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embedTrueTypeFonts="1" saveSubsetFonts="1" autoCompressPictures="0">
  <p:sldMasterIdLst>
    <p:sldMasterId id="2147483648" r:id="rId1"/>
  </p:sldMasterIdLst>
  <p:notesMasterIdLst>
    <p:notesMasterId r:id="rId65"/>
  </p:notesMasterIdLst>
  <p:sldIdLst>
    <p:sldId id="32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317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318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324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20" r:id="rId60"/>
    <p:sldId id="321" r:id="rId61"/>
    <p:sldId id="322" r:id="rId62"/>
    <p:sldId id="323" r:id="rId63"/>
    <p:sldId id="319" r:id="rId64"/>
  </p:sldIdLst>
  <p:sldSz cx="9144000" cy="6858000" type="screen4x3"/>
  <p:notesSz cx="6669088" cy="9926638"/>
  <p:embeddedFontLst>
    <p:embeddedFont>
      <p:font typeface="맑은 고딕" panose="020B0503020000020004" pitchFamily="50" charset="-127"/>
      <p:regular r:id="rId66"/>
      <p:bold r:id="rId67"/>
    </p:embeddedFont>
    <p:embeddedFont>
      <p:font typeface="엘리스 디지털배움체" panose="020B0600000101010101" pitchFamily="50" charset="-127"/>
      <p:regular r:id="rId68"/>
      <p:bold r:id="rId6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0" roundtripDataSignature="AMtx7miEZ2qqosaywzxuE6geKYvLF5tZj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592C0E-7EDB-5482-3AE5-5F499470D0E7}" name="liondesign  design team" initials="ld" userId="S::liondesign@sprdesign.onmicrosoft.com::840dbf95-f278-4bcf-baa4-83c4b7de69e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782E"/>
    <a:srgbClr val="D24242"/>
    <a:srgbClr val="DCF1F4"/>
    <a:srgbClr val="63AAD5"/>
    <a:srgbClr val="286EB4"/>
    <a:srgbClr val="1D5085"/>
    <a:srgbClr val="48AB30"/>
    <a:srgbClr val="8EB563"/>
    <a:srgbClr val="C08B5F"/>
    <a:srgbClr val="E271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B168493-A37B-43D5-A0A4-FCB9E8F9409C}">
  <a:tblStyle styleId="{0B168493-A37B-43D5-A0A4-FCB9E8F9409C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BCFFCB0-C312-4C0F-96E7-5B455E23304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4193A2A1-65AE-4102-854F-8A105503CF9D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08" autoAdjust="0"/>
    <p:restoredTop sz="90612" autoAdjust="0"/>
  </p:normalViewPr>
  <p:slideViewPr>
    <p:cSldViewPr snapToGrid="0" showGuides="1">
      <p:cViewPr varScale="1">
        <p:scale>
          <a:sx n="95" d="100"/>
          <a:sy n="95" d="100"/>
        </p:scale>
        <p:origin x="21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1.fntdata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customschemas.google.com/relationships/presentationmetadata" Target="metadata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54" name="Google Shape;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5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67" name="Google Shape;16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7" name="Google Shape;17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10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11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2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48" name="Google Shape;24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3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61" name="Google Shape;2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4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71" name="Google Shape;27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5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81" name="Google Shape;28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6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97" name="Google Shape;29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7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13" name="Google Shape;31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8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28" name="Google Shape;32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9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44" name="Google Shape;34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0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ko-KR" dirty="0"/>
              <a:t>검토자(K0037)의견을 반영하여 27~29번 슬라이드 순서 교체함. 21번 슬라이드의 22개정교육과정 문서 체체 순서에 맞게 순서 변경한 것임. 슬라이드 한켠에 순서도를 넣어 현재 페이지가 전체 흐름 중 어디에 속한 부분인지 표시하면 일관된 흐름이라는 인식을 줄 수 있을 것 같습니다. 단 자리 차지를 적게 하는 방향으로 넣어야 할 것 같습니다.</a:t>
            </a:r>
            <a:endParaRPr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60" name="Google Shape;36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1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74" name="Google Shape;37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2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89" name="Google Shape;38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3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402" name="Google Shape;40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4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414" name="Google Shape;41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5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430" name="Google Shape;43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6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446" name="Google Shape;44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7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456" name="Google Shape;45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p28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8" name="Google Shape;488;p30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2981e39a0d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2" name="Google Shape;512;g2981e39a0d7_0_0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2981e39a0d7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5" name="Google Shape;535;g2981e39a0d7_0_86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260556668e3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8" name="Google Shape;558;g260556668e3_0_26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1" name="Google Shape;581;p31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9" name="Google Shape;599;p32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0" name="Google Shape;610;p33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2" name="Google Shape;632;p29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2981e39a0d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6" name="Google Shape;656;g2981e39a0d7_0_26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34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1" name="Google Shape;701;p36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2981e39a0d7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g2981e39a0d7_0_53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37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747" name="Google Shape;74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38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757" name="Google Shape;75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39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ko-KR" dirty="0"/>
              <a:t>부록처럼 QNA뒤로 위치옮기기</a:t>
            </a:r>
            <a:endParaRPr dirty="0"/>
          </a:p>
        </p:txBody>
      </p:sp>
      <p:sp>
        <p:nvSpPr>
          <p:cNvPr id="767" name="Google Shape;767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35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7" name="Google Shape;77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42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798" name="Google Shape;79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43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10" name="Google Shape;81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1" name="Google Shape;821;p44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1" name="Google Shape;841;p45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2" name="Google Shape;862;p46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ko-KR" altLang="en-US" dirty="0"/>
              <a:t>내용요소 </a:t>
            </a:r>
            <a:r>
              <a:rPr lang="en-US" altLang="ko-KR" dirty="0"/>
              <a:t>1,2 </a:t>
            </a:r>
            <a:r>
              <a:rPr lang="ko-KR" altLang="en-US" dirty="0"/>
              <a:t>뿐만 아니라 다양한 내용요소를 추가하여 평가를 진행할 수 있습니다</a:t>
            </a:r>
            <a:r>
              <a:rPr lang="en-US" altLang="ko-KR" dirty="0"/>
              <a:t>. </a:t>
            </a:r>
            <a:r>
              <a:rPr lang="ko-KR" altLang="en-US" dirty="0"/>
              <a:t>예를들어 협력도</a:t>
            </a:r>
            <a:r>
              <a:rPr lang="en-US" altLang="ko-KR" dirty="0"/>
              <a:t>, </a:t>
            </a:r>
            <a:r>
              <a:rPr lang="ko-KR" altLang="en-US" dirty="0"/>
              <a:t>완성도와 관련된 평가 항목을 추가할 수 있습니다</a:t>
            </a:r>
            <a:r>
              <a:rPr lang="en-US" altLang="ko-KR" dirty="0"/>
              <a:t>.</a:t>
            </a:r>
            <a:endParaRPr lang="ko-KR" alt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4738" y="684213"/>
            <a:ext cx="4568825" cy="3425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9" name="Google Shape;889;p47:notes"/>
          <p:cNvSpPr txBox="1">
            <a:spLocks noGrp="1"/>
          </p:cNvSpPr>
          <p:nvPr>
            <p:ph type="body" idx="1"/>
          </p:nvPr>
        </p:nvSpPr>
        <p:spPr>
          <a:xfrm>
            <a:off x="671886" y="4337850"/>
            <a:ext cx="5375086" cy="4109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ko-KR" dirty="0">
                <a:solidFill>
                  <a:srgbClr val="7F7F7F"/>
                </a:solidFill>
              </a:rPr>
              <a:t>2022 </a:t>
            </a:r>
            <a:r>
              <a:rPr lang="ko-KR" altLang="en-US" dirty="0">
                <a:solidFill>
                  <a:srgbClr val="7F7F7F"/>
                </a:solidFill>
              </a:rPr>
              <a:t>개정 기술가정과 교육과정에서 제시하고 있는 핵심 아이디어를 중심으로 내용요소를 추출하고 성취기준을 재구성하여 수업환경</a:t>
            </a:r>
            <a:r>
              <a:rPr lang="en-US" altLang="ko-KR" dirty="0">
                <a:solidFill>
                  <a:srgbClr val="7F7F7F"/>
                </a:solidFill>
              </a:rPr>
              <a:t>, </a:t>
            </a:r>
            <a:r>
              <a:rPr lang="ko-KR" altLang="en-US" dirty="0">
                <a:solidFill>
                  <a:srgbClr val="7F7F7F"/>
                </a:solidFill>
              </a:rPr>
              <a:t>교수자의 전문성</a:t>
            </a:r>
            <a:r>
              <a:rPr lang="en-US" altLang="ko-KR" dirty="0">
                <a:solidFill>
                  <a:srgbClr val="7F7F7F"/>
                </a:solidFill>
              </a:rPr>
              <a:t>, </a:t>
            </a:r>
            <a:r>
              <a:rPr lang="ko-KR" altLang="en-US" dirty="0">
                <a:solidFill>
                  <a:srgbClr val="7F7F7F"/>
                </a:solidFill>
              </a:rPr>
              <a:t>지역사회의 특성 또는 요구 등을 바탕으로 성취기준을 재구성하여 수업을 구성할 수 있습니다</a:t>
            </a:r>
            <a:r>
              <a:rPr lang="en-US" altLang="ko-KR" dirty="0">
                <a:solidFill>
                  <a:srgbClr val="7F7F7F"/>
                </a:solidFill>
              </a:rPr>
              <a:t>.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altLang="ko-KR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4738" y="684213"/>
            <a:ext cx="4568825" cy="3425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1" name="Google Shape;911;p48:notes"/>
          <p:cNvSpPr txBox="1">
            <a:spLocks noGrp="1"/>
          </p:cNvSpPr>
          <p:nvPr>
            <p:ph type="body" idx="1"/>
          </p:nvPr>
        </p:nvSpPr>
        <p:spPr>
          <a:xfrm>
            <a:off x="671886" y="4337850"/>
            <a:ext cx="5375086" cy="4109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-KR" altLang="en-US" dirty="0">
                <a:solidFill>
                  <a:srgbClr val="7F7F7F"/>
                </a:solidFill>
              </a:rPr>
              <a:t>본 수업은 에듀테크 기반으로 주어진 조건내에서 도시를 설계하고 이를 급우들고 공유하여 건축구조물</a:t>
            </a:r>
            <a:r>
              <a:rPr lang="en-US" altLang="ko-KR" dirty="0">
                <a:solidFill>
                  <a:srgbClr val="7F7F7F"/>
                </a:solidFill>
              </a:rPr>
              <a:t>, </a:t>
            </a:r>
            <a:r>
              <a:rPr lang="ko-KR" altLang="en-US" dirty="0">
                <a:solidFill>
                  <a:srgbClr val="7F7F7F"/>
                </a:solidFill>
              </a:rPr>
              <a:t>지속가능한 도시 발전을 위한 도시 구성을 실천적으로 학습할 수 있도록 학습경험을 설계하였습니다</a:t>
            </a:r>
            <a:r>
              <a:rPr lang="en-US" altLang="ko-KR" dirty="0">
                <a:solidFill>
                  <a:srgbClr val="7F7F7F"/>
                </a:solidFill>
              </a:rPr>
              <a:t>.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altLang="ko-KR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4738" y="684213"/>
            <a:ext cx="4568825" cy="3425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2" name="Google Shape;932;p49:notes"/>
          <p:cNvSpPr txBox="1">
            <a:spLocks noGrp="1"/>
          </p:cNvSpPr>
          <p:nvPr>
            <p:ph type="body" idx="1"/>
          </p:nvPr>
        </p:nvSpPr>
        <p:spPr>
          <a:xfrm>
            <a:off x="671886" y="4337850"/>
            <a:ext cx="5375086" cy="4109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-KR" altLang="en-US" dirty="0">
                <a:solidFill>
                  <a:srgbClr val="7F7F7F"/>
                </a:solidFill>
              </a:rPr>
              <a:t>세종시의 실제 사례를 제공하고 지속가능한 도시가 가져야할 기능이나 구성에 대하여 설명하고</a:t>
            </a:r>
            <a:r>
              <a:rPr lang="en-US" altLang="ko-KR" dirty="0">
                <a:solidFill>
                  <a:srgbClr val="7F7F7F"/>
                </a:solidFill>
              </a:rPr>
              <a:t>, </a:t>
            </a:r>
            <a:r>
              <a:rPr lang="ko-KR" altLang="en-US" dirty="0">
                <a:solidFill>
                  <a:srgbClr val="7F7F7F"/>
                </a:solidFill>
              </a:rPr>
              <a:t>제한된 조건 모둠별로 온라인 도시 설계 프로그램</a:t>
            </a:r>
            <a:r>
              <a:rPr lang="en-US" altLang="ko-KR" dirty="0">
                <a:solidFill>
                  <a:srgbClr val="7F7F7F"/>
                </a:solidFill>
              </a:rPr>
              <a:t>(</a:t>
            </a:r>
            <a:r>
              <a:rPr lang="ko-KR" altLang="en-US" dirty="0">
                <a:solidFill>
                  <a:srgbClr val="7F7F7F"/>
                </a:solidFill>
              </a:rPr>
              <a:t>아이코그램</a:t>
            </a:r>
            <a:r>
              <a:rPr lang="en-US" altLang="ko-KR" dirty="0">
                <a:solidFill>
                  <a:srgbClr val="7F7F7F"/>
                </a:solidFill>
              </a:rPr>
              <a:t>)</a:t>
            </a:r>
            <a:r>
              <a:rPr lang="ko-KR" altLang="en-US" dirty="0">
                <a:solidFill>
                  <a:srgbClr val="7F7F7F"/>
                </a:solidFill>
              </a:rPr>
              <a:t>을 이용하여 도시를 설계할 수 있도록 합니다</a:t>
            </a:r>
            <a:r>
              <a:rPr lang="en-US" altLang="ko-KR" dirty="0">
                <a:solidFill>
                  <a:srgbClr val="7F7F7F"/>
                </a:solidFill>
              </a:rPr>
              <a:t>.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-KR" altLang="en-US" dirty="0">
                <a:solidFill>
                  <a:srgbClr val="7F7F7F"/>
                </a:solidFill>
              </a:rPr>
              <a:t>본 자료에는 도시 구성을 위한 금전적인 부분에만 제한사항</a:t>
            </a:r>
            <a:r>
              <a:rPr lang="en-US" altLang="ko-KR" dirty="0">
                <a:solidFill>
                  <a:srgbClr val="7F7F7F"/>
                </a:solidFill>
              </a:rPr>
              <a:t>(</a:t>
            </a:r>
            <a:r>
              <a:rPr lang="ko-KR" altLang="en-US" dirty="0">
                <a:solidFill>
                  <a:srgbClr val="7F7F7F"/>
                </a:solidFill>
              </a:rPr>
              <a:t>조건</a:t>
            </a:r>
            <a:r>
              <a:rPr lang="en-US" altLang="ko-KR" dirty="0">
                <a:solidFill>
                  <a:srgbClr val="7F7F7F"/>
                </a:solidFill>
              </a:rPr>
              <a:t>)</a:t>
            </a:r>
            <a:r>
              <a:rPr lang="ko-KR" altLang="en-US" dirty="0">
                <a:solidFill>
                  <a:srgbClr val="7F7F7F"/>
                </a:solidFill>
              </a:rPr>
              <a:t>을 제시하였으나 도시의 기능이나 건축물의 종류등 다양한 제한 조건을 두어 수업을 설계할 수 있습니다</a:t>
            </a:r>
            <a:r>
              <a:rPr lang="en-US" altLang="ko-KR" dirty="0">
                <a:solidFill>
                  <a:srgbClr val="7F7F7F"/>
                </a:solidFill>
              </a:rPr>
              <a:t>.</a:t>
            </a:r>
            <a:endParaRPr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4738" y="684213"/>
            <a:ext cx="4568825" cy="3425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7" name="Google Shape;957;p50:notes"/>
          <p:cNvSpPr txBox="1">
            <a:spLocks noGrp="1"/>
          </p:cNvSpPr>
          <p:nvPr>
            <p:ph type="body" idx="1"/>
          </p:nvPr>
        </p:nvSpPr>
        <p:spPr>
          <a:xfrm>
            <a:off x="671886" y="4337850"/>
            <a:ext cx="5375086" cy="4109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-KR" altLang="en-US" dirty="0">
                <a:solidFill>
                  <a:srgbClr val="7F7F7F"/>
                </a:solidFill>
              </a:rPr>
              <a:t>온라인 도시 설계 프로그램</a:t>
            </a:r>
            <a:r>
              <a:rPr lang="en-US" altLang="ko-KR" dirty="0">
                <a:solidFill>
                  <a:srgbClr val="7F7F7F"/>
                </a:solidFill>
              </a:rPr>
              <a:t>(</a:t>
            </a:r>
            <a:r>
              <a:rPr lang="ko-KR" altLang="en-US" dirty="0">
                <a:solidFill>
                  <a:srgbClr val="7F7F7F"/>
                </a:solidFill>
              </a:rPr>
              <a:t>아이코그램</a:t>
            </a:r>
            <a:r>
              <a:rPr lang="en-US" altLang="ko-KR" dirty="0">
                <a:solidFill>
                  <a:srgbClr val="7F7F7F"/>
                </a:solidFill>
              </a:rPr>
              <a:t>)</a:t>
            </a:r>
            <a:r>
              <a:rPr lang="ko-KR" altLang="en-US" dirty="0">
                <a:solidFill>
                  <a:srgbClr val="7F7F7F"/>
                </a:solidFill>
              </a:rPr>
              <a:t>은 </a:t>
            </a:r>
            <a:r>
              <a:rPr lang="en-US" altLang="ko-KR" dirty="0">
                <a:solidFill>
                  <a:srgbClr val="7F7F7F"/>
                </a:solidFill>
              </a:rPr>
              <a:t>2023</a:t>
            </a:r>
            <a:r>
              <a:rPr lang="ko-KR" altLang="en-US" dirty="0">
                <a:solidFill>
                  <a:srgbClr val="7F7F7F"/>
                </a:solidFill>
              </a:rPr>
              <a:t>년도 현재 무료로 이용할 수 있으며</a:t>
            </a:r>
            <a:r>
              <a:rPr lang="en-US" altLang="ko-KR" dirty="0">
                <a:solidFill>
                  <a:srgbClr val="7F7F7F"/>
                </a:solidFill>
              </a:rPr>
              <a:t>, </a:t>
            </a:r>
            <a:r>
              <a:rPr lang="ko-KR" altLang="en-US" dirty="0">
                <a:solidFill>
                  <a:srgbClr val="7F7F7F"/>
                </a:solidFill>
              </a:rPr>
              <a:t>다양한 템플릿과 건축물</a:t>
            </a:r>
            <a:r>
              <a:rPr lang="en-US" altLang="ko-KR" dirty="0">
                <a:solidFill>
                  <a:srgbClr val="7F7F7F"/>
                </a:solidFill>
              </a:rPr>
              <a:t>, </a:t>
            </a:r>
            <a:r>
              <a:rPr lang="ko-KR" altLang="en-US" dirty="0">
                <a:solidFill>
                  <a:srgbClr val="7F7F7F"/>
                </a:solidFill>
              </a:rPr>
              <a:t>오브젝트를 제공하고 있어 에듀테크를 기반으로 학습자가 흥미를 가지고 수업에 몰입할 수 있다는 장점이 있습니다</a:t>
            </a:r>
            <a:r>
              <a:rPr lang="en-US" altLang="ko-KR" dirty="0">
                <a:solidFill>
                  <a:srgbClr val="7F7F7F"/>
                </a:solidFill>
              </a:rPr>
              <a:t>.</a:t>
            </a:r>
            <a:endParaRPr lang="ko-KR" altLang="en-US" dirty="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-KR" altLang="en-US" dirty="0">
                <a:solidFill>
                  <a:srgbClr val="7F7F7F"/>
                </a:solidFill>
              </a:rPr>
              <a:t>다만</a:t>
            </a:r>
            <a:r>
              <a:rPr lang="en-US" altLang="ko-KR" dirty="0">
                <a:solidFill>
                  <a:srgbClr val="7F7F7F"/>
                </a:solidFill>
              </a:rPr>
              <a:t>, </a:t>
            </a:r>
            <a:r>
              <a:rPr lang="ko-KR" altLang="en-US" dirty="0">
                <a:solidFill>
                  <a:srgbClr val="7F7F7F"/>
                </a:solidFill>
              </a:rPr>
              <a:t>지속가능한 도시 설계와 관련된 꼼꼼한 사전 설계 없이 온라인 도시 설계 프로그램</a:t>
            </a:r>
            <a:r>
              <a:rPr lang="en-US" altLang="ko-KR" dirty="0">
                <a:solidFill>
                  <a:srgbClr val="7F7F7F"/>
                </a:solidFill>
              </a:rPr>
              <a:t>(</a:t>
            </a:r>
            <a:r>
              <a:rPr lang="ko-KR" altLang="en-US" dirty="0">
                <a:solidFill>
                  <a:srgbClr val="7F7F7F"/>
                </a:solidFill>
              </a:rPr>
              <a:t>아이코그램</a:t>
            </a:r>
            <a:r>
              <a:rPr lang="en-US" altLang="ko-KR" dirty="0">
                <a:solidFill>
                  <a:srgbClr val="7F7F7F"/>
                </a:solidFill>
              </a:rPr>
              <a:t>)</a:t>
            </a:r>
            <a:r>
              <a:rPr lang="ko-KR" altLang="en-US" dirty="0">
                <a:solidFill>
                  <a:srgbClr val="7F7F7F"/>
                </a:solidFill>
              </a:rPr>
              <a:t>을 활용한 도시 제작에 수업의 중점을 둘 경우 단순한 놀이 수준에서 수업이 진행되어 재구성한 성취기준을 달성하지 못할 수 있습니다</a:t>
            </a:r>
            <a:r>
              <a:rPr lang="en-US" altLang="ko-KR" dirty="0">
                <a:solidFill>
                  <a:srgbClr val="7F7F7F"/>
                </a:solidFill>
              </a:rPr>
              <a:t>.</a:t>
            </a:r>
            <a:endParaRPr lang="ko-KR" altLang="en-US" dirty="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endParaRPr lang="ko-KR" alt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4738" y="684213"/>
            <a:ext cx="4568825" cy="3425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1" name="Google Shape;971;p51:notes"/>
          <p:cNvSpPr txBox="1">
            <a:spLocks noGrp="1"/>
          </p:cNvSpPr>
          <p:nvPr>
            <p:ph type="body" idx="1"/>
          </p:nvPr>
        </p:nvSpPr>
        <p:spPr>
          <a:xfrm>
            <a:off x="671886" y="4337850"/>
            <a:ext cx="5375086" cy="4109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-KR" altLang="en-US" dirty="0">
                <a:solidFill>
                  <a:srgbClr val="7F7F7F"/>
                </a:solidFill>
              </a:rPr>
              <a:t>평가 기준의 제작하기</a:t>
            </a:r>
            <a:r>
              <a:rPr lang="en-US" altLang="ko-KR" dirty="0">
                <a:solidFill>
                  <a:srgbClr val="7F7F7F"/>
                </a:solidFill>
              </a:rPr>
              <a:t>(</a:t>
            </a:r>
            <a:r>
              <a:rPr lang="ko-KR" altLang="en-US" dirty="0">
                <a:solidFill>
                  <a:srgbClr val="7F7F7F"/>
                </a:solidFill>
              </a:rPr>
              <a:t>완성도</a:t>
            </a:r>
            <a:r>
              <a:rPr lang="en-US" altLang="ko-KR" dirty="0">
                <a:solidFill>
                  <a:srgbClr val="7F7F7F"/>
                </a:solidFill>
              </a:rPr>
              <a:t>) </a:t>
            </a:r>
            <a:r>
              <a:rPr lang="ko-KR" altLang="en-US" dirty="0">
                <a:solidFill>
                  <a:srgbClr val="7F7F7F"/>
                </a:solidFill>
              </a:rPr>
              <a:t>부분에서 제한된 시간과 조건내에서 완성한 경우에는 </a:t>
            </a:r>
            <a:r>
              <a:rPr lang="en-US" altLang="ko-KR" dirty="0">
                <a:solidFill>
                  <a:srgbClr val="7F7F7F"/>
                </a:solidFill>
              </a:rPr>
              <a:t>3</a:t>
            </a:r>
            <a:r>
              <a:rPr lang="ko-KR" altLang="en-US" dirty="0">
                <a:solidFill>
                  <a:srgbClr val="7F7F7F"/>
                </a:solidFill>
              </a:rPr>
              <a:t>점</a:t>
            </a:r>
            <a:r>
              <a:rPr lang="en-US" altLang="ko-KR" dirty="0">
                <a:solidFill>
                  <a:srgbClr val="7F7F7F"/>
                </a:solidFill>
              </a:rPr>
              <a:t>, </a:t>
            </a:r>
            <a:r>
              <a:rPr lang="ko-KR" altLang="en-US" dirty="0">
                <a:solidFill>
                  <a:srgbClr val="7F7F7F"/>
                </a:solidFill>
              </a:rPr>
              <a:t>미완성한 경우 </a:t>
            </a:r>
            <a:r>
              <a:rPr lang="en-US" altLang="ko-KR" dirty="0">
                <a:solidFill>
                  <a:srgbClr val="7F7F7F"/>
                </a:solidFill>
              </a:rPr>
              <a:t>2</a:t>
            </a:r>
            <a:r>
              <a:rPr lang="ko-KR" altLang="en-US" dirty="0">
                <a:solidFill>
                  <a:srgbClr val="7F7F7F"/>
                </a:solidFill>
              </a:rPr>
              <a:t>점</a:t>
            </a:r>
            <a:r>
              <a:rPr lang="en-US" altLang="ko-KR" dirty="0">
                <a:solidFill>
                  <a:srgbClr val="7F7F7F"/>
                </a:solidFill>
              </a:rPr>
              <a:t>, </a:t>
            </a:r>
            <a:r>
              <a:rPr lang="ko-KR" altLang="en-US" dirty="0">
                <a:solidFill>
                  <a:srgbClr val="7F7F7F"/>
                </a:solidFill>
              </a:rPr>
              <a:t>완성도가 매우 미흡한 경우에는 </a:t>
            </a:r>
            <a:r>
              <a:rPr lang="en-US" altLang="ko-KR" dirty="0">
                <a:solidFill>
                  <a:srgbClr val="7F7F7F"/>
                </a:solidFill>
              </a:rPr>
              <a:t>1</a:t>
            </a:r>
            <a:r>
              <a:rPr lang="ko-KR" altLang="en-US" dirty="0">
                <a:solidFill>
                  <a:srgbClr val="7F7F7F"/>
                </a:solidFill>
              </a:rPr>
              <a:t>점을 부여합니다</a:t>
            </a:r>
            <a:r>
              <a:rPr lang="en-US" altLang="ko-KR" dirty="0">
                <a:solidFill>
                  <a:srgbClr val="7F7F7F"/>
                </a:solidFill>
              </a:rPr>
              <a:t>. </a:t>
            </a:r>
            <a:endParaRPr lang="ko-KR" altLang="en-US" dirty="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endParaRPr lang="ko-KR" alt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2981e39a0d7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4738" y="684213"/>
            <a:ext cx="4568825" cy="3425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8" name="Google Shape;998;g2981e39a0d7_0_153:notes"/>
          <p:cNvSpPr txBox="1">
            <a:spLocks noGrp="1"/>
          </p:cNvSpPr>
          <p:nvPr>
            <p:ph type="body" idx="1"/>
          </p:nvPr>
        </p:nvSpPr>
        <p:spPr>
          <a:xfrm>
            <a:off x="671886" y="4337850"/>
            <a:ext cx="5375100" cy="41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ko-KR" dirty="0">
                <a:solidFill>
                  <a:srgbClr val="7F7F7F"/>
                </a:solidFill>
              </a:rPr>
              <a:t>2022 </a:t>
            </a:r>
            <a:r>
              <a:rPr lang="ko-KR" altLang="en-US" dirty="0">
                <a:solidFill>
                  <a:srgbClr val="7F7F7F"/>
                </a:solidFill>
              </a:rPr>
              <a:t>개정 기술가정 교육과정은 사회 국가적 요구</a:t>
            </a:r>
            <a:r>
              <a:rPr lang="en-US" altLang="ko-KR" dirty="0">
                <a:solidFill>
                  <a:srgbClr val="7F7F7F"/>
                </a:solidFill>
              </a:rPr>
              <a:t>, </a:t>
            </a:r>
            <a:r>
              <a:rPr lang="ko-KR" altLang="en-US" dirty="0">
                <a:solidFill>
                  <a:srgbClr val="7F7F7F"/>
                </a:solidFill>
              </a:rPr>
              <a:t>초중등 연계강화</a:t>
            </a:r>
            <a:r>
              <a:rPr lang="en-US" altLang="ko-KR" dirty="0">
                <a:solidFill>
                  <a:srgbClr val="7F7F7F"/>
                </a:solidFill>
              </a:rPr>
              <a:t>, </a:t>
            </a:r>
            <a:r>
              <a:rPr lang="ko-KR" altLang="en-US" dirty="0">
                <a:solidFill>
                  <a:srgbClr val="7F7F7F"/>
                </a:solidFill>
              </a:rPr>
              <a:t>깊이 있는 학습을 강조하여 성취기준을 재구성할 수 있도록 핵심아이디어</a:t>
            </a:r>
            <a:r>
              <a:rPr lang="en-US" altLang="ko-KR" dirty="0">
                <a:solidFill>
                  <a:srgbClr val="7F7F7F"/>
                </a:solidFill>
              </a:rPr>
              <a:t>, </a:t>
            </a:r>
            <a:r>
              <a:rPr lang="ko-KR" altLang="en-US" dirty="0">
                <a:solidFill>
                  <a:srgbClr val="7F7F7F"/>
                </a:solidFill>
              </a:rPr>
              <a:t>내용요소의 범주화하여 제공하고 있습니다</a:t>
            </a:r>
            <a:r>
              <a:rPr lang="en-US" altLang="ko-KR" dirty="0">
                <a:solidFill>
                  <a:srgbClr val="7F7F7F"/>
                </a:solidFill>
              </a:rPr>
              <a:t>.</a:t>
            </a:r>
            <a:endParaRPr lang="ko-KR" altLang="en-US" dirty="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endParaRPr lang="ko-KR" alt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52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08" name="Google Shape;1008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54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새 교육과정 고시 이후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교과서 개발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‧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검정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‧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선정 등의 과정을 거쳐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2024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학년도 초등학교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1~2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학년부터 연차적으로 적용된다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.</a:t>
            </a:r>
            <a:endParaRPr lang="ko-KR" altLang="en-US"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2022 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개정 교육과정 적용 일정은 다음과 같다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. 2024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년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월부터 초등학교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1~2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학년 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,2025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년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월부터 초등학교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1~4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학년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,  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중학교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학년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고등학교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학년 적용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,2026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년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월부터 초등학교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1~6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학년 모두 적용되고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중학교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1~2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학년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고등학교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1~2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학년 적용된다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. 2027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년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월은 초등학교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학년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~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고등학교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학년 전학년 적용된다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.  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그리고 해당 학년에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2022 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개정 교육과정 적용이 시작되기 전에는 현행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2015 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개정 교육과정을 적용한다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. </a:t>
            </a:r>
            <a:endParaRPr lang="ko-KR" altLang="en-US" dirty="0"/>
          </a:p>
        </p:txBody>
      </p:sp>
      <p:sp>
        <p:nvSpPr>
          <p:cNvPr id="1018" name="Google Shape;1018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55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ko-KR" altLang="en-US" sz="1100" dirty="0"/>
              <a:t>역량중심 수업을 위해서는 </a:t>
            </a:r>
            <a:endParaRPr lang="ko-KR" altLang="en-US"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ko-KR" altLang="en-US" sz="1100" dirty="0"/>
              <a:t>학생들의 발달 단계</a:t>
            </a:r>
            <a:r>
              <a:rPr lang="en-US" altLang="ko-KR" sz="1100" dirty="0"/>
              <a:t>, </a:t>
            </a:r>
            <a:r>
              <a:rPr lang="ko-KR" altLang="en-US" sz="1100" dirty="0"/>
              <a:t>학습 수준</a:t>
            </a:r>
            <a:r>
              <a:rPr lang="en-US" altLang="ko-KR" sz="1100" dirty="0"/>
              <a:t>, </a:t>
            </a:r>
            <a:r>
              <a:rPr lang="ko-KR" altLang="en-US" sz="1100" dirty="0"/>
              <a:t>관심</a:t>
            </a:r>
            <a:r>
              <a:rPr lang="en-US" altLang="ko-KR" sz="1100" dirty="0"/>
              <a:t>, </a:t>
            </a:r>
            <a:r>
              <a:rPr lang="ko-KR" altLang="en-US" sz="1100" dirty="0"/>
              <a:t>흥미</a:t>
            </a:r>
            <a:r>
              <a:rPr lang="en-US" altLang="ko-KR" sz="1100" dirty="0"/>
              <a:t>, </a:t>
            </a:r>
            <a:r>
              <a:rPr lang="ko-KR" altLang="en-US" sz="1100" dirty="0"/>
              <a:t>진로설계 등 다양한 학습자 요구를 반영하여 ‘지식⋅이해’</a:t>
            </a:r>
            <a:r>
              <a:rPr lang="en-US" altLang="ko-KR" sz="1100" dirty="0"/>
              <a:t>, ‘</a:t>
            </a:r>
            <a:r>
              <a:rPr lang="ko-KR" altLang="en-US" sz="1100" dirty="0"/>
              <a:t>과정⋅기능’</a:t>
            </a:r>
            <a:r>
              <a:rPr lang="en-US" altLang="ko-KR" sz="1100" dirty="0"/>
              <a:t>, '</a:t>
            </a:r>
            <a:r>
              <a:rPr lang="ko-KR" altLang="en-US" sz="1100" dirty="0"/>
              <a:t>가치⋅태도’를 통해 학습자가 함양해야 할 교과 역량을 통합적으로 기를 수 있도록 교수⋅학습 계획을 수립합니다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학습자 주도형 활동으로 기획하고 프로젝트의 과정에서 포트폴리오를 작성하게 하여 학생들이 기록과 공유의 중요성 및 피드백을 경험할 수 있도록 합니다</a:t>
            </a:r>
            <a:r>
              <a:rPr lang="en-US" altLang="ko-KR" sz="1100" dirty="0"/>
              <a:t>.</a:t>
            </a:r>
            <a:endParaRPr lang="ko-KR" altLang="en-US"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ko-KR" altLang="en-US" sz="1100" dirty="0"/>
              <a:t>역량중심 평가를 위해서는</a:t>
            </a:r>
            <a:endParaRPr lang="ko-KR" altLang="en-US"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ko-KR" altLang="en-US" sz="1100" dirty="0"/>
              <a:t>단편적인 지식이나 사실보다는 이들에 대한 평가 자료를 다양하게 수집하여 학습자의 교과 역량을 종합적으로 평가합니다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교과 역량 함양을 목적으로 한 학습자의 깊이 있는 학습을 평가하기 위해</a:t>
            </a:r>
            <a:r>
              <a:rPr lang="en-US" altLang="ko-KR" sz="1100" dirty="0"/>
              <a:t>, </a:t>
            </a:r>
            <a:r>
              <a:rPr lang="ko-KR" altLang="en-US" sz="1100" dirty="0"/>
              <a:t>단순히 지식 차원에서 평가하는 데 그치는 것이 아니라 학습자의 사고과정과 실행 및 실천과정과 가치⋅ 태도의 모든 영역을 종합적으로 평가하여</a:t>
            </a:r>
            <a:r>
              <a:rPr lang="en-US" altLang="ko-KR" sz="1100" dirty="0"/>
              <a:t>, </a:t>
            </a:r>
            <a:r>
              <a:rPr lang="ko-KR" altLang="en-US" sz="1100" dirty="0"/>
              <a:t>학습자에게서 지식</a:t>
            </a:r>
            <a:r>
              <a:rPr lang="en-US" altLang="ko-KR" sz="1100" dirty="0"/>
              <a:t>, </a:t>
            </a:r>
            <a:r>
              <a:rPr lang="ko-KR" altLang="en-US" sz="1100" dirty="0"/>
              <a:t>기능</a:t>
            </a:r>
            <a:r>
              <a:rPr lang="en-US" altLang="ko-KR" sz="1100" dirty="0"/>
              <a:t>, </a:t>
            </a:r>
            <a:r>
              <a:rPr lang="ko-KR" altLang="en-US" sz="1100" dirty="0"/>
              <a:t>태도가 어떻게 통합적으로 발달해 가고 있는지를 파악합니다</a:t>
            </a:r>
            <a:r>
              <a:rPr lang="en-US" altLang="ko-KR" sz="1100" dirty="0"/>
              <a:t>.</a:t>
            </a:r>
            <a:endParaRPr lang="ko-KR" alt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33" name="Google Shape;1033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57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기술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·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가정 시간배당 기준은 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2015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개정교육과정과 동일합니다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1050" name="Google Shape;1050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58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-57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학생평가지원포털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성취기준에 근거한 다양한 평가도구를 제공하며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성취기준 수행평가 도구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서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·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논술형 평가 도구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현장중심 학생평가 도구 등이 포함됩니다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.</a:t>
            </a:r>
            <a:endParaRPr lang="ko-KR" altLang="en-US" dirty="0"/>
          </a:p>
          <a:p>
            <a:pPr marL="0" lvl="0" indent="-57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국가교육과정 정보센터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(NCIC): 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과거부터 현재까지의 우리나라 교육과정외에도 세계교육과정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국제교육동향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그리고 각 해의 교육과정 편성운영 지침 등 교육과정과 관련된 다양한 정보를 제공합니다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.</a:t>
            </a:r>
            <a:endParaRPr lang="ko-KR" altLang="en-US" dirty="0"/>
          </a:p>
          <a:p>
            <a:pPr marL="0" lvl="0" indent="-57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한국교육학술정보원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(KERIS): 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디지털 교육 혁신을 위해 다양한 서비스를 제공하며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디지털 리터러시 중심의 초중등 교육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·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학습 자료 및 연구 보고서 등이 있습니다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.</a:t>
            </a:r>
            <a:endParaRPr lang="ko-KR" altLang="en-US" dirty="0"/>
          </a:p>
          <a:p>
            <a:pPr marL="0" lvl="0" indent="-57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에듀넷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·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티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클리어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한국교육학술정보원이 운영하는 교육 정보 플랫폼으로 교사들에게 교육과정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교수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·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학습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평가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ko-KR" altLang="en-US" sz="1100" dirty="0">
                <a:latin typeface="Arial"/>
                <a:ea typeface="Arial"/>
                <a:cs typeface="Arial"/>
                <a:sym typeface="Arial"/>
              </a:rPr>
              <a:t>활동 자료 등 교육 전반에 걸친 정보를 제공하고 협업과 소통을 도와주는 곳입니다</a:t>
            </a:r>
            <a:r>
              <a:rPr lang="en-US" altLang="ko-KR" sz="1100" dirty="0">
                <a:latin typeface="Arial"/>
                <a:ea typeface="Arial"/>
                <a:cs typeface="Arial"/>
                <a:sym typeface="Arial"/>
              </a:rPr>
              <a:t>.</a:t>
            </a:r>
            <a:endParaRPr lang="ko-KR" alt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67" name="Google Shape;106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p59:notes"/>
          <p:cNvSpPr txBox="1">
            <a:spLocks noGrp="1"/>
          </p:cNvSpPr>
          <p:nvPr>
            <p:ph type="body" idx="1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575" tIns="90575" rIns="90575" bIns="90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79" name="Google Shape;107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userDrawn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514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16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 userDrawn="1">
  <p:cSld name="2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8">
            <a:extLst>
              <a:ext uri="{FF2B5EF4-FFF2-40B4-BE49-F238E27FC236}">
                <a16:creationId xmlns:a16="http://schemas.microsoft.com/office/drawing/2014/main" id="{9FFF6B66-4DAB-626C-D68F-0F7FFF7DB818}"/>
              </a:ext>
            </a:extLst>
          </p:cNvPr>
          <p:cNvSpPr>
            <a:spLocks noGrp="1"/>
          </p:cNvSpPr>
          <p:nvPr userDrawn="1"/>
        </p:nvSpPr>
        <p:spPr>
          <a:xfrm>
            <a:off x="4499063" y="6466164"/>
            <a:ext cx="145873" cy="12311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Aft>
                <a:spcPts val="200"/>
              </a:spcAft>
            </a:pPr>
            <a:fld id="{F991C91D-2B5E-4971-A532-9C1EBCE3FD7E}" type="slidenum">
              <a:rPr lang="ko-KR" altLang="en-US" sz="80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pPr lvl="0" algn="ctr">
                <a:spcAft>
                  <a:spcPts val="200"/>
                </a:spcAft>
              </a:pPr>
              <a:t>‹#›</a:t>
            </a:fld>
            <a:endParaRPr lang="ko-KR" altLang="en-US" sz="8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0129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295" userDrawn="1">
          <p15:clr>
            <a:srgbClr val="FBAE40"/>
          </p15:clr>
        </p15:guide>
        <p15:guide id="4" pos="5465" userDrawn="1">
          <p15:clr>
            <a:srgbClr val="FBAE40"/>
          </p15:clr>
        </p15:guide>
        <p15:guide id="5" orient="horz" pos="388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 userDrawn="1">
  <p:cSld name="1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8">
            <a:extLst>
              <a:ext uri="{FF2B5EF4-FFF2-40B4-BE49-F238E27FC236}">
                <a16:creationId xmlns:a16="http://schemas.microsoft.com/office/drawing/2014/main" id="{088E5E5A-4272-B65A-4A71-BC5C794C6D7C}"/>
              </a:ext>
            </a:extLst>
          </p:cNvPr>
          <p:cNvSpPr>
            <a:spLocks noGrp="1"/>
          </p:cNvSpPr>
          <p:nvPr userDrawn="1"/>
        </p:nvSpPr>
        <p:spPr>
          <a:xfrm>
            <a:off x="4499063" y="6466164"/>
            <a:ext cx="145873" cy="123111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Aft>
                <a:spcPts val="200"/>
              </a:spcAft>
            </a:pPr>
            <a:fld id="{F991C91D-2B5E-4971-A532-9C1EBCE3FD7E}" type="slidenum">
              <a:rPr lang="ko-KR" altLang="en-US" sz="80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pPr lvl="0" algn="ctr">
                <a:spcAft>
                  <a:spcPts val="200"/>
                </a:spcAft>
              </a:pPr>
              <a:t>‹#›</a:t>
            </a:fld>
            <a:endParaRPr lang="ko-KR" altLang="en-US" sz="8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4971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295" userDrawn="1">
          <p15:clr>
            <a:srgbClr val="FBAE40"/>
          </p15:clr>
        </p15:guide>
        <p15:guide id="4" pos="5465" userDrawn="1">
          <p15:clr>
            <a:srgbClr val="FBAE40"/>
          </p15:clr>
        </p15:guide>
        <p15:guide id="5" orient="horz" pos="388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2094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2" r:id="rId4"/>
    <p:sldLayoutId id="2147483656" r:id="rId5"/>
    <p:sldLayoutId id="2147483657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3776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056BE088-4243-3E57-4602-547FFB8679CF}"/>
              </a:ext>
            </a:extLst>
          </p:cNvPr>
          <p:cNvGrpSpPr/>
          <p:nvPr/>
        </p:nvGrpSpPr>
        <p:grpSpPr>
          <a:xfrm>
            <a:off x="0" y="3480339"/>
            <a:ext cx="6243449" cy="2543142"/>
            <a:chOff x="750704" y="3434619"/>
            <a:chExt cx="6243449" cy="2543142"/>
          </a:xfrm>
        </p:grpSpPr>
        <p:sp>
          <p:nvSpPr>
            <p:cNvPr id="3" name="사각형: 둥근 위쪽 모서리 2">
              <a:extLst>
                <a:ext uri="{FF2B5EF4-FFF2-40B4-BE49-F238E27FC236}">
                  <a16:creationId xmlns:a16="http://schemas.microsoft.com/office/drawing/2014/main" id="{E0B082B3-738C-3404-A126-989CDBE67788}"/>
                </a:ext>
              </a:extLst>
            </p:cNvPr>
            <p:cNvSpPr/>
            <p:nvPr/>
          </p:nvSpPr>
          <p:spPr>
            <a:xfrm rot="5400000">
              <a:off x="1440792" y="2744531"/>
              <a:ext cx="398618" cy="177879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0139865-09B8-49E5-5029-EBA767A32CA9}"/>
                </a:ext>
              </a:extLst>
            </p:cNvPr>
            <p:cNvSpPr txBox="1"/>
            <p:nvPr/>
          </p:nvSpPr>
          <p:spPr>
            <a:xfrm>
              <a:off x="1484631" y="3480039"/>
              <a:ext cx="702115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중학교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9E77D9D-1020-0B33-E249-86C7E59A09F9}"/>
                </a:ext>
              </a:extLst>
            </p:cNvPr>
            <p:cNvSpPr txBox="1"/>
            <p:nvPr/>
          </p:nvSpPr>
          <p:spPr>
            <a:xfrm>
              <a:off x="1484631" y="3951155"/>
              <a:ext cx="2561599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4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4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</a:t>
              </a:r>
              <a:endParaRPr lang="ko-KR" altLang="en-US" sz="4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9915845-6D0B-4466-7CA2-735F8BDF67DC}"/>
                </a:ext>
              </a:extLst>
            </p:cNvPr>
            <p:cNvSpPr txBox="1"/>
            <p:nvPr/>
          </p:nvSpPr>
          <p:spPr>
            <a:xfrm>
              <a:off x="1484631" y="5300653"/>
              <a:ext cx="5509522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4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 교원 연수 자료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3C6E0B6-E252-FC52-34AF-3C545A43B62B}"/>
                </a:ext>
              </a:extLst>
            </p:cNvPr>
            <p:cNvSpPr txBox="1"/>
            <p:nvPr/>
          </p:nvSpPr>
          <p:spPr>
            <a:xfrm>
              <a:off x="1484631" y="4625904"/>
              <a:ext cx="3661259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4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실과</a:t>
              </a:r>
              <a:r>
                <a:rPr lang="en-US" altLang="ko-KR" sz="4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4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</a:t>
              </a:r>
              <a:r>
                <a:rPr lang="en-US" altLang="ko-KR" sz="4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sz="4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가정</a:t>
              </a:r>
              <a:r>
                <a:rPr lang="en-US" altLang="ko-KR" sz="4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</a:t>
              </a:r>
              <a:endParaRPr lang="ko-KR" altLang="en-US" sz="4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434A34E-B097-0C7A-BC07-4B4813458234}"/>
              </a:ext>
            </a:extLst>
          </p:cNvPr>
          <p:cNvSpPr txBox="1"/>
          <p:nvPr/>
        </p:nvSpPr>
        <p:spPr>
          <a:xfrm>
            <a:off x="7360184" y="259327"/>
            <a:ext cx="1606209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ko-KR" sz="1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2022 </a:t>
            </a:r>
            <a:r>
              <a:rPr lang="ko-KR" altLang="en-US" sz="10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교육과정 연수자료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>
            <a:extLst>
              <a:ext uri="{FF2B5EF4-FFF2-40B4-BE49-F238E27FC236}">
                <a16:creationId xmlns:a16="http://schemas.microsoft.com/office/drawing/2014/main" id="{DDDBEEB9-3954-0FC1-D2BB-FCC80641A898}"/>
              </a:ext>
            </a:extLst>
          </p:cNvPr>
          <p:cNvGrpSpPr/>
          <p:nvPr/>
        </p:nvGrpSpPr>
        <p:grpSpPr>
          <a:xfrm>
            <a:off x="3978474" y="735261"/>
            <a:ext cx="4484905" cy="863498"/>
            <a:chOff x="733927" y="1613961"/>
            <a:chExt cx="4484905" cy="863498"/>
          </a:xfrm>
        </p:grpSpPr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BCA57C19-7991-A832-E435-28EFA65B75BF}"/>
                </a:ext>
              </a:extLst>
            </p:cNvPr>
            <p:cNvGrpSpPr/>
            <p:nvPr/>
          </p:nvGrpSpPr>
          <p:grpSpPr>
            <a:xfrm>
              <a:off x="733927" y="1613961"/>
              <a:ext cx="4484905" cy="328642"/>
              <a:chOff x="705408" y="1722712"/>
              <a:chExt cx="4484905" cy="328642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922D99C-8073-1B41-CB31-922C1ECBA61F}"/>
                  </a:ext>
                </a:extLst>
              </p:cNvPr>
              <p:cNvSpPr txBox="1"/>
              <p:nvPr/>
            </p:nvSpPr>
            <p:spPr>
              <a:xfrm>
                <a:off x="1102656" y="1748536"/>
                <a:ext cx="40876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 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 개정 방향 및 주요 변화</a:t>
                </a:r>
              </a:p>
            </p:txBody>
          </p:sp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A83FE244-4E81-3A99-1958-EE2F4D02D749}"/>
                  </a:ext>
                </a:extLst>
              </p:cNvPr>
              <p:cNvGrpSpPr/>
              <p:nvPr/>
            </p:nvGrpSpPr>
            <p:grpSpPr>
              <a:xfrm>
                <a:off x="705408" y="1722712"/>
                <a:ext cx="328643" cy="328642"/>
                <a:chOff x="733927" y="1751232"/>
                <a:chExt cx="271605" cy="271605"/>
              </a:xfrm>
            </p:grpSpPr>
            <p:sp>
              <p:nvSpPr>
                <p:cNvPr id="57" name="타원 56">
                  <a:extLst>
                    <a:ext uri="{FF2B5EF4-FFF2-40B4-BE49-F238E27FC236}">
                      <a16:creationId xmlns:a16="http://schemas.microsoft.com/office/drawing/2014/main" id="{92EAF960-2E4F-721F-FE34-96217ADB0D49}"/>
                    </a:ext>
                  </a:extLst>
                </p:cNvPr>
                <p:cNvSpPr/>
                <p:nvPr/>
              </p:nvSpPr>
              <p:spPr>
                <a:xfrm>
                  <a:off x="733927" y="1751232"/>
                  <a:ext cx="271605" cy="271605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1600" b="1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C48A1080-630D-E993-0CF3-D819957ABBFA}"/>
                    </a:ext>
                  </a:extLst>
                </p:cNvPr>
                <p:cNvSpPr txBox="1"/>
                <p:nvPr/>
              </p:nvSpPr>
              <p:spPr>
                <a:xfrm>
                  <a:off x="774345" y="1772573"/>
                  <a:ext cx="190770" cy="2289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Ⅰ</a:t>
                  </a:r>
                  <a:endPara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F72E520C-A3ED-F280-6C97-534CC3E83EE7}"/>
                </a:ext>
              </a:extLst>
            </p:cNvPr>
            <p:cNvGrpSpPr/>
            <p:nvPr/>
          </p:nvGrpSpPr>
          <p:grpSpPr>
            <a:xfrm>
              <a:off x="1131175" y="2009428"/>
              <a:ext cx="2168863" cy="468031"/>
              <a:chOff x="1131175" y="2180580"/>
              <a:chExt cx="2168863" cy="468031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B2E57D-FAC1-9E39-46F1-6AB716D07220}"/>
                  </a:ext>
                </a:extLst>
              </p:cNvPr>
              <p:cNvSpPr txBox="1"/>
              <p:nvPr/>
            </p:nvSpPr>
            <p:spPr>
              <a:xfrm>
                <a:off x="1131175" y="2180580"/>
                <a:ext cx="21688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1.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교육과정 개정 방향 및 중점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E94B361-9C28-C0F7-6314-0B81BF388B73}"/>
                  </a:ext>
                </a:extLst>
              </p:cNvPr>
              <p:cNvSpPr txBox="1"/>
              <p:nvPr/>
            </p:nvSpPr>
            <p:spPr>
              <a:xfrm>
                <a:off x="1131175" y="2433167"/>
                <a:ext cx="21640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2.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교과 교육과정의 주요 변화</a:t>
                </a:r>
              </a:p>
            </p:txBody>
          </p:sp>
        </p:grp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E949D7A6-B65C-7889-5A93-E4EC96B43EF1}"/>
              </a:ext>
            </a:extLst>
          </p:cNvPr>
          <p:cNvGrpSpPr/>
          <p:nvPr/>
        </p:nvGrpSpPr>
        <p:grpSpPr>
          <a:xfrm>
            <a:off x="3978474" y="1790345"/>
            <a:ext cx="4622764" cy="1643018"/>
            <a:chOff x="733927" y="1613961"/>
            <a:chExt cx="4622764" cy="1643018"/>
          </a:xfrm>
        </p:grpSpPr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1DCC934A-6BAA-917B-6883-26DA1A924DF5}"/>
                </a:ext>
              </a:extLst>
            </p:cNvPr>
            <p:cNvGrpSpPr/>
            <p:nvPr/>
          </p:nvGrpSpPr>
          <p:grpSpPr>
            <a:xfrm>
              <a:off x="733927" y="1613961"/>
              <a:ext cx="4622764" cy="328642"/>
              <a:chOff x="705408" y="1722712"/>
              <a:chExt cx="4622764" cy="328642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6ECDAD9-EA1F-3D69-4D3C-119EED9867DA}"/>
                  </a:ext>
                </a:extLst>
              </p:cNvPr>
              <p:cNvSpPr txBox="1"/>
              <p:nvPr/>
            </p:nvSpPr>
            <p:spPr>
              <a:xfrm>
                <a:off x="1102656" y="1748536"/>
                <a:ext cx="42255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 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실과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가정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교육 과정의 이해</a:t>
                </a:r>
              </a:p>
            </p:txBody>
          </p:sp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5FA89CD1-8D45-5AB4-2815-5479C20F4E53}"/>
                  </a:ext>
                </a:extLst>
              </p:cNvPr>
              <p:cNvGrpSpPr/>
              <p:nvPr/>
            </p:nvGrpSpPr>
            <p:grpSpPr>
              <a:xfrm>
                <a:off x="705408" y="1722712"/>
                <a:ext cx="328643" cy="328642"/>
                <a:chOff x="733927" y="1751232"/>
                <a:chExt cx="271605" cy="271605"/>
              </a:xfrm>
            </p:grpSpPr>
            <p:sp>
              <p:nvSpPr>
                <p:cNvPr id="69" name="타원 68">
                  <a:extLst>
                    <a:ext uri="{FF2B5EF4-FFF2-40B4-BE49-F238E27FC236}">
                      <a16:creationId xmlns:a16="http://schemas.microsoft.com/office/drawing/2014/main" id="{E70D18FA-D952-F1AC-DD36-A23018C076F7}"/>
                    </a:ext>
                  </a:extLst>
                </p:cNvPr>
                <p:cNvSpPr/>
                <p:nvPr/>
              </p:nvSpPr>
              <p:spPr>
                <a:xfrm>
                  <a:off x="733927" y="1751232"/>
                  <a:ext cx="271605" cy="271605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1600" b="1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69F7AB05-78F8-23C1-1D46-E9A48765496A}"/>
                    </a:ext>
                  </a:extLst>
                </p:cNvPr>
                <p:cNvSpPr txBox="1"/>
                <p:nvPr/>
              </p:nvSpPr>
              <p:spPr>
                <a:xfrm>
                  <a:off x="774344" y="1772573"/>
                  <a:ext cx="190770" cy="2289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Ⅱ</a:t>
                  </a:r>
                  <a:endPara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E5F530FD-64AE-E3E2-5709-DDFE721F4010}"/>
                </a:ext>
              </a:extLst>
            </p:cNvPr>
            <p:cNvGrpSpPr/>
            <p:nvPr/>
          </p:nvGrpSpPr>
          <p:grpSpPr>
            <a:xfrm>
              <a:off x="1131175" y="2009428"/>
              <a:ext cx="3428824" cy="1247551"/>
              <a:chOff x="1131175" y="2180580"/>
              <a:chExt cx="3428824" cy="1247551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BADFD88-E092-07C0-764D-F3794DF45722}"/>
                  </a:ext>
                </a:extLst>
              </p:cNvPr>
              <p:cNvSpPr txBox="1"/>
              <p:nvPr/>
            </p:nvSpPr>
            <p:spPr>
              <a:xfrm>
                <a:off x="1131175" y="2180580"/>
                <a:ext cx="53059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1.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성격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273D9C7-941B-17FC-F67B-4DEE12E958A8}"/>
                  </a:ext>
                </a:extLst>
              </p:cNvPr>
              <p:cNvSpPr txBox="1"/>
              <p:nvPr/>
            </p:nvSpPr>
            <p:spPr>
              <a:xfrm>
                <a:off x="1131175" y="2438408"/>
                <a:ext cx="53219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2.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목표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ED22043A-2A84-2571-0746-7C44C3B22D71}"/>
                  </a:ext>
                </a:extLst>
              </p:cNvPr>
              <p:cNvSpPr txBox="1"/>
              <p:nvPr/>
            </p:nvSpPr>
            <p:spPr>
              <a:xfrm>
                <a:off x="1131175" y="2696236"/>
                <a:ext cx="183543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3.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내용 체계 및 성취 기준</a:t>
                </a:r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9EFAC6F-1481-6B98-CE7B-1670DAC7B7DA}"/>
                  </a:ext>
                </a:extLst>
              </p:cNvPr>
              <p:cNvSpPr txBox="1"/>
              <p:nvPr/>
            </p:nvSpPr>
            <p:spPr>
              <a:xfrm>
                <a:off x="1131175" y="2954064"/>
                <a:ext cx="342882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4.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성취기준 해설 및 성취기준 적용 시 고려 사항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464A88E-C57C-D5AA-D54A-B1E11A1C6287}"/>
                  </a:ext>
                </a:extLst>
              </p:cNvPr>
              <p:cNvSpPr txBox="1"/>
              <p:nvPr/>
            </p:nvSpPr>
            <p:spPr>
              <a:xfrm>
                <a:off x="1131175" y="3212687"/>
                <a:ext cx="19604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5.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교수학습 및 평가의 방향</a:t>
                </a:r>
              </a:p>
            </p:txBody>
          </p:sp>
        </p:grp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503F94E0-6994-17BD-2651-7855CAA86C72}"/>
              </a:ext>
            </a:extLst>
          </p:cNvPr>
          <p:cNvGrpSpPr/>
          <p:nvPr/>
        </p:nvGrpSpPr>
        <p:grpSpPr>
          <a:xfrm>
            <a:off x="3978474" y="3638181"/>
            <a:ext cx="4305369" cy="1116085"/>
            <a:chOff x="733927" y="1613961"/>
            <a:chExt cx="4305369" cy="1116085"/>
          </a:xfrm>
        </p:grpSpPr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F2208EF7-7A51-6A77-1B8B-5EAD91D8279A}"/>
                </a:ext>
              </a:extLst>
            </p:cNvPr>
            <p:cNvGrpSpPr/>
            <p:nvPr/>
          </p:nvGrpSpPr>
          <p:grpSpPr>
            <a:xfrm>
              <a:off x="733927" y="1613961"/>
              <a:ext cx="4305369" cy="328642"/>
              <a:chOff x="705408" y="1722712"/>
              <a:chExt cx="4305369" cy="328642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4A8A8A56-06A4-60BC-3186-B8660193C271}"/>
                  </a:ext>
                </a:extLst>
              </p:cNvPr>
              <p:cNvSpPr txBox="1"/>
              <p:nvPr/>
            </p:nvSpPr>
            <p:spPr>
              <a:xfrm>
                <a:off x="1102656" y="1748536"/>
                <a:ext cx="39081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실과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가정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과 교육과정 및 수업 사례</a:t>
                </a:r>
              </a:p>
            </p:txBody>
          </p:sp>
          <p:grpSp>
            <p:nvGrpSpPr>
              <p:cNvPr id="80" name="그룹 79">
                <a:extLst>
                  <a:ext uri="{FF2B5EF4-FFF2-40B4-BE49-F238E27FC236}">
                    <a16:creationId xmlns:a16="http://schemas.microsoft.com/office/drawing/2014/main" id="{66B846E0-7C9C-0FDE-1325-C05595933664}"/>
                  </a:ext>
                </a:extLst>
              </p:cNvPr>
              <p:cNvGrpSpPr/>
              <p:nvPr/>
            </p:nvGrpSpPr>
            <p:grpSpPr>
              <a:xfrm>
                <a:off x="705408" y="1722712"/>
                <a:ext cx="328643" cy="328642"/>
                <a:chOff x="733927" y="1751232"/>
                <a:chExt cx="271605" cy="271605"/>
              </a:xfrm>
            </p:grpSpPr>
            <p:sp>
              <p:nvSpPr>
                <p:cNvPr id="81" name="타원 80">
                  <a:extLst>
                    <a:ext uri="{FF2B5EF4-FFF2-40B4-BE49-F238E27FC236}">
                      <a16:creationId xmlns:a16="http://schemas.microsoft.com/office/drawing/2014/main" id="{1EF6D276-E2CA-D05E-0AAA-863D0C0966EA}"/>
                    </a:ext>
                  </a:extLst>
                </p:cNvPr>
                <p:cNvSpPr/>
                <p:nvPr/>
              </p:nvSpPr>
              <p:spPr>
                <a:xfrm>
                  <a:off x="733927" y="1751232"/>
                  <a:ext cx="271605" cy="271605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1600" b="1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E5E60263-3C36-7CB8-F09C-628BF629CD5F}"/>
                    </a:ext>
                  </a:extLst>
                </p:cNvPr>
                <p:cNvSpPr txBox="1"/>
                <p:nvPr/>
              </p:nvSpPr>
              <p:spPr>
                <a:xfrm>
                  <a:off x="774344" y="1772573"/>
                  <a:ext cx="190770" cy="2289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Ⅲ</a:t>
                  </a:r>
                  <a:endPara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FB688F4E-68A5-5579-2826-95CF0DA11E1C}"/>
                </a:ext>
              </a:extLst>
            </p:cNvPr>
            <p:cNvGrpSpPr/>
            <p:nvPr/>
          </p:nvGrpSpPr>
          <p:grpSpPr>
            <a:xfrm>
              <a:off x="1131175" y="2009428"/>
              <a:ext cx="3486532" cy="720618"/>
              <a:chOff x="1131175" y="2180580"/>
              <a:chExt cx="3486532" cy="720618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BFF31CF-567C-BE84-68E5-1A67CB86D426}"/>
                  </a:ext>
                </a:extLst>
              </p:cNvPr>
              <p:cNvSpPr txBox="1"/>
              <p:nvPr/>
            </p:nvSpPr>
            <p:spPr>
              <a:xfrm>
                <a:off x="1131175" y="2180580"/>
                <a:ext cx="28164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1.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사회국가적 요구를 반영한 수업 사례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E3DC732B-1D5C-351C-A66B-8552DCBD3CDC}"/>
                  </a:ext>
                </a:extLst>
              </p:cNvPr>
              <p:cNvSpPr txBox="1"/>
              <p:nvPr/>
            </p:nvSpPr>
            <p:spPr>
              <a:xfrm>
                <a:off x="1131175" y="2433167"/>
                <a:ext cx="348653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2.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초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중등 연계 및 교과 역량을 강조한 수업 사례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3D7FC3B-1932-60E3-E1ED-F707CFA92B55}"/>
                  </a:ext>
                </a:extLst>
              </p:cNvPr>
              <p:cNvSpPr txBox="1"/>
              <p:nvPr/>
            </p:nvSpPr>
            <p:spPr>
              <a:xfrm>
                <a:off x="1131175" y="2685754"/>
                <a:ext cx="269304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3.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깊이 있는 학습을 강조한 수업 사례</a:t>
                </a:r>
              </a:p>
            </p:txBody>
          </p:sp>
        </p:grpSp>
      </p:grp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F597708C-B4C9-5B77-2059-3FA1068FAF31}"/>
              </a:ext>
            </a:extLst>
          </p:cNvPr>
          <p:cNvGrpSpPr/>
          <p:nvPr/>
        </p:nvGrpSpPr>
        <p:grpSpPr>
          <a:xfrm>
            <a:off x="3978474" y="4945853"/>
            <a:ext cx="4274913" cy="863498"/>
            <a:chOff x="733927" y="1613961"/>
            <a:chExt cx="4274913" cy="863498"/>
          </a:xfrm>
        </p:grpSpPr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1476E07B-A246-4FB9-0189-0BC0538DE725}"/>
                </a:ext>
              </a:extLst>
            </p:cNvPr>
            <p:cNvGrpSpPr/>
            <p:nvPr/>
          </p:nvGrpSpPr>
          <p:grpSpPr>
            <a:xfrm>
              <a:off x="733927" y="1613961"/>
              <a:ext cx="4274913" cy="328642"/>
              <a:chOff x="705408" y="1722712"/>
              <a:chExt cx="4274913" cy="328642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4D8412EF-7585-CF41-3C9E-8B0E0A0E48FC}"/>
                  </a:ext>
                </a:extLst>
              </p:cNvPr>
              <p:cNvSpPr txBox="1"/>
              <p:nvPr/>
            </p:nvSpPr>
            <p:spPr>
              <a:xfrm>
                <a:off x="1102656" y="1748536"/>
                <a:ext cx="38776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교육과정 문해력 및 단계별 수업 설계 사례</a:t>
                </a:r>
              </a:p>
            </p:txBody>
          </p:sp>
          <p:grpSp>
            <p:nvGrpSpPr>
              <p:cNvPr id="89" name="그룹 88">
                <a:extLst>
                  <a:ext uri="{FF2B5EF4-FFF2-40B4-BE49-F238E27FC236}">
                    <a16:creationId xmlns:a16="http://schemas.microsoft.com/office/drawing/2014/main" id="{39AE6859-F3AE-21E0-0491-A606583969A4}"/>
                  </a:ext>
                </a:extLst>
              </p:cNvPr>
              <p:cNvGrpSpPr/>
              <p:nvPr/>
            </p:nvGrpSpPr>
            <p:grpSpPr>
              <a:xfrm>
                <a:off x="705408" y="1722712"/>
                <a:ext cx="328643" cy="328642"/>
                <a:chOff x="733927" y="1751232"/>
                <a:chExt cx="271605" cy="271605"/>
              </a:xfrm>
            </p:grpSpPr>
            <p:sp>
              <p:nvSpPr>
                <p:cNvPr id="90" name="타원 89">
                  <a:extLst>
                    <a:ext uri="{FF2B5EF4-FFF2-40B4-BE49-F238E27FC236}">
                      <a16:creationId xmlns:a16="http://schemas.microsoft.com/office/drawing/2014/main" id="{3703B39D-D292-A825-372A-580860347341}"/>
                    </a:ext>
                  </a:extLst>
                </p:cNvPr>
                <p:cNvSpPr/>
                <p:nvPr/>
              </p:nvSpPr>
              <p:spPr>
                <a:xfrm>
                  <a:off x="733927" y="1751232"/>
                  <a:ext cx="271605" cy="271605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1600" b="1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E8819E80-9697-087B-1214-6D19857A4E58}"/>
                    </a:ext>
                  </a:extLst>
                </p:cNvPr>
                <p:cNvSpPr txBox="1"/>
                <p:nvPr/>
              </p:nvSpPr>
              <p:spPr>
                <a:xfrm>
                  <a:off x="774344" y="1772573"/>
                  <a:ext cx="190770" cy="2289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Ⅳ</a:t>
                  </a:r>
                  <a:endPara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B730427E-E2B5-BDBE-9C16-ADF72A5068CA}"/>
                </a:ext>
              </a:extLst>
            </p:cNvPr>
            <p:cNvGrpSpPr/>
            <p:nvPr/>
          </p:nvGrpSpPr>
          <p:grpSpPr>
            <a:xfrm>
              <a:off x="1131175" y="2009428"/>
              <a:ext cx="2654573" cy="468031"/>
              <a:chOff x="1131175" y="2180580"/>
              <a:chExt cx="2654573" cy="468031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3D5A03A-A527-9642-AD6D-C2CBC394AA37}"/>
                  </a:ext>
                </a:extLst>
              </p:cNvPr>
              <p:cNvSpPr txBox="1"/>
              <p:nvPr/>
            </p:nvSpPr>
            <p:spPr>
              <a:xfrm>
                <a:off x="1131175" y="2180580"/>
                <a:ext cx="138820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1.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교육과정 문해력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5FE3F11-5A3F-79AD-C06A-C8656C9133D4}"/>
                  </a:ext>
                </a:extLst>
              </p:cNvPr>
              <p:cNvSpPr txBox="1"/>
              <p:nvPr/>
            </p:nvSpPr>
            <p:spPr>
              <a:xfrm>
                <a:off x="1131175" y="2433167"/>
                <a:ext cx="26545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2.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수업설계 단계를 강조한 수업 사례</a:t>
                </a:r>
              </a:p>
            </p:txBody>
          </p:sp>
        </p:grpSp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4268F0B7-6DE0-0C34-104C-4AF6C7AD98DC}"/>
              </a:ext>
            </a:extLst>
          </p:cNvPr>
          <p:cNvGrpSpPr/>
          <p:nvPr/>
        </p:nvGrpSpPr>
        <p:grpSpPr>
          <a:xfrm>
            <a:off x="3978474" y="6000937"/>
            <a:ext cx="1373477" cy="328642"/>
            <a:chOff x="705408" y="1722712"/>
            <a:chExt cx="1373477" cy="32864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5C82B23-85C9-5169-73B6-CE403CB0A431}"/>
                </a:ext>
              </a:extLst>
            </p:cNvPr>
            <p:cNvSpPr txBox="1"/>
            <p:nvPr/>
          </p:nvSpPr>
          <p:spPr>
            <a:xfrm>
              <a:off x="1102656" y="1748536"/>
              <a:ext cx="976229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주요 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Q&amp;A</a:t>
              </a:r>
            </a:p>
          </p:txBody>
        </p:sp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B220E4FF-6230-0835-3AF4-28FC6D9C71E9}"/>
                </a:ext>
              </a:extLst>
            </p:cNvPr>
            <p:cNvGrpSpPr/>
            <p:nvPr/>
          </p:nvGrpSpPr>
          <p:grpSpPr>
            <a:xfrm>
              <a:off x="705408" y="1722712"/>
              <a:ext cx="328643" cy="328642"/>
              <a:chOff x="733927" y="1751232"/>
              <a:chExt cx="271605" cy="271605"/>
            </a:xfrm>
          </p:grpSpPr>
          <p:sp>
            <p:nvSpPr>
              <p:cNvPr id="95" name="타원 94">
                <a:extLst>
                  <a:ext uri="{FF2B5EF4-FFF2-40B4-BE49-F238E27FC236}">
                    <a16:creationId xmlns:a16="http://schemas.microsoft.com/office/drawing/2014/main" id="{749420D2-00B9-9336-7724-5FB3DC6C7745}"/>
                  </a:ext>
                </a:extLst>
              </p:cNvPr>
              <p:cNvSpPr/>
              <p:nvPr/>
            </p:nvSpPr>
            <p:spPr>
              <a:xfrm>
                <a:off x="733927" y="1751232"/>
                <a:ext cx="271605" cy="271605"/>
              </a:xfrm>
              <a:prstGeom prst="ellipse">
                <a:avLst/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600" b="1" dirty="0"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13E0832F-054F-B55C-75FB-DBB37C3352B1}"/>
                  </a:ext>
                </a:extLst>
              </p:cNvPr>
              <p:cNvSpPr txBox="1"/>
              <p:nvPr/>
            </p:nvSpPr>
            <p:spPr>
              <a:xfrm>
                <a:off x="774344" y="1772573"/>
                <a:ext cx="190770" cy="2289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Ⅴ</a:t>
                </a:r>
                <a:endPara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F38F21EA-E65D-5BD6-3C0A-F3A32CAC17BF}"/>
              </a:ext>
            </a:extLst>
          </p:cNvPr>
          <p:cNvGrpSpPr/>
          <p:nvPr/>
        </p:nvGrpSpPr>
        <p:grpSpPr>
          <a:xfrm>
            <a:off x="899429" y="-3"/>
            <a:ext cx="2481302" cy="1899140"/>
            <a:chOff x="965283" y="-3"/>
            <a:chExt cx="2481302" cy="1899140"/>
          </a:xfrm>
        </p:grpSpPr>
        <p:sp>
          <p:nvSpPr>
            <p:cNvPr id="98" name="사각형: 둥근 위쪽 모서리 97">
              <a:extLst>
                <a:ext uri="{FF2B5EF4-FFF2-40B4-BE49-F238E27FC236}">
                  <a16:creationId xmlns:a16="http://schemas.microsoft.com/office/drawing/2014/main" id="{8EAAB93E-E7B2-CE1D-620E-75F1BB078621}"/>
                </a:ext>
              </a:extLst>
            </p:cNvPr>
            <p:cNvSpPr/>
            <p:nvPr/>
          </p:nvSpPr>
          <p:spPr>
            <a:xfrm rot="10800000">
              <a:off x="965283" y="-3"/>
              <a:ext cx="2481302" cy="1899140"/>
            </a:xfrm>
            <a:prstGeom prst="round2SameRect">
              <a:avLst>
                <a:gd name="adj1" fmla="val 9970"/>
                <a:gd name="adj2" fmla="val 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126855C-C7FC-AC9C-11D5-27CB1AC1A520}"/>
                </a:ext>
              </a:extLst>
            </p:cNvPr>
            <p:cNvSpPr txBox="1"/>
            <p:nvPr/>
          </p:nvSpPr>
          <p:spPr>
            <a:xfrm>
              <a:off x="1577557" y="616365"/>
              <a:ext cx="1256754" cy="7386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4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목 차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ABEA129-34DD-279F-243B-7149025A68C2}"/>
                </a:ext>
              </a:extLst>
            </p:cNvPr>
            <p:cNvSpPr txBox="1"/>
            <p:nvPr/>
          </p:nvSpPr>
          <p:spPr>
            <a:xfrm>
              <a:off x="1346725" y="1464994"/>
              <a:ext cx="1718419" cy="33855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92D4F6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92D4F6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</a:t>
              </a:r>
              <a:endParaRPr lang="en-US" altLang="ko-KR" sz="11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92D4F6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92D4F6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실과</a:t>
              </a:r>
              <a:r>
                <a: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92D4F6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92D4F6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</a:t>
              </a:r>
              <a:r>
                <a: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92D4F6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92D4F6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가정</a:t>
              </a:r>
              <a:r>
                <a: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92D4F6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</a:t>
              </a:r>
              <a:r>
                <a: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92D4F6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교원연수자료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4919F3BF-BC7B-63D5-A7E6-8B79F278034A}"/>
              </a:ext>
            </a:extLst>
          </p:cNvPr>
          <p:cNvGrpSpPr/>
          <p:nvPr/>
        </p:nvGrpSpPr>
        <p:grpSpPr>
          <a:xfrm flipH="1">
            <a:off x="4203000" y="1811893"/>
            <a:ext cx="738000" cy="738664"/>
            <a:chOff x="8162392" y="3228297"/>
            <a:chExt cx="738000" cy="738664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E169118F-FCBA-F6CD-4DB6-5DE4A07127D6}"/>
                </a:ext>
              </a:extLst>
            </p:cNvPr>
            <p:cNvSpPr/>
            <p:nvPr/>
          </p:nvSpPr>
          <p:spPr>
            <a:xfrm>
              <a:off x="8162392" y="3228297"/>
              <a:ext cx="738000" cy="738664"/>
            </a:xfrm>
            <a:prstGeom prst="ellipse">
              <a:avLst/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2E3B22E-C6FB-A635-5FD9-371F46C9FEC5}"/>
                </a:ext>
              </a:extLst>
            </p:cNvPr>
            <p:cNvSpPr txBox="1"/>
            <p:nvPr/>
          </p:nvSpPr>
          <p:spPr>
            <a:xfrm>
              <a:off x="8224417" y="3228297"/>
              <a:ext cx="613951" cy="7386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Ⅰ</a:t>
              </a:r>
              <a:endParaRPr lang="ko-KR" altLang="en-US" sz="48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F864B4F7-4816-203F-CD40-D2CAD6F8DE70}"/>
              </a:ext>
            </a:extLst>
          </p:cNvPr>
          <p:cNvSpPr txBox="1"/>
          <p:nvPr/>
        </p:nvSpPr>
        <p:spPr>
          <a:xfrm>
            <a:off x="2242038" y="2765767"/>
            <a:ext cx="4659930" cy="123110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US" altLang="ko-KR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2022 </a:t>
            </a:r>
            <a:r>
              <a:rPr lang="ko-KR" altLang="en-US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교육과정</a:t>
            </a:r>
            <a:endParaRPr lang="en-US" altLang="ko-KR" sz="40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  <a:p>
            <a:pPr algn="ctr"/>
            <a:r>
              <a:rPr lang="ko-KR" altLang="en-US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방향 및 주요 변화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47CC6243-BE7F-D659-0A06-FBB7705204A0}"/>
              </a:ext>
            </a:extLst>
          </p:cNvPr>
          <p:cNvGrpSpPr/>
          <p:nvPr/>
        </p:nvGrpSpPr>
        <p:grpSpPr>
          <a:xfrm>
            <a:off x="2473669" y="1549253"/>
            <a:ext cx="4196662" cy="1831408"/>
            <a:chOff x="2473669" y="1870905"/>
            <a:chExt cx="4196662" cy="1831408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F5967F16-243C-98B2-F24B-4118283F79FF}"/>
                </a:ext>
              </a:extLst>
            </p:cNvPr>
            <p:cNvGrpSpPr/>
            <p:nvPr/>
          </p:nvGrpSpPr>
          <p:grpSpPr>
            <a:xfrm flipH="1">
              <a:off x="4267042" y="1870905"/>
              <a:ext cx="609917" cy="615553"/>
              <a:chOff x="8226433" y="3287309"/>
              <a:chExt cx="609917" cy="615553"/>
            </a:xfrm>
          </p:grpSpPr>
          <p:sp>
            <p:nvSpPr>
              <p:cNvPr id="5" name="타원 4">
                <a:extLst>
                  <a:ext uri="{FF2B5EF4-FFF2-40B4-BE49-F238E27FC236}">
                    <a16:creationId xmlns:a16="http://schemas.microsoft.com/office/drawing/2014/main" id="{E0D193AA-78EA-4147-2B10-24D1EC95788F}"/>
                  </a:ext>
                </a:extLst>
              </p:cNvPr>
              <p:cNvSpPr/>
              <p:nvPr/>
            </p:nvSpPr>
            <p:spPr>
              <a:xfrm>
                <a:off x="8226433" y="3289852"/>
                <a:ext cx="609917" cy="610466"/>
              </a:xfrm>
              <a:prstGeom prst="ellipse">
                <a:avLst/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 dirty="0"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EDA0C78-6B5F-264D-C35D-093930AA4552}"/>
                  </a:ext>
                </a:extLst>
              </p:cNvPr>
              <p:cNvSpPr txBox="1"/>
              <p:nvPr/>
            </p:nvSpPr>
            <p:spPr>
              <a:xfrm>
                <a:off x="8275713" y="3287309"/>
                <a:ext cx="511357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40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Ⅰ</a:t>
                </a:r>
                <a:endParaRPr lang="ko-KR" altLang="en-US" sz="4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8FC7FBC-BE2B-4F90-32FE-CFE71D2C56DA}"/>
                </a:ext>
              </a:extLst>
            </p:cNvPr>
            <p:cNvSpPr txBox="1"/>
            <p:nvPr/>
          </p:nvSpPr>
          <p:spPr>
            <a:xfrm>
              <a:off x="2473669" y="2594317"/>
              <a:ext cx="4196662" cy="110799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US" altLang="ko-KR" sz="3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3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</a:t>
              </a:r>
              <a:endParaRPr lang="en-US" altLang="ko-KR" sz="3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3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방향 및 주요 변화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4C1DE68-A59E-7C48-92EB-E57C99F304BC}"/>
              </a:ext>
            </a:extLst>
          </p:cNvPr>
          <p:cNvGrpSpPr/>
          <p:nvPr/>
        </p:nvGrpSpPr>
        <p:grpSpPr>
          <a:xfrm>
            <a:off x="981075" y="3502152"/>
            <a:ext cx="7181850" cy="2365248"/>
            <a:chOff x="981075" y="3502152"/>
            <a:chExt cx="7181850" cy="2365248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4360B657-04AB-2A6A-0EE9-0D94B7933CE3}"/>
                </a:ext>
              </a:extLst>
            </p:cNvPr>
            <p:cNvSpPr/>
            <p:nvPr/>
          </p:nvSpPr>
          <p:spPr>
            <a:xfrm>
              <a:off x="981075" y="3502152"/>
              <a:ext cx="7181850" cy="2365248"/>
            </a:xfrm>
            <a:prstGeom prst="roundRect">
              <a:avLst>
                <a:gd name="adj" fmla="val 7304"/>
              </a:avLst>
            </a:prstGeom>
            <a:solidFill>
              <a:srgbClr val="DCF1F4">
                <a:alpha val="61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3AF9E32-1E86-9543-CF24-DFF17154F3E6}"/>
                </a:ext>
              </a:extLst>
            </p:cNvPr>
            <p:cNvGrpSpPr/>
            <p:nvPr/>
          </p:nvGrpSpPr>
          <p:grpSpPr>
            <a:xfrm>
              <a:off x="1096142" y="3625663"/>
              <a:ext cx="6951716" cy="1771546"/>
              <a:chOff x="1115228" y="3625663"/>
              <a:chExt cx="6951716" cy="1771546"/>
            </a:xfrm>
          </p:grpSpPr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4C4CA331-19BB-FCD5-464C-EE02AB433662}"/>
                  </a:ext>
                </a:extLst>
              </p:cNvPr>
              <p:cNvGrpSpPr/>
              <p:nvPr/>
            </p:nvGrpSpPr>
            <p:grpSpPr>
              <a:xfrm>
                <a:off x="1115228" y="3625663"/>
                <a:ext cx="3383620" cy="962558"/>
                <a:chOff x="1115228" y="3625663"/>
                <a:chExt cx="3383620" cy="962558"/>
              </a:xfrm>
            </p:grpSpPr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4919131E-2A13-E062-83E3-48D64F1318B4}"/>
                    </a:ext>
                  </a:extLst>
                </p:cNvPr>
                <p:cNvSpPr/>
                <p:nvPr/>
              </p:nvSpPr>
              <p:spPr>
                <a:xfrm>
                  <a:off x="1115228" y="3625663"/>
                  <a:ext cx="3383620" cy="379409"/>
                </a:xfrm>
                <a:prstGeom prst="roundRect">
                  <a:avLst>
                    <a:gd name="adj" fmla="val 11584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62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BD060ED-4A42-B56C-685F-2C41E97E4612}"/>
                    </a:ext>
                  </a:extLst>
                </p:cNvPr>
                <p:cNvSpPr txBox="1"/>
                <p:nvPr/>
              </p:nvSpPr>
              <p:spPr>
                <a:xfrm>
                  <a:off x="1226892" y="3694428"/>
                  <a:ext cx="247022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1. </a:t>
                  </a:r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교육과정 개정 방향 및 중점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6BBB45D-9D4B-06AB-EC3C-BA70D8618376}"/>
                    </a:ext>
                  </a:extLst>
                </p:cNvPr>
                <p:cNvSpPr txBox="1"/>
                <p:nvPr/>
              </p:nvSpPr>
              <p:spPr>
                <a:xfrm>
                  <a:off x="1226892" y="4118502"/>
                  <a:ext cx="198291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① 국가사회적 요구 및 필요성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6DEFD95-DD66-1024-EDD9-927163FF7C06}"/>
                    </a:ext>
                  </a:extLst>
                </p:cNvPr>
                <p:cNvSpPr txBox="1"/>
                <p:nvPr/>
              </p:nvSpPr>
              <p:spPr>
                <a:xfrm>
                  <a:off x="1226892" y="4388166"/>
                  <a:ext cx="1336904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② 영역별 개정 중점</a:t>
                  </a:r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7C07D06C-2A78-1D2C-6A8E-9AFCE9C84505}"/>
                  </a:ext>
                </a:extLst>
              </p:cNvPr>
              <p:cNvGrpSpPr/>
              <p:nvPr/>
            </p:nvGrpSpPr>
            <p:grpSpPr>
              <a:xfrm>
                <a:off x="4683324" y="3625663"/>
                <a:ext cx="3383620" cy="1771546"/>
                <a:chOff x="4683324" y="3625663"/>
                <a:chExt cx="3383620" cy="1771546"/>
              </a:xfrm>
            </p:grpSpPr>
            <p:grpSp>
              <p:nvGrpSpPr>
                <p:cNvPr id="11" name="그룹 10">
                  <a:extLst>
                    <a:ext uri="{FF2B5EF4-FFF2-40B4-BE49-F238E27FC236}">
                      <a16:creationId xmlns:a16="http://schemas.microsoft.com/office/drawing/2014/main" id="{C398E5C5-3783-D5A3-604E-F13EC9FB4E88}"/>
                    </a:ext>
                  </a:extLst>
                </p:cNvPr>
                <p:cNvGrpSpPr/>
                <p:nvPr/>
              </p:nvGrpSpPr>
              <p:grpSpPr>
                <a:xfrm>
                  <a:off x="4794988" y="4118502"/>
                  <a:ext cx="2970365" cy="1278707"/>
                  <a:chOff x="1226892" y="5127549"/>
                  <a:chExt cx="2970365" cy="1278707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80692415-BE27-C680-61E4-17C3DFEF8500}"/>
                      </a:ext>
                    </a:extLst>
                  </p:cNvPr>
                  <p:cNvSpPr txBox="1"/>
                  <p:nvPr/>
                </p:nvSpPr>
                <p:spPr>
                  <a:xfrm>
                    <a:off x="1226892" y="5127549"/>
                    <a:ext cx="1184620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① 설계 개요 신설</a:t>
                    </a: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9B87F5CB-6772-601E-2517-DA91D3CAF6A8}"/>
                      </a:ext>
                    </a:extLst>
                  </p:cNvPr>
                  <p:cNvSpPr txBox="1"/>
                  <p:nvPr/>
                </p:nvSpPr>
                <p:spPr>
                  <a:xfrm>
                    <a:off x="1226892" y="5397213"/>
                    <a:ext cx="2970365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② 교육과정 용어의 의미와 문서 체계의 변화</a:t>
                    </a: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245F28C1-8D3D-EB5D-D16A-1432C316FC39}"/>
                      </a:ext>
                    </a:extLst>
                  </p:cNvPr>
                  <p:cNvSpPr txBox="1"/>
                  <p:nvPr/>
                </p:nvSpPr>
                <p:spPr>
                  <a:xfrm>
                    <a:off x="1226892" y="5666877"/>
                    <a:ext cx="843180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③ 영역 변화</a:t>
                    </a: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9D449B9F-AFB0-2348-BC39-393F778A3E9B}"/>
                      </a:ext>
                    </a:extLst>
                  </p:cNvPr>
                  <p:cNvSpPr txBox="1"/>
                  <p:nvPr/>
                </p:nvSpPr>
                <p:spPr>
                  <a:xfrm>
                    <a:off x="1226892" y="5936539"/>
                    <a:ext cx="2818079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④ 핵심 아이디어 및 내용 체계의 재범주화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6E5E1A2E-466C-3D58-D0D4-AA5CD1DC6383}"/>
                      </a:ext>
                    </a:extLst>
                  </p:cNvPr>
                  <p:cNvSpPr txBox="1"/>
                  <p:nvPr/>
                </p:nvSpPr>
                <p:spPr>
                  <a:xfrm>
                    <a:off x="1226892" y="6206201"/>
                    <a:ext cx="1489190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⑤ 성취기준 코드 체계</a:t>
                    </a:r>
                  </a:p>
                </p:txBody>
              </p:sp>
            </p:grpSp>
            <p:sp>
              <p:nvSpPr>
                <p:cNvPr id="12" name="사각형: 둥근 모서리 11">
                  <a:extLst>
                    <a:ext uri="{FF2B5EF4-FFF2-40B4-BE49-F238E27FC236}">
                      <a16:creationId xmlns:a16="http://schemas.microsoft.com/office/drawing/2014/main" id="{AF4A30E8-F227-1C54-F7BF-0AE2EC013144}"/>
                    </a:ext>
                  </a:extLst>
                </p:cNvPr>
                <p:cNvSpPr/>
                <p:nvPr/>
              </p:nvSpPr>
              <p:spPr>
                <a:xfrm>
                  <a:off x="4683324" y="3625663"/>
                  <a:ext cx="3383620" cy="379409"/>
                </a:xfrm>
                <a:prstGeom prst="roundRect">
                  <a:avLst>
                    <a:gd name="adj" fmla="val 11584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62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405E3D9-7E2D-A63A-41CF-5DFE1C9ECCC1}"/>
                    </a:ext>
                  </a:extLst>
                </p:cNvPr>
                <p:cNvSpPr txBox="1"/>
                <p:nvPr/>
              </p:nvSpPr>
              <p:spPr>
                <a:xfrm>
                  <a:off x="4794988" y="3694428"/>
                  <a:ext cx="242694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en-US" altLang="ko-KR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2. </a:t>
                  </a:r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교과 교육과정의 주요 변화</a:t>
                  </a:r>
                </a:p>
              </p:txBody>
            </p:sp>
          </p:grpSp>
        </p:grp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6316D8DB-F0AD-3938-E82F-2F09FE3AFA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2000" y="3594913"/>
              <a:ext cx="0" cy="2179726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163BF095-1B5F-97AE-B049-5A732148A59E}"/>
              </a:ext>
            </a:extLst>
          </p:cNvPr>
          <p:cNvSpPr txBox="1"/>
          <p:nvPr/>
        </p:nvSpPr>
        <p:spPr>
          <a:xfrm>
            <a:off x="1155752" y="551516"/>
            <a:ext cx="3634008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개정 방향 및 중점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EC0703E-E3EA-2C5D-5CEA-2D5BED7B8B6C}"/>
              </a:ext>
            </a:extLst>
          </p:cNvPr>
          <p:cNvSpPr txBox="1"/>
          <p:nvPr/>
        </p:nvSpPr>
        <p:spPr>
          <a:xfrm>
            <a:off x="1168452" y="361860"/>
            <a:ext cx="247824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Ⅰ.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교육과정 개정 방향 및 주요 변화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D2CF69C-5EC6-AA71-11A4-DC766B7FFA78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01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045767B8-D772-082C-9797-5AD6011FE1CE}"/>
              </a:ext>
            </a:extLst>
          </p:cNvPr>
          <p:cNvGrpSpPr/>
          <p:nvPr/>
        </p:nvGrpSpPr>
        <p:grpSpPr>
          <a:xfrm>
            <a:off x="466611" y="1492597"/>
            <a:ext cx="8210778" cy="2650987"/>
            <a:chOff x="468313" y="1492597"/>
            <a:chExt cx="8210778" cy="2650987"/>
          </a:xfrm>
        </p:grpSpPr>
        <p:sp>
          <p:nvSpPr>
            <p:cNvPr id="77" name="자유형: 도형 76">
              <a:extLst>
                <a:ext uri="{FF2B5EF4-FFF2-40B4-BE49-F238E27FC236}">
                  <a16:creationId xmlns:a16="http://schemas.microsoft.com/office/drawing/2014/main" id="{701EA1EE-B9DE-004B-95AC-2F5FCC606C23}"/>
                </a:ext>
              </a:extLst>
            </p:cNvPr>
            <p:cNvSpPr/>
            <p:nvPr/>
          </p:nvSpPr>
          <p:spPr>
            <a:xfrm flipH="1" flipV="1">
              <a:off x="3543119" y="3086100"/>
              <a:ext cx="2057762" cy="1057484"/>
            </a:xfrm>
            <a:custGeom>
              <a:avLst/>
              <a:gdLst>
                <a:gd name="connsiteX0" fmla="*/ 2042766 w 4091253"/>
                <a:gd name="connsiteY0" fmla="*/ 0 h 2820678"/>
                <a:gd name="connsiteX1" fmla="*/ 2045641 w 4091253"/>
                <a:gd name="connsiteY1" fmla="*/ 1873 h 2820678"/>
                <a:gd name="connsiteX2" fmla="*/ 2048516 w 4091253"/>
                <a:gd name="connsiteY2" fmla="*/ 0 h 2820678"/>
                <a:gd name="connsiteX3" fmla="*/ 2048516 w 4091253"/>
                <a:gd name="connsiteY3" fmla="*/ 3745 h 2820678"/>
                <a:gd name="connsiteX4" fmla="*/ 3255224 w 4091253"/>
                <a:gd name="connsiteY4" fmla="*/ 789740 h 2820678"/>
                <a:gd name="connsiteX5" fmla="*/ 2798266 w 4091253"/>
                <a:gd name="connsiteY5" fmla="*/ 789740 h 2820678"/>
                <a:gd name="connsiteX6" fmla="*/ 3981012 w 4091253"/>
                <a:gd name="connsiteY6" fmla="*/ 2282917 h 2820678"/>
                <a:gd name="connsiteX7" fmla="*/ 4091253 w 4091253"/>
                <a:gd name="connsiteY7" fmla="*/ 2357727 h 2820678"/>
                <a:gd name="connsiteX8" fmla="*/ 3971580 w 4091253"/>
                <a:gd name="connsiteY8" fmla="*/ 2330577 h 2820678"/>
                <a:gd name="connsiteX9" fmla="*/ 3672292 w 4091253"/>
                <a:gd name="connsiteY9" fmla="*/ 2303862 h 2820678"/>
                <a:gd name="connsiteX10" fmla="*/ 2711939 w 4091253"/>
                <a:gd name="connsiteY10" fmla="*/ 2607252 h 2820678"/>
                <a:gd name="connsiteX11" fmla="*/ 2652612 w 4091253"/>
                <a:gd name="connsiteY11" fmla="*/ 2652840 h 2820678"/>
                <a:gd name="connsiteX12" fmla="*/ 2515967 w 4091253"/>
                <a:gd name="connsiteY12" fmla="*/ 2723293 h 2820678"/>
                <a:gd name="connsiteX13" fmla="*/ 2045753 w 4091253"/>
                <a:gd name="connsiteY13" fmla="*/ 2820678 h 2820678"/>
                <a:gd name="connsiteX14" fmla="*/ 1575720 w 4091253"/>
                <a:gd name="connsiteY14" fmla="*/ 2723293 h 2820678"/>
                <a:gd name="connsiteX15" fmla="*/ 1438319 w 4091253"/>
                <a:gd name="connsiteY15" fmla="*/ 2652544 h 2820678"/>
                <a:gd name="connsiteX16" fmla="*/ 1379411 w 4091253"/>
                <a:gd name="connsiteY16" fmla="*/ 2607252 h 2820678"/>
                <a:gd name="connsiteX17" fmla="*/ 418995 w 4091253"/>
                <a:gd name="connsiteY17" fmla="*/ 2303862 h 2820678"/>
                <a:gd name="connsiteX18" fmla="*/ 119739 w 4091253"/>
                <a:gd name="connsiteY18" fmla="*/ 2330577 h 2820678"/>
                <a:gd name="connsiteX19" fmla="*/ 0 w 4091253"/>
                <a:gd name="connsiteY19" fmla="*/ 2357747 h 2820678"/>
                <a:gd name="connsiteX20" fmla="*/ 110271 w 4091253"/>
                <a:gd name="connsiteY20" fmla="*/ 2282917 h 2820678"/>
                <a:gd name="connsiteX21" fmla="*/ 1293017 w 4091253"/>
                <a:gd name="connsiteY21" fmla="*/ 789740 h 2820678"/>
                <a:gd name="connsiteX22" fmla="*/ 836058 w 4091253"/>
                <a:gd name="connsiteY22" fmla="*/ 789740 h 2820678"/>
                <a:gd name="connsiteX23" fmla="*/ 2042766 w 4091253"/>
                <a:gd name="connsiteY23" fmla="*/ 3745 h 2820678"/>
                <a:gd name="connsiteX0" fmla="*/ 2042766 w 4091253"/>
                <a:gd name="connsiteY0" fmla="*/ 0 h 2820678"/>
                <a:gd name="connsiteX1" fmla="*/ 2045641 w 4091253"/>
                <a:gd name="connsiteY1" fmla="*/ 1873 h 2820678"/>
                <a:gd name="connsiteX2" fmla="*/ 2048516 w 4091253"/>
                <a:gd name="connsiteY2" fmla="*/ 0 h 2820678"/>
                <a:gd name="connsiteX3" fmla="*/ 2048516 w 4091253"/>
                <a:gd name="connsiteY3" fmla="*/ 3745 h 2820678"/>
                <a:gd name="connsiteX4" fmla="*/ 3255224 w 4091253"/>
                <a:gd name="connsiteY4" fmla="*/ 789740 h 2820678"/>
                <a:gd name="connsiteX5" fmla="*/ 2798266 w 4091253"/>
                <a:gd name="connsiteY5" fmla="*/ 789740 h 2820678"/>
                <a:gd name="connsiteX6" fmla="*/ 3981012 w 4091253"/>
                <a:gd name="connsiteY6" fmla="*/ 2282917 h 2820678"/>
                <a:gd name="connsiteX7" fmla="*/ 4091253 w 4091253"/>
                <a:gd name="connsiteY7" fmla="*/ 2357727 h 2820678"/>
                <a:gd name="connsiteX8" fmla="*/ 3971580 w 4091253"/>
                <a:gd name="connsiteY8" fmla="*/ 2330577 h 2820678"/>
                <a:gd name="connsiteX9" fmla="*/ 3672292 w 4091253"/>
                <a:gd name="connsiteY9" fmla="*/ 2303862 h 2820678"/>
                <a:gd name="connsiteX10" fmla="*/ 2711939 w 4091253"/>
                <a:gd name="connsiteY10" fmla="*/ 2607252 h 2820678"/>
                <a:gd name="connsiteX11" fmla="*/ 2652612 w 4091253"/>
                <a:gd name="connsiteY11" fmla="*/ 2652840 h 2820678"/>
                <a:gd name="connsiteX12" fmla="*/ 2515967 w 4091253"/>
                <a:gd name="connsiteY12" fmla="*/ 2723293 h 2820678"/>
                <a:gd name="connsiteX13" fmla="*/ 2045753 w 4091253"/>
                <a:gd name="connsiteY13" fmla="*/ 2820678 h 2820678"/>
                <a:gd name="connsiteX14" fmla="*/ 1575720 w 4091253"/>
                <a:gd name="connsiteY14" fmla="*/ 2723293 h 2820678"/>
                <a:gd name="connsiteX15" fmla="*/ 1379411 w 4091253"/>
                <a:gd name="connsiteY15" fmla="*/ 2607252 h 2820678"/>
                <a:gd name="connsiteX16" fmla="*/ 418995 w 4091253"/>
                <a:gd name="connsiteY16" fmla="*/ 2303862 h 2820678"/>
                <a:gd name="connsiteX17" fmla="*/ 119739 w 4091253"/>
                <a:gd name="connsiteY17" fmla="*/ 2330577 h 2820678"/>
                <a:gd name="connsiteX18" fmla="*/ 0 w 4091253"/>
                <a:gd name="connsiteY18" fmla="*/ 2357747 h 2820678"/>
                <a:gd name="connsiteX19" fmla="*/ 110271 w 4091253"/>
                <a:gd name="connsiteY19" fmla="*/ 2282917 h 2820678"/>
                <a:gd name="connsiteX20" fmla="*/ 1293017 w 4091253"/>
                <a:gd name="connsiteY20" fmla="*/ 789740 h 2820678"/>
                <a:gd name="connsiteX21" fmla="*/ 836058 w 4091253"/>
                <a:gd name="connsiteY21" fmla="*/ 789740 h 2820678"/>
                <a:gd name="connsiteX22" fmla="*/ 2042766 w 4091253"/>
                <a:gd name="connsiteY22" fmla="*/ 3745 h 2820678"/>
                <a:gd name="connsiteX23" fmla="*/ 2042766 w 4091253"/>
                <a:gd name="connsiteY23" fmla="*/ 0 h 2820678"/>
                <a:gd name="connsiteX0" fmla="*/ 2042766 w 4091253"/>
                <a:gd name="connsiteY0" fmla="*/ 0 h 2820678"/>
                <a:gd name="connsiteX1" fmla="*/ 2045641 w 4091253"/>
                <a:gd name="connsiteY1" fmla="*/ 1873 h 2820678"/>
                <a:gd name="connsiteX2" fmla="*/ 2048516 w 4091253"/>
                <a:gd name="connsiteY2" fmla="*/ 0 h 2820678"/>
                <a:gd name="connsiteX3" fmla="*/ 2048516 w 4091253"/>
                <a:gd name="connsiteY3" fmla="*/ 3745 h 2820678"/>
                <a:gd name="connsiteX4" fmla="*/ 3255224 w 4091253"/>
                <a:gd name="connsiteY4" fmla="*/ 789740 h 2820678"/>
                <a:gd name="connsiteX5" fmla="*/ 2798266 w 4091253"/>
                <a:gd name="connsiteY5" fmla="*/ 789740 h 2820678"/>
                <a:gd name="connsiteX6" fmla="*/ 3981012 w 4091253"/>
                <a:gd name="connsiteY6" fmla="*/ 2282917 h 2820678"/>
                <a:gd name="connsiteX7" fmla="*/ 4091253 w 4091253"/>
                <a:gd name="connsiteY7" fmla="*/ 2357727 h 2820678"/>
                <a:gd name="connsiteX8" fmla="*/ 3971580 w 4091253"/>
                <a:gd name="connsiteY8" fmla="*/ 2330577 h 2820678"/>
                <a:gd name="connsiteX9" fmla="*/ 3672292 w 4091253"/>
                <a:gd name="connsiteY9" fmla="*/ 2303862 h 2820678"/>
                <a:gd name="connsiteX10" fmla="*/ 2711939 w 4091253"/>
                <a:gd name="connsiteY10" fmla="*/ 2607252 h 2820678"/>
                <a:gd name="connsiteX11" fmla="*/ 2515967 w 4091253"/>
                <a:gd name="connsiteY11" fmla="*/ 2723293 h 2820678"/>
                <a:gd name="connsiteX12" fmla="*/ 2045753 w 4091253"/>
                <a:gd name="connsiteY12" fmla="*/ 2820678 h 2820678"/>
                <a:gd name="connsiteX13" fmla="*/ 1575720 w 4091253"/>
                <a:gd name="connsiteY13" fmla="*/ 2723293 h 2820678"/>
                <a:gd name="connsiteX14" fmla="*/ 1379411 w 4091253"/>
                <a:gd name="connsiteY14" fmla="*/ 2607252 h 2820678"/>
                <a:gd name="connsiteX15" fmla="*/ 418995 w 4091253"/>
                <a:gd name="connsiteY15" fmla="*/ 2303862 h 2820678"/>
                <a:gd name="connsiteX16" fmla="*/ 119739 w 4091253"/>
                <a:gd name="connsiteY16" fmla="*/ 2330577 h 2820678"/>
                <a:gd name="connsiteX17" fmla="*/ 0 w 4091253"/>
                <a:gd name="connsiteY17" fmla="*/ 2357747 h 2820678"/>
                <a:gd name="connsiteX18" fmla="*/ 110271 w 4091253"/>
                <a:gd name="connsiteY18" fmla="*/ 2282917 h 2820678"/>
                <a:gd name="connsiteX19" fmla="*/ 1293017 w 4091253"/>
                <a:gd name="connsiteY19" fmla="*/ 789740 h 2820678"/>
                <a:gd name="connsiteX20" fmla="*/ 836058 w 4091253"/>
                <a:gd name="connsiteY20" fmla="*/ 789740 h 2820678"/>
                <a:gd name="connsiteX21" fmla="*/ 2042766 w 4091253"/>
                <a:gd name="connsiteY21" fmla="*/ 3745 h 2820678"/>
                <a:gd name="connsiteX22" fmla="*/ 2042766 w 4091253"/>
                <a:gd name="connsiteY22" fmla="*/ 0 h 2820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91253" h="2820678">
                  <a:moveTo>
                    <a:pt x="2042766" y="0"/>
                  </a:moveTo>
                  <a:lnTo>
                    <a:pt x="2045641" y="1873"/>
                  </a:lnTo>
                  <a:lnTo>
                    <a:pt x="2048516" y="0"/>
                  </a:lnTo>
                  <a:lnTo>
                    <a:pt x="2048516" y="3745"/>
                  </a:lnTo>
                  <a:lnTo>
                    <a:pt x="3255224" y="789740"/>
                  </a:lnTo>
                  <a:lnTo>
                    <a:pt x="2798266" y="789740"/>
                  </a:lnTo>
                  <a:cubicBezTo>
                    <a:pt x="2798266" y="789740"/>
                    <a:pt x="2667840" y="1368259"/>
                    <a:pt x="3981012" y="2282917"/>
                  </a:cubicBezTo>
                  <a:lnTo>
                    <a:pt x="4091253" y="2357727"/>
                  </a:lnTo>
                  <a:lnTo>
                    <a:pt x="3971580" y="2330577"/>
                  </a:lnTo>
                  <a:cubicBezTo>
                    <a:pt x="3874494" y="2313027"/>
                    <a:pt x="3774476" y="2303862"/>
                    <a:pt x="3672292" y="2303862"/>
                  </a:cubicBezTo>
                  <a:cubicBezTo>
                    <a:pt x="3314647" y="2303862"/>
                    <a:pt x="2983701" y="2416131"/>
                    <a:pt x="2711939" y="2607252"/>
                  </a:cubicBezTo>
                  <a:lnTo>
                    <a:pt x="2515967" y="2723293"/>
                  </a:lnTo>
                  <a:cubicBezTo>
                    <a:pt x="2371937" y="2785869"/>
                    <a:pt x="2212989" y="2820678"/>
                    <a:pt x="2045753" y="2820678"/>
                  </a:cubicBezTo>
                  <a:cubicBezTo>
                    <a:pt x="1878759" y="2820678"/>
                    <a:pt x="1719873" y="2785869"/>
                    <a:pt x="1575720" y="2723293"/>
                  </a:cubicBezTo>
                  <a:lnTo>
                    <a:pt x="1379411" y="2607252"/>
                  </a:lnTo>
                  <a:cubicBezTo>
                    <a:pt x="1107760" y="2416131"/>
                    <a:pt x="776637" y="2303862"/>
                    <a:pt x="418995" y="2303862"/>
                  </a:cubicBezTo>
                  <a:cubicBezTo>
                    <a:pt x="316811" y="2303862"/>
                    <a:pt x="216806" y="2313027"/>
                    <a:pt x="119739" y="2330577"/>
                  </a:cubicBezTo>
                  <a:lnTo>
                    <a:pt x="0" y="2357747"/>
                  </a:lnTo>
                  <a:lnTo>
                    <a:pt x="110271" y="2282917"/>
                  </a:lnTo>
                  <a:cubicBezTo>
                    <a:pt x="1423443" y="1368259"/>
                    <a:pt x="1293017" y="789740"/>
                    <a:pt x="1293017" y="789740"/>
                  </a:cubicBezTo>
                  <a:lnTo>
                    <a:pt x="836058" y="789740"/>
                  </a:lnTo>
                  <a:lnTo>
                    <a:pt x="2042766" y="3745"/>
                  </a:lnTo>
                  <a:lnTo>
                    <a:pt x="2042766" y="0"/>
                  </a:lnTo>
                  <a:close/>
                </a:path>
              </a:pathLst>
            </a:custGeom>
            <a:gradFill>
              <a:gsLst>
                <a:gs pos="2900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75000"/>
                    <a:alpha val="38000"/>
                  </a:schemeClr>
                </a:gs>
              </a:gsLst>
              <a:lin ang="16200000" scaled="0"/>
            </a:gradFill>
            <a:ln>
              <a:noFill/>
            </a:ln>
            <a:effectLst>
              <a:innerShdw dist="50800" dir="16200000">
                <a:prstClr val="black">
                  <a:alpha val="4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457200" latinLnBrk="0"/>
              <a:endParaRPr lang="ko-KR" altLang="en-US" sz="2400" dirty="0">
                <a:solidFill>
                  <a:prstClr val="white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DCA1DC84-24FE-5757-7E19-3BAB2CBCA764}"/>
                </a:ext>
              </a:extLst>
            </p:cNvPr>
            <p:cNvGrpSpPr/>
            <p:nvPr/>
          </p:nvGrpSpPr>
          <p:grpSpPr>
            <a:xfrm>
              <a:off x="468313" y="1492597"/>
              <a:ext cx="8210778" cy="2103646"/>
              <a:chOff x="468313" y="1553557"/>
              <a:chExt cx="8210778" cy="2103646"/>
            </a:xfrm>
          </p:grpSpPr>
          <p:grpSp>
            <p:nvGrpSpPr>
              <p:cNvPr id="79" name="그룹 78">
                <a:extLst>
                  <a:ext uri="{FF2B5EF4-FFF2-40B4-BE49-F238E27FC236}">
                    <a16:creationId xmlns:a16="http://schemas.microsoft.com/office/drawing/2014/main" id="{10AEA0AE-F868-CF52-A30E-63E9F671CF7E}"/>
                  </a:ext>
                </a:extLst>
              </p:cNvPr>
              <p:cNvGrpSpPr/>
              <p:nvPr/>
            </p:nvGrpSpPr>
            <p:grpSpPr>
              <a:xfrm rot="18900000">
                <a:off x="3519752" y="1553557"/>
                <a:ext cx="2104496" cy="2103646"/>
                <a:chOff x="3038475" y="1895475"/>
                <a:chExt cx="3066382" cy="3065144"/>
              </a:xfrm>
            </p:grpSpPr>
            <p:sp>
              <p:nvSpPr>
                <p:cNvPr id="94" name="자유형: 도형 93">
                  <a:extLst>
                    <a:ext uri="{FF2B5EF4-FFF2-40B4-BE49-F238E27FC236}">
                      <a16:creationId xmlns:a16="http://schemas.microsoft.com/office/drawing/2014/main" id="{556B8F5C-D8DC-5306-C482-74C171CC84C1}"/>
                    </a:ext>
                  </a:extLst>
                </p:cNvPr>
                <p:cNvSpPr/>
                <p:nvPr/>
              </p:nvSpPr>
              <p:spPr>
                <a:xfrm>
                  <a:off x="4968335" y="2981229"/>
                  <a:ext cx="971359" cy="890015"/>
                </a:xfrm>
                <a:custGeom>
                  <a:avLst/>
                  <a:gdLst>
                    <a:gd name="connsiteX0" fmla="*/ 0 w 971359"/>
                    <a:gd name="connsiteY0" fmla="*/ 0 h 890015"/>
                    <a:gd name="connsiteX1" fmla="*/ 0 w 971359"/>
                    <a:gd name="connsiteY1" fmla="*/ 890016 h 890015"/>
                    <a:gd name="connsiteX2" fmla="*/ 971359 w 971359"/>
                    <a:gd name="connsiteY2" fmla="*/ 890016 h 890015"/>
                    <a:gd name="connsiteX3" fmla="*/ 971359 w 971359"/>
                    <a:gd name="connsiteY3" fmla="*/ 0 h 890015"/>
                    <a:gd name="connsiteX4" fmla="*/ 0 w 971359"/>
                    <a:gd name="connsiteY4" fmla="*/ 0 h 890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71359" h="890015">
                      <a:moveTo>
                        <a:pt x="0" y="0"/>
                      </a:moveTo>
                      <a:cubicBezTo>
                        <a:pt x="233172" y="251651"/>
                        <a:pt x="233172" y="640652"/>
                        <a:pt x="0" y="890016"/>
                      </a:cubicBezTo>
                      <a:lnTo>
                        <a:pt x="971359" y="890016"/>
                      </a:lnTo>
                      <a:cubicBezTo>
                        <a:pt x="740474" y="640556"/>
                        <a:pt x="740474" y="251651"/>
                        <a:pt x="97135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CC642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600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95" name="자유형: 도형 94">
                  <a:extLst>
                    <a:ext uri="{FF2B5EF4-FFF2-40B4-BE49-F238E27FC236}">
                      <a16:creationId xmlns:a16="http://schemas.microsoft.com/office/drawing/2014/main" id="{3688FD62-B0A8-E491-7C3C-2664A446D97A}"/>
                    </a:ext>
                  </a:extLst>
                </p:cNvPr>
                <p:cNvSpPr/>
                <p:nvPr/>
              </p:nvSpPr>
              <p:spPr>
                <a:xfrm>
                  <a:off x="4128897" y="2061686"/>
                  <a:ext cx="887729" cy="970216"/>
                </a:xfrm>
                <a:custGeom>
                  <a:avLst/>
                  <a:gdLst>
                    <a:gd name="connsiteX0" fmla="*/ 0 w 887729"/>
                    <a:gd name="connsiteY0" fmla="*/ 970217 h 970216"/>
                    <a:gd name="connsiteX1" fmla="*/ 887730 w 887729"/>
                    <a:gd name="connsiteY1" fmla="*/ 970217 h 970216"/>
                    <a:gd name="connsiteX2" fmla="*/ 887730 w 887729"/>
                    <a:gd name="connsiteY2" fmla="*/ 0 h 970216"/>
                    <a:gd name="connsiteX3" fmla="*/ 0 w 887729"/>
                    <a:gd name="connsiteY3" fmla="*/ 0 h 970216"/>
                    <a:gd name="connsiteX4" fmla="*/ 0 w 887729"/>
                    <a:gd name="connsiteY4" fmla="*/ 970217 h 970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7729" h="970216">
                      <a:moveTo>
                        <a:pt x="0" y="970217"/>
                      </a:moveTo>
                      <a:cubicBezTo>
                        <a:pt x="248793" y="739616"/>
                        <a:pt x="636746" y="739616"/>
                        <a:pt x="887730" y="970217"/>
                      </a:cubicBezTo>
                      <a:lnTo>
                        <a:pt x="887730" y="0"/>
                      </a:lnTo>
                      <a:cubicBezTo>
                        <a:pt x="636746" y="232791"/>
                        <a:pt x="248793" y="232791"/>
                        <a:pt x="0" y="0"/>
                      </a:cubicBezTo>
                      <a:lnTo>
                        <a:pt x="0" y="970217"/>
                      </a:lnTo>
                      <a:close/>
                    </a:path>
                  </a:pathLst>
                </a:custGeom>
                <a:solidFill>
                  <a:srgbClr val="C36B61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96" name="자유형: 도형 95">
                  <a:extLst>
                    <a:ext uri="{FF2B5EF4-FFF2-40B4-BE49-F238E27FC236}">
                      <a16:creationId xmlns:a16="http://schemas.microsoft.com/office/drawing/2014/main" id="{9A5AFF4D-B350-8BB7-5DAF-E4FF711F033D}"/>
                    </a:ext>
                  </a:extLst>
                </p:cNvPr>
                <p:cNvSpPr/>
                <p:nvPr/>
              </p:nvSpPr>
              <p:spPr>
                <a:xfrm>
                  <a:off x="3038475" y="1895475"/>
                  <a:ext cx="1306258" cy="1303782"/>
                </a:xfrm>
                <a:custGeom>
                  <a:avLst/>
                  <a:gdLst>
                    <a:gd name="connsiteX0" fmla="*/ 0 w 1306258"/>
                    <a:gd name="connsiteY0" fmla="*/ 651891 h 1303782"/>
                    <a:gd name="connsiteX1" fmla="*/ 653129 w 1306258"/>
                    <a:gd name="connsiteY1" fmla="*/ 0 h 1303782"/>
                    <a:gd name="connsiteX2" fmla="*/ 1306259 w 1306258"/>
                    <a:gd name="connsiteY2" fmla="*/ 651891 h 1303782"/>
                    <a:gd name="connsiteX3" fmla="*/ 653129 w 1306258"/>
                    <a:gd name="connsiteY3" fmla="*/ 1303782 h 1303782"/>
                    <a:gd name="connsiteX4" fmla="*/ 0 w 1306258"/>
                    <a:gd name="connsiteY4" fmla="*/ 651891 h 1303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6258" h="1303782">
                      <a:moveTo>
                        <a:pt x="0" y="651891"/>
                      </a:moveTo>
                      <a:cubicBezTo>
                        <a:pt x="0" y="291846"/>
                        <a:pt x="292418" y="0"/>
                        <a:pt x="653129" y="0"/>
                      </a:cubicBezTo>
                      <a:cubicBezTo>
                        <a:pt x="1013841" y="0"/>
                        <a:pt x="1306259" y="291846"/>
                        <a:pt x="1306259" y="651891"/>
                      </a:cubicBezTo>
                      <a:cubicBezTo>
                        <a:pt x="1306259" y="1011936"/>
                        <a:pt x="1013841" y="1303782"/>
                        <a:pt x="653129" y="1303782"/>
                      </a:cubicBezTo>
                      <a:cubicBezTo>
                        <a:pt x="292418" y="1303782"/>
                        <a:pt x="0" y="1011936"/>
                        <a:pt x="0" y="651891"/>
                      </a:cubicBezTo>
                      <a:close/>
                    </a:path>
                  </a:pathLst>
                </a:custGeom>
                <a:solidFill>
                  <a:srgbClr val="C36B61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113" name="자유형: 도형 112">
                  <a:extLst>
                    <a:ext uri="{FF2B5EF4-FFF2-40B4-BE49-F238E27FC236}">
                      <a16:creationId xmlns:a16="http://schemas.microsoft.com/office/drawing/2014/main" id="{8E54338E-00D5-4D78-8A1A-C26A4CDE6640}"/>
                    </a:ext>
                  </a:extLst>
                </p:cNvPr>
                <p:cNvSpPr/>
                <p:nvPr/>
              </p:nvSpPr>
              <p:spPr>
                <a:xfrm>
                  <a:off x="4800980" y="1895475"/>
                  <a:ext cx="1303877" cy="1303782"/>
                </a:xfrm>
                <a:custGeom>
                  <a:avLst/>
                  <a:gdLst>
                    <a:gd name="connsiteX0" fmla="*/ 0 w 1303877"/>
                    <a:gd name="connsiteY0" fmla="*/ 651891 h 1303782"/>
                    <a:gd name="connsiteX1" fmla="*/ 651891 w 1303877"/>
                    <a:gd name="connsiteY1" fmla="*/ 0 h 1303782"/>
                    <a:gd name="connsiteX2" fmla="*/ 1303877 w 1303877"/>
                    <a:gd name="connsiteY2" fmla="*/ 651891 h 1303782"/>
                    <a:gd name="connsiteX3" fmla="*/ 651891 w 1303877"/>
                    <a:gd name="connsiteY3" fmla="*/ 1303782 h 1303782"/>
                    <a:gd name="connsiteX4" fmla="*/ 0 w 1303877"/>
                    <a:gd name="connsiteY4" fmla="*/ 651891 h 1303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3877" h="1303782">
                      <a:moveTo>
                        <a:pt x="0" y="651891"/>
                      </a:moveTo>
                      <a:cubicBezTo>
                        <a:pt x="0" y="291846"/>
                        <a:pt x="291846" y="0"/>
                        <a:pt x="651891" y="0"/>
                      </a:cubicBezTo>
                      <a:cubicBezTo>
                        <a:pt x="1011936" y="0"/>
                        <a:pt x="1303877" y="291846"/>
                        <a:pt x="1303877" y="651891"/>
                      </a:cubicBezTo>
                      <a:cubicBezTo>
                        <a:pt x="1303877" y="1011936"/>
                        <a:pt x="1012031" y="1303782"/>
                        <a:pt x="651891" y="1303782"/>
                      </a:cubicBezTo>
                      <a:cubicBezTo>
                        <a:pt x="291751" y="1303782"/>
                        <a:pt x="0" y="1011936"/>
                        <a:pt x="0" y="651891"/>
                      </a:cubicBezTo>
                      <a:close/>
                    </a:path>
                  </a:pathLst>
                </a:custGeom>
                <a:solidFill>
                  <a:srgbClr val="FCC642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600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114" name="자유형: 도형 113">
                  <a:extLst>
                    <a:ext uri="{FF2B5EF4-FFF2-40B4-BE49-F238E27FC236}">
                      <a16:creationId xmlns:a16="http://schemas.microsoft.com/office/drawing/2014/main" id="{265CC0CA-052F-963A-438D-7616C31F8939}"/>
                    </a:ext>
                  </a:extLst>
                </p:cNvPr>
                <p:cNvSpPr/>
                <p:nvPr/>
              </p:nvSpPr>
              <p:spPr>
                <a:xfrm>
                  <a:off x="4800980" y="3653218"/>
                  <a:ext cx="1303877" cy="1307401"/>
                </a:xfrm>
                <a:custGeom>
                  <a:avLst/>
                  <a:gdLst>
                    <a:gd name="connsiteX0" fmla="*/ 0 w 1303877"/>
                    <a:gd name="connsiteY0" fmla="*/ 653701 h 1307401"/>
                    <a:gd name="connsiteX1" fmla="*/ 651891 w 1303877"/>
                    <a:gd name="connsiteY1" fmla="*/ 0 h 1307401"/>
                    <a:gd name="connsiteX2" fmla="*/ 1303877 w 1303877"/>
                    <a:gd name="connsiteY2" fmla="*/ 653701 h 1307401"/>
                    <a:gd name="connsiteX3" fmla="*/ 651891 w 1303877"/>
                    <a:gd name="connsiteY3" fmla="*/ 1307402 h 1307401"/>
                    <a:gd name="connsiteX4" fmla="*/ 0 w 1303877"/>
                    <a:gd name="connsiteY4" fmla="*/ 653701 h 1307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3877" h="1307401">
                      <a:moveTo>
                        <a:pt x="0" y="653701"/>
                      </a:moveTo>
                      <a:cubicBezTo>
                        <a:pt x="0" y="292703"/>
                        <a:pt x="291846" y="0"/>
                        <a:pt x="651891" y="0"/>
                      </a:cubicBezTo>
                      <a:cubicBezTo>
                        <a:pt x="1011936" y="0"/>
                        <a:pt x="1303877" y="292608"/>
                        <a:pt x="1303877" y="653701"/>
                      </a:cubicBezTo>
                      <a:cubicBezTo>
                        <a:pt x="1303877" y="1014793"/>
                        <a:pt x="1012031" y="1307402"/>
                        <a:pt x="651891" y="1307402"/>
                      </a:cubicBezTo>
                      <a:cubicBezTo>
                        <a:pt x="291751" y="1307402"/>
                        <a:pt x="0" y="1014793"/>
                        <a:pt x="0" y="653701"/>
                      </a:cubicBezTo>
                      <a:close/>
                    </a:path>
                  </a:pathLst>
                </a:custGeom>
                <a:solidFill>
                  <a:srgbClr val="3675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600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80" name="사각형: 둥근 모서리 79">
                <a:extLst>
                  <a:ext uri="{FF2B5EF4-FFF2-40B4-BE49-F238E27FC236}">
                    <a16:creationId xmlns:a16="http://schemas.microsoft.com/office/drawing/2014/main" id="{98CFA8FB-8EF2-1940-92E6-C8425C40857F}"/>
                  </a:ext>
                </a:extLst>
              </p:cNvPr>
              <p:cNvSpPr/>
              <p:nvPr/>
            </p:nvSpPr>
            <p:spPr>
              <a:xfrm>
                <a:off x="468313" y="1678938"/>
                <a:ext cx="3798955" cy="644037"/>
              </a:xfrm>
              <a:prstGeom prst="roundRect">
                <a:avLst>
                  <a:gd name="adj" fmla="val 50000"/>
                </a:avLst>
              </a:prstGeom>
              <a:solidFill>
                <a:srgbClr val="EDD2CF"/>
              </a:solidFill>
              <a:ln w="0" cap="flat">
                <a:noFill/>
                <a:prstDash val="solid"/>
                <a:miter/>
              </a:ln>
              <a:effectLst>
                <a:outerShdw dist="38100" algn="l" rotWithShape="0">
                  <a:prstClr val="black">
                    <a:alpha val="18000"/>
                  </a:prstClr>
                </a:outerShdw>
              </a:effectLst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81" name="사각형: 둥근 모서리 80">
                <a:extLst>
                  <a:ext uri="{FF2B5EF4-FFF2-40B4-BE49-F238E27FC236}">
                    <a16:creationId xmlns:a16="http://schemas.microsoft.com/office/drawing/2014/main" id="{91739F0E-9A19-DAA3-893C-803F996D4160}"/>
                  </a:ext>
                </a:extLst>
              </p:cNvPr>
              <p:cNvSpPr/>
              <p:nvPr/>
            </p:nvSpPr>
            <p:spPr>
              <a:xfrm>
                <a:off x="4891611" y="1678938"/>
                <a:ext cx="3787480" cy="644037"/>
              </a:xfrm>
              <a:prstGeom prst="roundRect">
                <a:avLst>
                  <a:gd name="adj" fmla="val 50000"/>
                </a:avLst>
              </a:prstGeom>
              <a:solidFill>
                <a:srgbClr val="FEEEC6"/>
              </a:solidFill>
              <a:ln w="0" cap="flat">
                <a:noFill/>
                <a:prstDash val="solid"/>
                <a:miter/>
              </a:ln>
              <a:effectLst>
                <a:outerShdw dist="38100" dir="10800000" algn="l" rotWithShape="0">
                  <a:prstClr val="black">
                    <a:alpha val="18000"/>
                  </a:prstClr>
                </a:outerShdw>
              </a:effectLst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82" name="사각형: 둥근 모서리 81">
                <a:extLst>
                  <a:ext uri="{FF2B5EF4-FFF2-40B4-BE49-F238E27FC236}">
                    <a16:creationId xmlns:a16="http://schemas.microsoft.com/office/drawing/2014/main" id="{AD2E1933-7407-FE44-B647-1E10573911D2}"/>
                  </a:ext>
                </a:extLst>
              </p:cNvPr>
              <p:cNvSpPr/>
              <p:nvPr/>
            </p:nvSpPr>
            <p:spPr>
              <a:xfrm>
                <a:off x="468313" y="2885300"/>
                <a:ext cx="3798955" cy="645607"/>
              </a:xfrm>
              <a:prstGeom prst="roundRect">
                <a:avLst>
                  <a:gd name="adj" fmla="val 50000"/>
                </a:avLst>
              </a:prstGeom>
              <a:solidFill>
                <a:srgbClr val="CCDECE"/>
              </a:solidFill>
              <a:ln w="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83" name="사각형: 둥근 모서리 82">
                <a:extLst>
                  <a:ext uri="{FF2B5EF4-FFF2-40B4-BE49-F238E27FC236}">
                    <a16:creationId xmlns:a16="http://schemas.microsoft.com/office/drawing/2014/main" id="{98F85FB4-14CE-275B-45EF-4249CC28B31E}"/>
                  </a:ext>
                </a:extLst>
              </p:cNvPr>
              <p:cNvSpPr/>
              <p:nvPr/>
            </p:nvSpPr>
            <p:spPr>
              <a:xfrm>
                <a:off x="4891611" y="2885300"/>
                <a:ext cx="3787480" cy="645607"/>
              </a:xfrm>
              <a:prstGeom prst="roundRect">
                <a:avLst>
                  <a:gd name="adj" fmla="val 50000"/>
                </a:avLst>
              </a:prstGeom>
              <a:solidFill>
                <a:srgbClr val="C2D5E9"/>
              </a:solidFill>
              <a:ln w="0" cap="flat">
                <a:noFill/>
                <a:prstDash val="solid"/>
                <a:miter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4D6CF4A5-D265-E18E-E1CF-3BEA8C5DC5F9}"/>
                  </a:ext>
                </a:extLst>
              </p:cNvPr>
              <p:cNvGrpSpPr/>
              <p:nvPr/>
            </p:nvGrpSpPr>
            <p:grpSpPr>
              <a:xfrm>
                <a:off x="3838575" y="1871955"/>
                <a:ext cx="1466850" cy="1466850"/>
                <a:chOff x="3838575" y="1871955"/>
                <a:chExt cx="1466850" cy="1466850"/>
              </a:xfrm>
            </p:grpSpPr>
            <p:sp>
              <p:nvSpPr>
                <p:cNvPr id="89" name="타원 88">
                  <a:extLst>
                    <a:ext uri="{FF2B5EF4-FFF2-40B4-BE49-F238E27FC236}">
                      <a16:creationId xmlns:a16="http://schemas.microsoft.com/office/drawing/2014/main" id="{DBF89AD8-EB4D-FF29-3C08-588781F8F0CD}"/>
                    </a:ext>
                  </a:extLst>
                </p:cNvPr>
                <p:cNvSpPr/>
                <p:nvPr/>
              </p:nvSpPr>
              <p:spPr>
                <a:xfrm>
                  <a:off x="3838575" y="1871955"/>
                  <a:ext cx="1466850" cy="1466850"/>
                </a:xfrm>
                <a:prstGeom prst="ellipse">
                  <a:avLst/>
                </a:prstGeom>
                <a:solidFill>
                  <a:schemeClr val="bg1">
                    <a:alpha val="83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grpSp>
              <p:nvGrpSpPr>
                <p:cNvPr id="90" name="그룹 89">
                  <a:extLst>
                    <a:ext uri="{FF2B5EF4-FFF2-40B4-BE49-F238E27FC236}">
                      <a16:creationId xmlns:a16="http://schemas.microsoft.com/office/drawing/2014/main" id="{664EC734-E164-93C9-7454-C542B1B74AAF}"/>
                    </a:ext>
                  </a:extLst>
                </p:cNvPr>
                <p:cNvGrpSpPr/>
                <p:nvPr/>
              </p:nvGrpSpPr>
              <p:grpSpPr>
                <a:xfrm>
                  <a:off x="3931795" y="1965175"/>
                  <a:ext cx="1280411" cy="1280411"/>
                  <a:chOff x="5189366" y="4483093"/>
                  <a:chExt cx="1695450" cy="1695450"/>
                </a:xfrm>
              </p:grpSpPr>
              <p:sp>
                <p:nvSpPr>
                  <p:cNvPr id="92" name="타원 91">
                    <a:extLst>
                      <a:ext uri="{FF2B5EF4-FFF2-40B4-BE49-F238E27FC236}">
                        <a16:creationId xmlns:a16="http://schemas.microsoft.com/office/drawing/2014/main" id="{710FC511-0E3D-F8B1-E4C6-7D2965877059}"/>
                      </a:ext>
                    </a:extLst>
                  </p:cNvPr>
                  <p:cNvSpPr/>
                  <p:nvPr/>
                </p:nvSpPr>
                <p:spPr>
                  <a:xfrm>
                    <a:off x="5189366" y="4483093"/>
                    <a:ext cx="1695450" cy="1695450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93" name="타원 92">
                    <a:extLst>
                      <a:ext uri="{FF2B5EF4-FFF2-40B4-BE49-F238E27FC236}">
                        <a16:creationId xmlns:a16="http://schemas.microsoft.com/office/drawing/2014/main" id="{3BB3B70A-BE4F-DBD3-023A-34531A639477}"/>
                      </a:ext>
                    </a:extLst>
                  </p:cNvPr>
                  <p:cNvSpPr/>
                  <p:nvPr/>
                </p:nvSpPr>
                <p:spPr>
                  <a:xfrm>
                    <a:off x="5263641" y="4557370"/>
                    <a:ext cx="1546899" cy="1546898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solidFill>
                      <a:srgbClr val="044586"/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>
                    <a:defPPr>
                      <a:defRPr lang="ko-KR"/>
                    </a:defPPr>
                    <a:lvl1pPr marL="0" algn="l" defTabSz="1043056" rtl="0" eaLnBrk="1" latinLnBrk="1" hangingPunct="1">
                      <a:defRPr sz="21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21528" algn="l" defTabSz="1043056" rtl="0" eaLnBrk="1" latinLnBrk="1" hangingPunct="1">
                      <a:defRPr sz="21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43056" algn="l" defTabSz="1043056" rtl="0" eaLnBrk="1" latinLnBrk="1" hangingPunct="1">
                      <a:defRPr sz="21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564584" algn="l" defTabSz="1043056" rtl="0" eaLnBrk="1" latinLnBrk="1" hangingPunct="1">
                      <a:defRPr sz="21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86112" algn="l" defTabSz="1043056" rtl="0" eaLnBrk="1" latinLnBrk="1" hangingPunct="1">
                      <a:defRPr sz="21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07640" algn="l" defTabSz="1043056" rtl="0" eaLnBrk="1" latinLnBrk="1" hangingPunct="1">
                      <a:defRPr sz="21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129168" algn="l" defTabSz="1043056" rtl="0" eaLnBrk="1" latinLnBrk="1" hangingPunct="1">
                      <a:defRPr sz="21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650696" algn="l" defTabSz="1043056" rtl="0" eaLnBrk="1" latinLnBrk="1" hangingPunct="1">
                      <a:defRPr sz="21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172224" algn="l" defTabSz="1043056" rtl="0" eaLnBrk="1" latinLnBrk="1" hangingPunct="1">
                      <a:defRPr sz="21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C164D01-3950-0020-991A-2C39884A7B9C}"/>
                    </a:ext>
                  </a:extLst>
                </p:cNvPr>
                <p:cNvSpPr txBox="1"/>
                <p:nvPr/>
              </p:nvSpPr>
              <p:spPr>
                <a:xfrm>
                  <a:off x="4126365" y="2328382"/>
                  <a:ext cx="891270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총론의</a:t>
                  </a:r>
                  <a:endPara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1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개정 방향</a:t>
                  </a:r>
                </a:p>
              </p:txBody>
            </p:sp>
          </p:grp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03EBBCE1-2617-148A-3213-D44630B141C2}"/>
                  </a:ext>
                </a:extLst>
              </p:cNvPr>
              <p:cNvSpPr txBox="1"/>
              <p:nvPr/>
            </p:nvSpPr>
            <p:spPr>
              <a:xfrm>
                <a:off x="1568694" y="1785513"/>
                <a:ext cx="159819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예측할 수 없는</a:t>
                </a:r>
                <a:endParaRPr lang="en-US" altLang="ko-KR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사회 불확실성이 증가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6E4BCB88-96B0-0984-8C08-E80167695976}"/>
                  </a:ext>
                </a:extLst>
              </p:cNvPr>
              <p:cNvSpPr txBox="1"/>
              <p:nvPr/>
            </p:nvSpPr>
            <p:spPr>
              <a:xfrm>
                <a:off x="1547853" y="2992660"/>
                <a:ext cx="16398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학습자 성향에 따른</a:t>
                </a:r>
                <a:endParaRPr lang="en-US" altLang="ko-KR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맞춤형 교육 기반 필요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F1C5358-2533-DD30-6331-2DFF2049F2ED}"/>
                  </a:ext>
                </a:extLst>
              </p:cNvPr>
              <p:cNvSpPr txBox="1"/>
              <p:nvPr/>
            </p:nvSpPr>
            <p:spPr>
              <a:xfrm>
                <a:off x="5605541" y="1785513"/>
                <a:ext cx="235962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상호 존중 및</a:t>
                </a:r>
                <a:endParaRPr lang="en-US" altLang="ko-KR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공동체 의식 함양의 중요성 증가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1C469DF-A4B5-56E8-245B-A966A879AD01}"/>
                  </a:ext>
                </a:extLst>
              </p:cNvPr>
              <p:cNvSpPr txBox="1"/>
              <p:nvPr/>
            </p:nvSpPr>
            <p:spPr>
              <a:xfrm>
                <a:off x="5796298" y="2992660"/>
                <a:ext cx="197810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교육과정</a:t>
                </a:r>
              </a:p>
              <a:p>
                <a:pPr algn="ctr"/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자율화</a:t>
                </a:r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분권화에 대한 요구</a:t>
                </a:r>
              </a:p>
            </p:txBody>
          </p:sp>
        </p:grp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FB61EE25-2C03-057C-B6BD-505CF45BBDDA}"/>
              </a:ext>
            </a:extLst>
          </p:cNvPr>
          <p:cNvGrpSpPr/>
          <p:nvPr/>
        </p:nvGrpSpPr>
        <p:grpSpPr>
          <a:xfrm>
            <a:off x="1362551" y="4114225"/>
            <a:ext cx="6418898" cy="381525"/>
            <a:chOff x="1362551" y="4165377"/>
            <a:chExt cx="6418898" cy="381525"/>
          </a:xfrm>
        </p:grpSpPr>
        <p:grpSp>
          <p:nvGrpSpPr>
            <p:cNvPr id="146" name="그룹 145">
              <a:extLst>
                <a:ext uri="{FF2B5EF4-FFF2-40B4-BE49-F238E27FC236}">
                  <a16:creationId xmlns:a16="http://schemas.microsoft.com/office/drawing/2014/main" id="{BED9CA76-AE1C-019E-3584-1201AC1FEAEE}"/>
                </a:ext>
              </a:extLst>
            </p:cNvPr>
            <p:cNvGrpSpPr/>
            <p:nvPr/>
          </p:nvGrpSpPr>
          <p:grpSpPr>
            <a:xfrm>
              <a:off x="1362551" y="4165377"/>
              <a:ext cx="6418898" cy="177139"/>
              <a:chOff x="1330642" y="4165377"/>
              <a:chExt cx="6418898" cy="177139"/>
            </a:xfrm>
          </p:grpSpPr>
          <p:grpSp>
            <p:nvGrpSpPr>
              <p:cNvPr id="148" name="그룹 147">
                <a:extLst>
                  <a:ext uri="{FF2B5EF4-FFF2-40B4-BE49-F238E27FC236}">
                    <a16:creationId xmlns:a16="http://schemas.microsoft.com/office/drawing/2014/main" id="{FE2F9F34-EE8E-EE95-1610-113C72AB60CB}"/>
                  </a:ext>
                </a:extLst>
              </p:cNvPr>
              <p:cNvGrpSpPr/>
              <p:nvPr/>
            </p:nvGrpSpPr>
            <p:grpSpPr>
              <a:xfrm>
                <a:off x="1330642" y="4165377"/>
                <a:ext cx="239078" cy="177139"/>
                <a:chOff x="4424362" y="3319557"/>
                <a:chExt cx="291178" cy="215741"/>
              </a:xfrm>
              <a:solidFill>
                <a:srgbClr val="11A39C"/>
              </a:solidFill>
            </p:grpSpPr>
            <p:sp>
              <p:nvSpPr>
                <p:cNvPr id="152" name="자유형: 도형 151">
                  <a:extLst>
                    <a:ext uri="{FF2B5EF4-FFF2-40B4-BE49-F238E27FC236}">
                      <a16:creationId xmlns:a16="http://schemas.microsoft.com/office/drawing/2014/main" id="{E2C7FE47-81FA-225A-D8C9-FEC35371231B}"/>
                    </a:ext>
                  </a:extLst>
                </p:cNvPr>
                <p:cNvSpPr/>
                <p:nvPr/>
              </p:nvSpPr>
              <p:spPr>
                <a:xfrm>
                  <a:off x="4578095" y="3319557"/>
                  <a:ext cx="137445" cy="215741"/>
                </a:xfrm>
                <a:custGeom>
                  <a:avLst/>
                  <a:gdLst>
                    <a:gd name="connsiteX0" fmla="*/ 118777 w 137445"/>
                    <a:gd name="connsiteY0" fmla="*/ 96012 h 215741"/>
                    <a:gd name="connsiteX1" fmla="*/ 87344 w 137445"/>
                    <a:gd name="connsiteY1" fmla="*/ 80391 h 215741"/>
                    <a:gd name="connsiteX2" fmla="*/ 100013 w 137445"/>
                    <a:gd name="connsiteY2" fmla="*/ 54102 h 215741"/>
                    <a:gd name="connsiteX3" fmla="*/ 128016 w 137445"/>
                    <a:gd name="connsiteY3" fmla="*/ 23527 h 215741"/>
                    <a:gd name="connsiteX4" fmla="*/ 112205 w 137445"/>
                    <a:gd name="connsiteY4" fmla="*/ 0 h 215741"/>
                    <a:gd name="connsiteX5" fmla="*/ 56579 w 137445"/>
                    <a:gd name="connsiteY5" fmla="*/ 34671 h 215741"/>
                    <a:gd name="connsiteX6" fmla="*/ 15240 w 137445"/>
                    <a:gd name="connsiteY6" fmla="*/ 92297 h 215741"/>
                    <a:gd name="connsiteX7" fmla="*/ 0 w 137445"/>
                    <a:gd name="connsiteY7" fmla="*/ 153257 h 215741"/>
                    <a:gd name="connsiteX8" fmla="*/ 18669 w 137445"/>
                    <a:gd name="connsiteY8" fmla="*/ 199073 h 215741"/>
                    <a:gd name="connsiteX9" fmla="*/ 66389 w 137445"/>
                    <a:gd name="connsiteY9" fmla="*/ 215741 h 215741"/>
                    <a:gd name="connsiteX10" fmla="*/ 116491 w 137445"/>
                    <a:gd name="connsiteY10" fmla="*/ 192215 h 215741"/>
                    <a:gd name="connsiteX11" fmla="*/ 137446 w 137445"/>
                    <a:gd name="connsiteY11" fmla="*/ 140208 h 215741"/>
                    <a:gd name="connsiteX12" fmla="*/ 118872 w 137445"/>
                    <a:gd name="connsiteY12" fmla="*/ 96107 h 215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7445" h="215741">
                      <a:moveTo>
                        <a:pt x="118777" y="96012"/>
                      </a:moveTo>
                      <a:cubicBezTo>
                        <a:pt x="106394" y="85630"/>
                        <a:pt x="95917" y="80391"/>
                        <a:pt x="87344" y="80391"/>
                      </a:cubicBezTo>
                      <a:cubicBezTo>
                        <a:pt x="87916" y="74962"/>
                        <a:pt x="92107" y="66199"/>
                        <a:pt x="100013" y="54102"/>
                      </a:cubicBezTo>
                      <a:cubicBezTo>
                        <a:pt x="107823" y="42005"/>
                        <a:pt x="117158" y="31814"/>
                        <a:pt x="128016" y="23527"/>
                      </a:cubicBezTo>
                      <a:cubicBezTo>
                        <a:pt x="127159" y="13240"/>
                        <a:pt x="121920" y="5429"/>
                        <a:pt x="112205" y="0"/>
                      </a:cubicBezTo>
                      <a:cubicBezTo>
                        <a:pt x="92488" y="6001"/>
                        <a:pt x="74009" y="17526"/>
                        <a:pt x="56579" y="34671"/>
                      </a:cubicBezTo>
                      <a:cubicBezTo>
                        <a:pt x="39148" y="51816"/>
                        <a:pt x="25432" y="70961"/>
                        <a:pt x="15240" y="92297"/>
                      </a:cubicBezTo>
                      <a:cubicBezTo>
                        <a:pt x="5144" y="113538"/>
                        <a:pt x="0" y="133922"/>
                        <a:pt x="0" y="153257"/>
                      </a:cubicBezTo>
                      <a:cubicBezTo>
                        <a:pt x="0" y="172593"/>
                        <a:pt x="6191" y="187928"/>
                        <a:pt x="18669" y="199073"/>
                      </a:cubicBezTo>
                      <a:cubicBezTo>
                        <a:pt x="31052" y="210217"/>
                        <a:pt x="46958" y="215741"/>
                        <a:pt x="66389" y="215741"/>
                      </a:cubicBezTo>
                      <a:cubicBezTo>
                        <a:pt x="85820" y="215741"/>
                        <a:pt x="102489" y="207931"/>
                        <a:pt x="116491" y="192215"/>
                      </a:cubicBezTo>
                      <a:cubicBezTo>
                        <a:pt x="130493" y="176498"/>
                        <a:pt x="137446" y="159163"/>
                        <a:pt x="137446" y="140208"/>
                      </a:cubicBezTo>
                      <a:cubicBezTo>
                        <a:pt x="137446" y="121253"/>
                        <a:pt x="131255" y="106585"/>
                        <a:pt x="118872" y="961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</p:spPr>
              <p:txBody>
                <a:bodyPr wrap="none" rtlCol="0" anchor="ctr"/>
                <a:lstStyle/>
                <a:p>
                  <a:endParaRPr lang="ko-KR" altLang="en-US" b="1" dirty="0">
                    <a:solidFill>
                      <a:srgbClr val="11A39C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153" name="자유형: 도형 152">
                  <a:extLst>
                    <a:ext uri="{FF2B5EF4-FFF2-40B4-BE49-F238E27FC236}">
                      <a16:creationId xmlns:a16="http://schemas.microsoft.com/office/drawing/2014/main" id="{67220ECE-A28F-095A-B4DC-19B6629345E7}"/>
                    </a:ext>
                  </a:extLst>
                </p:cNvPr>
                <p:cNvSpPr/>
                <p:nvPr/>
              </p:nvSpPr>
              <p:spPr>
                <a:xfrm>
                  <a:off x="4424362" y="3319557"/>
                  <a:ext cx="137826" cy="215645"/>
                </a:xfrm>
                <a:custGeom>
                  <a:avLst/>
                  <a:gdLst>
                    <a:gd name="connsiteX0" fmla="*/ 119253 w 137826"/>
                    <a:gd name="connsiteY0" fmla="*/ 96012 h 215645"/>
                    <a:gd name="connsiteX1" fmla="*/ 87821 w 137826"/>
                    <a:gd name="connsiteY1" fmla="*/ 80391 h 215645"/>
                    <a:gd name="connsiteX2" fmla="*/ 100489 w 137826"/>
                    <a:gd name="connsiteY2" fmla="*/ 54102 h 215645"/>
                    <a:gd name="connsiteX3" fmla="*/ 128111 w 137826"/>
                    <a:gd name="connsiteY3" fmla="*/ 23527 h 215645"/>
                    <a:gd name="connsiteX4" fmla="*/ 112300 w 137826"/>
                    <a:gd name="connsiteY4" fmla="*/ 0 h 215645"/>
                    <a:gd name="connsiteX5" fmla="*/ 34195 w 137826"/>
                    <a:gd name="connsiteY5" fmla="*/ 61246 h 215645"/>
                    <a:gd name="connsiteX6" fmla="*/ 0 w 137826"/>
                    <a:gd name="connsiteY6" fmla="*/ 145447 h 215645"/>
                    <a:gd name="connsiteX7" fmla="*/ 18860 w 137826"/>
                    <a:gd name="connsiteY7" fmla="*/ 198977 h 215645"/>
                    <a:gd name="connsiteX8" fmla="*/ 66770 w 137826"/>
                    <a:gd name="connsiteY8" fmla="*/ 215646 h 215645"/>
                    <a:gd name="connsiteX9" fmla="*/ 116872 w 137826"/>
                    <a:gd name="connsiteY9" fmla="*/ 192119 h 215645"/>
                    <a:gd name="connsiteX10" fmla="*/ 137827 w 137826"/>
                    <a:gd name="connsiteY10" fmla="*/ 140113 h 215645"/>
                    <a:gd name="connsiteX11" fmla="*/ 119158 w 137826"/>
                    <a:gd name="connsiteY11" fmla="*/ 96012 h 21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7826" h="215645">
                      <a:moveTo>
                        <a:pt x="119253" y="96012"/>
                      </a:moveTo>
                      <a:cubicBezTo>
                        <a:pt x="106871" y="85630"/>
                        <a:pt x="96298" y="80391"/>
                        <a:pt x="87821" y="80391"/>
                      </a:cubicBezTo>
                      <a:cubicBezTo>
                        <a:pt x="88392" y="74962"/>
                        <a:pt x="92583" y="66199"/>
                        <a:pt x="100489" y="54102"/>
                      </a:cubicBezTo>
                      <a:cubicBezTo>
                        <a:pt x="108299" y="42005"/>
                        <a:pt x="117539" y="31814"/>
                        <a:pt x="128111" y="23527"/>
                      </a:cubicBezTo>
                      <a:cubicBezTo>
                        <a:pt x="127254" y="12954"/>
                        <a:pt x="121920" y="5144"/>
                        <a:pt x="112300" y="0"/>
                      </a:cubicBezTo>
                      <a:cubicBezTo>
                        <a:pt x="82868" y="9144"/>
                        <a:pt x="56864" y="29527"/>
                        <a:pt x="34195" y="61246"/>
                      </a:cubicBezTo>
                      <a:cubicBezTo>
                        <a:pt x="11335" y="92774"/>
                        <a:pt x="0" y="120872"/>
                        <a:pt x="0" y="145447"/>
                      </a:cubicBezTo>
                      <a:cubicBezTo>
                        <a:pt x="0" y="170021"/>
                        <a:pt x="6287" y="187833"/>
                        <a:pt x="18860" y="198977"/>
                      </a:cubicBezTo>
                      <a:cubicBezTo>
                        <a:pt x="31433" y="210122"/>
                        <a:pt x="47435" y="215646"/>
                        <a:pt x="66770" y="215646"/>
                      </a:cubicBezTo>
                      <a:cubicBezTo>
                        <a:pt x="86106" y="215646"/>
                        <a:pt x="102870" y="207836"/>
                        <a:pt x="116872" y="192119"/>
                      </a:cubicBezTo>
                      <a:cubicBezTo>
                        <a:pt x="130874" y="176403"/>
                        <a:pt x="137827" y="159067"/>
                        <a:pt x="137827" y="140113"/>
                      </a:cubicBezTo>
                      <a:cubicBezTo>
                        <a:pt x="137827" y="121158"/>
                        <a:pt x="131636" y="106489"/>
                        <a:pt x="119158" y="96012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</p:spPr>
              <p:txBody>
                <a:bodyPr wrap="none" rtlCol="0" anchor="ctr"/>
                <a:lstStyle/>
                <a:p>
                  <a:endParaRPr lang="ko-KR" altLang="en-US" b="1" dirty="0">
                    <a:solidFill>
                      <a:srgbClr val="11A39C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149" name="그룹 148">
                <a:extLst>
                  <a:ext uri="{FF2B5EF4-FFF2-40B4-BE49-F238E27FC236}">
                    <a16:creationId xmlns:a16="http://schemas.microsoft.com/office/drawing/2014/main" id="{937E28A9-B694-D293-6D74-F7AA06C1C98D}"/>
                  </a:ext>
                </a:extLst>
              </p:cNvPr>
              <p:cNvGrpSpPr/>
              <p:nvPr/>
            </p:nvGrpSpPr>
            <p:grpSpPr>
              <a:xfrm rot="10800000">
                <a:off x="7510462" y="4165377"/>
                <a:ext cx="239078" cy="177139"/>
                <a:chOff x="4424362" y="3319557"/>
                <a:chExt cx="291178" cy="215741"/>
              </a:xfrm>
              <a:solidFill>
                <a:srgbClr val="11A39C"/>
              </a:solidFill>
            </p:grpSpPr>
            <p:sp>
              <p:nvSpPr>
                <p:cNvPr id="150" name="자유형: 도형 149">
                  <a:extLst>
                    <a:ext uri="{FF2B5EF4-FFF2-40B4-BE49-F238E27FC236}">
                      <a16:creationId xmlns:a16="http://schemas.microsoft.com/office/drawing/2014/main" id="{AB538295-637A-3C52-D15E-AEA88748A510}"/>
                    </a:ext>
                  </a:extLst>
                </p:cNvPr>
                <p:cNvSpPr/>
                <p:nvPr/>
              </p:nvSpPr>
              <p:spPr>
                <a:xfrm>
                  <a:off x="4578095" y="3319557"/>
                  <a:ext cx="137445" cy="215741"/>
                </a:xfrm>
                <a:custGeom>
                  <a:avLst/>
                  <a:gdLst>
                    <a:gd name="connsiteX0" fmla="*/ 118777 w 137445"/>
                    <a:gd name="connsiteY0" fmla="*/ 96012 h 215741"/>
                    <a:gd name="connsiteX1" fmla="*/ 87344 w 137445"/>
                    <a:gd name="connsiteY1" fmla="*/ 80391 h 215741"/>
                    <a:gd name="connsiteX2" fmla="*/ 100013 w 137445"/>
                    <a:gd name="connsiteY2" fmla="*/ 54102 h 215741"/>
                    <a:gd name="connsiteX3" fmla="*/ 128016 w 137445"/>
                    <a:gd name="connsiteY3" fmla="*/ 23527 h 215741"/>
                    <a:gd name="connsiteX4" fmla="*/ 112205 w 137445"/>
                    <a:gd name="connsiteY4" fmla="*/ 0 h 215741"/>
                    <a:gd name="connsiteX5" fmla="*/ 56579 w 137445"/>
                    <a:gd name="connsiteY5" fmla="*/ 34671 h 215741"/>
                    <a:gd name="connsiteX6" fmla="*/ 15240 w 137445"/>
                    <a:gd name="connsiteY6" fmla="*/ 92297 h 215741"/>
                    <a:gd name="connsiteX7" fmla="*/ 0 w 137445"/>
                    <a:gd name="connsiteY7" fmla="*/ 153257 h 215741"/>
                    <a:gd name="connsiteX8" fmla="*/ 18669 w 137445"/>
                    <a:gd name="connsiteY8" fmla="*/ 199073 h 215741"/>
                    <a:gd name="connsiteX9" fmla="*/ 66389 w 137445"/>
                    <a:gd name="connsiteY9" fmla="*/ 215741 h 215741"/>
                    <a:gd name="connsiteX10" fmla="*/ 116491 w 137445"/>
                    <a:gd name="connsiteY10" fmla="*/ 192215 h 215741"/>
                    <a:gd name="connsiteX11" fmla="*/ 137446 w 137445"/>
                    <a:gd name="connsiteY11" fmla="*/ 140208 h 215741"/>
                    <a:gd name="connsiteX12" fmla="*/ 118872 w 137445"/>
                    <a:gd name="connsiteY12" fmla="*/ 96107 h 215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7445" h="215741">
                      <a:moveTo>
                        <a:pt x="118777" y="96012"/>
                      </a:moveTo>
                      <a:cubicBezTo>
                        <a:pt x="106394" y="85630"/>
                        <a:pt x="95917" y="80391"/>
                        <a:pt x="87344" y="80391"/>
                      </a:cubicBezTo>
                      <a:cubicBezTo>
                        <a:pt x="87916" y="74962"/>
                        <a:pt x="92107" y="66199"/>
                        <a:pt x="100013" y="54102"/>
                      </a:cubicBezTo>
                      <a:cubicBezTo>
                        <a:pt x="107823" y="42005"/>
                        <a:pt x="117158" y="31814"/>
                        <a:pt x="128016" y="23527"/>
                      </a:cubicBezTo>
                      <a:cubicBezTo>
                        <a:pt x="127159" y="13240"/>
                        <a:pt x="121920" y="5429"/>
                        <a:pt x="112205" y="0"/>
                      </a:cubicBezTo>
                      <a:cubicBezTo>
                        <a:pt x="92488" y="6001"/>
                        <a:pt x="74009" y="17526"/>
                        <a:pt x="56579" y="34671"/>
                      </a:cubicBezTo>
                      <a:cubicBezTo>
                        <a:pt x="39148" y="51816"/>
                        <a:pt x="25432" y="70961"/>
                        <a:pt x="15240" y="92297"/>
                      </a:cubicBezTo>
                      <a:cubicBezTo>
                        <a:pt x="5144" y="113538"/>
                        <a:pt x="0" y="133922"/>
                        <a:pt x="0" y="153257"/>
                      </a:cubicBezTo>
                      <a:cubicBezTo>
                        <a:pt x="0" y="172593"/>
                        <a:pt x="6191" y="187928"/>
                        <a:pt x="18669" y="199073"/>
                      </a:cubicBezTo>
                      <a:cubicBezTo>
                        <a:pt x="31052" y="210217"/>
                        <a:pt x="46958" y="215741"/>
                        <a:pt x="66389" y="215741"/>
                      </a:cubicBezTo>
                      <a:cubicBezTo>
                        <a:pt x="85820" y="215741"/>
                        <a:pt x="102489" y="207931"/>
                        <a:pt x="116491" y="192215"/>
                      </a:cubicBezTo>
                      <a:cubicBezTo>
                        <a:pt x="130493" y="176498"/>
                        <a:pt x="137446" y="159163"/>
                        <a:pt x="137446" y="140208"/>
                      </a:cubicBezTo>
                      <a:cubicBezTo>
                        <a:pt x="137446" y="121253"/>
                        <a:pt x="131255" y="106585"/>
                        <a:pt x="118872" y="961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b="1" dirty="0">
                    <a:solidFill>
                      <a:srgbClr val="11A39C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151" name="자유형: 도형 150">
                  <a:extLst>
                    <a:ext uri="{FF2B5EF4-FFF2-40B4-BE49-F238E27FC236}">
                      <a16:creationId xmlns:a16="http://schemas.microsoft.com/office/drawing/2014/main" id="{7E4717B1-5C61-F55C-026E-9630D629AEBF}"/>
                    </a:ext>
                  </a:extLst>
                </p:cNvPr>
                <p:cNvSpPr/>
                <p:nvPr/>
              </p:nvSpPr>
              <p:spPr>
                <a:xfrm>
                  <a:off x="4424362" y="3319557"/>
                  <a:ext cx="137826" cy="215645"/>
                </a:xfrm>
                <a:custGeom>
                  <a:avLst/>
                  <a:gdLst>
                    <a:gd name="connsiteX0" fmla="*/ 119253 w 137826"/>
                    <a:gd name="connsiteY0" fmla="*/ 96012 h 215645"/>
                    <a:gd name="connsiteX1" fmla="*/ 87821 w 137826"/>
                    <a:gd name="connsiteY1" fmla="*/ 80391 h 215645"/>
                    <a:gd name="connsiteX2" fmla="*/ 100489 w 137826"/>
                    <a:gd name="connsiteY2" fmla="*/ 54102 h 215645"/>
                    <a:gd name="connsiteX3" fmla="*/ 128111 w 137826"/>
                    <a:gd name="connsiteY3" fmla="*/ 23527 h 215645"/>
                    <a:gd name="connsiteX4" fmla="*/ 112300 w 137826"/>
                    <a:gd name="connsiteY4" fmla="*/ 0 h 215645"/>
                    <a:gd name="connsiteX5" fmla="*/ 34195 w 137826"/>
                    <a:gd name="connsiteY5" fmla="*/ 61246 h 215645"/>
                    <a:gd name="connsiteX6" fmla="*/ 0 w 137826"/>
                    <a:gd name="connsiteY6" fmla="*/ 145447 h 215645"/>
                    <a:gd name="connsiteX7" fmla="*/ 18860 w 137826"/>
                    <a:gd name="connsiteY7" fmla="*/ 198977 h 215645"/>
                    <a:gd name="connsiteX8" fmla="*/ 66770 w 137826"/>
                    <a:gd name="connsiteY8" fmla="*/ 215646 h 215645"/>
                    <a:gd name="connsiteX9" fmla="*/ 116872 w 137826"/>
                    <a:gd name="connsiteY9" fmla="*/ 192119 h 215645"/>
                    <a:gd name="connsiteX10" fmla="*/ 137827 w 137826"/>
                    <a:gd name="connsiteY10" fmla="*/ 140113 h 215645"/>
                    <a:gd name="connsiteX11" fmla="*/ 119158 w 137826"/>
                    <a:gd name="connsiteY11" fmla="*/ 96012 h 21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7826" h="215645">
                      <a:moveTo>
                        <a:pt x="119253" y="96012"/>
                      </a:moveTo>
                      <a:cubicBezTo>
                        <a:pt x="106871" y="85630"/>
                        <a:pt x="96298" y="80391"/>
                        <a:pt x="87821" y="80391"/>
                      </a:cubicBezTo>
                      <a:cubicBezTo>
                        <a:pt x="88392" y="74962"/>
                        <a:pt x="92583" y="66199"/>
                        <a:pt x="100489" y="54102"/>
                      </a:cubicBezTo>
                      <a:cubicBezTo>
                        <a:pt x="108299" y="42005"/>
                        <a:pt x="117539" y="31814"/>
                        <a:pt x="128111" y="23527"/>
                      </a:cubicBezTo>
                      <a:cubicBezTo>
                        <a:pt x="127254" y="12954"/>
                        <a:pt x="121920" y="5144"/>
                        <a:pt x="112300" y="0"/>
                      </a:cubicBezTo>
                      <a:cubicBezTo>
                        <a:pt x="82868" y="9144"/>
                        <a:pt x="56864" y="29527"/>
                        <a:pt x="34195" y="61246"/>
                      </a:cubicBezTo>
                      <a:cubicBezTo>
                        <a:pt x="11335" y="92774"/>
                        <a:pt x="0" y="120872"/>
                        <a:pt x="0" y="145447"/>
                      </a:cubicBezTo>
                      <a:cubicBezTo>
                        <a:pt x="0" y="170021"/>
                        <a:pt x="6287" y="187833"/>
                        <a:pt x="18860" y="198977"/>
                      </a:cubicBezTo>
                      <a:cubicBezTo>
                        <a:pt x="31433" y="210122"/>
                        <a:pt x="47435" y="215646"/>
                        <a:pt x="66770" y="215646"/>
                      </a:cubicBezTo>
                      <a:cubicBezTo>
                        <a:pt x="86106" y="215646"/>
                        <a:pt x="102870" y="207836"/>
                        <a:pt x="116872" y="192119"/>
                      </a:cubicBezTo>
                      <a:cubicBezTo>
                        <a:pt x="130874" y="176403"/>
                        <a:pt x="137827" y="159067"/>
                        <a:pt x="137827" y="140113"/>
                      </a:cubicBezTo>
                      <a:cubicBezTo>
                        <a:pt x="137827" y="121158"/>
                        <a:pt x="131636" y="106489"/>
                        <a:pt x="119158" y="96012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b="1" dirty="0">
                    <a:solidFill>
                      <a:srgbClr val="11A39C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225A6025-FB9C-ACC0-0D6D-BACF8E9289D5}"/>
                </a:ext>
              </a:extLst>
            </p:cNvPr>
            <p:cNvSpPr txBox="1"/>
            <p:nvPr/>
          </p:nvSpPr>
          <p:spPr>
            <a:xfrm>
              <a:off x="1595224" y="4239125"/>
              <a:ext cx="5953553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2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포용성</a:t>
              </a:r>
              <a:r>
                <a:rPr lang="ko-KR" altLang="en-US" sz="2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과 </a:t>
              </a:r>
              <a:r>
                <a:rPr lang="ko-KR" altLang="en-US" sz="2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창의성</a:t>
              </a:r>
              <a:r>
                <a:rPr lang="ko-KR" altLang="en-US" sz="2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을 갖춘 </a:t>
              </a:r>
              <a:r>
                <a:rPr lang="ko-KR" altLang="en-US" sz="2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D24242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주도적인</a:t>
              </a:r>
              <a:r>
                <a:rPr lang="ko-KR" altLang="en-US" sz="2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11A39C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</a:t>
              </a:r>
              <a:r>
                <a:rPr lang="ko-KR" altLang="en-US" sz="2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사람으로 성장에 중점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850BF35-137D-C261-D526-9A8E17D3FCA1}"/>
              </a:ext>
            </a:extLst>
          </p:cNvPr>
          <p:cNvGrpSpPr/>
          <p:nvPr/>
        </p:nvGrpSpPr>
        <p:grpSpPr>
          <a:xfrm>
            <a:off x="457200" y="4624577"/>
            <a:ext cx="8229600" cy="1492880"/>
            <a:chOff x="-598337" y="4547398"/>
            <a:chExt cx="9080507" cy="1647236"/>
          </a:xfrm>
        </p:grpSpPr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07411A17-0DE4-E915-4AFF-20D56E506F1D}"/>
                </a:ext>
              </a:extLst>
            </p:cNvPr>
            <p:cNvGrpSpPr/>
            <p:nvPr/>
          </p:nvGrpSpPr>
          <p:grpSpPr>
            <a:xfrm>
              <a:off x="883183" y="4794000"/>
              <a:ext cx="7371533" cy="1148152"/>
              <a:chOff x="655763" y="4895898"/>
              <a:chExt cx="6701394" cy="1043774"/>
            </a:xfrm>
            <a:solidFill>
              <a:schemeClr val="bg1"/>
            </a:solidFill>
          </p:grpSpPr>
          <p:sp>
            <p:nvSpPr>
              <p:cNvPr id="126" name="타원 125">
                <a:extLst>
                  <a:ext uri="{FF2B5EF4-FFF2-40B4-BE49-F238E27FC236}">
                    <a16:creationId xmlns:a16="http://schemas.microsoft.com/office/drawing/2014/main" id="{34003031-E70C-1BDA-3A79-BCB3EB644CF5}"/>
                  </a:ext>
                </a:extLst>
              </p:cNvPr>
              <p:cNvSpPr/>
              <p:nvPr/>
            </p:nvSpPr>
            <p:spPr>
              <a:xfrm>
                <a:off x="655763" y="4895898"/>
                <a:ext cx="1043774" cy="1043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>
                  <a:spcAft>
                    <a:spcPts val="200"/>
                  </a:spcAft>
                </a:pPr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27" name="타원 126">
                <a:extLst>
                  <a:ext uri="{FF2B5EF4-FFF2-40B4-BE49-F238E27FC236}">
                    <a16:creationId xmlns:a16="http://schemas.microsoft.com/office/drawing/2014/main" id="{5954E4D4-B7CE-EDE5-33FA-A79B7F244ADE}"/>
                  </a:ext>
                </a:extLst>
              </p:cNvPr>
              <p:cNvSpPr/>
              <p:nvPr/>
            </p:nvSpPr>
            <p:spPr>
              <a:xfrm>
                <a:off x="1787287" y="4895898"/>
                <a:ext cx="1043774" cy="1043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>
                  <a:spcAft>
                    <a:spcPts val="200"/>
                  </a:spcAft>
                </a:pPr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28" name="타원 127">
                <a:extLst>
                  <a:ext uri="{FF2B5EF4-FFF2-40B4-BE49-F238E27FC236}">
                    <a16:creationId xmlns:a16="http://schemas.microsoft.com/office/drawing/2014/main" id="{69D6CD65-B546-2620-D09B-56EAF8777001}"/>
                  </a:ext>
                </a:extLst>
              </p:cNvPr>
              <p:cNvSpPr/>
              <p:nvPr/>
            </p:nvSpPr>
            <p:spPr>
              <a:xfrm>
                <a:off x="2918811" y="4895898"/>
                <a:ext cx="1043774" cy="1043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>
                  <a:spcAft>
                    <a:spcPts val="200"/>
                  </a:spcAft>
                </a:pPr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29" name="타원 128">
                <a:extLst>
                  <a:ext uri="{FF2B5EF4-FFF2-40B4-BE49-F238E27FC236}">
                    <a16:creationId xmlns:a16="http://schemas.microsoft.com/office/drawing/2014/main" id="{7BC791B2-8923-D0D3-04F8-7835F17FB270}"/>
                  </a:ext>
                </a:extLst>
              </p:cNvPr>
              <p:cNvSpPr/>
              <p:nvPr/>
            </p:nvSpPr>
            <p:spPr>
              <a:xfrm>
                <a:off x="4050335" y="4895898"/>
                <a:ext cx="1043774" cy="1043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>
                  <a:spcAft>
                    <a:spcPts val="200"/>
                  </a:spcAft>
                </a:pPr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30" name="타원 129">
                <a:extLst>
                  <a:ext uri="{FF2B5EF4-FFF2-40B4-BE49-F238E27FC236}">
                    <a16:creationId xmlns:a16="http://schemas.microsoft.com/office/drawing/2014/main" id="{35209B40-40A4-2EDA-63BA-EB30B6F166DD}"/>
                  </a:ext>
                </a:extLst>
              </p:cNvPr>
              <p:cNvSpPr/>
              <p:nvPr/>
            </p:nvSpPr>
            <p:spPr>
              <a:xfrm>
                <a:off x="5181859" y="4895898"/>
                <a:ext cx="1043774" cy="1043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>
                  <a:spcAft>
                    <a:spcPts val="200"/>
                  </a:spcAft>
                </a:pPr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31" name="타원 130">
                <a:extLst>
                  <a:ext uri="{FF2B5EF4-FFF2-40B4-BE49-F238E27FC236}">
                    <a16:creationId xmlns:a16="http://schemas.microsoft.com/office/drawing/2014/main" id="{275787DA-04B6-D2E6-E31B-F22C0BBC3F06}"/>
                  </a:ext>
                </a:extLst>
              </p:cNvPr>
              <p:cNvSpPr/>
              <p:nvPr/>
            </p:nvSpPr>
            <p:spPr>
              <a:xfrm>
                <a:off x="6313383" y="4895898"/>
                <a:ext cx="1043774" cy="1043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>
                  <a:spcAft>
                    <a:spcPts val="200"/>
                  </a:spcAft>
                </a:pPr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8CC91EB-5160-08D4-B5F7-44FBC97B8A60}"/>
                </a:ext>
              </a:extLst>
            </p:cNvPr>
            <p:cNvSpPr txBox="1"/>
            <p:nvPr/>
          </p:nvSpPr>
          <p:spPr>
            <a:xfrm>
              <a:off x="1106879" y="5199119"/>
              <a:ext cx="705731" cy="3565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공동체 의식</a:t>
              </a:r>
            </a:p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함양</a:t>
              </a:r>
            </a:p>
          </p:txBody>
        </p:sp>
        <p:sp>
          <p:nvSpPr>
            <p:cNvPr id="3" name="자유형: 도형 2">
              <a:extLst>
                <a:ext uri="{FF2B5EF4-FFF2-40B4-BE49-F238E27FC236}">
                  <a16:creationId xmlns:a16="http://schemas.microsoft.com/office/drawing/2014/main" id="{4FBD3034-7D4A-DA05-9AB0-3178565DCD6B}"/>
                </a:ext>
              </a:extLst>
            </p:cNvPr>
            <p:cNvSpPr/>
            <p:nvPr/>
          </p:nvSpPr>
          <p:spPr>
            <a:xfrm>
              <a:off x="703571" y="4555297"/>
              <a:ext cx="1543271" cy="727917"/>
            </a:xfrm>
            <a:custGeom>
              <a:avLst/>
              <a:gdLst>
                <a:gd name="connsiteX0" fmla="*/ 1397083 w 1549087"/>
                <a:gd name="connsiteY0" fmla="*/ 729305 h 730660"/>
                <a:gd name="connsiteX1" fmla="*/ 1256113 w 1549087"/>
                <a:gd name="connsiteY1" fmla="*/ 631960 h 730660"/>
                <a:gd name="connsiteX2" fmla="*/ 1140956 w 1549087"/>
                <a:gd name="connsiteY2" fmla="*/ 454890 h 730660"/>
                <a:gd name="connsiteX3" fmla="*/ 410293 w 1549087"/>
                <a:gd name="connsiteY3" fmla="*/ 454890 h 730660"/>
                <a:gd name="connsiteX4" fmla="*/ 291231 w 1549087"/>
                <a:gd name="connsiteY4" fmla="*/ 633960 h 730660"/>
                <a:gd name="connsiteX5" fmla="*/ 94730 w 1549087"/>
                <a:gd name="connsiteY5" fmla="*/ 719399 h 730660"/>
                <a:gd name="connsiteX6" fmla="*/ 11196 w 1549087"/>
                <a:gd name="connsiteY6" fmla="*/ 520517 h 730660"/>
                <a:gd name="connsiteX7" fmla="*/ 191980 w 1549087"/>
                <a:gd name="connsiteY7" fmla="*/ 242102 h 730660"/>
                <a:gd name="connsiteX8" fmla="*/ 193981 w 1549087"/>
                <a:gd name="connsiteY8" fmla="*/ 240101 h 730660"/>
                <a:gd name="connsiteX9" fmla="*/ 1355364 w 1549087"/>
                <a:gd name="connsiteY9" fmla="*/ 240101 h 730660"/>
                <a:gd name="connsiteX10" fmla="*/ 1357364 w 1549087"/>
                <a:gd name="connsiteY10" fmla="*/ 242102 h 730660"/>
                <a:gd name="connsiteX11" fmla="*/ 1538149 w 1549087"/>
                <a:gd name="connsiteY11" fmla="*/ 524518 h 730660"/>
                <a:gd name="connsiteX12" fmla="*/ 1450804 w 1549087"/>
                <a:gd name="connsiteY12" fmla="*/ 719304 h 730660"/>
                <a:gd name="connsiteX13" fmla="*/ 1397179 w 1549087"/>
                <a:gd name="connsiteY13" fmla="*/ 729210 h 73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9087" h="730660">
                  <a:moveTo>
                    <a:pt x="1397083" y="729305"/>
                  </a:moveTo>
                  <a:cubicBezTo>
                    <a:pt x="1335552" y="729305"/>
                    <a:pt x="1280021" y="693587"/>
                    <a:pt x="1256113" y="631960"/>
                  </a:cubicBezTo>
                  <a:cubicBezTo>
                    <a:pt x="1232301" y="568238"/>
                    <a:pt x="1192677" y="508611"/>
                    <a:pt x="1140956" y="454890"/>
                  </a:cubicBezTo>
                  <a:cubicBezTo>
                    <a:pt x="938359" y="254008"/>
                    <a:pt x="610890" y="254008"/>
                    <a:pt x="410293" y="454890"/>
                  </a:cubicBezTo>
                  <a:cubicBezTo>
                    <a:pt x="358668" y="508611"/>
                    <a:pt x="318949" y="568238"/>
                    <a:pt x="291231" y="633960"/>
                  </a:cubicBezTo>
                  <a:cubicBezTo>
                    <a:pt x="261417" y="713399"/>
                    <a:pt x="171978" y="751213"/>
                    <a:pt x="94730" y="719399"/>
                  </a:cubicBezTo>
                  <a:cubicBezTo>
                    <a:pt x="17292" y="687586"/>
                    <a:pt x="-20427" y="600146"/>
                    <a:pt x="11196" y="520517"/>
                  </a:cubicBezTo>
                  <a:cubicBezTo>
                    <a:pt x="52915" y="417171"/>
                    <a:pt x="114447" y="323731"/>
                    <a:pt x="191980" y="242102"/>
                  </a:cubicBezTo>
                  <a:lnTo>
                    <a:pt x="193981" y="240101"/>
                  </a:lnTo>
                  <a:cubicBezTo>
                    <a:pt x="513544" y="-80034"/>
                    <a:pt x="1033705" y="-80034"/>
                    <a:pt x="1355364" y="240101"/>
                  </a:cubicBezTo>
                  <a:lnTo>
                    <a:pt x="1357364" y="242102"/>
                  </a:lnTo>
                  <a:cubicBezTo>
                    <a:pt x="1438803" y="325636"/>
                    <a:pt x="1500430" y="420981"/>
                    <a:pt x="1538149" y="524518"/>
                  </a:cubicBezTo>
                  <a:cubicBezTo>
                    <a:pt x="1569867" y="602051"/>
                    <a:pt x="1530148" y="689491"/>
                    <a:pt x="1450804" y="719304"/>
                  </a:cubicBezTo>
                  <a:cubicBezTo>
                    <a:pt x="1432897" y="727305"/>
                    <a:pt x="1415085" y="729210"/>
                    <a:pt x="1397179" y="729210"/>
                  </a:cubicBezTo>
                  <a:close/>
                </a:path>
              </a:pathLst>
            </a:custGeom>
            <a:solidFill>
              <a:srgbClr val="96D4DE">
                <a:alpha val="51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Aft>
                  <a:spcPts val="200"/>
                </a:spcAft>
              </a:pPr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" name="자유형: 도형 3">
              <a:extLst>
                <a:ext uri="{FF2B5EF4-FFF2-40B4-BE49-F238E27FC236}">
                  <a16:creationId xmlns:a16="http://schemas.microsoft.com/office/drawing/2014/main" id="{DBC124EF-E2A3-3DF2-562A-CEF03890082B}"/>
                </a:ext>
              </a:extLst>
            </p:cNvPr>
            <p:cNvSpPr/>
            <p:nvPr/>
          </p:nvSpPr>
          <p:spPr>
            <a:xfrm>
              <a:off x="696472" y="5456864"/>
              <a:ext cx="1553526" cy="737582"/>
            </a:xfrm>
            <a:custGeom>
              <a:avLst/>
              <a:gdLst>
                <a:gd name="connsiteX0" fmla="*/ 778149 w 1559381"/>
                <a:gd name="connsiteY0" fmla="*/ 740361 h 740361"/>
                <a:gd name="connsiteX1" fmla="*/ 198267 w 1559381"/>
                <a:gd name="connsiteY1" fmla="*/ 499474 h 740361"/>
                <a:gd name="connsiteX2" fmla="*/ 9672 w 1559381"/>
                <a:gd name="connsiteY2" fmla="*/ 204961 h 740361"/>
                <a:gd name="connsiteX3" fmla="*/ 99016 w 1559381"/>
                <a:gd name="connsiteY3" fmla="*/ 9889 h 740361"/>
                <a:gd name="connsiteX4" fmla="*/ 293707 w 1559381"/>
                <a:gd name="connsiteY4" fmla="*/ 99519 h 740361"/>
                <a:gd name="connsiteX5" fmla="*/ 412770 w 1559381"/>
                <a:gd name="connsiteY5" fmla="*/ 284590 h 740361"/>
                <a:gd name="connsiteX6" fmla="*/ 1147433 w 1559381"/>
                <a:gd name="connsiteY6" fmla="*/ 284590 h 740361"/>
                <a:gd name="connsiteX7" fmla="*/ 1266495 w 1559381"/>
                <a:gd name="connsiteY7" fmla="*/ 99519 h 740361"/>
                <a:gd name="connsiteX8" fmla="*/ 1459186 w 1559381"/>
                <a:gd name="connsiteY8" fmla="*/ 9889 h 740361"/>
                <a:gd name="connsiteX9" fmla="*/ 1550531 w 1559381"/>
                <a:gd name="connsiteY9" fmla="*/ 204961 h 740361"/>
                <a:gd name="connsiteX10" fmla="*/ 1361936 w 1559381"/>
                <a:gd name="connsiteY10" fmla="*/ 499474 h 740361"/>
                <a:gd name="connsiteX11" fmla="*/ 778244 w 1559381"/>
                <a:gd name="connsiteY11" fmla="*/ 740361 h 740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9381" h="740361">
                  <a:moveTo>
                    <a:pt x="778149" y="740361"/>
                  </a:moveTo>
                  <a:cubicBezTo>
                    <a:pt x="567741" y="740361"/>
                    <a:pt x="359144" y="660637"/>
                    <a:pt x="198267" y="499474"/>
                  </a:cubicBezTo>
                  <a:cubicBezTo>
                    <a:pt x="114923" y="415940"/>
                    <a:pt x="49391" y="314403"/>
                    <a:pt x="9672" y="204961"/>
                  </a:cubicBezTo>
                  <a:cubicBezTo>
                    <a:pt x="-20142" y="125332"/>
                    <a:pt x="21578" y="37797"/>
                    <a:pt x="99016" y="9889"/>
                  </a:cubicBezTo>
                  <a:cubicBezTo>
                    <a:pt x="178455" y="-19924"/>
                    <a:pt x="265894" y="19890"/>
                    <a:pt x="293707" y="99519"/>
                  </a:cubicBezTo>
                  <a:cubicBezTo>
                    <a:pt x="319520" y="167242"/>
                    <a:pt x="361144" y="232869"/>
                    <a:pt x="412770" y="284590"/>
                  </a:cubicBezTo>
                  <a:cubicBezTo>
                    <a:pt x="615366" y="487663"/>
                    <a:pt x="944931" y="487663"/>
                    <a:pt x="1147433" y="284590"/>
                  </a:cubicBezTo>
                  <a:cubicBezTo>
                    <a:pt x="1199058" y="232869"/>
                    <a:pt x="1240683" y="167242"/>
                    <a:pt x="1266495" y="99519"/>
                  </a:cubicBezTo>
                  <a:cubicBezTo>
                    <a:pt x="1294308" y="19890"/>
                    <a:pt x="1381653" y="-19924"/>
                    <a:pt x="1459186" y="9889"/>
                  </a:cubicBezTo>
                  <a:cubicBezTo>
                    <a:pt x="1538625" y="37797"/>
                    <a:pt x="1578344" y="125332"/>
                    <a:pt x="1550531" y="204961"/>
                  </a:cubicBezTo>
                  <a:cubicBezTo>
                    <a:pt x="1510812" y="314403"/>
                    <a:pt x="1445280" y="415940"/>
                    <a:pt x="1361936" y="499474"/>
                  </a:cubicBezTo>
                  <a:cubicBezTo>
                    <a:pt x="1201154" y="660637"/>
                    <a:pt x="988746" y="740361"/>
                    <a:pt x="778244" y="740361"/>
                  </a:cubicBezTo>
                  <a:close/>
                </a:path>
              </a:pathLst>
            </a:custGeom>
            <a:solidFill>
              <a:srgbClr val="96D4DE">
                <a:alpha val="51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Aft>
                  <a:spcPts val="200"/>
                </a:spcAft>
              </a:pPr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22B1A525-E3FA-5777-A86F-3EB3A631D73B}"/>
                </a:ext>
              </a:extLst>
            </p:cNvPr>
            <p:cNvSpPr txBox="1"/>
            <p:nvPr/>
          </p:nvSpPr>
          <p:spPr>
            <a:xfrm>
              <a:off x="-155774" y="5109974"/>
              <a:ext cx="705731" cy="53486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능동적</a:t>
              </a:r>
              <a:endParaRPr lang="en-US" altLang="ko-KR" sz="105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대응능력</a:t>
              </a:r>
              <a:r>
                <a:rPr lang="en-US" altLang="ko-KR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</a:t>
              </a:r>
            </a:p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주도성 함양</a:t>
              </a:r>
              <a:endParaRPr lang="en-US" altLang="ko-KR" sz="105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DAB92DF-17AA-CBCB-F833-F79107080340}"/>
                </a:ext>
              </a:extLst>
            </p:cNvPr>
            <p:cNvSpPr txBox="1"/>
            <p:nvPr/>
          </p:nvSpPr>
          <p:spPr>
            <a:xfrm>
              <a:off x="2385328" y="5020829"/>
              <a:ext cx="633212" cy="71315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언어</a:t>
              </a:r>
              <a:r>
                <a:rPr lang="en-US" altLang="ko-KR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수리</a:t>
              </a:r>
              <a:r>
                <a:rPr lang="en-US" altLang="ko-KR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</a:p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디지털</a:t>
              </a:r>
              <a:endParaRPr lang="en-US" altLang="ko-KR" sz="105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기초소양</a:t>
              </a:r>
              <a:endParaRPr lang="en-US" altLang="ko-KR" sz="105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함양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8C0DA009-7614-A6CD-661D-381270F5DBB5}"/>
                </a:ext>
              </a:extLst>
            </p:cNvPr>
            <p:cNvSpPr txBox="1"/>
            <p:nvPr/>
          </p:nvSpPr>
          <p:spPr>
            <a:xfrm>
              <a:off x="3526534" y="5109973"/>
              <a:ext cx="840155" cy="53486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학습자 맞춤형</a:t>
              </a:r>
              <a:endParaRPr lang="en-US" altLang="ko-KR" sz="105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</a:t>
              </a:r>
              <a:endParaRPr lang="en-US" altLang="ko-KR" sz="105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체제 구축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60D1750-7454-BFE4-2BAE-23A4AF982184}"/>
                </a:ext>
              </a:extLst>
            </p:cNvPr>
            <p:cNvSpPr txBox="1"/>
            <p:nvPr/>
          </p:nvSpPr>
          <p:spPr>
            <a:xfrm>
              <a:off x="4838420" y="5109974"/>
              <a:ext cx="705730" cy="53486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깊이 있는</a:t>
              </a:r>
              <a:endParaRPr lang="en-US" altLang="ko-KR" sz="105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학습을 통해</a:t>
              </a:r>
              <a:endParaRPr lang="en-US" altLang="ko-KR" sz="105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역량 함양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F81741B-1627-C429-3DDA-15FC98E3A869}"/>
                </a:ext>
              </a:extLst>
            </p:cNvPr>
            <p:cNvSpPr txBox="1"/>
            <p:nvPr/>
          </p:nvSpPr>
          <p:spPr>
            <a:xfrm>
              <a:off x="6083098" y="5109974"/>
              <a:ext cx="705730" cy="53486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다양한</a:t>
              </a:r>
              <a:endParaRPr lang="en-US" altLang="ko-KR" sz="105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학생 참여형</a:t>
              </a:r>
              <a:endParaRPr lang="en-US" altLang="ko-KR" sz="105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수업 활성화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5175B61-F168-8364-7BE2-E8BD8C92303D}"/>
                </a:ext>
              </a:extLst>
            </p:cNvPr>
            <p:cNvSpPr txBox="1"/>
            <p:nvPr/>
          </p:nvSpPr>
          <p:spPr>
            <a:xfrm>
              <a:off x="7310970" y="5109973"/>
              <a:ext cx="739336" cy="53486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 주체 간</a:t>
              </a:r>
              <a:endParaRPr lang="en-US" altLang="ko-KR" sz="105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협조 체제</a:t>
              </a:r>
              <a:endParaRPr lang="en-US" altLang="ko-KR" sz="105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구축</a:t>
              </a:r>
            </a:p>
          </p:txBody>
        </p:sp>
        <p:sp>
          <p:nvSpPr>
            <p:cNvPr id="133" name="자유형: 도형 132">
              <a:extLst>
                <a:ext uri="{FF2B5EF4-FFF2-40B4-BE49-F238E27FC236}">
                  <a16:creationId xmlns:a16="http://schemas.microsoft.com/office/drawing/2014/main" id="{09F61933-4FF9-51DA-70F8-C61350788ADC}"/>
                </a:ext>
              </a:extLst>
            </p:cNvPr>
            <p:cNvSpPr/>
            <p:nvPr/>
          </p:nvSpPr>
          <p:spPr>
            <a:xfrm>
              <a:off x="1945763" y="4555297"/>
              <a:ext cx="1543271" cy="727917"/>
            </a:xfrm>
            <a:custGeom>
              <a:avLst/>
              <a:gdLst>
                <a:gd name="connsiteX0" fmla="*/ 1397083 w 1549087"/>
                <a:gd name="connsiteY0" fmla="*/ 729305 h 730660"/>
                <a:gd name="connsiteX1" fmla="*/ 1256113 w 1549087"/>
                <a:gd name="connsiteY1" fmla="*/ 631960 h 730660"/>
                <a:gd name="connsiteX2" fmla="*/ 1140956 w 1549087"/>
                <a:gd name="connsiteY2" fmla="*/ 454890 h 730660"/>
                <a:gd name="connsiteX3" fmla="*/ 410293 w 1549087"/>
                <a:gd name="connsiteY3" fmla="*/ 454890 h 730660"/>
                <a:gd name="connsiteX4" fmla="*/ 291231 w 1549087"/>
                <a:gd name="connsiteY4" fmla="*/ 633960 h 730660"/>
                <a:gd name="connsiteX5" fmla="*/ 94730 w 1549087"/>
                <a:gd name="connsiteY5" fmla="*/ 719399 h 730660"/>
                <a:gd name="connsiteX6" fmla="*/ 11196 w 1549087"/>
                <a:gd name="connsiteY6" fmla="*/ 520517 h 730660"/>
                <a:gd name="connsiteX7" fmla="*/ 191980 w 1549087"/>
                <a:gd name="connsiteY7" fmla="*/ 242102 h 730660"/>
                <a:gd name="connsiteX8" fmla="*/ 193981 w 1549087"/>
                <a:gd name="connsiteY8" fmla="*/ 240101 h 730660"/>
                <a:gd name="connsiteX9" fmla="*/ 1355364 w 1549087"/>
                <a:gd name="connsiteY9" fmla="*/ 240101 h 730660"/>
                <a:gd name="connsiteX10" fmla="*/ 1357364 w 1549087"/>
                <a:gd name="connsiteY10" fmla="*/ 242102 h 730660"/>
                <a:gd name="connsiteX11" fmla="*/ 1538149 w 1549087"/>
                <a:gd name="connsiteY11" fmla="*/ 524518 h 730660"/>
                <a:gd name="connsiteX12" fmla="*/ 1450804 w 1549087"/>
                <a:gd name="connsiteY12" fmla="*/ 719304 h 730660"/>
                <a:gd name="connsiteX13" fmla="*/ 1397179 w 1549087"/>
                <a:gd name="connsiteY13" fmla="*/ 729210 h 73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9087" h="730660">
                  <a:moveTo>
                    <a:pt x="1397083" y="729305"/>
                  </a:moveTo>
                  <a:cubicBezTo>
                    <a:pt x="1335552" y="729305"/>
                    <a:pt x="1280021" y="693587"/>
                    <a:pt x="1256113" y="631960"/>
                  </a:cubicBezTo>
                  <a:cubicBezTo>
                    <a:pt x="1232301" y="568238"/>
                    <a:pt x="1192677" y="508611"/>
                    <a:pt x="1140956" y="454890"/>
                  </a:cubicBezTo>
                  <a:cubicBezTo>
                    <a:pt x="938359" y="254008"/>
                    <a:pt x="610890" y="254008"/>
                    <a:pt x="410293" y="454890"/>
                  </a:cubicBezTo>
                  <a:cubicBezTo>
                    <a:pt x="358668" y="508611"/>
                    <a:pt x="318949" y="568238"/>
                    <a:pt x="291231" y="633960"/>
                  </a:cubicBezTo>
                  <a:cubicBezTo>
                    <a:pt x="261417" y="713399"/>
                    <a:pt x="171978" y="751213"/>
                    <a:pt x="94730" y="719399"/>
                  </a:cubicBezTo>
                  <a:cubicBezTo>
                    <a:pt x="17292" y="687586"/>
                    <a:pt x="-20427" y="600146"/>
                    <a:pt x="11196" y="520517"/>
                  </a:cubicBezTo>
                  <a:cubicBezTo>
                    <a:pt x="52915" y="417171"/>
                    <a:pt x="114447" y="323731"/>
                    <a:pt x="191980" y="242102"/>
                  </a:cubicBezTo>
                  <a:lnTo>
                    <a:pt x="193981" y="240101"/>
                  </a:lnTo>
                  <a:cubicBezTo>
                    <a:pt x="513544" y="-80034"/>
                    <a:pt x="1033705" y="-80034"/>
                    <a:pt x="1355364" y="240101"/>
                  </a:cubicBezTo>
                  <a:lnTo>
                    <a:pt x="1357364" y="242102"/>
                  </a:lnTo>
                  <a:cubicBezTo>
                    <a:pt x="1438803" y="325636"/>
                    <a:pt x="1500430" y="420981"/>
                    <a:pt x="1538149" y="524518"/>
                  </a:cubicBezTo>
                  <a:cubicBezTo>
                    <a:pt x="1569867" y="602051"/>
                    <a:pt x="1530148" y="689491"/>
                    <a:pt x="1450804" y="719304"/>
                  </a:cubicBezTo>
                  <a:cubicBezTo>
                    <a:pt x="1432897" y="727305"/>
                    <a:pt x="1415085" y="729210"/>
                    <a:pt x="1397179" y="729210"/>
                  </a:cubicBezTo>
                  <a:close/>
                </a:path>
              </a:pathLst>
            </a:custGeom>
            <a:solidFill>
              <a:srgbClr val="96D4DE">
                <a:alpha val="51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Aft>
                  <a:spcPts val="200"/>
                </a:spcAft>
              </a:pPr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34" name="자유형: 도형 133">
              <a:extLst>
                <a:ext uri="{FF2B5EF4-FFF2-40B4-BE49-F238E27FC236}">
                  <a16:creationId xmlns:a16="http://schemas.microsoft.com/office/drawing/2014/main" id="{DB2BB3B0-A297-D98C-1AC4-A37742F1A4FF}"/>
                </a:ext>
              </a:extLst>
            </p:cNvPr>
            <p:cNvSpPr/>
            <p:nvPr/>
          </p:nvSpPr>
          <p:spPr>
            <a:xfrm>
              <a:off x="1938664" y="5456864"/>
              <a:ext cx="1553526" cy="737582"/>
            </a:xfrm>
            <a:custGeom>
              <a:avLst/>
              <a:gdLst>
                <a:gd name="connsiteX0" fmla="*/ 778149 w 1559381"/>
                <a:gd name="connsiteY0" fmla="*/ 740361 h 740361"/>
                <a:gd name="connsiteX1" fmla="*/ 198267 w 1559381"/>
                <a:gd name="connsiteY1" fmla="*/ 499474 h 740361"/>
                <a:gd name="connsiteX2" fmla="*/ 9672 w 1559381"/>
                <a:gd name="connsiteY2" fmla="*/ 204961 h 740361"/>
                <a:gd name="connsiteX3" fmla="*/ 99016 w 1559381"/>
                <a:gd name="connsiteY3" fmla="*/ 9889 h 740361"/>
                <a:gd name="connsiteX4" fmla="*/ 293707 w 1559381"/>
                <a:gd name="connsiteY4" fmla="*/ 99519 h 740361"/>
                <a:gd name="connsiteX5" fmla="*/ 412770 w 1559381"/>
                <a:gd name="connsiteY5" fmla="*/ 284590 h 740361"/>
                <a:gd name="connsiteX6" fmla="*/ 1147433 w 1559381"/>
                <a:gd name="connsiteY6" fmla="*/ 284590 h 740361"/>
                <a:gd name="connsiteX7" fmla="*/ 1266495 w 1559381"/>
                <a:gd name="connsiteY7" fmla="*/ 99519 h 740361"/>
                <a:gd name="connsiteX8" fmla="*/ 1459186 w 1559381"/>
                <a:gd name="connsiteY8" fmla="*/ 9889 h 740361"/>
                <a:gd name="connsiteX9" fmla="*/ 1550531 w 1559381"/>
                <a:gd name="connsiteY9" fmla="*/ 204961 h 740361"/>
                <a:gd name="connsiteX10" fmla="*/ 1361936 w 1559381"/>
                <a:gd name="connsiteY10" fmla="*/ 499474 h 740361"/>
                <a:gd name="connsiteX11" fmla="*/ 778244 w 1559381"/>
                <a:gd name="connsiteY11" fmla="*/ 740361 h 740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9381" h="740361">
                  <a:moveTo>
                    <a:pt x="778149" y="740361"/>
                  </a:moveTo>
                  <a:cubicBezTo>
                    <a:pt x="567741" y="740361"/>
                    <a:pt x="359144" y="660637"/>
                    <a:pt x="198267" y="499474"/>
                  </a:cubicBezTo>
                  <a:cubicBezTo>
                    <a:pt x="114923" y="415940"/>
                    <a:pt x="49391" y="314403"/>
                    <a:pt x="9672" y="204961"/>
                  </a:cubicBezTo>
                  <a:cubicBezTo>
                    <a:pt x="-20142" y="125332"/>
                    <a:pt x="21578" y="37797"/>
                    <a:pt x="99016" y="9889"/>
                  </a:cubicBezTo>
                  <a:cubicBezTo>
                    <a:pt x="178455" y="-19924"/>
                    <a:pt x="265894" y="19890"/>
                    <a:pt x="293707" y="99519"/>
                  </a:cubicBezTo>
                  <a:cubicBezTo>
                    <a:pt x="319520" y="167242"/>
                    <a:pt x="361144" y="232869"/>
                    <a:pt x="412770" y="284590"/>
                  </a:cubicBezTo>
                  <a:cubicBezTo>
                    <a:pt x="615366" y="487663"/>
                    <a:pt x="944931" y="487663"/>
                    <a:pt x="1147433" y="284590"/>
                  </a:cubicBezTo>
                  <a:cubicBezTo>
                    <a:pt x="1199058" y="232869"/>
                    <a:pt x="1240683" y="167242"/>
                    <a:pt x="1266495" y="99519"/>
                  </a:cubicBezTo>
                  <a:cubicBezTo>
                    <a:pt x="1294308" y="19890"/>
                    <a:pt x="1381653" y="-19924"/>
                    <a:pt x="1459186" y="9889"/>
                  </a:cubicBezTo>
                  <a:cubicBezTo>
                    <a:pt x="1538625" y="37797"/>
                    <a:pt x="1578344" y="125332"/>
                    <a:pt x="1550531" y="204961"/>
                  </a:cubicBezTo>
                  <a:cubicBezTo>
                    <a:pt x="1510812" y="314403"/>
                    <a:pt x="1445280" y="415940"/>
                    <a:pt x="1361936" y="499474"/>
                  </a:cubicBezTo>
                  <a:cubicBezTo>
                    <a:pt x="1201154" y="660637"/>
                    <a:pt x="988746" y="740361"/>
                    <a:pt x="778244" y="740361"/>
                  </a:cubicBezTo>
                  <a:close/>
                </a:path>
              </a:pathLst>
            </a:custGeom>
            <a:solidFill>
              <a:srgbClr val="96D4DE">
                <a:alpha val="51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Aft>
                  <a:spcPts val="200"/>
                </a:spcAft>
              </a:pPr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35" name="자유형: 도형 134">
              <a:extLst>
                <a:ext uri="{FF2B5EF4-FFF2-40B4-BE49-F238E27FC236}">
                  <a16:creationId xmlns:a16="http://schemas.microsoft.com/office/drawing/2014/main" id="{D64CC909-CAE9-8CB2-7775-221868762335}"/>
                </a:ext>
              </a:extLst>
            </p:cNvPr>
            <p:cNvSpPr/>
            <p:nvPr/>
          </p:nvSpPr>
          <p:spPr>
            <a:xfrm>
              <a:off x="3182114" y="4553092"/>
              <a:ext cx="1544699" cy="728702"/>
            </a:xfrm>
            <a:custGeom>
              <a:avLst/>
              <a:gdLst>
                <a:gd name="connsiteX0" fmla="*/ 1397720 w 1550521"/>
                <a:gd name="connsiteY0" fmla="*/ 731234 h 731448"/>
                <a:gd name="connsiteX1" fmla="*/ 1256750 w 1550521"/>
                <a:gd name="connsiteY1" fmla="*/ 633603 h 731448"/>
                <a:gd name="connsiteX2" fmla="*/ 1141593 w 1550521"/>
                <a:gd name="connsiteY2" fmla="*/ 456248 h 731448"/>
                <a:gd name="connsiteX3" fmla="*/ 774404 w 1550521"/>
                <a:gd name="connsiteY3" fmla="*/ 304895 h 731448"/>
                <a:gd name="connsiteX4" fmla="*/ 774404 w 1550521"/>
                <a:gd name="connsiteY4" fmla="*/ 304895 h 731448"/>
                <a:gd name="connsiteX5" fmla="*/ 409025 w 1550521"/>
                <a:gd name="connsiteY5" fmla="*/ 456248 h 731448"/>
                <a:gd name="connsiteX6" fmla="*/ 293868 w 1550521"/>
                <a:gd name="connsiteY6" fmla="*/ 633603 h 731448"/>
                <a:gd name="connsiteX7" fmla="*/ 97176 w 1550521"/>
                <a:gd name="connsiteY7" fmla="*/ 721233 h 731448"/>
                <a:gd name="connsiteX8" fmla="*/ 9927 w 1550521"/>
                <a:gd name="connsiteY8" fmla="*/ 525971 h 731448"/>
                <a:gd name="connsiteX9" fmla="*/ 194617 w 1550521"/>
                <a:gd name="connsiteY9" fmla="*/ 241078 h 731448"/>
                <a:gd name="connsiteX10" fmla="*/ 774404 w 1550521"/>
                <a:gd name="connsiteY10" fmla="*/ 0 h 731448"/>
                <a:gd name="connsiteX11" fmla="*/ 774404 w 1550521"/>
                <a:gd name="connsiteY11" fmla="*/ 0 h 731448"/>
                <a:gd name="connsiteX12" fmla="*/ 1356001 w 1550521"/>
                <a:gd name="connsiteY12" fmla="*/ 240983 h 731448"/>
                <a:gd name="connsiteX13" fmla="*/ 1540595 w 1550521"/>
                <a:gd name="connsiteY13" fmla="*/ 525875 h 731448"/>
                <a:gd name="connsiteX14" fmla="*/ 1453251 w 1550521"/>
                <a:gd name="connsiteY14" fmla="*/ 721138 h 731448"/>
                <a:gd name="connsiteX15" fmla="*/ 1397720 w 1550521"/>
                <a:gd name="connsiteY15" fmla="*/ 731139 h 73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50521" h="731448">
                  <a:moveTo>
                    <a:pt x="1397720" y="731234"/>
                  </a:moveTo>
                  <a:cubicBezTo>
                    <a:pt x="1338189" y="731234"/>
                    <a:pt x="1280658" y="695325"/>
                    <a:pt x="1256750" y="633603"/>
                  </a:cubicBezTo>
                  <a:cubicBezTo>
                    <a:pt x="1232937" y="567881"/>
                    <a:pt x="1193313" y="510159"/>
                    <a:pt x="1141593" y="456248"/>
                  </a:cubicBezTo>
                  <a:cubicBezTo>
                    <a:pt x="1042342" y="358616"/>
                    <a:pt x="913183" y="304895"/>
                    <a:pt x="774404" y="304895"/>
                  </a:cubicBezTo>
                  <a:lnTo>
                    <a:pt x="774404" y="304895"/>
                  </a:lnTo>
                  <a:cubicBezTo>
                    <a:pt x="637339" y="304895"/>
                    <a:pt x="506275" y="358616"/>
                    <a:pt x="409025" y="456248"/>
                  </a:cubicBezTo>
                  <a:cubicBezTo>
                    <a:pt x="357400" y="510159"/>
                    <a:pt x="317680" y="567881"/>
                    <a:pt x="293868" y="633603"/>
                  </a:cubicBezTo>
                  <a:cubicBezTo>
                    <a:pt x="262054" y="713423"/>
                    <a:pt x="174615" y="751142"/>
                    <a:pt x="97176" y="721233"/>
                  </a:cubicBezTo>
                  <a:cubicBezTo>
                    <a:pt x="19833" y="691420"/>
                    <a:pt x="-19886" y="603695"/>
                    <a:pt x="9927" y="525971"/>
                  </a:cubicBezTo>
                  <a:cubicBezTo>
                    <a:pt x="49551" y="420434"/>
                    <a:pt x="113178" y="324803"/>
                    <a:pt x="194617" y="241078"/>
                  </a:cubicBezTo>
                  <a:cubicBezTo>
                    <a:pt x="349399" y="85630"/>
                    <a:pt x="555900" y="0"/>
                    <a:pt x="774404" y="0"/>
                  </a:cubicBezTo>
                  <a:lnTo>
                    <a:pt x="774404" y="0"/>
                  </a:lnTo>
                  <a:cubicBezTo>
                    <a:pt x="994717" y="0"/>
                    <a:pt x="1201219" y="85630"/>
                    <a:pt x="1356001" y="240983"/>
                  </a:cubicBezTo>
                  <a:cubicBezTo>
                    <a:pt x="1437439" y="324707"/>
                    <a:pt x="1499066" y="420434"/>
                    <a:pt x="1540595" y="525875"/>
                  </a:cubicBezTo>
                  <a:cubicBezTo>
                    <a:pt x="1570408" y="603599"/>
                    <a:pt x="1530689" y="691325"/>
                    <a:pt x="1453251" y="721138"/>
                  </a:cubicBezTo>
                  <a:cubicBezTo>
                    <a:pt x="1435439" y="729139"/>
                    <a:pt x="1415627" y="731139"/>
                    <a:pt x="1397720" y="731139"/>
                  </a:cubicBezTo>
                  <a:close/>
                </a:path>
              </a:pathLst>
            </a:custGeom>
            <a:solidFill>
              <a:srgbClr val="96D4DE">
                <a:alpha val="51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Aft>
                  <a:spcPts val="200"/>
                </a:spcAft>
              </a:pPr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36" name="자유형: 도형 135">
              <a:extLst>
                <a:ext uri="{FF2B5EF4-FFF2-40B4-BE49-F238E27FC236}">
                  <a16:creationId xmlns:a16="http://schemas.microsoft.com/office/drawing/2014/main" id="{6C131D92-67DC-26F0-DD86-12B5F11E9712}"/>
                </a:ext>
              </a:extLst>
            </p:cNvPr>
            <p:cNvSpPr/>
            <p:nvPr/>
          </p:nvSpPr>
          <p:spPr>
            <a:xfrm>
              <a:off x="3178171" y="5456645"/>
              <a:ext cx="1550612" cy="737989"/>
            </a:xfrm>
            <a:custGeom>
              <a:avLst/>
              <a:gdLst>
                <a:gd name="connsiteX0" fmla="*/ 778096 w 1556456"/>
                <a:gd name="connsiteY0" fmla="*/ 740581 h 740770"/>
                <a:gd name="connsiteX1" fmla="*/ 778096 w 1556456"/>
                <a:gd name="connsiteY1" fmla="*/ 740581 h 740770"/>
                <a:gd name="connsiteX2" fmla="*/ 198404 w 1556456"/>
                <a:gd name="connsiteY2" fmla="*/ 499693 h 740770"/>
                <a:gd name="connsiteX3" fmla="*/ 9904 w 1556456"/>
                <a:gd name="connsiteY3" fmla="*/ 205180 h 740770"/>
                <a:gd name="connsiteX4" fmla="*/ 99154 w 1556456"/>
                <a:gd name="connsiteY4" fmla="*/ 10108 h 740770"/>
                <a:gd name="connsiteX5" fmla="*/ 293749 w 1556456"/>
                <a:gd name="connsiteY5" fmla="*/ 99739 h 740770"/>
                <a:gd name="connsiteX6" fmla="*/ 412812 w 1556456"/>
                <a:gd name="connsiteY6" fmla="*/ 284809 h 740770"/>
                <a:gd name="connsiteX7" fmla="*/ 778096 w 1556456"/>
                <a:gd name="connsiteY7" fmla="*/ 438067 h 740770"/>
                <a:gd name="connsiteX8" fmla="*/ 778096 w 1556456"/>
                <a:gd name="connsiteY8" fmla="*/ 438067 h 740770"/>
                <a:gd name="connsiteX9" fmla="*/ 1143379 w 1556456"/>
                <a:gd name="connsiteY9" fmla="*/ 284809 h 740770"/>
                <a:gd name="connsiteX10" fmla="*/ 1143379 w 1556456"/>
                <a:gd name="connsiteY10" fmla="*/ 284809 h 740770"/>
                <a:gd name="connsiteX11" fmla="*/ 1264442 w 1556456"/>
                <a:gd name="connsiteY11" fmla="*/ 97833 h 740770"/>
                <a:gd name="connsiteX12" fmla="*/ 1459038 w 1556456"/>
                <a:gd name="connsiteY12" fmla="*/ 10204 h 740770"/>
                <a:gd name="connsiteX13" fmla="*/ 1546287 w 1556456"/>
                <a:gd name="connsiteY13" fmla="*/ 207276 h 740770"/>
                <a:gd name="connsiteX14" fmla="*/ 1355692 w 1556456"/>
                <a:gd name="connsiteY14" fmla="*/ 499884 h 740770"/>
                <a:gd name="connsiteX15" fmla="*/ 778000 w 1556456"/>
                <a:gd name="connsiteY15" fmla="*/ 740771 h 74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56456" h="740770">
                  <a:moveTo>
                    <a:pt x="778096" y="740581"/>
                  </a:moveTo>
                  <a:lnTo>
                    <a:pt x="778096" y="740581"/>
                  </a:lnTo>
                  <a:cubicBezTo>
                    <a:pt x="557782" y="740581"/>
                    <a:pt x="353281" y="655046"/>
                    <a:pt x="198404" y="499693"/>
                  </a:cubicBezTo>
                  <a:cubicBezTo>
                    <a:pt x="115060" y="416159"/>
                    <a:pt x="49528" y="314623"/>
                    <a:pt x="9904" y="205180"/>
                  </a:cubicBezTo>
                  <a:cubicBezTo>
                    <a:pt x="-19909" y="125551"/>
                    <a:pt x="19810" y="38016"/>
                    <a:pt x="99154" y="10108"/>
                  </a:cubicBezTo>
                  <a:cubicBezTo>
                    <a:pt x="178592" y="-19705"/>
                    <a:pt x="263936" y="20110"/>
                    <a:pt x="293749" y="99739"/>
                  </a:cubicBezTo>
                  <a:cubicBezTo>
                    <a:pt x="317562" y="167461"/>
                    <a:pt x="359281" y="233089"/>
                    <a:pt x="412812" y="284809"/>
                  </a:cubicBezTo>
                  <a:cubicBezTo>
                    <a:pt x="510062" y="382345"/>
                    <a:pt x="639126" y="438067"/>
                    <a:pt x="778096" y="438067"/>
                  </a:cubicBezTo>
                  <a:lnTo>
                    <a:pt x="778096" y="438067"/>
                  </a:lnTo>
                  <a:cubicBezTo>
                    <a:pt x="915065" y="438067"/>
                    <a:pt x="1046129" y="382345"/>
                    <a:pt x="1143379" y="284809"/>
                  </a:cubicBezTo>
                  <a:lnTo>
                    <a:pt x="1143379" y="284809"/>
                  </a:lnTo>
                  <a:cubicBezTo>
                    <a:pt x="1195005" y="233089"/>
                    <a:pt x="1234724" y="171366"/>
                    <a:pt x="1264442" y="97833"/>
                  </a:cubicBezTo>
                  <a:cubicBezTo>
                    <a:pt x="1294160" y="18109"/>
                    <a:pt x="1381600" y="-19705"/>
                    <a:pt x="1459038" y="10204"/>
                  </a:cubicBezTo>
                  <a:cubicBezTo>
                    <a:pt x="1538381" y="40112"/>
                    <a:pt x="1576100" y="127742"/>
                    <a:pt x="1546287" y="207276"/>
                  </a:cubicBezTo>
                  <a:cubicBezTo>
                    <a:pt x="1502567" y="320719"/>
                    <a:pt x="1439035" y="420350"/>
                    <a:pt x="1355692" y="499884"/>
                  </a:cubicBezTo>
                  <a:cubicBezTo>
                    <a:pt x="1200815" y="655141"/>
                    <a:pt x="996408" y="740771"/>
                    <a:pt x="778000" y="740771"/>
                  </a:cubicBezTo>
                  <a:close/>
                </a:path>
              </a:pathLst>
            </a:custGeom>
            <a:solidFill>
              <a:srgbClr val="96D4DE">
                <a:alpha val="51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Aft>
                  <a:spcPts val="200"/>
                </a:spcAft>
              </a:pPr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37" name="자유형: 도형 136">
              <a:extLst>
                <a:ext uri="{FF2B5EF4-FFF2-40B4-BE49-F238E27FC236}">
                  <a16:creationId xmlns:a16="http://schemas.microsoft.com/office/drawing/2014/main" id="{407E1AE0-4F5F-1E6D-A763-4EFAAE5E07AF}"/>
                </a:ext>
              </a:extLst>
            </p:cNvPr>
            <p:cNvSpPr/>
            <p:nvPr/>
          </p:nvSpPr>
          <p:spPr>
            <a:xfrm>
              <a:off x="-598337" y="4547398"/>
              <a:ext cx="1590853" cy="1641354"/>
            </a:xfrm>
            <a:custGeom>
              <a:avLst/>
              <a:gdLst>
                <a:gd name="connsiteX0" fmla="*/ 821150 w 1596848"/>
                <a:gd name="connsiteY0" fmla="*/ 1647539 h 1647539"/>
                <a:gd name="connsiteX1" fmla="*/ 242030 w 1596848"/>
                <a:gd name="connsiteY1" fmla="*/ 1406747 h 1647539"/>
                <a:gd name="connsiteX2" fmla="*/ 0 w 1596848"/>
                <a:gd name="connsiteY2" fmla="*/ 825818 h 1647539"/>
                <a:gd name="connsiteX3" fmla="*/ 242030 w 1596848"/>
                <a:gd name="connsiteY3" fmla="*/ 240697 h 1647539"/>
                <a:gd name="connsiteX4" fmla="*/ 821150 w 1596848"/>
                <a:gd name="connsiteY4" fmla="*/ 0 h 1647539"/>
                <a:gd name="connsiteX5" fmla="*/ 1400461 w 1596848"/>
                <a:gd name="connsiteY5" fmla="*/ 240697 h 1647539"/>
                <a:gd name="connsiteX6" fmla="*/ 1402366 w 1596848"/>
                <a:gd name="connsiteY6" fmla="*/ 242697 h 1647539"/>
                <a:gd name="connsiteX7" fmla="*/ 1586960 w 1596848"/>
                <a:gd name="connsiteY7" fmla="*/ 531209 h 1647539"/>
                <a:gd name="connsiteX8" fmla="*/ 1497711 w 1596848"/>
                <a:gd name="connsiteY8" fmla="*/ 726281 h 1647539"/>
                <a:gd name="connsiteX9" fmla="*/ 1303211 w 1596848"/>
                <a:gd name="connsiteY9" fmla="*/ 638651 h 1647539"/>
                <a:gd name="connsiteX10" fmla="*/ 1186244 w 1596848"/>
                <a:gd name="connsiteY10" fmla="*/ 453676 h 1647539"/>
                <a:gd name="connsiteX11" fmla="*/ 821246 w 1596848"/>
                <a:gd name="connsiteY11" fmla="*/ 302419 h 1647539"/>
                <a:gd name="connsiteX12" fmla="*/ 456343 w 1596848"/>
                <a:gd name="connsiteY12" fmla="*/ 455581 h 1647539"/>
                <a:gd name="connsiteX13" fmla="*/ 301657 w 1596848"/>
                <a:gd name="connsiteY13" fmla="*/ 825818 h 1647539"/>
                <a:gd name="connsiteX14" fmla="*/ 454343 w 1596848"/>
                <a:gd name="connsiteY14" fmla="*/ 1191959 h 1647539"/>
                <a:gd name="connsiteX15" fmla="*/ 821246 w 1596848"/>
                <a:gd name="connsiteY15" fmla="*/ 1345216 h 1647539"/>
                <a:gd name="connsiteX16" fmla="*/ 1186244 w 1596848"/>
                <a:gd name="connsiteY16" fmla="*/ 1191959 h 1647539"/>
                <a:gd name="connsiteX17" fmla="*/ 1303211 w 1596848"/>
                <a:gd name="connsiteY17" fmla="*/ 1010793 h 1647539"/>
                <a:gd name="connsiteX18" fmla="*/ 1499711 w 1596848"/>
                <a:gd name="connsiteY18" fmla="*/ 923163 h 1647539"/>
                <a:gd name="connsiteX19" fmla="*/ 1586960 w 1596848"/>
                <a:gd name="connsiteY19" fmla="*/ 1118235 h 1647539"/>
                <a:gd name="connsiteX20" fmla="*/ 1402366 w 1596848"/>
                <a:gd name="connsiteY20" fmla="*/ 1404747 h 1647539"/>
                <a:gd name="connsiteX21" fmla="*/ 1400461 w 1596848"/>
                <a:gd name="connsiteY21" fmla="*/ 1406747 h 1647539"/>
                <a:gd name="connsiteX22" fmla="*/ 821150 w 1596848"/>
                <a:gd name="connsiteY22" fmla="*/ 1647539 h 164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96848" h="1647539">
                  <a:moveTo>
                    <a:pt x="821150" y="1647539"/>
                  </a:moveTo>
                  <a:cubicBezTo>
                    <a:pt x="600932" y="1647539"/>
                    <a:pt x="396716" y="1562005"/>
                    <a:pt x="242030" y="1406747"/>
                  </a:cubicBezTo>
                  <a:cubicBezTo>
                    <a:pt x="85249" y="1251585"/>
                    <a:pt x="0" y="1044607"/>
                    <a:pt x="0" y="825818"/>
                  </a:cubicBezTo>
                  <a:cubicBezTo>
                    <a:pt x="0" y="607028"/>
                    <a:pt x="85249" y="397955"/>
                    <a:pt x="242030" y="240697"/>
                  </a:cubicBezTo>
                  <a:cubicBezTo>
                    <a:pt x="396716" y="85534"/>
                    <a:pt x="600932" y="0"/>
                    <a:pt x="821150" y="0"/>
                  </a:cubicBezTo>
                  <a:cubicBezTo>
                    <a:pt x="1041368" y="0"/>
                    <a:pt x="1245680" y="85534"/>
                    <a:pt x="1400461" y="240697"/>
                  </a:cubicBezTo>
                  <a:lnTo>
                    <a:pt x="1402366" y="242697"/>
                  </a:lnTo>
                  <a:cubicBezTo>
                    <a:pt x="1485805" y="328232"/>
                    <a:pt x="1547146" y="425768"/>
                    <a:pt x="1586960" y="531209"/>
                  </a:cubicBezTo>
                  <a:cubicBezTo>
                    <a:pt x="1616678" y="610743"/>
                    <a:pt x="1577054" y="698373"/>
                    <a:pt x="1497711" y="726281"/>
                  </a:cubicBezTo>
                  <a:cubicBezTo>
                    <a:pt x="1420368" y="756095"/>
                    <a:pt x="1333024" y="716280"/>
                    <a:pt x="1303211" y="638651"/>
                  </a:cubicBezTo>
                  <a:cubicBezTo>
                    <a:pt x="1279589" y="573024"/>
                    <a:pt x="1237774" y="509302"/>
                    <a:pt x="1186244" y="453676"/>
                  </a:cubicBezTo>
                  <a:cubicBezTo>
                    <a:pt x="1087088" y="356140"/>
                    <a:pt x="958120" y="302419"/>
                    <a:pt x="821246" y="302419"/>
                  </a:cubicBezTo>
                  <a:cubicBezTo>
                    <a:pt x="684371" y="302419"/>
                    <a:pt x="553498" y="356140"/>
                    <a:pt x="456343" y="455581"/>
                  </a:cubicBezTo>
                  <a:cubicBezTo>
                    <a:pt x="357188" y="555117"/>
                    <a:pt x="301657" y="686467"/>
                    <a:pt x="301657" y="825818"/>
                  </a:cubicBezTo>
                  <a:cubicBezTo>
                    <a:pt x="303562" y="963073"/>
                    <a:pt x="357283" y="1094423"/>
                    <a:pt x="454343" y="1191959"/>
                  </a:cubicBezTo>
                  <a:cubicBezTo>
                    <a:pt x="553498" y="1289399"/>
                    <a:pt x="682466" y="1345216"/>
                    <a:pt x="821246" y="1345216"/>
                  </a:cubicBezTo>
                  <a:cubicBezTo>
                    <a:pt x="960025" y="1345216"/>
                    <a:pt x="1087088" y="1289495"/>
                    <a:pt x="1186244" y="1191959"/>
                  </a:cubicBezTo>
                  <a:cubicBezTo>
                    <a:pt x="1237774" y="1138238"/>
                    <a:pt x="1279589" y="1074420"/>
                    <a:pt x="1303211" y="1010793"/>
                  </a:cubicBezTo>
                  <a:cubicBezTo>
                    <a:pt x="1333024" y="931259"/>
                    <a:pt x="1420368" y="891445"/>
                    <a:pt x="1499711" y="923163"/>
                  </a:cubicBezTo>
                  <a:cubicBezTo>
                    <a:pt x="1577054" y="952976"/>
                    <a:pt x="1616678" y="1040606"/>
                    <a:pt x="1586960" y="1118235"/>
                  </a:cubicBezTo>
                  <a:cubicBezTo>
                    <a:pt x="1547241" y="1221772"/>
                    <a:pt x="1483805" y="1321213"/>
                    <a:pt x="1402366" y="1404747"/>
                  </a:cubicBezTo>
                  <a:lnTo>
                    <a:pt x="1400461" y="1406747"/>
                  </a:lnTo>
                  <a:cubicBezTo>
                    <a:pt x="1245680" y="1562005"/>
                    <a:pt x="1039368" y="1647539"/>
                    <a:pt x="821150" y="1647539"/>
                  </a:cubicBezTo>
                  <a:close/>
                </a:path>
              </a:pathLst>
            </a:custGeom>
            <a:solidFill>
              <a:srgbClr val="96D4DE">
                <a:alpha val="51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Aft>
                  <a:spcPts val="200"/>
                </a:spcAft>
              </a:pPr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38" name="자유형: 도형 137">
              <a:extLst>
                <a:ext uri="{FF2B5EF4-FFF2-40B4-BE49-F238E27FC236}">
                  <a16:creationId xmlns:a16="http://schemas.microsoft.com/office/drawing/2014/main" id="{54BBCE9D-DC3B-A852-DD01-560E217591B4}"/>
                </a:ext>
              </a:extLst>
            </p:cNvPr>
            <p:cNvSpPr/>
            <p:nvPr/>
          </p:nvSpPr>
          <p:spPr>
            <a:xfrm>
              <a:off x="4419893" y="4555297"/>
              <a:ext cx="1543271" cy="727917"/>
            </a:xfrm>
            <a:custGeom>
              <a:avLst/>
              <a:gdLst>
                <a:gd name="connsiteX0" fmla="*/ 1397083 w 1549087"/>
                <a:gd name="connsiteY0" fmla="*/ 729305 h 730660"/>
                <a:gd name="connsiteX1" fmla="*/ 1256113 w 1549087"/>
                <a:gd name="connsiteY1" fmla="*/ 631960 h 730660"/>
                <a:gd name="connsiteX2" fmla="*/ 1140956 w 1549087"/>
                <a:gd name="connsiteY2" fmla="*/ 454890 h 730660"/>
                <a:gd name="connsiteX3" fmla="*/ 410293 w 1549087"/>
                <a:gd name="connsiteY3" fmla="*/ 454890 h 730660"/>
                <a:gd name="connsiteX4" fmla="*/ 291231 w 1549087"/>
                <a:gd name="connsiteY4" fmla="*/ 633960 h 730660"/>
                <a:gd name="connsiteX5" fmla="*/ 94730 w 1549087"/>
                <a:gd name="connsiteY5" fmla="*/ 719399 h 730660"/>
                <a:gd name="connsiteX6" fmla="*/ 11196 w 1549087"/>
                <a:gd name="connsiteY6" fmla="*/ 520517 h 730660"/>
                <a:gd name="connsiteX7" fmla="*/ 191980 w 1549087"/>
                <a:gd name="connsiteY7" fmla="*/ 242102 h 730660"/>
                <a:gd name="connsiteX8" fmla="*/ 193981 w 1549087"/>
                <a:gd name="connsiteY8" fmla="*/ 240101 h 730660"/>
                <a:gd name="connsiteX9" fmla="*/ 1355364 w 1549087"/>
                <a:gd name="connsiteY9" fmla="*/ 240101 h 730660"/>
                <a:gd name="connsiteX10" fmla="*/ 1357364 w 1549087"/>
                <a:gd name="connsiteY10" fmla="*/ 242102 h 730660"/>
                <a:gd name="connsiteX11" fmla="*/ 1538149 w 1549087"/>
                <a:gd name="connsiteY11" fmla="*/ 524518 h 730660"/>
                <a:gd name="connsiteX12" fmla="*/ 1450804 w 1549087"/>
                <a:gd name="connsiteY12" fmla="*/ 719304 h 730660"/>
                <a:gd name="connsiteX13" fmla="*/ 1397179 w 1549087"/>
                <a:gd name="connsiteY13" fmla="*/ 729210 h 73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9087" h="730660">
                  <a:moveTo>
                    <a:pt x="1397083" y="729305"/>
                  </a:moveTo>
                  <a:cubicBezTo>
                    <a:pt x="1335552" y="729305"/>
                    <a:pt x="1280021" y="693587"/>
                    <a:pt x="1256113" y="631960"/>
                  </a:cubicBezTo>
                  <a:cubicBezTo>
                    <a:pt x="1232301" y="568238"/>
                    <a:pt x="1192677" y="508611"/>
                    <a:pt x="1140956" y="454890"/>
                  </a:cubicBezTo>
                  <a:cubicBezTo>
                    <a:pt x="938359" y="254008"/>
                    <a:pt x="610890" y="254008"/>
                    <a:pt x="410293" y="454890"/>
                  </a:cubicBezTo>
                  <a:cubicBezTo>
                    <a:pt x="358668" y="508611"/>
                    <a:pt x="318949" y="568238"/>
                    <a:pt x="291231" y="633960"/>
                  </a:cubicBezTo>
                  <a:cubicBezTo>
                    <a:pt x="261417" y="713399"/>
                    <a:pt x="171978" y="751213"/>
                    <a:pt x="94730" y="719399"/>
                  </a:cubicBezTo>
                  <a:cubicBezTo>
                    <a:pt x="17292" y="687586"/>
                    <a:pt x="-20427" y="600146"/>
                    <a:pt x="11196" y="520517"/>
                  </a:cubicBezTo>
                  <a:cubicBezTo>
                    <a:pt x="52915" y="417171"/>
                    <a:pt x="114447" y="323731"/>
                    <a:pt x="191980" y="242102"/>
                  </a:cubicBezTo>
                  <a:lnTo>
                    <a:pt x="193981" y="240101"/>
                  </a:lnTo>
                  <a:cubicBezTo>
                    <a:pt x="513544" y="-80034"/>
                    <a:pt x="1033705" y="-80034"/>
                    <a:pt x="1355364" y="240101"/>
                  </a:cubicBezTo>
                  <a:lnTo>
                    <a:pt x="1357364" y="242102"/>
                  </a:lnTo>
                  <a:cubicBezTo>
                    <a:pt x="1438803" y="325636"/>
                    <a:pt x="1500430" y="420981"/>
                    <a:pt x="1538149" y="524518"/>
                  </a:cubicBezTo>
                  <a:cubicBezTo>
                    <a:pt x="1569867" y="602051"/>
                    <a:pt x="1530148" y="689491"/>
                    <a:pt x="1450804" y="719304"/>
                  </a:cubicBezTo>
                  <a:cubicBezTo>
                    <a:pt x="1432897" y="727305"/>
                    <a:pt x="1415085" y="729210"/>
                    <a:pt x="1397179" y="729210"/>
                  </a:cubicBezTo>
                  <a:close/>
                </a:path>
              </a:pathLst>
            </a:custGeom>
            <a:solidFill>
              <a:srgbClr val="96D4DE">
                <a:alpha val="51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Aft>
                  <a:spcPts val="200"/>
                </a:spcAft>
              </a:pPr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39" name="자유형: 도형 138">
              <a:extLst>
                <a:ext uri="{FF2B5EF4-FFF2-40B4-BE49-F238E27FC236}">
                  <a16:creationId xmlns:a16="http://schemas.microsoft.com/office/drawing/2014/main" id="{1AD0AEEE-1F67-9C94-2AB9-376563AFCEAA}"/>
                </a:ext>
              </a:extLst>
            </p:cNvPr>
            <p:cNvSpPr/>
            <p:nvPr/>
          </p:nvSpPr>
          <p:spPr>
            <a:xfrm>
              <a:off x="4414763" y="5456864"/>
              <a:ext cx="1553526" cy="737582"/>
            </a:xfrm>
            <a:custGeom>
              <a:avLst/>
              <a:gdLst>
                <a:gd name="connsiteX0" fmla="*/ 778149 w 1559381"/>
                <a:gd name="connsiteY0" fmla="*/ 740361 h 740361"/>
                <a:gd name="connsiteX1" fmla="*/ 198267 w 1559381"/>
                <a:gd name="connsiteY1" fmla="*/ 499474 h 740361"/>
                <a:gd name="connsiteX2" fmla="*/ 9672 w 1559381"/>
                <a:gd name="connsiteY2" fmla="*/ 204961 h 740361"/>
                <a:gd name="connsiteX3" fmla="*/ 99016 w 1559381"/>
                <a:gd name="connsiteY3" fmla="*/ 9889 h 740361"/>
                <a:gd name="connsiteX4" fmla="*/ 293707 w 1559381"/>
                <a:gd name="connsiteY4" fmla="*/ 99519 h 740361"/>
                <a:gd name="connsiteX5" fmla="*/ 412770 w 1559381"/>
                <a:gd name="connsiteY5" fmla="*/ 284590 h 740361"/>
                <a:gd name="connsiteX6" fmla="*/ 1147433 w 1559381"/>
                <a:gd name="connsiteY6" fmla="*/ 284590 h 740361"/>
                <a:gd name="connsiteX7" fmla="*/ 1266495 w 1559381"/>
                <a:gd name="connsiteY7" fmla="*/ 99519 h 740361"/>
                <a:gd name="connsiteX8" fmla="*/ 1459186 w 1559381"/>
                <a:gd name="connsiteY8" fmla="*/ 9889 h 740361"/>
                <a:gd name="connsiteX9" fmla="*/ 1550531 w 1559381"/>
                <a:gd name="connsiteY9" fmla="*/ 204961 h 740361"/>
                <a:gd name="connsiteX10" fmla="*/ 1361936 w 1559381"/>
                <a:gd name="connsiteY10" fmla="*/ 499474 h 740361"/>
                <a:gd name="connsiteX11" fmla="*/ 778244 w 1559381"/>
                <a:gd name="connsiteY11" fmla="*/ 740361 h 740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9381" h="740361">
                  <a:moveTo>
                    <a:pt x="778149" y="740361"/>
                  </a:moveTo>
                  <a:cubicBezTo>
                    <a:pt x="567741" y="740361"/>
                    <a:pt x="359144" y="660637"/>
                    <a:pt x="198267" y="499474"/>
                  </a:cubicBezTo>
                  <a:cubicBezTo>
                    <a:pt x="114923" y="415940"/>
                    <a:pt x="49391" y="314403"/>
                    <a:pt x="9672" y="204961"/>
                  </a:cubicBezTo>
                  <a:cubicBezTo>
                    <a:pt x="-20142" y="125332"/>
                    <a:pt x="21578" y="37797"/>
                    <a:pt x="99016" y="9889"/>
                  </a:cubicBezTo>
                  <a:cubicBezTo>
                    <a:pt x="178455" y="-19924"/>
                    <a:pt x="265894" y="19890"/>
                    <a:pt x="293707" y="99519"/>
                  </a:cubicBezTo>
                  <a:cubicBezTo>
                    <a:pt x="319520" y="167242"/>
                    <a:pt x="361144" y="232869"/>
                    <a:pt x="412770" y="284590"/>
                  </a:cubicBezTo>
                  <a:cubicBezTo>
                    <a:pt x="615366" y="487663"/>
                    <a:pt x="944931" y="487663"/>
                    <a:pt x="1147433" y="284590"/>
                  </a:cubicBezTo>
                  <a:cubicBezTo>
                    <a:pt x="1199058" y="232869"/>
                    <a:pt x="1240683" y="167242"/>
                    <a:pt x="1266495" y="99519"/>
                  </a:cubicBezTo>
                  <a:cubicBezTo>
                    <a:pt x="1294308" y="19890"/>
                    <a:pt x="1381653" y="-19924"/>
                    <a:pt x="1459186" y="9889"/>
                  </a:cubicBezTo>
                  <a:cubicBezTo>
                    <a:pt x="1538625" y="37797"/>
                    <a:pt x="1578344" y="125332"/>
                    <a:pt x="1550531" y="204961"/>
                  </a:cubicBezTo>
                  <a:cubicBezTo>
                    <a:pt x="1510812" y="314403"/>
                    <a:pt x="1445280" y="415940"/>
                    <a:pt x="1361936" y="499474"/>
                  </a:cubicBezTo>
                  <a:cubicBezTo>
                    <a:pt x="1201154" y="660637"/>
                    <a:pt x="988746" y="740361"/>
                    <a:pt x="778244" y="740361"/>
                  </a:cubicBezTo>
                  <a:close/>
                </a:path>
              </a:pathLst>
            </a:custGeom>
            <a:solidFill>
              <a:srgbClr val="96D4DE">
                <a:alpha val="51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Aft>
                  <a:spcPts val="200"/>
                </a:spcAft>
              </a:pPr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0" name="자유형: 도형 139">
              <a:extLst>
                <a:ext uri="{FF2B5EF4-FFF2-40B4-BE49-F238E27FC236}">
                  <a16:creationId xmlns:a16="http://schemas.microsoft.com/office/drawing/2014/main" id="{C33A5351-FAB5-00F5-99D2-7766809DD208}"/>
                </a:ext>
              </a:extLst>
            </p:cNvPr>
            <p:cNvSpPr/>
            <p:nvPr/>
          </p:nvSpPr>
          <p:spPr>
            <a:xfrm>
              <a:off x="5656244" y="4553092"/>
              <a:ext cx="1544699" cy="728702"/>
            </a:xfrm>
            <a:custGeom>
              <a:avLst/>
              <a:gdLst>
                <a:gd name="connsiteX0" fmla="*/ 1397720 w 1550521"/>
                <a:gd name="connsiteY0" fmla="*/ 731234 h 731448"/>
                <a:gd name="connsiteX1" fmla="*/ 1256750 w 1550521"/>
                <a:gd name="connsiteY1" fmla="*/ 633603 h 731448"/>
                <a:gd name="connsiteX2" fmla="*/ 1141593 w 1550521"/>
                <a:gd name="connsiteY2" fmla="*/ 456248 h 731448"/>
                <a:gd name="connsiteX3" fmla="*/ 774404 w 1550521"/>
                <a:gd name="connsiteY3" fmla="*/ 304895 h 731448"/>
                <a:gd name="connsiteX4" fmla="*/ 774404 w 1550521"/>
                <a:gd name="connsiteY4" fmla="*/ 304895 h 731448"/>
                <a:gd name="connsiteX5" fmla="*/ 409025 w 1550521"/>
                <a:gd name="connsiteY5" fmla="*/ 456248 h 731448"/>
                <a:gd name="connsiteX6" fmla="*/ 293868 w 1550521"/>
                <a:gd name="connsiteY6" fmla="*/ 633603 h 731448"/>
                <a:gd name="connsiteX7" fmla="*/ 97176 w 1550521"/>
                <a:gd name="connsiteY7" fmla="*/ 721233 h 731448"/>
                <a:gd name="connsiteX8" fmla="*/ 9927 w 1550521"/>
                <a:gd name="connsiteY8" fmla="*/ 525971 h 731448"/>
                <a:gd name="connsiteX9" fmla="*/ 194617 w 1550521"/>
                <a:gd name="connsiteY9" fmla="*/ 241078 h 731448"/>
                <a:gd name="connsiteX10" fmla="*/ 774404 w 1550521"/>
                <a:gd name="connsiteY10" fmla="*/ 0 h 731448"/>
                <a:gd name="connsiteX11" fmla="*/ 774404 w 1550521"/>
                <a:gd name="connsiteY11" fmla="*/ 0 h 731448"/>
                <a:gd name="connsiteX12" fmla="*/ 1356001 w 1550521"/>
                <a:gd name="connsiteY12" fmla="*/ 240983 h 731448"/>
                <a:gd name="connsiteX13" fmla="*/ 1540595 w 1550521"/>
                <a:gd name="connsiteY13" fmla="*/ 525875 h 731448"/>
                <a:gd name="connsiteX14" fmla="*/ 1453251 w 1550521"/>
                <a:gd name="connsiteY14" fmla="*/ 721138 h 731448"/>
                <a:gd name="connsiteX15" fmla="*/ 1397720 w 1550521"/>
                <a:gd name="connsiteY15" fmla="*/ 731139 h 73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50521" h="731448">
                  <a:moveTo>
                    <a:pt x="1397720" y="731234"/>
                  </a:moveTo>
                  <a:cubicBezTo>
                    <a:pt x="1338189" y="731234"/>
                    <a:pt x="1280658" y="695325"/>
                    <a:pt x="1256750" y="633603"/>
                  </a:cubicBezTo>
                  <a:cubicBezTo>
                    <a:pt x="1232937" y="567881"/>
                    <a:pt x="1193313" y="510159"/>
                    <a:pt x="1141593" y="456248"/>
                  </a:cubicBezTo>
                  <a:cubicBezTo>
                    <a:pt x="1042342" y="358616"/>
                    <a:pt x="913183" y="304895"/>
                    <a:pt x="774404" y="304895"/>
                  </a:cubicBezTo>
                  <a:lnTo>
                    <a:pt x="774404" y="304895"/>
                  </a:lnTo>
                  <a:cubicBezTo>
                    <a:pt x="637339" y="304895"/>
                    <a:pt x="506275" y="358616"/>
                    <a:pt x="409025" y="456248"/>
                  </a:cubicBezTo>
                  <a:cubicBezTo>
                    <a:pt x="357400" y="510159"/>
                    <a:pt x="317680" y="567881"/>
                    <a:pt x="293868" y="633603"/>
                  </a:cubicBezTo>
                  <a:cubicBezTo>
                    <a:pt x="262054" y="713423"/>
                    <a:pt x="174615" y="751142"/>
                    <a:pt x="97176" y="721233"/>
                  </a:cubicBezTo>
                  <a:cubicBezTo>
                    <a:pt x="19833" y="691420"/>
                    <a:pt x="-19886" y="603695"/>
                    <a:pt x="9927" y="525971"/>
                  </a:cubicBezTo>
                  <a:cubicBezTo>
                    <a:pt x="49551" y="420434"/>
                    <a:pt x="113178" y="324803"/>
                    <a:pt x="194617" y="241078"/>
                  </a:cubicBezTo>
                  <a:cubicBezTo>
                    <a:pt x="349399" y="85630"/>
                    <a:pt x="555900" y="0"/>
                    <a:pt x="774404" y="0"/>
                  </a:cubicBezTo>
                  <a:lnTo>
                    <a:pt x="774404" y="0"/>
                  </a:lnTo>
                  <a:cubicBezTo>
                    <a:pt x="994717" y="0"/>
                    <a:pt x="1201219" y="85630"/>
                    <a:pt x="1356001" y="240983"/>
                  </a:cubicBezTo>
                  <a:cubicBezTo>
                    <a:pt x="1437439" y="324707"/>
                    <a:pt x="1499066" y="420434"/>
                    <a:pt x="1540595" y="525875"/>
                  </a:cubicBezTo>
                  <a:cubicBezTo>
                    <a:pt x="1570408" y="603599"/>
                    <a:pt x="1530689" y="691325"/>
                    <a:pt x="1453251" y="721138"/>
                  </a:cubicBezTo>
                  <a:cubicBezTo>
                    <a:pt x="1435439" y="729139"/>
                    <a:pt x="1415627" y="731139"/>
                    <a:pt x="1397720" y="731139"/>
                  </a:cubicBezTo>
                  <a:close/>
                </a:path>
              </a:pathLst>
            </a:custGeom>
            <a:solidFill>
              <a:srgbClr val="96D4DE">
                <a:alpha val="51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Aft>
                  <a:spcPts val="200"/>
                </a:spcAft>
              </a:pPr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1" name="자유형: 도형 140">
              <a:extLst>
                <a:ext uri="{FF2B5EF4-FFF2-40B4-BE49-F238E27FC236}">
                  <a16:creationId xmlns:a16="http://schemas.microsoft.com/office/drawing/2014/main" id="{0231347D-1752-AA54-0B12-B711032C19DC}"/>
                </a:ext>
              </a:extLst>
            </p:cNvPr>
            <p:cNvSpPr/>
            <p:nvPr/>
          </p:nvSpPr>
          <p:spPr>
            <a:xfrm>
              <a:off x="5654270" y="5456645"/>
              <a:ext cx="1550612" cy="737989"/>
            </a:xfrm>
            <a:custGeom>
              <a:avLst/>
              <a:gdLst>
                <a:gd name="connsiteX0" fmla="*/ 778096 w 1556456"/>
                <a:gd name="connsiteY0" fmla="*/ 740581 h 740770"/>
                <a:gd name="connsiteX1" fmla="*/ 778096 w 1556456"/>
                <a:gd name="connsiteY1" fmla="*/ 740581 h 740770"/>
                <a:gd name="connsiteX2" fmla="*/ 198404 w 1556456"/>
                <a:gd name="connsiteY2" fmla="*/ 499693 h 740770"/>
                <a:gd name="connsiteX3" fmla="*/ 9904 w 1556456"/>
                <a:gd name="connsiteY3" fmla="*/ 205180 h 740770"/>
                <a:gd name="connsiteX4" fmla="*/ 99154 w 1556456"/>
                <a:gd name="connsiteY4" fmla="*/ 10108 h 740770"/>
                <a:gd name="connsiteX5" fmla="*/ 293749 w 1556456"/>
                <a:gd name="connsiteY5" fmla="*/ 99739 h 740770"/>
                <a:gd name="connsiteX6" fmla="*/ 412812 w 1556456"/>
                <a:gd name="connsiteY6" fmla="*/ 284809 h 740770"/>
                <a:gd name="connsiteX7" fmla="*/ 778096 w 1556456"/>
                <a:gd name="connsiteY7" fmla="*/ 438067 h 740770"/>
                <a:gd name="connsiteX8" fmla="*/ 778096 w 1556456"/>
                <a:gd name="connsiteY8" fmla="*/ 438067 h 740770"/>
                <a:gd name="connsiteX9" fmla="*/ 1143379 w 1556456"/>
                <a:gd name="connsiteY9" fmla="*/ 284809 h 740770"/>
                <a:gd name="connsiteX10" fmla="*/ 1143379 w 1556456"/>
                <a:gd name="connsiteY10" fmla="*/ 284809 h 740770"/>
                <a:gd name="connsiteX11" fmla="*/ 1264442 w 1556456"/>
                <a:gd name="connsiteY11" fmla="*/ 97833 h 740770"/>
                <a:gd name="connsiteX12" fmla="*/ 1459038 w 1556456"/>
                <a:gd name="connsiteY12" fmla="*/ 10204 h 740770"/>
                <a:gd name="connsiteX13" fmla="*/ 1546287 w 1556456"/>
                <a:gd name="connsiteY13" fmla="*/ 207276 h 740770"/>
                <a:gd name="connsiteX14" fmla="*/ 1355692 w 1556456"/>
                <a:gd name="connsiteY14" fmla="*/ 499884 h 740770"/>
                <a:gd name="connsiteX15" fmla="*/ 778000 w 1556456"/>
                <a:gd name="connsiteY15" fmla="*/ 740771 h 74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56456" h="740770">
                  <a:moveTo>
                    <a:pt x="778096" y="740581"/>
                  </a:moveTo>
                  <a:lnTo>
                    <a:pt x="778096" y="740581"/>
                  </a:lnTo>
                  <a:cubicBezTo>
                    <a:pt x="557782" y="740581"/>
                    <a:pt x="353281" y="655046"/>
                    <a:pt x="198404" y="499693"/>
                  </a:cubicBezTo>
                  <a:cubicBezTo>
                    <a:pt x="115060" y="416159"/>
                    <a:pt x="49528" y="314623"/>
                    <a:pt x="9904" y="205180"/>
                  </a:cubicBezTo>
                  <a:cubicBezTo>
                    <a:pt x="-19909" y="125551"/>
                    <a:pt x="19810" y="38016"/>
                    <a:pt x="99154" y="10108"/>
                  </a:cubicBezTo>
                  <a:cubicBezTo>
                    <a:pt x="178592" y="-19705"/>
                    <a:pt x="263936" y="20110"/>
                    <a:pt x="293749" y="99739"/>
                  </a:cubicBezTo>
                  <a:cubicBezTo>
                    <a:pt x="317562" y="167461"/>
                    <a:pt x="359281" y="233089"/>
                    <a:pt x="412812" y="284809"/>
                  </a:cubicBezTo>
                  <a:cubicBezTo>
                    <a:pt x="510062" y="382345"/>
                    <a:pt x="639126" y="438067"/>
                    <a:pt x="778096" y="438067"/>
                  </a:cubicBezTo>
                  <a:lnTo>
                    <a:pt x="778096" y="438067"/>
                  </a:lnTo>
                  <a:cubicBezTo>
                    <a:pt x="915065" y="438067"/>
                    <a:pt x="1046129" y="382345"/>
                    <a:pt x="1143379" y="284809"/>
                  </a:cubicBezTo>
                  <a:lnTo>
                    <a:pt x="1143379" y="284809"/>
                  </a:lnTo>
                  <a:cubicBezTo>
                    <a:pt x="1195005" y="233089"/>
                    <a:pt x="1234724" y="171366"/>
                    <a:pt x="1264442" y="97833"/>
                  </a:cubicBezTo>
                  <a:cubicBezTo>
                    <a:pt x="1294160" y="18109"/>
                    <a:pt x="1381600" y="-19705"/>
                    <a:pt x="1459038" y="10204"/>
                  </a:cubicBezTo>
                  <a:cubicBezTo>
                    <a:pt x="1538381" y="40112"/>
                    <a:pt x="1576100" y="127742"/>
                    <a:pt x="1546287" y="207276"/>
                  </a:cubicBezTo>
                  <a:cubicBezTo>
                    <a:pt x="1502567" y="320719"/>
                    <a:pt x="1439035" y="420350"/>
                    <a:pt x="1355692" y="499884"/>
                  </a:cubicBezTo>
                  <a:cubicBezTo>
                    <a:pt x="1200815" y="655141"/>
                    <a:pt x="996408" y="740771"/>
                    <a:pt x="778000" y="740771"/>
                  </a:cubicBezTo>
                  <a:close/>
                </a:path>
              </a:pathLst>
            </a:custGeom>
            <a:solidFill>
              <a:srgbClr val="96D4DE">
                <a:alpha val="51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Aft>
                  <a:spcPts val="200"/>
                </a:spcAft>
              </a:pPr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54" name="자유형: 도형 153">
              <a:extLst>
                <a:ext uri="{FF2B5EF4-FFF2-40B4-BE49-F238E27FC236}">
                  <a16:creationId xmlns:a16="http://schemas.microsoft.com/office/drawing/2014/main" id="{47BC28DC-B0A4-B060-A72A-498B5AB506F2}"/>
                </a:ext>
              </a:extLst>
            </p:cNvPr>
            <p:cNvSpPr/>
            <p:nvPr/>
          </p:nvSpPr>
          <p:spPr>
            <a:xfrm>
              <a:off x="6892284" y="4549579"/>
              <a:ext cx="1589886" cy="1639171"/>
            </a:xfrm>
            <a:custGeom>
              <a:avLst/>
              <a:gdLst>
                <a:gd name="connsiteX0" fmla="*/ 776348 w 1595878"/>
                <a:gd name="connsiteY0" fmla="*/ 1645349 h 1645348"/>
                <a:gd name="connsiteX1" fmla="*/ 196561 w 1595878"/>
                <a:gd name="connsiteY1" fmla="*/ 1404557 h 1645348"/>
                <a:gd name="connsiteX2" fmla="*/ 15967 w 1595878"/>
                <a:gd name="connsiteY2" fmla="*/ 1132046 h 1645348"/>
                <a:gd name="connsiteX3" fmla="*/ 60 w 1595878"/>
                <a:gd name="connsiteY3" fmla="*/ 1062514 h 1645348"/>
                <a:gd name="connsiteX4" fmla="*/ 150936 w 1595878"/>
                <a:gd name="connsiteY4" fmla="*/ 911257 h 1645348"/>
                <a:gd name="connsiteX5" fmla="*/ 273999 w 1595878"/>
                <a:gd name="connsiteY5" fmla="*/ 974884 h 1645348"/>
                <a:gd name="connsiteX6" fmla="*/ 281905 w 1595878"/>
                <a:gd name="connsiteY6" fmla="*/ 980885 h 1645348"/>
                <a:gd name="connsiteX7" fmla="*/ 287905 w 1595878"/>
                <a:gd name="connsiteY7" fmla="*/ 998791 h 1645348"/>
                <a:gd name="connsiteX8" fmla="*/ 295811 w 1595878"/>
                <a:gd name="connsiteY8" fmla="*/ 1016699 h 1645348"/>
                <a:gd name="connsiteX9" fmla="*/ 410969 w 1595878"/>
                <a:gd name="connsiteY9" fmla="*/ 1189673 h 1645348"/>
                <a:gd name="connsiteX10" fmla="*/ 776252 w 1595878"/>
                <a:gd name="connsiteY10" fmla="*/ 1342930 h 1645348"/>
                <a:gd name="connsiteX11" fmla="*/ 1141536 w 1595878"/>
                <a:gd name="connsiteY11" fmla="*/ 1189673 h 1645348"/>
                <a:gd name="connsiteX12" fmla="*/ 1141536 w 1595878"/>
                <a:gd name="connsiteY12" fmla="*/ 455676 h 1645348"/>
                <a:gd name="connsiteX13" fmla="*/ 776252 w 1595878"/>
                <a:gd name="connsiteY13" fmla="*/ 302419 h 1645348"/>
                <a:gd name="connsiteX14" fmla="*/ 410969 w 1595878"/>
                <a:gd name="connsiteY14" fmla="*/ 455676 h 1645348"/>
                <a:gd name="connsiteX15" fmla="*/ 408968 w 1595878"/>
                <a:gd name="connsiteY15" fmla="*/ 455676 h 1645348"/>
                <a:gd name="connsiteX16" fmla="*/ 291906 w 1595878"/>
                <a:gd name="connsiteY16" fmla="*/ 636746 h 1645348"/>
                <a:gd name="connsiteX17" fmla="*/ 97215 w 1595878"/>
                <a:gd name="connsiteY17" fmla="*/ 724186 h 1645348"/>
                <a:gd name="connsiteX18" fmla="*/ 9966 w 1595878"/>
                <a:gd name="connsiteY18" fmla="*/ 529304 h 1645348"/>
                <a:gd name="connsiteX19" fmla="*/ 196561 w 1595878"/>
                <a:gd name="connsiteY19" fmla="*/ 238887 h 1645348"/>
                <a:gd name="connsiteX20" fmla="*/ 776348 w 1595878"/>
                <a:gd name="connsiteY20" fmla="*/ 0 h 1645348"/>
                <a:gd name="connsiteX21" fmla="*/ 1356134 w 1595878"/>
                <a:gd name="connsiteY21" fmla="*/ 240792 h 1645348"/>
                <a:gd name="connsiteX22" fmla="*/ 1356134 w 1595878"/>
                <a:gd name="connsiteY22" fmla="*/ 1404461 h 1645348"/>
                <a:gd name="connsiteX23" fmla="*/ 776348 w 1595878"/>
                <a:gd name="connsiteY23" fmla="*/ 1645253 h 1645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95878" h="1645348">
                  <a:moveTo>
                    <a:pt x="776348" y="1645349"/>
                  </a:moveTo>
                  <a:cubicBezTo>
                    <a:pt x="556034" y="1645349"/>
                    <a:pt x="351533" y="1559814"/>
                    <a:pt x="196561" y="1404557"/>
                  </a:cubicBezTo>
                  <a:cubicBezTo>
                    <a:pt x="115217" y="1325023"/>
                    <a:pt x="55591" y="1233583"/>
                    <a:pt x="15967" y="1132046"/>
                  </a:cubicBezTo>
                  <a:cubicBezTo>
                    <a:pt x="5966" y="1114139"/>
                    <a:pt x="60" y="1090232"/>
                    <a:pt x="60" y="1062514"/>
                  </a:cubicBezTo>
                  <a:cubicBezTo>
                    <a:pt x="60" y="978980"/>
                    <a:pt x="67592" y="911257"/>
                    <a:pt x="150936" y="911257"/>
                  </a:cubicBezTo>
                  <a:cubicBezTo>
                    <a:pt x="202562" y="911257"/>
                    <a:pt x="246186" y="935165"/>
                    <a:pt x="273999" y="974884"/>
                  </a:cubicBezTo>
                  <a:lnTo>
                    <a:pt x="281905" y="980885"/>
                  </a:lnTo>
                  <a:lnTo>
                    <a:pt x="287905" y="998791"/>
                  </a:lnTo>
                  <a:cubicBezTo>
                    <a:pt x="291906" y="1004792"/>
                    <a:pt x="293811" y="1010698"/>
                    <a:pt x="295811" y="1016699"/>
                  </a:cubicBezTo>
                  <a:cubicBezTo>
                    <a:pt x="319624" y="1080326"/>
                    <a:pt x="359343" y="1138047"/>
                    <a:pt x="410969" y="1189673"/>
                  </a:cubicBezTo>
                  <a:cubicBezTo>
                    <a:pt x="508219" y="1287209"/>
                    <a:pt x="637378" y="1342930"/>
                    <a:pt x="776252" y="1342930"/>
                  </a:cubicBezTo>
                  <a:cubicBezTo>
                    <a:pt x="915127" y="1342930"/>
                    <a:pt x="1044286" y="1287304"/>
                    <a:pt x="1141536" y="1189673"/>
                  </a:cubicBezTo>
                  <a:cubicBezTo>
                    <a:pt x="1344133" y="986790"/>
                    <a:pt x="1344133" y="658463"/>
                    <a:pt x="1141536" y="455676"/>
                  </a:cubicBezTo>
                  <a:cubicBezTo>
                    <a:pt x="1044286" y="356235"/>
                    <a:pt x="915222" y="302419"/>
                    <a:pt x="776252" y="302419"/>
                  </a:cubicBezTo>
                  <a:cubicBezTo>
                    <a:pt x="637283" y="302419"/>
                    <a:pt x="508219" y="356235"/>
                    <a:pt x="410969" y="455676"/>
                  </a:cubicBezTo>
                  <a:lnTo>
                    <a:pt x="408968" y="455676"/>
                  </a:lnTo>
                  <a:cubicBezTo>
                    <a:pt x="357343" y="505492"/>
                    <a:pt x="317719" y="567119"/>
                    <a:pt x="291906" y="636746"/>
                  </a:cubicBezTo>
                  <a:cubicBezTo>
                    <a:pt x="264093" y="714280"/>
                    <a:pt x="176749" y="754094"/>
                    <a:pt x="97215" y="724186"/>
                  </a:cubicBezTo>
                  <a:cubicBezTo>
                    <a:pt x="19872" y="696373"/>
                    <a:pt x="-19942" y="608838"/>
                    <a:pt x="9966" y="529304"/>
                  </a:cubicBezTo>
                  <a:cubicBezTo>
                    <a:pt x="49590" y="417862"/>
                    <a:pt x="113217" y="320421"/>
                    <a:pt x="196561" y="238887"/>
                  </a:cubicBezTo>
                  <a:cubicBezTo>
                    <a:pt x="351533" y="85630"/>
                    <a:pt x="557939" y="0"/>
                    <a:pt x="776348" y="0"/>
                  </a:cubicBezTo>
                  <a:cubicBezTo>
                    <a:pt x="994756" y="0"/>
                    <a:pt x="1201258" y="85535"/>
                    <a:pt x="1356134" y="240792"/>
                  </a:cubicBezTo>
                  <a:cubicBezTo>
                    <a:pt x="1675793" y="561023"/>
                    <a:pt x="1675793" y="1084231"/>
                    <a:pt x="1356134" y="1404461"/>
                  </a:cubicBezTo>
                  <a:cubicBezTo>
                    <a:pt x="1201258" y="1559719"/>
                    <a:pt x="994756" y="1645253"/>
                    <a:pt x="776348" y="1645253"/>
                  </a:cubicBezTo>
                  <a:close/>
                </a:path>
              </a:pathLst>
            </a:custGeom>
            <a:solidFill>
              <a:srgbClr val="96D4DE">
                <a:alpha val="51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Aft>
                  <a:spcPts val="200"/>
                </a:spcAft>
              </a:pPr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132E34-5988-244A-CF09-FFDAD56DDF02}"/>
              </a:ext>
            </a:extLst>
          </p:cNvPr>
          <p:cNvSpPr txBox="1"/>
          <p:nvPr/>
        </p:nvSpPr>
        <p:spPr>
          <a:xfrm>
            <a:off x="1155752" y="551516"/>
            <a:ext cx="3650038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개정 방향 및 중점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BF0009-F619-B48D-3B09-5DBCC0208C8E}"/>
              </a:ext>
            </a:extLst>
          </p:cNvPr>
          <p:cNvSpPr txBox="1"/>
          <p:nvPr/>
        </p:nvSpPr>
        <p:spPr>
          <a:xfrm>
            <a:off x="1168452" y="361860"/>
            <a:ext cx="247824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Ⅰ.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교육과정 개정 방향 및 주요 변화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8F72ED-8D8D-80B8-A350-7CE654CD9379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01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153" name="그룹 152">
            <a:extLst>
              <a:ext uri="{FF2B5EF4-FFF2-40B4-BE49-F238E27FC236}">
                <a16:creationId xmlns:a16="http://schemas.microsoft.com/office/drawing/2014/main" id="{4D8ABBC0-9CF6-4135-9B01-87C9BB8D14C9}"/>
              </a:ext>
            </a:extLst>
          </p:cNvPr>
          <p:cNvGrpSpPr/>
          <p:nvPr/>
        </p:nvGrpSpPr>
        <p:grpSpPr>
          <a:xfrm>
            <a:off x="477723" y="1529010"/>
            <a:ext cx="4049344" cy="4633665"/>
            <a:chOff x="477723" y="1529010"/>
            <a:chExt cx="4049344" cy="4633665"/>
          </a:xfrm>
        </p:grpSpPr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090F784F-61E3-528A-6B3A-2CDF8E5E55E5}"/>
                </a:ext>
              </a:extLst>
            </p:cNvPr>
            <p:cNvSpPr/>
            <p:nvPr/>
          </p:nvSpPr>
          <p:spPr>
            <a:xfrm>
              <a:off x="477723" y="1943101"/>
              <a:ext cx="4049344" cy="4219574"/>
            </a:xfrm>
            <a:prstGeom prst="roundRect">
              <a:avLst>
                <a:gd name="adj" fmla="val 2915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E51FB87A-5187-F378-3552-A244FE5639BF}"/>
                </a:ext>
              </a:extLst>
            </p:cNvPr>
            <p:cNvSpPr/>
            <p:nvPr/>
          </p:nvSpPr>
          <p:spPr>
            <a:xfrm>
              <a:off x="570529" y="2070354"/>
              <a:ext cx="3863731" cy="3974410"/>
            </a:xfrm>
            <a:prstGeom prst="roundRect">
              <a:avLst>
                <a:gd name="adj" fmla="val 2193"/>
              </a:avLst>
            </a:prstGeom>
            <a:solidFill>
              <a:schemeClr val="bg1"/>
            </a:solidFill>
            <a:ln>
              <a:noFill/>
            </a:ln>
            <a:effectLst>
              <a:outerShdw dist="25400" dir="16200000" rotWithShape="0">
                <a:srgbClr val="B0DEE6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E08605C-F71B-C4ED-5BB3-610804E23EB1}"/>
                </a:ext>
              </a:extLst>
            </p:cNvPr>
            <p:cNvSpPr txBox="1"/>
            <p:nvPr/>
          </p:nvSpPr>
          <p:spPr>
            <a:xfrm>
              <a:off x="1618339" y="2233560"/>
              <a:ext cx="176811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핵심 역량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: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생활자립역량</a:t>
              </a: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15C12D38-49B1-D6F3-AC89-E7778C44C7C1}"/>
                </a:ext>
              </a:extLst>
            </p:cNvPr>
            <p:cNvCxnSpPr>
              <a:cxnSpLocks/>
            </p:cNvCxnSpPr>
            <p:nvPr/>
          </p:nvCxnSpPr>
          <p:spPr>
            <a:xfrm>
              <a:off x="679179" y="2612210"/>
              <a:ext cx="3646433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5457F86-85AB-DB9E-B530-1003BD5CE48F}"/>
                </a:ext>
              </a:extLst>
            </p:cNvPr>
            <p:cNvSpPr txBox="1"/>
            <p:nvPr/>
          </p:nvSpPr>
          <p:spPr>
            <a:xfrm>
              <a:off x="1166293" y="2775416"/>
              <a:ext cx="2672205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관계지향성과 공존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돌봄의 가치 지향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81E054C-3C3A-1EFB-D461-DA1227E07663}"/>
                </a:ext>
              </a:extLst>
            </p:cNvPr>
            <p:cNvSpPr txBox="1"/>
            <p:nvPr/>
          </p:nvSpPr>
          <p:spPr>
            <a:xfrm>
              <a:off x="1297737" y="3317272"/>
              <a:ext cx="2409314" cy="456535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의식주 생활문화에 대하여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독창성과 다양성 경험하도록 구성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E5E0B85-D838-5985-78D3-0E775A2EF0FF}"/>
                </a:ext>
              </a:extLst>
            </p:cNvPr>
            <p:cNvSpPr txBox="1"/>
            <p:nvPr/>
          </p:nvSpPr>
          <p:spPr>
            <a:xfrm>
              <a:off x="921032" y="4100219"/>
              <a:ext cx="3162725" cy="456535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디지털 생활환경의 변화와 요구를 고려하되</a:t>
              </a:r>
              <a:r>
                <a: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</a:t>
              </a:r>
            </a:p>
            <a:p>
              <a:pPr algn="ctr"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인간의 주체적 삶의 관점을 반영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9C095A4-BC1D-7667-8631-1F50868EDC3F}"/>
                </a:ext>
              </a:extLst>
            </p:cNvPr>
            <p:cNvSpPr txBox="1"/>
            <p:nvPr/>
          </p:nvSpPr>
          <p:spPr>
            <a:xfrm>
              <a:off x="1195947" y="4883166"/>
              <a:ext cx="2612895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학습이 생애 설계의 구성요소로 작용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AEDEFDA-1FD5-A225-8542-D86ED273E946}"/>
                </a:ext>
              </a:extLst>
            </p:cNvPr>
            <p:cNvSpPr txBox="1"/>
            <p:nvPr/>
          </p:nvSpPr>
          <p:spPr>
            <a:xfrm>
              <a:off x="1277699" y="5425022"/>
              <a:ext cx="2449388" cy="456535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현재 사회적 문제에 관심을 가지고</a:t>
              </a:r>
              <a:endParaRPr lang="en-US" altLang="ko-KR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>
                <a:spcAft>
                  <a:spcPts val="200"/>
                </a:spcAft>
              </a:pPr>
              <a:r>
                <a:rPr lang="ko-KR" altLang="en-US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미래를 준비하는 교과 역할 강조</a:t>
              </a:r>
            </a:p>
          </p:txBody>
        </p: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1F582807-9CA3-DBBB-53C1-0451F4968450}"/>
                </a:ext>
              </a:extLst>
            </p:cNvPr>
            <p:cNvCxnSpPr>
              <a:cxnSpLocks/>
            </p:cNvCxnSpPr>
            <p:nvPr/>
          </p:nvCxnSpPr>
          <p:spPr>
            <a:xfrm>
              <a:off x="679179" y="3154066"/>
              <a:ext cx="3646433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ECF001A7-B927-B292-B0CB-776736CDBECD}"/>
                </a:ext>
              </a:extLst>
            </p:cNvPr>
            <p:cNvCxnSpPr>
              <a:cxnSpLocks/>
            </p:cNvCxnSpPr>
            <p:nvPr/>
          </p:nvCxnSpPr>
          <p:spPr>
            <a:xfrm>
              <a:off x="679179" y="3937013"/>
              <a:ext cx="3646433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FD75BF76-116D-F40D-17AB-7A1475C40AB1}"/>
                </a:ext>
              </a:extLst>
            </p:cNvPr>
            <p:cNvCxnSpPr>
              <a:cxnSpLocks/>
            </p:cNvCxnSpPr>
            <p:nvPr/>
          </p:nvCxnSpPr>
          <p:spPr>
            <a:xfrm>
              <a:off x="679179" y="5261816"/>
              <a:ext cx="3646433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8D41C739-AABD-B48A-4B28-80E177151E7B}"/>
                </a:ext>
              </a:extLst>
            </p:cNvPr>
            <p:cNvCxnSpPr>
              <a:cxnSpLocks/>
            </p:cNvCxnSpPr>
            <p:nvPr/>
          </p:nvCxnSpPr>
          <p:spPr>
            <a:xfrm>
              <a:off x="679179" y="4719960"/>
              <a:ext cx="3646433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079A6796-9264-519B-0000-5E23EF6BFC32}"/>
                </a:ext>
              </a:extLst>
            </p:cNvPr>
            <p:cNvGrpSpPr/>
            <p:nvPr/>
          </p:nvGrpSpPr>
          <p:grpSpPr>
            <a:xfrm>
              <a:off x="570529" y="1529010"/>
              <a:ext cx="3863731" cy="356454"/>
              <a:chOff x="556614" y="1805576"/>
              <a:chExt cx="3676207" cy="356454"/>
            </a:xfrm>
          </p:grpSpPr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59CE49BD-A8D8-432F-1AAD-E1091A465430}"/>
                  </a:ext>
                </a:extLst>
              </p:cNvPr>
              <p:cNvGrpSpPr/>
              <p:nvPr/>
            </p:nvGrpSpPr>
            <p:grpSpPr>
              <a:xfrm>
                <a:off x="556614" y="1805576"/>
                <a:ext cx="3676207" cy="356454"/>
                <a:chOff x="4922011" y="1805576"/>
                <a:chExt cx="3676207" cy="356454"/>
              </a:xfrm>
            </p:grpSpPr>
            <p:sp>
              <p:nvSpPr>
                <p:cNvPr id="77" name="자유형 31">
                  <a:extLst>
                    <a:ext uri="{FF2B5EF4-FFF2-40B4-BE49-F238E27FC236}">
                      <a16:creationId xmlns:a16="http://schemas.microsoft.com/office/drawing/2014/main" id="{7F044A9A-FB6C-2CAC-7761-186B0899A4D0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4922011" y="1805576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78" name="자유형 31">
                  <a:extLst>
                    <a:ext uri="{FF2B5EF4-FFF2-40B4-BE49-F238E27FC236}">
                      <a16:creationId xmlns:a16="http://schemas.microsoft.com/office/drawing/2014/main" id="{E05450C6-81D6-84CF-74B9-5B3B2E3585C6}"/>
                    </a:ext>
                  </a:extLst>
                </p:cNvPr>
                <p:cNvSpPr/>
                <p:nvPr/>
              </p:nvSpPr>
              <p:spPr>
                <a:xfrm flipH="1" flipV="1">
                  <a:off x="5351875" y="1805576"/>
                  <a:ext cx="1954279" cy="356454"/>
                </a:xfrm>
                <a:prstGeom prst="round2SameRect">
                  <a:avLst/>
                </a:pr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79" name="자유형 31">
                  <a:extLst>
                    <a:ext uri="{FF2B5EF4-FFF2-40B4-BE49-F238E27FC236}">
                      <a16:creationId xmlns:a16="http://schemas.microsoft.com/office/drawing/2014/main" id="{8E16915E-615A-9E63-73EB-7EFFCC9935BD}"/>
                    </a:ext>
                  </a:extLst>
                </p:cNvPr>
                <p:cNvSpPr/>
                <p:nvPr/>
              </p:nvSpPr>
              <p:spPr>
                <a:xfrm rot="10800000" flipV="1">
                  <a:off x="7167590" y="1805576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9613100-8932-1BDB-5850-84DC13B01FFE}"/>
                  </a:ext>
                </a:extLst>
              </p:cNvPr>
              <p:cNvSpPr txBox="1"/>
              <p:nvPr/>
            </p:nvSpPr>
            <p:spPr>
              <a:xfrm>
                <a:off x="2217793" y="1860693"/>
                <a:ext cx="35384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가정</a:t>
                </a:r>
              </a:p>
            </p:txBody>
          </p:sp>
        </p:grp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428BD31-7B6E-91C0-7806-5829862C3141}"/>
              </a:ext>
            </a:extLst>
          </p:cNvPr>
          <p:cNvGrpSpPr/>
          <p:nvPr/>
        </p:nvGrpSpPr>
        <p:grpSpPr>
          <a:xfrm>
            <a:off x="4636899" y="1529010"/>
            <a:ext cx="4049344" cy="4633665"/>
            <a:chOff x="4636899" y="1529010"/>
            <a:chExt cx="4049344" cy="4633665"/>
          </a:xfrm>
        </p:grpSpPr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EB03BE80-EDC7-0981-7921-363975C2F4F8}"/>
                </a:ext>
              </a:extLst>
            </p:cNvPr>
            <p:cNvSpPr/>
            <p:nvPr/>
          </p:nvSpPr>
          <p:spPr>
            <a:xfrm>
              <a:off x="4636899" y="1943101"/>
              <a:ext cx="4049344" cy="4219574"/>
            </a:xfrm>
            <a:prstGeom prst="roundRect">
              <a:avLst>
                <a:gd name="adj" fmla="val 2915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F1ED5E64-157A-645B-064A-34CCCC99F983}"/>
                </a:ext>
              </a:extLst>
            </p:cNvPr>
            <p:cNvGrpSpPr/>
            <p:nvPr/>
          </p:nvGrpSpPr>
          <p:grpSpPr>
            <a:xfrm>
              <a:off x="4729705" y="1529010"/>
              <a:ext cx="3863731" cy="356454"/>
              <a:chOff x="4922011" y="1805576"/>
              <a:chExt cx="3676207" cy="356454"/>
            </a:xfrm>
          </p:grpSpPr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09970B8F-E182-576A-2793-1AA9E7059EE4}"/>
                  </a:ext>
                </a:extLst>
              </p:cNvPr>
              <p:cNvGrpSpPr/>
              <p:nvPr/>
            </p:nvGrpSpPr>
            <p:grpSpPr>
              <a:xfrm>
                <a:off x="4922011" y="1805576"/>
                <a:ext cx="3676207" cy="356454"/>
                <a:chOff x="4922011" y="1805576"/>
                <a:chExt cx="3676207" cy="356454"/>
              </a:xfrm>
            </p:grpSpPr>
            <p:sp>
              <p:nvSpPr>
                <p:cNvPr id="67" name="자유형 31">
                  <a:extLst>
                    <a:ext uri="{FF2B5EF4-FFF2-40B4-BE49-F238E27FC236}">
                      <a16:creationId xmlns:a16="http://schemas.microsoft.com/office/drawing/2014/main" id="{048C3D72-BC37-D4E8-4D6B-065F21C18050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4922011" y="1805576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68" name="자유형 31">
                  <a:extLst>
                    <a:ext uri="{FF2B5EF4-FFF2-40B4-BE49-F238E27FC236}">
                      <a16:creationId xmlns:a16="http://schemas.microsoft.com/office/drawing/2014/main" id="{E7EB3915-B8F3-F5DE-CF67-1136FC0A693E}"/>
                    </a:ext>
                  </a:extLst>
                </p:cNvPr>
                <p:cNvSpPr/>
                <p:nvPr/>
              </p:nvSpPr>
              <p:spPr>
                <a:xfrm flipH="1" flipV="1">
                  <a:off x="5351875" y="1805576"/>
                  <a:ext cx="1954279" cy="356454"/>
                </a:xfrm>
                <a:prstGeom prst="round2SameRect">
                  <a:avLst/>
                </a:pr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69" name="자유형 31">
                  <a:extLst>
                    <a:ext uri="{FF2B5EF4-FFF2-40B4-BE49-F238E27FC236}">
                      <a16:creationId xmlns:a16="http://schemas.microsoft.com/office/drawing/2014/main" id="{6CE512D2-B6B1-CE45-615F-DCCFF3A4B406}"/>
                    </a:ext>
                  </a:extLst>
                </p:cNvPr>
                <p:cNvSpPr/>
                <p:nvPr/>
              </p:nvSpPr>
              <p:spPr>
                <a:xfrm rot="10800000" flipV="1">
                  <a:off x="7167590" y="1805576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5935BD9-9AED-37D7-E797-164CC249F17D}"/>
                  </a:ext>
                </a:extLst>
              </p:cNvPr>
              <p:cNvSpPr txBox="1"/>
              <p:nvPr/>
            </p:nvSpPr>
            <p:spPr>
              <a:xfrm>
                <a:off x="6583191" y="1860693"/>
                <a:ext cx="35384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</a:t>
                </a:r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D91DE819-C68C-3A79-E87B-A85BDCA0D807}"/>
                </a:ext>
              </a:extLst>
            </p:cNvPr>
            <p:cNvGrpSpPr/>
            <p:nvPr/>
          </p:nvGrpSpPr>
          <p:grpSpPr>
            <a:xfrm>
              <a:off x="4729705" y="2070354"/>
              <a:ext cx="3863731" cy="3974410"/>
              <a:chOff x="4729705" y="2070354"/>
              <a:chExt cx="3863731" cy="3974410"/>
            </a:xfrm>
          </p:grpSpPr>
          <p:sp>
            <p:nvSpPr>
              <p:cNvPr id="48" name="사각형: 둥근 모서리 47">
                <a:extLst>
                  <a:ext uri="{FF2B5EF4-FFF2-40B4-BE49-F238E27FC236}">
                    <a16:creationId xmlns:a16="http://schemas.microsoft.com/office/drawing/2014/main" id="{7F585E2B-1E33-E30F-9EB5-83D20C38216F}"/>
                  </a:ext>
                </a:extLst>
              </p:cNvPr>
              <p:cNvSpPr/>
              <p:nvPr/>
            </p:nvSpPr>
            <p:spPr>
              <a:xfrm>
                <a:off x="4729705" y="2070354"/>
                <a:ext cx="3863731" cy="3974410"/>
              </a:xfrm>
              <a:prstGeom prst="roundRect">
                <a:avLst>
                  <a:gd name="adj" fmla="val 219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25400" dir="16200000" rotWithShape="0">
                  <a:srgbClr val="B0DEE6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346F154-6839-E0B4-E4D0-DB1E0B339479}"/>
                  </a:ext>
                </a:extLst>
              </p:cNvPr>
              <p:cNvSpPr txBox="1"/>
              <p:nvPr/>
            </p:nvSpPr>
            <p:spPr>
              <a:xfrm>
                <a:off x="5512217" y="2233560"/>
                <a:ext cx="229870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핵심 역량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: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기술적 문제해결능력</a:t>
                </a:r>
              </a:p>
            </p:txBody>
          </p:sp>
          <p:cxnSp>
            <p:nvCxnSpPr>
              <p:cNvPr id="50" name="직선 연결선 49">
                <a:extLst>
                  <a:ext uri="{FF2B5EF4-FFF2-40B4-BE49-F238E27FC236}">
                    <a16:creationId xmlns:a16="http://schemas.microsoft.com/office/drawing/2014/main" id="{ACC390E7-1D93-4CB0-AF2F-CA818C45C4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38354" y="2612210"/>
                <a:ext cx="3646433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9EAD431-5041-5188-FD47-EF4001B86A00}"/>
                  </a:ext>
                </a:extLst>
              </p:cNvPr>
              <p:cNvSpPr txBox="1"/>
              <p:nvPr/>
            </p:nvSpPr>
            <p:spPr>
              <a:xfrm>
                <a:off x="4916702" y="4113043"/>
                <a:ext cx="348973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교과 역량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: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기술학적 지식 이해 능력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</a:t>
                </a:r>
                <a:b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</a:b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기술적 문제해결능력</a:t>
                </a:r>
                <a:r>
                  <a: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기술적 실천능력으로 설정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76853A9-01F9-EF2D-8A20-29E9AEC8ADA2}"/>
                  </a:ext>
                </a:extLst>
              </p:cNvPr>
              <p:cNvSpPr txBox="1"/>
              <p:nvPr/>
            </p:nvSpPr>
            <p:spPr>
              <a:xfrm>
                <a:off x="5682135" y="4883166"/>
                <a:ext cx="195887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최신의 미래 기술 동향 지향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83B747F-FAF3-B888-7720-9C34A78552C3}"/>
                  </a:ext>
                </a:extLst>
              </p:cNvPr>
              <p:cNvSpPr txBox="1"/>
              <p:nvPr/>
            </p:nvSpPr>
            <p:spPr>
              <a:xfrm>
                <a:off x="5253332" y="5425022"/>
                <a:ext cx="2816476" cy="45653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실습실 확보 및 교구과 기자재를 포함한</a:t>
                </a:r>
                <a:endParaRPr lang="en-US" altLang="ko-KR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>
                  <a:spcAft>
                    <a:spcPts val="200"/>
                  </a:spcAft>
                </a:pPr>
                <a:r>
                  <a:rPr lang="ko-KR" altLang="en-US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안전교육 강조</a:t>
                </a:r>
              </a:p>
            </p:txBody>
          </p:sp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9C4DCF33-6D43-17D6-8AA5-D7EC8018CF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38354" y="3937013"/>
                <a:ext cx="3646433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6A2F8E55-EE56-D487-13C8-1B47D75572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38354" y="5261816"/>
                <a:ext cx="3646433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직선 연결선 58">
                <a:extLst>
                  <a:ext uri="{FF2B5EF4-FFF2-40B4-BE49-F238E27FC236}">
                    <a16:creationId xmlns:a16="http://schemas.microsoft.com/office/drawing/2014/main" id="{D31D9650-480D-2F10-8EDF-3115126116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38354" y="4719960"/>
                <a:ext cx="3646433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35879D17-7927-D591-3AFF-BE7452ABC30A}"/>
                  </a:ext>
                </a:extLst>
              </p:cNvPr>
              <p:cNvGrpSpPr/>
              <p:nvPr/>
            </p:nvGrpSpPr>
            <p:grpSpPr>
              <a:xfrm>
                <a:off x="5324610" y="2824170"/>
                <a:ext cx="2722010" cy="939697"/>
                <a:chOff x="5324610" y="2824170"/>
                <a:chExt cx="2722010" cy="939697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CF8C0F5A-5AB9-E111-4A8C-93EAFC16DB87}"/>
                    </a:ext>
                  </a:extLst>
                </p:cNvPr>
                <p:cNvSpPr txBox="1"/>
                <p:nvPr/>
              </p:nvSpPr>
              <p:spPr>
                <a:xfrm>
                  <a:off x="6151014" y="2824170"/>
                  <a:ext cx="102111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학교급별 강조</a:t>
                  </a:r>
                </a:p>
              </p:txBody>
            </p:sp>
            <p:grpSp>
              <p:nvGrpSpPr>
                <p:cNvPr id="149" name="그룹 148">
                  <a:extLst>
                    <a:ext uri="{FF2B5EF4-FFF2-40B4-BE49-F238E27FC236}">
                      <a16:creationId xmlns:a16="http://schemas.microsoft.com/office/drawing/2014/main" id="{FA3727DB-97E6-133B-7513-BB0BD7E299E5}"/>
                    </a:ext>
                  </a:extLst>
                </p:cNvPr>
                <p:cNvGrpSpPr/>
                <p:nvPr/>
              </p:nvGrpSpPr>
              <p:grpSpPr>
                <a:xfrm>
                  <a:off x="5324610" y="3126129"/>
                  <a:ext cx="2722010" cy="637738"/>
                  <a:chOff x="5575300" y="3126129"/>
                  <a:chExt cx="2722010" cy="637738"/>
                </a:xfrm>
              </p:grpSpPr>
              <p:grpSp>
                <p:nvGrpSpPr>
                  <p:cNvPr id="99" name="그룹 98">
                    <a:extLst>
                      <a:ext uri="{FF2B5EF4-FFF2-40B4-BE49-F238E27FC236}">
                        <a16:creationId xmlns:a16="http://schemas.microsoft.com/office/drawing/2014/main" id="{EAD20EB4-6D0C-3F43-3E17-EA2ADB499370}"/>
                      </a:ext>
                    </a:extLst>
                  </p:cNvPr>
                  <p:cNvGrpSpPr/>
                  <p:nvPr/>
                </p:nvGrpSpPr>
                <p:grpSpPr>
                  <a:xfrm>
                    <a:off x="5575300" y="3126129"/>
                    <a:ext cx="2722010" cy="190259"/>
                    <a:chOff x="5575300" y="3126129"/>
                    <a:chExt cx="2722010" cy="190259"/>
                  </a:xfrm>
                </p:grpSpPr>
                <p:sp>
                  <p:nvSpPr>
                    <p:cNvPr id="5" name="TextBox 4">
                      <a:extLst>
                        <a:ext uri="{FF2B5EF4-FFF2-40B4-BE49-F238E27FC236}">
                          <a16:creationId xmlns:a16="http://schemas.microsoft.com/office/drawing/2014/main" id="{26E70061-53C4-7A5D-90EC-00B5596E277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16236" y="3128925"/>
                      <a:ext cx="2281074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  <a:buClr>
                          <a:srgbClr val="276DB5"/>
                        </a:buClr>
                      </a:pP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건설기술 신설로 초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·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중등 연계성 강화</a:t>
                      </a:r>
                    </a:p>
                  </p:txBody>
                </p:sp>
                <p:sp>
                  <p:nvSpPr>
                    <p:cNvPr id="9" name="사각형: 둥근 모서리 8">
                      <a:extLst>
                        <a:ext uri="{FF2B5EF4-FFF2-40B4-BE49-F238E27FC236}">
                          <a16:creationId xmlns:a16="http://schemas.microsoft.com/office/drawing/2014/main" id="{4C6613C1-949F-BD40-F3CE-451C814831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5300" y="3126129"/>
                      <a:ext cx="379843" cy="190259"/>
                    </a:xfrm>
                    <a:prstGeom prst="roundRect">
                      <a:avLst/>
                    </a:prstGeom>
                    <a:solidFill>
                      <a:srgbClr val="0F958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ko-KR" altLang="en-US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FE159716-5563-1662-E88E-2FF13F31F2C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25760" y="3128925"/>
                      <a:ext cx="278923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  <a:buClr>
                          <a:srgbClr val="276DB5"/>
                        </a:buClr>
                      </a:pP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초등</a:t>
                      </a:r>
                    </a:p>
                  </p:txBody>
                </p:sp>
              </p:grpSp>
              <p:grpSp>
                <p:nvGrpSpPr>
                  <p:cNvPr id="100" name="그룹 99">
                    <a:extLst>
                      <a:ext uri="{FF2B5EF4-FFF2-40B4-BE49-F238E27FC236}">
                        <a16:creationId xmlns:a16="http://schemas.microsoft.com/office/drawing/2014/main" id="{1E0CE82C-9F62-353E-4B61-3676A9F455EE}"/>
                      </a:ext>
                    </a:extLst>
                  </p:cNvPr>
                  <p:cNvGrpSpPr/>
                  <p:nvPr/>
                </p:nvGrpSpPr>
                <p:grpSpPr>
                  <a:xfrm>
                    <a:off x="5575300" y="3349869"/>
                    <a:ext cx="1766620" cy="190259"/>
                    <a:chOff x="5575300" y="3349868"/>
                    <a:chExt cx="1766620" cy="190259"/>
                  </a:xfrm>
                </p:grpSpPr>
                <p:sp>
                  <p:nvSpPr>
                    <p:cNvPr id="6" name="TextBox 5">
                      <a:extLst>
                        <a:ext uri="{FF2B5EF4-FFF2-40B4-BE49-F238E27FC236}">
                          <a16:creationId xmlns:a16="http://schemas.microsoft.com/office/drawing/2014/main" id="{B2FED1ED-5247-C84A-5F8C-CCA01D675D8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16236" y="3352664"/>
                      <a:ext cx="1325684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  <a:buClr>
                          <a:srgbClr val="276DB5"/>
                        </a:buClr>
                      </a:pP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기술적 문제해결 강조</a:t>
                      </a:r>
                    </a:p>
                  </p:txBody>
                </p:sp>
                <p:sp>
                  <p:nvSpPr>
                    <p:cNvPr id="97" name="사각형: 둥근 모서리 96">
                      <a:extLst>
                        <a:ext uri="{FF2B5EF4-FFF2-40B4-BE49-F238E27FC236}">
                          <a16:creationId xmlns:a16="http://schemas.microsoft.com/office/drawing/2014/main" id="{A8DDF6E3-A635-FB9A-69BF-E66F92CA45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5300" y="3349868"/>
                      <a:ext cx="379843" cy="190259"/>
                    </a:xfrm>
                    <a:prstGeom prst="roundRect">
                      <a:avLst/>
                    </a:prstGeom>
                    <a:solidFill>
                      <a:srgbClr val="276DB5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61" name="TextBox 60">
                      <a:extLst>
                        <a:ext uri="{FF2B5EF4-FFF2-40B4-BE49-F238E27FC236}">
                          <a16:creationId xmlns:a16="http://schemas.microsoft.com/office/drawing/2014/main" id="{5C14A9AE-F39B-AD03-1A80-4292B4B99CE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25760" y="3352664"/>
                      <a:ext cx="278923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  <a:buClr>
                          <a:srgbClr val="276DB5"/>
                        </a:buClr>
                      </a:pP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중등</a:t>
                      </a:r>
                    </a:p>
                  </p:txBody>
                </p:sp>
              </p:grpSp>
              <p:grpSp>
                <p:nvGrpSpPr>
                  <p:cNvPr id="101" name="그룹 100">
                    <a:extLst>
                      <a:ext uri="{FF2B5EF4-FFF2-40B4-BE49-F238E27FC236}">
                        <a16:creationId xmlns:a16="http://schemas.microsoft.com/office/drawing/2014/main" id="{A8A01CCC-0356-C9FE-AC09-7EFAFBA631FF}"/>
                      </a:ext>
                    </a:extLst>
                  </p:cNvPr>
                  <p:cNvGrpSpPr/>
                  <p:nvPr/>
                </p:nvGrpSpPr>
                <p:grpSpPr>
                  <a:xfrm>
                    <a:off x="5575300" y="3573608"/>
                    <a:ext cx="1906081" cy="190259"/>
                    <a:chOff x="5575300" y="3573608"/>
                    <a:chExt cx="1906081" cy="190259"/>
                  </a:xfrm>
                </p:grpSpPr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9EC92FE5-C06B-B158-C196-CE6F2EADAE3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16236" y="3576404"/>
                      <a:ext cx="1465145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  <a:buClr>
                          <a:srgbClr val="276DB5"/>
                        </a:buClr>
                      </a:pP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기술에서 공학으로 확장</a:t>
                      </a:r>
                    </a:p>
                  </p:txBody>
                </p:sp>
                <p:sp>
                  <p:nvSpPr>
                    <p:cNvPr id="98" name="사각형: 둥근 모서리 97">
                      <a:extLst>
                        <a:ext uri="{FF2B5EF4-FFF2-40B4-BE49-F238E27FC236}">
                          <a16:creationId xmlns:a16="http://schemas.microsoft.com/office/drawing/2014/main" id="{B44FADC3-F290-A0CE-A3A4-31AF87403E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5300" y="3573608"/>
                      <a:ext cx="379843" cy="190259"/>
                    </a:xfrm>
                    <a:prstGeom prst="roundRect">
                      <a:avLst/>
                    </a:prstGeom>
                    <a:solidFill>
                      <a:srgbClr val="935A9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ko-KR" altLang="en-US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F38624A9-2ADC-7390-83A1-53BA0913B66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25760" y="3576404"/>
                      <a:ext cx="278923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  <a:buClr>
                          <a:srgbClr val="276DB5"/>
                        </a:buClr>
                      </a:pP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고등</a:t>
                      </a:r>
                    </a:p>
                  </p:txBody>
                </p: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919698-3F1A-4972-36DF-61582ED89035}"/>
              </a:ext>
            </a:extLst>
          </p:cNvPr>
          <p:cNvSpPr txBox="1"/>
          <p:nvPr/>
        </p:nvSpPr>
        <p:spPr>
          <a:xfrm>
            <a:off x="1155752" y="551516"/>
            <a:ext cx="5294719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교과 교육과정의 주요 변화 </a:t>
            </a:r>
            <a:r>
              <a:rPr lang="en-US" altLang="ko-KR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| </a:t>
            </a:r>
            <a:r>
              <a:rPr lang="ko-KR" altLang="en-US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설계 개요 신설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4F90F2-F64D-CBAF-8CCB-1BA920BB4216}"/>
              </a:ext>
            </a:extLst>
          </p:cNvPr>
          <p:cNvSpPr txBox="1"/>
          <p:nvPr/>
        </p:nvSpPr>
        <p:spPr>
          <a:xfrm>
            <a:off x="1168452" y="361860"/>
            <a:ext cx="247824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Ⅰ.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교육과정 개정 방향 및 주요 변화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64DD5A-478F-1CFF-13C5-6C10F5397BDC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BB655CB2-F475-DAFE-BB5E-060FAC6F338E}"/>
              </a:ext>
            </a:extLst>
          </p:cNvPr>
          <p:cNvGrpSpPr/>
          <p:nvPr/>
        </p:nvGrpSpPr>
        <p:grpSpPr>
          <a:xfrm>
            <a:off x="3906255" y="1446894"/>
            <a:ext cx="1329728" cy="358366"/>
            <a:chOff x="3762375" y="2006546"/>
            <a:chExt cx="1343025" cy="361950"/>
          </a:xfrm>
        </p:grpSpPr>
        <p:sp>
          <p:nvSpPr>
            <p:cNvPr id="57" name="사각형: 둥근 모서리 56">
              <a:extLst>
                <a:ext uri="{FF2B5EF4-FFF2-40B4-BE49-F238E27FC236}">
                  <a16:creationId xmlns:a16="http://schemas.microsoft.com/office/drawing/2014/main" id="{0FEC738F-7A7F-AA8A-B7F5-30BFB912A7E9}"/>
                </a:ext>
              </a:extLst>
            </p:cNvPr>
            <p:cNvSpPr/>
            <p:nvPr/>
          </p:nvSpPr>
          <p:spPr>
            <a:xfrm>
              <a:off x="3762375" y="2006546"/>
              <a:ext cx="1343025" cy="361950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800" dirty="0">
                <a:solidFill>
                  <a:srgbClr val="11A39C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C03C0AE-B5D4-B17F-7388-8A21C562C36F}"/>
                </a:ext>
              </a:extLst>
            </p:cNvPr>
            <p:cNvSpPr txBox="1"/>
            <p:nvPr/>
          </p:nvSpPr>
          <p:spPr>
            <a:xfrm>
              <a:off x="3870465" y="2063178"/>
              <a:ext cx="1126847" cy="24868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핵심아이디어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6F466BC-0B73-7B0B-7FD9-4625F24AA9E8}"/>
              </a:ext>
            </a:extLst>
          </p:cNvPr>
          <p:cNvGrpSpPr/>
          <p:nvPr/>
        </p:nvGrpSpPr>
        <p:grpSpPr>
          <a:xfrm>
            <a:off x="1975220" y="5404591"/>
            <a:ext cx="5191801" cy="704179"/>
            <a:chOff x="1975220" y="5404591"/>
            <a:chExt cx="5191801" cy="70417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E6FA9FA-83B5-425F-18B1-F2A49B38D8B5}"/>
                </a:ext>
              </a:extLst>
            </p:cNvPr>
            <p:cNvSpPr txBox="1"/>
            <p:nvPr/>
          </p:nvSpPr>
          <p:spPr>
            <a:xfrm>
              <a:off x="4042126" y="5939493"/>
              <a:ext cx="1057983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내용요소의 범주화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7AFACF5-1849-4D1E-EB50-76DF0269BE4D}"/>
                </a:ext>
              </a:extLst>
            </p:cNvPr>
            <p:cNvSpPr txBox="1"/>
            <p:nvPr/>
          </p:nvSpPr>
          <p:spPr>
            <a:xfrm>
              <a:off x="1975220" y="5404591"/>
              <a:ext cx="711734" cy="2154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지식</a:t>
              </a:r>
              <a:r>
                <a:rPr lang="en-US" altLang="ko-KR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이해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E827B7A-3C03-90F3-87CD-89E6F01A566E}"/>
                </a:ext>
              </a:extLst>
            </p:cNvPr>
            <p:cNvSpPr txBox="1"/>
            <p:nvPr/>
          </p:nvSpPr>
          <p:spPr>
            <a:xfrm>
              <a:off x="4215254" y="5404592"/>
              <a:ext cx="71173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과정</a:t>
              </a:r>
              <a:r>
                <a:rPr lang="en-US" altLang="ko-KR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기능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A653025-2D61-A858-EA54-FB2CBE0E6B7C}"/>
                </a:ext>
              </a:extLst>
            </p:cNvPr>
            <p:cNvSpPr txBox="1"/>
            <p:nvPr/>
          </p:nvSpPr>
          <p:spPr>
            <a:xfrm>
              <a:off x="6455287" y="5404592"/>
              <a:ext cx="711734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가치</a:t>
              </a:r>
              <a:r>
                <a:rPr lang="en-US" altLang="ko-KR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태도</a:t>
              </a:r>
            </a:p>
          </p:txBody>
        </p:sp>
        <p:grpSp>
          <p:nvGrpSpPr>
            <p:cNvPr id="204" name="그룹 203">
              <a:extLst>
                <a:ext uri="{FF2B5EF4-FFF2-40B4-BE49-F238E27FC236}">
                  <a16:creationId xmlns:a16="http://schemas.microsoft.com/office/drawing/2014/main" id="{24B84021-9BD8-C46F-3A58-7E611952FC4D}"/>
                </a:ext>
              </a:extLst>
            </p:cNvPr>
            <p:cNvGrpSpPr/>
            <p:nvPr/>
          </p:nvGrpSpPr>
          <p:grpSpPr>
            <a:xfrm>
              <a:off x="2358970" y="5659770"/>
              <a:ext cx="4424299" cy="222665"/>
              <a:chOff x="2358970" y="5360711"/>
              <a:chExt cx="4424299" cy="222665"/>
            </a:xfrm>
          </p:grpSpPr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5F868EDA-8CAD-A558-29EB-F5F23E2B2AF1}"/>
                  </a:ext>
                </a:extLst>
              </p:cNvPr>
              <p:cNvSpPr/>
              <p:nvPr/>
            </p:nvSpPr>
            <p:spPr>
              <a:xfrm rot="10800000">
                <a:off x="2358970" y="5360711"/>
                <a:ext cx="4424299" cy="148062"/>
              </a:xfrm>
              <a:custGeom>
                <a:avLst/>
                <a:gdLst>
                  <a:gd name="connsiteX0" fmla="*/ 4468542 w 4468542"/>
                  <a:gd name="connsiteY0" fmla="*/ 149543 h 149543"/>
                  <a:gd name="connsiteX1" fmla="*/ 0 w 4468542"/>
                  <a:gd name="connsiteY1" fmla="*/ 149543 h 149543"/>
                  <a:gd name="connsiteX2" fmla="*/ 0 w 4468542"/>
                  <a:gd name="connsiteY2" fmla="*/ 109429 h 149543"/>
                  <a:gd name="connsiteX3" fmla="*/ 109429 w 4468542"/>
                  <a:gd name="connsiteY3" fmla="*/ 0 h 149543"/>
                  <a:gd name="connsiteX4" fmla="*/ 4359113 w 4468542"/>
                  <a:gd name="connsiteY4" fmla="*/ 0 h 149543"/>
                  <a:gd name="connsiteX5" fmla="*/ 4468542 w 4468542"/>
                  <a:gd name="connsiteY5" fmla="*/ 109429 h 149543"/>
                  <a:gd name="connsiteX0" fmla="*/ 4468542 w 4468542"/>
                  <a:gd name="connsiteY0" fmla="*/ 149543 h 149543"/>
                  <a:gd name="connsiteX1" fmla="*/ 2508592 w 4468542"/>
                  <a:gd name="connsiteY1" fmla="*/ 147536 h 149543"/>
                  <a:gd name="connsiteX2" fmla="*/ 0 w 4468542"/>
                  <a:gd name="connsiteY2" fmla="*/ 149543 h 149543"/>
                  <a:gd name="connsiteX3" fmla="*/ 0 w 4468542"/>
                  <a:gd name="connsiteY3" fmla="*/ 109429 h 149543"/>
                  <a:gd name="connsiteX4" fmla="*/ 109429 w 4468542"/>
                  <a:gd name="connsiteY4" fmla="*/ 0 h 149543"/>
                  <a:gd name="connsiteX5" fmla="*/ 4359113 w 4468542"/>
                  <a:gd name="connsiteY5" fmla="*/ 0 h 149543"/>
                  <a:gd name="connsiteX6" fmla="*/ 4468542 w 4468542"/>
                  <a:gd name="connsiteY6" fmla="*/ 109429 h 149543"/>
                  <a:gd name="connsiteX7" fmla="*/ 4468542 w 4468542"/>
                  <a:gd name="connsiteY7" fmla="*/ 149543 h 149543"/>
                  <a:gd name="connsiteX0" fmla="*/ 2508592 w 4468542"/>
                  <a:gd name="connsiteY0" fmla="*/ 147536 h 238976"/>
                  <a:gd name="connsiteX1" fmla="*/ 0 w 4468542"/>
                  <a:gd name="connsiteY1" fmla="*/ 149543 h 238976"/>
                  <a:gd name="connsiteX2" fmla="*/ 0 w 4468542"/>
                  <a:gd name="connsiteY2" fmla="*/ 109429 h 238976"/>
                  <a:gd name="connsiteX3" fmla="*/ 109429 w 4468542"/>
                  <a:gd name="connsiteY3" fmla="*/ 0 h 238976"/>
                  <a:gd name="connsiteX4" fmla="*/ 4359113 w 4468542"/>
                  <a:gd name="connsiteY4" fmla="*/ 0 h 238976"/>
                  <a:gd name="connsiteX5" fmla="*/ 4468542 w 4468542"/>
                  <a:gd name="connsiteY5" fmla="*/ 109429 h 238976"/>
                  <a:gd name="connsiteX6" fmla="*/ 4468542 w 4468542"/>
                  <a:gd name="connsiteY6" fmla="*/ 149543 h 238976"/>
                  <a:gd name="connsiteX7" fmla="*/ 2600032 w 4468542"/>
                  <a:gd name="connsiteY7" fmla="*/ 238976 h 238976"/>
                  <a:gd name="connsiteX0" fmla="*/ 2508592 w 4468542"/>
                  <a:gd name="connsiteY0" fmla="*/ 147536 h 149543"/>
                  <a:gd name="connsiteX1" fmla="*/ 0 w 4468542"/>
                  <a:gd name="connsiteY1" fmla="*/ 149543 h 149543"/>
                  <a:gd name="connsiteX2" fmla="*/ 0 w 4468542"/>
                  <a:gd name="connsiteY2" fmla="*/ 109429 h 149543"/>
                  <a:gd name="connsiteX3" fmla="*/ 109429 w 4468542"/>
                  <a:gd name="connsiteY3" fmla="*/ 0 h 149543"/>
                  <a:gd name="connsiteX4" fmla="*/ 4359113 w 4468542"/>
                  <a:gd name="connsiteY4" fmla="*/ 0 h 149543"/>
                  <a:gd name="connsiteX5" fmla="*/ 4468542 w 4468542"/>
                  <a:gd name="connsiteY5" fmla="*/ 109429 h 149543"/>
                  <a:gd name="connsiteX6" fmla="*/ 4468542 w 4468542"/>
                  <a:gd name="connsiteY6" fmla="*/ 149543 h 149543"/>
                  <a:gd name="connsiteX0" fmla="*/ 0 w 4468542"/>
                  <a:gd name="connsiteY0" fmla="*/ 149543 h 149543"/>
                  <a:gd name="connsiteX1" fmla="*/ 0 w 4468542"/>
                  <a:gd name="connsiteY1" fmla="*/ 109429 h 149543"/>
                  <a:gd name="connsiteX2" fmla="*/ 109429 w 4468542"/>
                  <a:gd name="connsiteY2" fmla="*/ 0 h 149543"/>
                  <a:gd name="connsiteX3" fmla="*/ 4359113 w 4468542"/>
                  <a:gd name="connsiteY3" fmla="*/ 0 h 149543"/>
                  <a:gd name="connsiteX4" fmla="*/ 4468542 w 4468542"/>
                  <a:gd name="connsiteY4" fmla="*/ 109429 h 149543"/>
                  <a:gd name="connsiteX5" fmla="*/ 4468542 w 4468542"/>
                  <a:gd name="connsiteY5" fmla="*/ 149543 h 149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68542" h="149543">
                    <a:moveTo>
                      <a:pt x="0" y="149543"/>
                    </a:moveTo>
                    <a:lnTo>
                      <a:pt x="0" y="109429"/>
                    </a:lnTo>
                    <a:cubicBezTo>
                      <a:pt x="0" y="48993"/>
                      <a:pt x="48993" y="0"/>
                      <a:pt x="109429" y="0"/>
                    </a:cubicBezTo>
                    <a:lnTo>
                      <a:pt x="4359113" y="0"/>
                    </a:lnTo>
                    <a:cubicBezTo>
                      <a:pt x="4419549" y="0"/>
                      <a:pt x="4468542" y="48993"/>
                      <a:pt x="4468542" y="109429"/>
                    </a:cubicBezTo>
                    <a:lnTo>
                      <a:pt x="4468542" y="149543"/>
                    </a:lnTo>
                  </a:path>
                </a:pathLst>
              </a:custGeom>
              <a:noFill/>
              <a:ln>
                <a:solidFill>
                  <a:srgbClr val="276DB5"/>
                </a:solidFill>
                <a:tailEnd type="none" w="lg" len="lg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8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cxnSp>
            <p:nvCxnSpPr>
              <p:cNvPr id="44" name="직선 연결선 43">
                <a:extLst>
                  <a:ext uri="{FF2B5EF4-FFF2-40B4-BE49-F238E27FC236}">
                    <a16:creationId xmlns:a16="http://schemas.microsoft.com/office/drawing/2014/main" id="{A658EC95-7D3A-423E-3F7D-8AB6A89430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71118" y="5360711"/>
                <a:ext cx="0" cy="222665"/>
              </a:xfrm>
              <a:prstGeom prst="line">
                <a:avLst/>
              </a:prstGeom>
              <a:noFill/>
              <a:ln>
                <a:solidFill>
                  <a:srgbClr val="276DB5"/>
                </a:solidFill>
                <a:tailEnd type="none" w="lg" len="lg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199" name="그룹 198">
            <a:extLst>
              <a:ext uri="{FF2B5EF4-FFF2-40B4-BE49-F238E27FC236}">
                <a16:creationId xmlns:a16="http://schemas.microsoft.com/office/drawing/2014/main" id="{20F2BA26-E82B-70E9-D337-4CF3998067E6}"/>
              </a:ext>
            </a:extLst>
          </p:cNvPr>
          <p:cNvGrpSpPr/>
          <p:nvPr/>
        </p:nvGrpSpPr>
        <p:grpSpPr>
          <a:xfrm>
            <a:off x="512076" y="1485996"/>
            <a:ext cx="3376889" cy="507831"/>
            <a:chOff x="512076" y="1704806"/>
            <a:chExt cx="3376889" cy="50783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101080B-5369-2FC1-7163-CF01817D834B}"/>
                </a:ext>
              </a:extLst>
            </p:cNvPr>
            <p:cNvSpPr txBox="1"/>
            <p:nvPr/>
          </p:nvSpPr>
          <p:spPr>
            <a:xfrm>
              <a:off x="512076" y="1704806"/>
              <a:ext cx="2148024" cy="50783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 algn="ctr">
                <a:defRPr sz="11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l"/>
              <a:r>
                <a:rPr lang="ko-KR" altLang="en-US" b="1" dirty="0"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핵심 아이디어를 중심으로 내용요소를</a:t>
              </a:r>
              <a:endParaRPr lang="en-US" altLang="ko-KR" b="1" dirty="0"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l"/>
              <a:r>
                <a:rPr lang="ko-KR" altLang="en-US" b="1" dirty="0"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지식</a:t>
              </a:r>
              <a:r>
                <a:rPr lang="en-US" altLang="ko-KR" b="1" dirty="0"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b="1" dirty="0"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이해</a:t>
              </a:r>
              <a:r>
                <a:rPr lang="en-US" altLang="ko-KR" b="1" dirty="0"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b="1" dirty="0"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과정</a:t>
              </a:r>
              <a:r>
                <a:rPr lang="en-US" altLang="ko-KR" b="1" dirty="0"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b="1" dirty="0"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기능</a:t>
              </a:r>
              <a:r>
                <a:rPr lang="en-US" altLang="ko-KR" b="1" dirty="0"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b="1" dirty="0"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가치</a:t>
              </a:r>
              <a:r>
                <a:rPr lang="en-US" altLang="ko-KR" b="1" dirty="0"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b="1" dirty="0"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태도로</a:t>
              </a:r>
              <a:endParaRPr lang="en-US" altLang="ko-KR" b="1" dirty="0"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l"/>
              <a:r>
                <a:rPr lang="ko-KR" altLang="en-US" b="1" dirty="0"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범주화 </a:t>
              </a: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F4A6C2E-1059-8DF5-2DA8-DA702E0A777F}"/>
                </a:ext>
              </a:extLst>
            </p:cNvPr>
            <p:cNvCxnSpPr>
              <a:cxnSpLocks/>
            </p:cNvCxnSpPr>
            <p:nvPr/>
          </p:nvCxnSpPr>
          <p:spPr>
            <a:xfrm>
              <a:off x="2807579" y="1778784"/>
              <a:ext cx="1081386" cy="0"/>
            </a:xfrm>
            <a:prstGeom prst="line">
              <a:avLst/>
            </a:prstGeom>
            <a:noFill/>
            <a:ln>
              <a:solidFill>
                <a:srgbClr val="276DB5"/>
              </a:solidFill>
              <a:prstDash val="sysDot"/>
              <a:headEnd type="oval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05" name="그룹 204">
            <a:extLst>
              <a:ext uri="{FF2B5EF4-FFF2-40B4-BE49-F238E27FC236}">
                <a16:creationId xmlns:a16="http://schemas.microsoft.com/office/drawing/2014/main" id="{B0BAA306-8BEA-2BC0-BC85-33A69A4A2882}"/>
              </a:ext>
            </a:extLst>
          </p:cNvPr>
          <p:cNvGrpSpPr/>
          <p:nvPr/>
        </p:nvGrpSpPr>
        <p:grpSpPr>
          <a:xfrm>
            <a:off x="1784724" y="1805260"/>
            <a:ext cx="5572789" cy="3519004"/>
            <a:chOff x="1893448" y="1844647"/>
            <a:chExt cx="5355341" cy="3381693"/>
          </a:xfrm>
        </p:grpSpPr>
        <p:sp>
          <p:nvSpPr>
            <p:cNvPr id="45" name="이등변 삼각형 44">
              <a:extLst>
                <a:ext uri="{FF2B5EF4-FFF2-40B4-BE49-F238E27FC236}">
                  <a16:creationId xmlns:a16="http://schemas.microsoft.com/office/drawing/2014/main" id="{534CA156-876E-EAF9-DF77-5A3ED27D1AB3}"/>
                </a:ext>
              </a:extLst>
            </p:cNvPr>
            <p:cNvSpPr/>
            <p:nvPr/>
          </p:nvSpPr>
          <p:spPr>
            <a:xfrm>
              <a:off x="2447562" y="1925246"/>
              <a:ext cx="4247112" cy="3301094"/>
            </a:xfrm>
            <a:prstGeom prst="triangle">
              <a:avLst/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800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5397DE77-547A-4DD3-F8FE-C6AED2ABEDC6}"/>
                </a:ext>
              </a:extLst>
            </p:cNvPr>
            <p:cNvGrpSpPr/>
            <p:nvPr/>
          </p:nvGrpSpPr>
          <p:grpSpPr>
            <a:xfrm>
              <a:off x="1893448" y="2141477"/>
              <a:ext cx="5355341" cy="3022660"/>
              <a:chOff x="1867553" y="2531207"/>
              <a:chExt cx="5408895" cy="3052887"/>
            </a:xfrm>
          </p:grpSpPr>
          <p:grpSp>
            <p:nvGrpSpPr>
              <p:cNvPr id="182" name="그룹 181">
                <a:extLst>
                  <a:ext uri="{FF2B5EF4-FFF2-40B4-BE49-F238E27FC236}">
                    <a16:creationId xmlns:a16="http://schemas.microsoft.com/office/drawing/2014/main" id="{90EDBBD4-808B-C44D-92F0-E9C6D20E7CC2}"/>
                  </a:ext>
                </a:extLst>
              </p:cNvPr>
              <p:cNvGrpSpPr/>
              <p:nvPr/>
            </p:nvGrpSpPr>
            <p:grpSpPr>
              <a:xfrm>
                <a:off x="1867553" y="2531207"/>
                <a:ext cx="3047174" cy="3052887"/>
                <a:chOff x="1856683" y="2531207"/>
                <a:chExt cx="3047174" cy="3052887"/>
              </a:xfrm>
            </p:grpSpPr>
            <p:sp>
              <p:nvSpPr>
                <p:cNvPr id="186" name="TextBox 185">
                  <a:extLst>
                    <a:ext uri="{FF2B5EF4-FFF2-40B4-BE49-F238E27FC236}">
                      <a16:creationId xmlns:a16="http://schemas.microsoft.com/office/drawing/2014/main" id="{074FF15E-E2A1-50A3-5800-B05F7DE24543}"/>
                    </a:ext>
                  </a:extLst>
                </p:cNvPr>
                <p:cNvSpPr txBox="1"/>
                <p:nvPr/>
              </p:nvSpPr>
              <p:spPr>
                <a:xfrm>
                  <a:off x="1856683" y="2531207"/>
                  <a:ext cx="3047174" cy="3052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Down">
                    <a:avLst>
                      <a:gd name="adj" fmla="val 1263330"/>
                    </a:avLst>
                  </a:prstTxWarp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7162A2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인간 발달과 주도적 삶</a:t>
                  </a:r>
                </a:p>
              </p:txBody>
            </p:sp>
            <p:sp>
              <p:nvSpPr>
                <p:cNvPr id="187" name="TextBox 186">
                  <a:extLst>
                    <a:ext uri="{FF2B5EF4-FFF2-40B4-BE49-F238E27FC236}">
                      <a16:creationId xmlns:a16="http://schemas.microsoft.com/office/drawing/2014/main" id="{BFC12ACD-54B4-F8CD-9ECE-66FF49BC016E}"/>
                    </a:ext>
                  </a:extLst>
                </p:cNvPr>
                <p:cNvSpPr txBox="1"/>
                <p:nvPr/>
              </p:nvSpPr>
              <p:spPr>
                <a:xfrm>
                  <a:off x="1931391" y="2606055"/>
                  <a:ext cx="2897758" cy="29031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Up">
                    <a:avLst>
                      <a:gd name="adj" fmla="val 11704595"/>
                    </a:avLst>
                  </a:prstTxWarp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C36B6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생활환경과 지속가능한 선택</a:t>
                  </a:r>
                </a:p>
              </p:txBody>
            </p:sp>
          </p:grpSp>
          <p:grpSp>
            <p:nvGrpSpPr>
              <p:cNvPr id="183" name="그룹 182">
                <a:extLst>
                  <a:ext uri="{FF2B5EF4-FFF2-40B4-BE49-F238E27FC236}">
                    <a16:creationId xmlns:a16="http://schemas.microsoft.com/office/drawing/2014/main" id="{02E7AC5F-C3CF-456E-E578-8121DBC80BA3}"/>
                  </a:ext>
                </a:extLst>
              </p:cNvPr>
              <p:cNvGrpSpPr/>
              <p:nvPr/>
            </p:nvGrpSpPr>
            <p:grpSpPr>
              <a:xfrm>
                <a:off x="4229274" y="2531207"/>
                <a:ext cx="3047174" cy="3052887"/>
                <a:chOff x="4229274" y="2531207"/>
                <a:chExt cx="3047174" cy="3052887"/>
              </a:xfrm>
            </p:grpSpPr>
            <p:sp>
              <p:nvSpPr>
                <p:cNvPr id="184" name="TextBox 183">
                  <a:extLst>
                    <a:ext uri="{FF2B5EF4-FFF2-40B4-BE49-F238E27FC236}">
                      <a16:creationId xmlns:a16="http://schemas.microsoft.com/office/drawing/2014/main" id="{FE6D9445-A685-0E35-7AB2-10CF04905D6C}"/>
                    </a:ext>
                  </a:extLst>
                </p:cNvPr>
                <p:cNvSpPr txBox="1"/>
                <p:nvPr/>
              </p:nvSpPr>
              <p:spPr>
                <a:xfrm>
                  <a:off x="4229274" y="2531207"/>
                  <a:ext cx="3047174" cy="3052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Down">
                    <a:avLst>
                      <a:gd name="adj" fmla="val 1779510"/>
                    </a:avLst>
                  </a:prstTxWarp>
                  <a:spAutoFit/>
                </a:bodyPr>
                <a:lstStyle/>
                <a:p>
                  <a:pPr algn="r"/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56935E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기술적 문제해결과 혁신</a:t>
                  </a:r>
                </a:p>
              </p:txBody>
            </p:sp>
            <p:sp>
              <p:nvSpPr>
                <p:cNvPr id="185" name="TextBox 184">
                  <a:extLst>
                    <a:ext uri="{FF2B5EF4-FFF2-40B4-BE49-F238E27FC236}">
                      <a16:creationId xmlns:a16="http://schemas.microsoft.com/office/drawing/2014/main" id="{2ED22D79-EAAB-92D0-571E-A1208166AC00}"/>
                    </a:ext>
                  </a:extLst>
                </p:cNvPr>
                <p:cNvSpPr txBox="1"/>
                <p:nvPr/>
              </p:nvSpPr>
              <p:spPr>
                <a:xfrm>
                  <a:off x="4303982" y="2606055"/>
                  <a:ext cx="2897758" cy="29031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prstTxWarp prst="textArchUp">
                    <a:avLst>
                      <a:gd name="adj" fmla="val 12975690"/>
                    </a:avLst>
                  </a:prstTxWarp>
                  <a:spAutoFit/>
                </a:bodyPr>
                <a:lstStyle/>
                <a:p>
                  <a:pPr algn="r"/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3675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지속가능한 기술과 융합</a:t>
                  </a:r>
                </a:p>
              </p:txBody>
            </p:sp>
          </p:grpSp>
        </p:grp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5AB91CA6-5127-882C-D553-ADBC1D40A81A}"/>
                </a:ext>
              </a:extLst>
            </p:cNvPr>
            <p:cNvGrpSpPr/>
            <p:nvPr/>
          </p:nvGrpSpPr>
          <p:grpSpPr>
            <a:xfrm>
              <a:off x="2064275" y="2324950"/>
              <a:ext cx="5013687" cy="2655719"/>
              <a:chOff x="2040089" y="2716515"/>
              <a:chExt cx="5063824" cy="2682277"/>
            </a:xfrm>
          </p:grpSpPr>
          <p:sp>
            <p:nvSpPr>
              <p:cNvPr id="169" name="자유형: 도형 168">
                <a:extLst>
                  <a:ext uri="{FF2B5EF4-FFF2-40B4-BE49-F238E27FC236}">
                    <a16:creationId xmlns:a16="http://schemas.microsoft.com/office/drawing/2014/main" id="{C6641058-CBD8-B25F-6828-9FBE3806D1C9}"/>
                  </a:ext>
                </a:extLst>
              </p:cNvPr>
              <p:cNvSpPr/>
              <p:nvPr/>
            </p:nvSpPr>
            <p:spPr>
              <a:xfrm>
                <a:off x="2040545" y="2716515"/>
                <a:ext cx="2600506" cy="1307799"/>
              </a:xfrm>
              <a:custGeom>
                <a:avLst/>
                <a:gdLst>
                  <a:gd name="connsiteX0" fmla="*/ 1373302 w 2600506"/>
                  <a:gd name="connsiteY0" fmla="*/ 406 h 1307799"/>
                  <a:gd name="connsiteX1" fmla="*/ 2600506 w 2600506"/>
                  <a:gd name="connsiteY1" fmla="*/ 883931 h 1307799"/>
                  <a:gd name="connsiteX2" fmla="*/ 2106019 w 2600506"/>
                  <a:gd name="connsiteY2" fmla="*/ 1063250 h 1307799"/>
                  <a:gd name="connsiteX3" fmla="*/ 2093442 w 2600506"/>
                  <a:gd name="connsiteY3" fmla="*/ 1022733 h 1307799"/>
                  <a:gd name="connsiteX4" fmla="*/ 1339726 w 2600506"/>
                  <a:gd name="connsiteY4" fmla="*/ 523137 h 1307799"/>
                  <a:gd name="connsiteX5" fmla="*/ 538347 w 2600506"/>
                  <a:gd name="connsiteY5" fmla="*/ 1176280 h 1307799"/>
                  <a:gd name="connsiteX6" fmla="*/ 525089 w 2600506"/>
                  <a:gd name="connsiteY6" fmla="*/ 1307799 h 1307799"/>
                  <a:gd name="connsiteX7" fmla="*/ 0 w 2600506"/>
                  <a:gd name="connsiteY7" fmla="*/ 1307799 h 1307799"/>
                  <a:gd name="connsiteX8" fmla="*/ 1798 w 2600506"/>
                  <a:gd name="connsiteY8" fmla="*/ 1247560 h 1307799"/>
                  <a:gd name="connsiteX9" fmla="*/ 34969 w 2600506"/>
                  <a:gd name="connsiteY9" fmla="*/ 1030959 h 1307799"/>
                  <a:gd name="connsiteX10" fmla="*/ 1262994 w 2600506"/>
                  <a:gd name="connsiteY10" fmla="*/ 2213 h 1307799"/>
                  <a:gd name="connsiteX11" fmla="*/ 1373302 w 2600506"/>
                  <a:gd name="connsiteY11" fmla="*/ 406 h 1307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00506" h="1307799">
                    <a:moveTo>
                      <a:pt x="1373302" y="406"/>
                    </a:moveTo>
                    <a:cubicBezTo>
                      <a:pt x="1921315" y="13890"/>
                      <a:pt x="2411091" y="361602"/>
                      <a:pt x="2600506" y="883931"/>
                    </a:cubicBezTo>
                    <a:lnTo>
                      <a:pt x="2106019" y="1063250"/>
                    </a:lnTo>
                    <a:lnTo>
                      <a:pt x="2093442" y="1022733"/>
                    </a:lnTo>
                    <a:cubicBezTo>
                      <a:pt x="1969263" y="729142"/>
                      <a:pt x="1678552" y="523137"/>
                      <a:pt x="1339726" y="523137"/>
                    </a:cubicBezTo>
                    <a:cubicBezTo>
                      <a:pt x="944429" y="523137"/>
                      <a:pt x="614622" y="803532"/>
                      <a:pt x="538347" y="1176280"/>
                    </a:cubicBezTo>
                    <a:lnTo>
                      <a:pt x="525089" y="1307799"/>
                    </a:lnTo>
                    <a:lnTo>
                      <a:pt x="0" y="1307799"/>
                    </a:lnTo>
                    <a:lnTo>
                      <a:pt x="1798" y="1247560"/>
                    </a:lnTo>
                    <a:cubicBezTo>
                      <a:pt x="6869" y="1175443"/>
                      <a:pt x="17835" y="1103032"/>
                      <a:pt x="34969" y="1030959"/>
                    </a:cubicBezTo>
                    <a:cubicBezTo>
                      <a:pt x="172039" y="454374"/>
                      <a:pt x="671311" y="36121"/>
                      <a:pt x="1262994" y="2213"/>
                    </a:cubicBezTo>
                    <a:cubicBezTo>
                      <a:pt x="1299974" y="94"/>
                      <a:pt x="1336767" y="-493"/>
                      <a:pt x="1373302" y="406"/>
                    </a:cubicBezTo>
                    <a:close/>
                  </a:path>
                </a:pathLst>
              </a:custGeom>
              <a:gradFill>
                <a:gsLst>
                  <a:gs pos="29000">
                    <a:srgbClr val="C36B61"/>
                  </a:gs>
                  <a:gs pos="100000">
                    <a:srgbClr val="FCC642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800" dirty="0">
                  <a:solidFill>
                    <a:schemeClr val="tx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70" name="자유형: 도형 169">
                <a:extLst>
                  <a:ext uri="{FF2B5EF4-FFF2-40B4-BE49-F238E27FC236}">
                    <a16:creationId xmlns:a16="http://schemas.microsoft.com/office/drawing/2014/main" id="{20848F8D-579D-48D2-11E9-EB6574AE743C}"/>
                  </a:ext>
                </a:extLst>
              </p:cNvPr>
              <p:cNvSpPr/>
              <p:nvPr/>
            </p:nvSpPr>
            <p:spPr>
              <a:xfrm>
                <a:off x="2040089" y="4090988"/>
                <a:ext cx="2260329" cy="1307804"/>
              </a:xfrm>
              <a:custGeom>
                <a:avLst/>
                <a:gdLst>
                  <a:gd name="connsiteX0" fmla="*/ 0 w 2260329"/>
                  <a:gd name="connsiteY0" fmla="*/ 0 h 1307804"/>
                  <a:gd name="connsiteX1" fmla="*/ 523868 w 2260329"/>
                  <a:gd name="connsiteY1" fmla="*/ 0 h 1307804"/>
                  <a:gd name="connsiteX2" fmla="*/ 526407 w 2260329"/>
                  <a:gd name="connsiteY2" fmla="*/ 50298 h 1307804"/>
                  <a:gd name="connsiteX3" fmla="*/ 1340182 w 2260329"/>
                  <a:gd name="connsiteY3" fmla="*/ 784660 h 1307804"/>
                  <a:gd name="connsiteX4" fmla="*/ 1797533 w 2260329"/>
                  <a:gd name="connsiteY4" fmla="*/ 644959 h 1307804"/>
                  <a:gd name="connsiteX5" fmla="*/ 1900082 w 2260329"/>
                  <a:gd name="connsiteY5" fmla="*/ 560348 h 1307804"/>
                  <a:gd name="connsiteX6" fmla="*/ 2260329 w 2260329"/>
                  <a:gd name="connsiteY6" fmla="*/ 942333 h 1307804"/>
                  <a:gd name="connsiteX7" fmla="*/ 669115 w 2260329"/>
                  <a:gd name="connsiteY7" fmla="*/ 1127812 h 1307804"/>
                  <a:gd name="connsiteX8" fmla="*/ 4455 w 2260329"/>
                  <a:gd name="connsiteY8" fmla="*/ 87924 h 1307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60329" h="1307804">
                    <a:moveTo>
                      <a:pt x="0" y="0"/>
                    </a:moveTo>
                    <a:lnTo>
                      <a:pt x="523868" y="0"/>
                    </a:lnTo>
                    <a:lnTo>
                      <a:pt x="526407" y="50298"/>
                    </a:lnTo>
                    <a:cubicBezTo>
                      <a:pt x="568297" y="462778"/>
                      <a:pt x="916650" y="784660"/>
                      <a:pt x="1340182" y="784660"/>
                    </a:cubicBezTo>
                    <a:cubicBezTo>
                      <a:pt x="1509595" y="784660"/>
                      <a:pt x="1666979" y="733159"/>
                      <a:pt x="1797533" y="644959"/>
                    </a:cubicBezTo>
                    <a:lnTo>
                      <a:pt x="1900082" y="560348"/>
                    </a:lnTo>
                    <a:lnTo>
                      <a:pt x="2260329" y="942333"/>
                    </a:lnTo>
                    <a:cubicBezTo>
                      <a:pt x="1829170" y="1348954"/>
                      <a:pt x="1182238" y="1424363"/>
                      <a:pt x="669115" y="1127812"/>
                    </a:cubicBezTo>
                    <a:cubicBezTo>
                      <a:pt x="284272" y="905398"/>
                      <a:pt x="43142" y="513313"/>
                      <a:pt x="4455" y="87924"/>
                    </a:cubicBezTo>
                    <a:close/>
                  </a:path>
                </a:pathLst>
              </a:custGeom>
              <a:gradFill>
                <a:gsLst>
                  <a:gs pos="29000">
                    <a:srgbClr val="C680BE"/>
                  </a:gs>
                  <a:gs pos="100000">
                    <a:srgbClr val="7162A2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800" dirty="0">
                  <a:solidFill>
                    <a:schemeClr val="tx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71" name="자유형: 도형 170">
                <a:extLst>
                  <a:ext uri="{FF2B5EF4-FFF2-40B4-BE49-F238E27FC236}">
                    <a16:creationId xmlns:a16="http://schemas.microsoft.com/office/drawing/2014/main" id="{BF7B06F8-813E-F6AF-D63A-8FA03C656153}"/>
                  </a:ext>
                </a:extLst>
              </p:cNvPr>
              <p:cNvSpPr/>
              <p:nvPr/>
            </p:nvSpPr>
            <p:spPr>
              <a:xfrm flipH="1" flipV="1">
                <a:off x="4843787" y="2716629"/>
                <a:ext cx="2260126" cy="1307685"/>
              </a:xfrm>
              <a:custGeom>
                <a:avLst/>
                <a:gdLst>
                  <a:gd name="connsiteX0" fmla="*/ 1390026 w 2260126"/>
                  <a:gd name="connsiteY0" fmla="*/ 1306743 h 1307685"/>
                  <a:gd name="connsiteX1" fmla="*/ 669054 w 2260126"/>
                  <a:gd name="connsiteY1" fmla="*/ 1127709 h 1307685"/>
                  <a:gd name="connsiteX2" fmla="*/ 4454 w 2260126"/>
                  <a:gd name="connsiteY2" fmla="*/ 87914 h 1307685"/>
                  <a:gd name="connsiteX3" fmla="*/ 0 w 2260126"/>
                  <a:gd name="connsiteY3" fmla="*/ 0 h 1307685"/>
                  <a:gd name="connsiteX4" fmla="*/ 523822 w 2260126"/>
                  <a:gd name="connsiteY4" fmla="*/ 0 h 1307685"/>
                  <a:gd name="connsiteX5" fmla="*/ 526361 w 2260126"/>
                  <a:gd name="connsiteY5" fmla="*/ 50292 h 1307685"/>
                  <a:gd name="connsiteX6" fmla="*/ 1340063 w 2260126"/>
                  <a:gd name="connsiteY6" fmla="*/ 784589 h 1307685"/>
                  <a:gd name="connsiteX7" fmla="*/ 1797373 w 2260126"/>
                  <a:gd name="connsiteY7" fmla="*/ 644900 h 1307685"/>
                  <a:gd name="connsiteX8" fmla="*/ 1899913 w 2260126"/>
                  <a:gd name="connsiteY8" fmla="*/ 560297 h 1307685"/>
                  <a:gd name="connsiteX9" fmla="*/ 2260126 w 2260126"/>
                  <a:gd name="connsiteY9" fmla="*/ 942247 h 1307685"/>
                  <a:gd name="connsiteX10" fmla="*/ 1390026 w 2260126"/>
                  <a:gd name="connsiteY10" fmla="*/ 1306743 h 1307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60126" h="1307685">
                    <a:moveTo>
                      <a:pt x="1390026" y="1306743"/>
                    </a:moveTo>
                    <a:cubicBezTo>
                      <a:pt x="1143607" y="1315979"/>
                      <a:pt x="893526" y="1257439"/>
                      <a:pt x="669054" y="1127709"/>
                    </a:cubicBezTo>
                    <a:cubicBezTo>
                      <a:pt x="284246" y="905315"/>
                      <a:pt x="43137" y="513265"/>
                      <a:pt x="4454" y="87914"/>
                    </a:cubicBezTo>
                    <a:lnTo>
                      <a:pt x="0" y="0"/>
                    </a:lnTo>
                    <a:lnTo>
                      <a:pt x="523822" y="0"/>
                    </a:lnTo>
                    <a:lnTo>
                      <a:pt x="526361" y="50292"/>
                    </a:lnTo>
                    <a:cubicBezTo>
                      <a:pt x="568247" y="462736"/>
                      <a:pt x="916568" y="784589"/>
                      <a:pt x="1340063" y="784589"/>
                    </a:cubicBezTo>
                    <a:cubicBezTo>
                      <a:pt x="1509461" y="784589"/>
                      <a:pt x="1666831" y="733093"/>
                      <a:pt x="1797373" y="644900"/>
                    </a:cubicBezTo>
                    <a:lnTo>
                      <a:pt x="1899913" y="560297"/>
                    </a:lnTo>
                    <a:lnTo>
                      <a:pt x="2260126" y="942247"/>
                    </a:lnTo>
                    <a:cubicBezTo>
                      <a:pt x="2017621" y="1170951"/>
                      <a:pt x="1706850" y="1294867"/>
                      <a:pt x="1390026" y="1306743"/>
                    </a:cubicBezTo>
                    <a:close/>
                  </a:path>
                </a:pathLst>
              </a:custGeom>
              <a:gradFill>
                <a:gsLst>
                  <a:gs pos="29000">
                    <a:srgbClr val="3675B5"/>
                  </a:gs>
                  <a:gs pos="100000">
                    <a:srgbClr val="5792CD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800" dirty="0">
                  <a:solidFill>
                    <a:schemeClr val="tx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72" name="자유형: 도형 171">
                <a:extLst>
                  <a:ext uri="{FF2B5EF4-FFF2-40B4-BE49-F238E27FC236}">
                    <a16:creationId xmlns:a16="http://schemas.microsoft.com/office/drawing/2014/main" id="{725332E9-1E71-A99D-7207-4682CD7F85D5}"/>
                  </a:ext>
                </a:extLst>
              </p:cNvPr>
              <p:cNvSpPr/>
              <p:nvPr/>
            </p:nvSpPr>
            <p:spPr>
              <a:xfrm flipH="1" flipV="1">
                <a:off x="4503182" y="4090989"/>
                <a:ext cx="2600274" cy="1307679"/>
              </a:xfrm>
              <a:custGeom>
                <a:avLst/>
                <a:gdLst>
                  <a:gd name="connsiteX0" fmla="*/ 525042 w 2600274"/>
                  <a:gd name="connsiteY0" fmla="*/ 1307679 h 1307679"/>
                  <a:gd name="connsiteX1" fmla="*/ 0 w 2600274"/>
                  <a:gd name="connsiteY1" fmla="*/ 1307679 h 1307679"/>
                  <a:gd name="connsiteX2" fmla="*/ 1797 w 2600274"/>
                  <a:gd name="connsiteY2" fmla="*/ 1247449 h 1307679"/>
                  <a:gd name="connsiteX3" fmla="*/ 34965 w 2600274"/>
                  <a:gd name="connsiteY3" fmla="*/ 1030867 h 1307679"/>
                  <a:gd name="connsiteX4" fmla="*/ 1262881 w 2600274"/>
                  <a:gd name="connsiteY4" fmla="*/ 2213 h 1307679"/>
                  <a:gd name="connsiteX5" fmla="*/ 2600274 w 2600274"/>
                  <a:gd name="connsiteY5" fmla="*/ 883852 h 1307679"/>
                  <a:gd name="connsiteX6" fmla="*/ 2105830 w 2600274"/>
                  <a:gd name="connsiteY6" fmla="*/ 1063156 h 1307679"/>
                  <a:gd name="connsiteX7" fmla="*/ 2093255 w 2600274"/>
                  <a:gd name="connsiteY7" fmla="*/ 1022645 h 1307679"/>
                  <a:gd name="connsiteX8" fmla="*/ 1339606 w 2600274"/>
                  <a:gd name="connsiteY8" fmla="*/ 523093 h 1307679"/>
                  <a:gd name="connsiteX9" fmla="*/ 538299 w 2600274"/>
                  <a:gd name="connsiteY9" fmla="*/ 1176178 h 1307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00274" h="1307679">
                    <a:moveTo>
                      <a:pt x="525042" y="1307679"/>
                    </a:moveTo>
                    <a:lnTo>
                      <a:pt x="0" y="1307679"/>
                    </a:lnTo>
                    <a:lnTo>
                      <a:pt x="1797" y="1247449"/>
                    </a:lnTo>
                    <a:cubicBezTo>
                      <a:pt x="6867" y="1175338"/>
                      <a:pt x="17833" y="1102934"/>
                      <a:pt x="34965" y="1030867"/>
                    </a:cubicBezTo>
                    <a:cubicBezTo>
                      <a:pt x="172023" y="454333"/>
                      <a:pt x="671250" y="36118"/>
                      <a:pt x="1262881" y="2213"/>
                    </a:cubicBezTo>
                    <a:cubicBezTo>
                      <a:pt x="1854511" y="-31693"/>
                      <a:pt x="2398248" y="326751"/>
                      <a:pt x="2600274" y="883852"/>
                    </a:cubicBezTo>
                    <a:lnTo>
                      <a:pt x="2105830" y="1063156"/>
                    </a:lnTo>
                    <a:lnTo>
                      <a:pt x="2093255" y="1022645"/>
                    </a:lnTo>
                    <a:cubicBezTo>
                      <a:pt x="1969087" y="729079"/>
                      <a:pt x="1678402" y="523093"/>
                      <a:pt x="1339606" y="523093"/>
                    </a:cubicBezTo>
                    <a:cubicBezTo>
                      <a:pt x="944344" y="523093"/>
                      <a:pt x="614567" y="803463"/>
                      <a:pt x="538299" y="1176178"/>
                    </a:cubicBezTo>
                    <a:close/>
                  </a:path>
                </a:pathLst>
              </a:custGeom>
              <a:gradFill>
                <a:gsLst>
                  <a:gs pos="0">
                    <a:srgbClr val="7BC377"/>
                  </a:gs>
                  <a:gs pos="63000">
                    <a:srgbClr val="56935E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endParaRPr lang="ko-KR" altLang="en-US" sz="1800" dirty="0">
                  <a:solidFill>
                    <a:schemeClr val="tx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173" name="그룹 172">
                <a:extLst>
                  <a:ext uri="{FF2B5EF4-FFF2-40B4-BE49-F238E27FC236}">
                    <a16:creationId xmlns:a16="http://schemas.microsoft.com/office/drawing/2014/main" id="{136EC94F-4247-DBC1-3FDF-6A6469EDEAC0}"/>
                  </a:ext>
                </a:extLst>
              </p:cNvPr>
              <p:cNvGrpSpPr/>
              <p:nvPr/>
            </p:nvGrpSpPr>
            <p:grpSpPr>
              <a:xfrm>
                <a:off x="3046896" y="3724275"/>
                <a:ext cx="666750" cy="666750"/>
                <a:chOff x="3057525" y="4356735"/>
                <a:chExt cx="666750" cy="666750"/>
              </a:xfrm>
            </p:grpSpPr>
            <p:sp>
              <p:nvSpPr>
                <p:cNvPr id="180" name="타원 179">
                  <a:extLst>
                    <a:ext uri="{FF2B5EF4-FFF2-40B4-BE49-F238E27FC236}">
                      <a16:creationId xmlns:a16="http://schemas.microsoft.com/office/drawing/2014/main" id="{1D974C39-73F1-A040-18D6-A228F21D148B}"/>
                    </a:ext>
                  </a:extLst>
                </p:cNvPr>
                <p:cNvSpPr/>
                <p:nvPr/>
              </p:nvSpPr>
              <p:spPr>
                <a:xfrm>
                  <a:off x="3057525" y="4356735"/>
                  <a:ext cx="666750" cy="666750"/>
                </a:xfrm>
                <a:prstGeom prst="ellipse">
                  <a:avLst/>
                </a:prstGeom>
                <a:solidFill>
                  <a:srgbClr val="C36B61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DF86CD40-FAEF-B3F2-EB93-CEC1B6641EEC}"/>
                    </a:ext>
                  </a:extLst>
                </p:cNvPr>
                <p:cNvSpPr txBox="1"/>
                <p:nvPr/>
              </p:nvSpPr>
              <p:spPr>
                <a:xfrm>
                  <a:off x="3210420" y="4570620"/>
                  <a:ext cx="360960" cy="23898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가정</a:t>
                  </a:r>
                </a:p>
              </p:txBody>
            </p:sp>
          </p:grpSp>
          <p:grpSp>
            <p:nvGrpSpPr>
              <p:cNvPr id="174" name="그룹 173">
                <a:extLst>
                  <a:ext uri="{FF2B5EF4-FFF2-40B4-BE49-F238E27FC236}">
                    <a16:creationId xmlns:a16="http://schemas.microsoft.com/office/drawing/2014/main" id="{BD0BC924-8434-19E3-98BD-974CD6B33A00}"/>
                  </a:ext>
                </a:extLst>
              </p:cNvPr>
              <p:cNvGrpSpPr/>
              <p:nvPr/>
            </p:nvGrpSpPr>
            <p:grpSpPr>
              <a:xfrm>
                <a:off x="4238746" y="3724275"/>
                <a:ext cx="666750" cy="666750"/>
                <a:chOff x="4238625" y="4356735"/>
                <a:chExt cx="666750" cy="666750"/>
              </a:xfrm>
            </p:grpSpPr>
            <p:sp>
              <p:nvSpPr>
                <p:cNvPr id="178" name="타원 177">
                  <a:extLst>
                    <a:ext uri="{FF2B5EF4-FFF2-40B4-BE49-F238E27FC236}">
                      <a16:creationId xmlns:a16="http://schemas.microsoft.com/office/drawing/2014/main" id="{A9EBA274-AE24-327C-9F85-15708F3E0858}"/>
                    </a:ext>
                  </a:extLst>
                </p:cNvPr>
                <p:cNvSpPr/>
                <p:nvPr/>
              </p:nvSpPr>
              <p:spPr>
                <a:xfrm>
                  <a:off x="4238625" y="4356735"/>
                  <a:ext cx="666750" cy="666750"/>
                </a:xfrm>
                <a:prstGeom prst="ellipse">
                  <a:avLst/>
                </a:prstGeom>
                <a:solidFill>
                  <a:srgbClr val="56935E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solidFill>
                      <a:schemeClr val="tx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179" name="TextBox 178">
                  <a:extLst>
                    <a:ext uri="{FF2B5EF4-FFF2-40B4-BE49-F238E27FC236}">
                      <a16:creationId xmlns:a16="http://schemas.microsoft.com/office/drawing/2014/main" id="{CA3F732B-ED9D-16DF-4B65-23EA70BD6417}"/>
                    </a:ext>
                  </a:extLst>
                </p:cNvPr>
                <p:cNvSpPr txBox="1"/>
                <p:nvPr/>
              </p:nvSpPr>
              <p:spPr>
                <a:xfrm>
                  <a:off x="4346400" y="4570620"/>
                  <a:ext cx="451199" cy="23898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실  과</a:t>
                  </a:r>
                </a:p>
              </p:txBody>
            </p:sp>
          </p:grpSp>
          <p:grpSp>
            <p:nvGrpSpPr>
              <p:cNvPr id="175" name="그룹 174">
                <a:extLst>
                  <a:ext uri="{FF2B5EF4-FFF2-40B4-BE49-F238E27FC236}">
                    <a16:creationId xmlns:a16="http://schemas.microsoft.com/office/drawing/2014/main" id="{57A203AD-46EC-5F2A-4A8C-AF1721E854E5}"/>
                  </a:ext>
                </a:extLst>
              </p:cNvPr>
              <p:cNvGrpSpPr/>
              <p:nvPr/>
            </p:nvGrpSpPr>
            <p:grpSpPr>
              <a:xfrm>
                <a:off x="5430475" y="3724275"/>
                <a:ext cx="666750" cy="666750"/>
                <a:chOff x="5419725" y="4356735"/>
                <a:chExt cx="666750" cy="666750"/>
              </a:xfrm>
            </p:grpSpPr>
            <p:sp>
              <p:nvSpPr>
                <p:cNvPr id="176" name="타원 175">
                  <a:extLst>
                    <a:ext uri="{FF2B5EF4-FFF2-40B4-BE49-F238E27FC236}">
                      <a16:creationId xmlns:a16="http://schemas.microsoft.com/office/drawing/2014/main" id="{055AD153-C747-F5D6-7861-ED861096B7C6}"/>
                    </a:ext>
                  </a:extLst>
                </p:cNvPr>
                <p:cNvSpPr/>
                <p:nvPr/>
              </p:nvSpPr>
              <p:spPr>
                <a:xfrm>
                  <a:off x="5419725" y="4356735"/>
                  <a:ext cx="666750" cy="666750"/>
                </a:xfrm>
                <a:prstGeom prst="ellipse">
                  <a:avLst/>
                </a:prstGeom>
                <a:solidFill>
                  <a:srgbClr val="3675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dirty="0">
                    <a:solidFill>
                      <a:schemeClr val="tx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DEB45B2A-2F0E-CDC8-8E4A-25E90B2996D0}"/>
                    </a:ext>
                  </a:extLst>
                </p:cNvPr>
                <p:cNvSpPr txBox="1"/>
                <p:nvPr/>
              </p:nvSpPr>
              <p:spPr>
                <a:xfrm>
                  <a:off x="5572620" y="4570620"/>
                  <a:ext cx="360960" cy="23898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기술</a:t>
                  </a:r>
                </a:p>
              </p:txBody>
            </p:sp>
          </p:grp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4BE7292F-6EE4-61CF-D70D-EE98C3A23F70}"/>
                </a:ext>
              </a:extLst>
            </p:cNvPr>
            <p:cNvGrpSpPr/>
            <p:nvPr/>
          </p:nvGrpSpPr>
          <p:grpSpPr>
            <a:xfrm>
              <a:off x="2191236" y="2465152"/>
              <a:ext cx="2176699" cy="1035268"/>
              <a:chOff x="2168319" y="2858120"/>
              <a:chExt cx="2198467" cy="1045621"/>
            </a:xfrm>
          </p:grpSpPr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A8D0798-CA5E-50F9-48E0-2BF5D44C1F78}"/>
                  </a:ext>
                </a:extLst>
              </p:cNvPr>
              <p:cNvSpPr txBox="1"/>
              <p:nvPr/>
            </p:nvSpPr>
            <p:spPr>
              <a:xfrm>
                <a:off x="4139631" y="3255766"/>
                <a:ext cx="227155" cy="2987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생활</a:t>
                </a:r>
                <a:endParaRPr lang="en-US" altLang="ko-KR" sz="1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환경</a:t>
                </a: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907A7E3C-EF4E-545E-7926-C0DC8279C407}"/>
                  </a:ext>
                </a:extLst>
              </p:cNvPr>
              <p:cNvSpPr txBox="1"/>
              <p:nvPr/>
            </p:nvSpPr>
            <p:spPr>
              <a:xfrm>
                <a:off x="3761809" y="3047872"/>
                <a:ext cx="227155" cy="14936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관리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9B73AA05-7D41-20C0-EC2E-C9838A222172}"/>
                  </a:ext>
                </a:extLst>
              </p:cNvPr>
              <p:cNvSpPr txBox="1"/>
              <p:nvPr/>
            </p:nvSpPr>
            <p:spPr>
              <a:xfrm>
                <a:off x="2997716" y="2858120"/>
                <a:ext cx="567890" cy="2987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지속가능한</a:t>
                </a:r>
                <a:endParaRPr lang="en-US" altLang="ko-KR" sz="1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선택</a:t>
                </a: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F64AE2A3-A5B7-94C7-2BF2-2BE2138F0DA2}"/>
                  </a:ext>
                </a:extLst>
              </p:cNvPr>
              <p:cNvSpPr txBox="1"/>
              <p:nvPr/>
            </p:nvSpPr>
            <p:spPr>
              <a:xfrm>
                <a:off x="2558481" y="3077966"/>
                <a:ext cx="227155" cy="2987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생활</a:t>
                </a:r>
                <a:endParaRPr lang="en-US" altLang="ko-KR" sz="1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자원</a:t>
                </a: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E5B9455D-1A25-3795-3B49-4AF5A17488C5}"/>
                  </a:ext>
                </a:extLst>
              </p:cNvPr>
              <p:cNvSpPr txBox="1"/>
              <p:nvPr/>
            </p:nvSpPr>
            <p:spPr>
              <a:xfrm>
                <a:off x="2168319" y="3605016"/>
                <a:ext cx="340734" cy="2987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소비자</a:t>
                </a:r>
                <a:endParaRPr lang="en-US" altLang="ko-KR" sz="1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시민성</a:t>
                </a:r>
              </a:p>
            </p:txBody>
          </p: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3FA03787-16CA-6F71-DDC0-F7E3F07E275D}"/>
                </a:ext>
              </a:extLst>
            </p:cNvPr>
            <p:cNvGrpSpPr/>
            <p:nvPr/>
          </p:nvGrpSpPr>
          <p:grpSpPr>
            <a:xfrm flipH="1">
              <a:off x="5053746" y="2427428"/>
              <a:ext cx="1916139" cy="1111018"/>
              <a:chOff x="2194271" y="2820019"/>
              <a:chExt cx="1935301" cy="1122129"/>
            </a:xfrm>
          </p:grpSpPr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66D21B7E-A94D-D888-62DD-D81755D20684}"/>
                  </a:ext>
                </a:extLst>
              </p:cNvPr>
              <p:cNvSpPr txBox="1"/>
              <p:nvPr/>
            </p:nvSpPr>
            <p:spPr>
              <a:xfrm>
                <a:off x="3788838" y="2973191"/>
                <a:ext cx="340734" cy="298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기술과</a:t>
                </a:r>
                <a:endParaRPr lang="en-US" altLang="ko-KR" sz="1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윤리</a:t>
                </a: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1BA23188-1BD7-981F-0EDA-52ACCC9F70B0}"/>
                  </a:ext>
                </a:extLst>
              </p:cNvPr>
              <p:cNvSpPr txBox="1"/>
              <p:nvPr/>
            </p:nvSpPr>
            <p:spPr>
              <a:xfrm>
                <a:off x="3142496" y="2820019"/>
                <a:ext cx="567889" cy="298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생명기술과</a:t>
                </a:r>
                <a:endParaRPr lang="en-US" altLang="ko-KR" sz="1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지속가능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A818EDD0-C1DD-3795-036C-462584FBAB16}"/>
                  </a:ext>
                </a:extLst>
              </p:cNvPr>
              <p:cNvSpPr txBox="1"/>
              <p:nvPr/>
            </p:nvSpPr>
            <p:spPr>
              <a:xfrm>
                <a:off x="2722673" y="2963666"/>
                <a:ext cx="340733" cy="298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로봇과</a:t>
                </a:r>
                <a:endParaRPr lang="en-US" altLang="ko-KR" sz="1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제어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00F812D2-762F-4568-0AB3-D35A358B342D}"/>
                  </a:ext>
                </a:extLst>
              </p:cNvPr>
              <p:cNvSpPr txBox="1"/>
              <p:nvPr/>
            </p:nvSpPr>
            <p:spPr>
              <a:xfrm>
                <a:off x="2194271" y="3673295"/>
                <a:ext cx="410747" cy="2688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9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구조물과</a:t>
                </a:r>
                <a:endParaRPr lang="en-US" altLang="ko-KR" sz="9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9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건설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D15C95BF-7F3C-5231-0BA2-086E9A47D487}"/>
                  </a:ext>
                </a:extLst>
              </p:cNvPr>
              <p:cNvSpPr txBox="1"/>
              <p:nvPr/>
            </p:nvSpPr>
            <p:spPr>
              <a:xfrm>
                <a:off x="2293422" y="3321504"/>
                <a:ext cx="513434" cy="2688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9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정보통신과</a:t>
                </a:r>
                <a:endParaRPr lang="en-US" altLang="ko-KR" sz="9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9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인공지능</a:t>
                </a:r>
              </a:p>
            </p:txBody>
          </p:sp>
        </p:grp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BA51EA75-2CBB-1F51-12D0-2ADA0208C031}"/>
                </a:ext>
              </a:extLst>
            </p:cNvPr>
            <p:cNvGrpSpPr/>
            <p:nvPr/>
          </p:nvGrpSpPr>
          <p:grpSpPr>
            <a:xfrm>
              <a:off x="2183691" y="3815627"/>
              <a:ext cx="1802617" cy="991505"/>
              <a:chOff x="2160699" y="4222100"/>
              <a:chExt cx="1820644" cy="1001420"/>
            </a:xfrm>
          </p:grpSpPr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6F10A27F-5800-B316-550B-ED04942B0D57}"/>
                  </a:ext>
                </a:extLst>
              </p:cNvPr>
              <p:cNvSpPr txBox="1"/>
              <p:nvPr/>
            </p:nvSpPr>
            <p:spPr>
              <a:xfrm>
                <a:off x="3754188" y="4884406"/>
                <a:ext cx="227155" cy="2987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인간</a:t>
                </a:r>
                <a:endParaRPr lang="en-US" altLang="ko-KR" sz="1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발달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79B343B7-0333-87C4-F5AE-94B6765B07B4}"/>
                  </a:ext>
                </a:extLst>
              </p:cNvPr>
              <p:cNvSpPr txBox="1"/>
              <p:nvPr/>
            </p:nvSpPr>
            <p:spPr>
              <a:xfrm>
                <a:off x="2730293" y="4975099"/>
                <a:ext cx="340734" cy="14936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일상성</a:t>
                </a: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940D7A6B-56D1-EA23-67D0-668F102B0389}"/>
                  </a:ext>
                </a:extLst>
              </p:cNvPr>
              <p:cNvSpPr txBox="1"/>
              <p:nvPr/>
            </p:nvSpPr>
            <p:spPr>
              <a:xfrm>
                <a:off x="2451803" y="4604370"/>
                <a:ext cx="227155" cy="2987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생활</a:t>
                </a:r>
                <a:endParaRPr lang="en-US" altLang="ko-KR" sz="1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문화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06018BC1-F7D1-2A4C-757E-F61D642154EA}"/>
                  </a:ext>
                </a:extLst>
              </p:cNvPr>
              <p:cNvSpPr txBox="1"/>
              <p:nvPr/>
            </p:nvSpPr>
            <p:spPr>
              <a:xfrm>
                <a:off x="2160699" y="4222100"/>
                <a:ext cx="340733" cy="2987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주도적</a:t>
                </a:r>
                <a:endParaRPr lang="en-US" altLang="ko-KR" sz="1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삶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CD69C234-2186-77D1-AE8D-B31B3EBBD01E}"/>
                  </a:ext>
                </a:extLst>
              </p:cNvPr>
              <p:cNvSpPr txBox="1"/>
              <p:nvPr/>
            </p:nvSpPr>
            <p:spPr>
              <a:xfrm>
                <a:off x="3244284" y="5074158"/>
                <a:ext cx="227155" cy="14936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관계</a:t>
                </a:r>
              </a:p>
            </p:txBody>
          </p:sp>
        </p:grp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96D914D2-4CE7-8F55-A630-239C71AFA7F0}"/>
                </a:ext>
              </a:extLst>
            </p:cNvPr>
            <p:cNvGrpSpPr/>
            <p:nvPr/>
          </p:nvGrpSpPr>
          <p:grpSpPr>
            <a:xfrm>
              <a:off x="4725848" y="3913705"/>
              <a:ext cx="2266522" cy="938965"/>
              <a:chOff x="4728278" y="4321160"/>
              <a:chExt cx="2289188" cy="948355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552A78E-209D-35B2-10EE-8592EDD228E9}"/>
                  </a:ext>
                </a:extLst>
              </p:cNvPr>
              <p:cNvSpPr txBox="1"/>
              <p:nvPr/>
            </p:nvSpPr>
            <p:spPr>
              <a:xfrm>
                <a:off x="4728278" y="4548491"/>
                <a:ext cx="340734" cy="2987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기술과</a:t>
                </a:r>
                <a:endParaRPr lang="en-US" altLang="ko-KR" sz="1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사회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4A5F0B0-B19E-C95D-52CF-391171CFCA78}"/>
                  </a:ext>
                </a:extLst>
              </p:cNvPr>
              <p:cNvSpPr txBox="1"/>
              <p:nvPr/>
            </p:nvSpPr>
            <p:spPr>
              <a:xfrm>
                <a:off x="5049314" y="4849557"/>
                <a:ext cx="454312" cy="2987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설계와</a:t>
                </a:r>
                <a:endParaRPr lang="en-US" altLang="ko-KR" sz="1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문제해결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F1756520-CEB2-BEBA-DA73-76721A3E301A}"/>
                  </a:ext>
                </a:extLst>
              </p:cNvPr>
              <p:cNvSpPr txBox="1"/>
              <p:nvPr/>
            </p:nvSpPr>
            <p:spPr>
              <a:xfrm>
                <a:off x="5700746" y="4970790"/>
                <a:ext cx="454312" cy="2987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발명과</a:t>
                </a:r>
                <a:endParaRPr lang="en-US" altLang="ko-KR" sz="1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지식재산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6060D95-8D89-7E3B-51F7-B3F178491C42}"/>
                  </a:ext>
                </a:extLst>
              </p:cNvPr>
              <p:cNvSpPr txBox="1"/>
              <p:nvPr/>
            </p:nvSpPr>
            <p:spPr>
              <a:xfrm>
                <a:off x="6309428" y="4726291"/>
                <a:ext cx="340734" cy="2987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재료와</a:t>
                </a:r>
                <a:endParaRPr lang="en-US" altLang="ko-KR" sz="1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제조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DC65117-A7ED-A19A-A95C-B69CEE2C1453}"/>
                  </a:ext>
                </a:extLst>
              </p:cNvPr>
              <p:cNvSpPr txBox="1"/>
              <p:nvPr/>
            </p:nvSpPr>
            <p:spPr>
              <a:xfrm>
                <a:off x="6563154" y="4321160"/>
                <a:ext cx="454312" cy="2987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에너지와</a:t>
                </a:r>
                <a:endParaRPr lang="en-US" altLang="ko-KR" sz="1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수송</a:t>
                </a:r>
              </a:p>
            </p:txBody>
          </p:sp>
        </p:grpSp>
        <p:cxnSp>
          <p:nvCxnSpPr>
            <p:cNvPr id="56" name="직선 화살표 연결선 55">
              <a:extLst>
                <a:ext uri="{FF2B5EF4-FFF2-40B4-BE49-F238E27FC236}">
                  <a16:creationId xmlns:a16="http://schemas.microsoft.com/office/drawing/2014/main" id="{48349BE6-2057-8BD3-C649-E8F280439E0F}"/>
                </a:ext>
              </a:extLst>
            </p:cNvPr>
            <p:cNvCxnSpPr>
              <a:cxnSpLocks/>
              <a:stCxn id="57" idx="2"/>
            </p:cNvCxnSpPr>
            <p:nvPr/>
          </p:nvCxnSpPr>
          <p:spPr>
            <a:xfrm>
              <a:off x="4571119" y="1844647"/>
              <a:ext cx="1" cy="3319491"/>
            </a:xfrm>
            <a:prstGeom prst="straightConnector1">
              <a:avLst/>
            </a:prstGeom>
            <a:noFill/>
            <a:ln>
              <a:solidFill>
                <a:srgbClr val="276DB5"/>
              </a:solidFill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6A443048-76E5-7FCA-DD8E-0575A0A2D926}"/>
                </a:ext>
              </a:extLst>
            </p:cNvPr>
            <p:cNvGrpSpPr/>
            <p:nvPr/>
          </p:nvGrpSpPr>
          <p:grpSpPr>
            <a:xfrm>
              <a:off x="2774634" y="2983037"/>
              <a:ext cx="1258507" cy="1253680"/>
              <a:chOff x="2757550" y="3198847"/>
              <a:chExt cx="1271093" cy="1266217"/>
            </a:xfrm>
          </p:grpSpPr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9C28F498-E53B-5B25-44FB-B352D8F936B0}"/>
                  </a:ext>
                </a:extLst>
              </p:cNvPr>
              <p:cNvGrpSpPr/>
              <p:nvPr/>
            </p:nvGrpSpPr>
            <p:grpSpPr>
              <a:xfrm>
                <a:off x="2757550" y="3198847"/>
                <a:ext cx="1271093" cy="1068346"/>
                <a:chOff x="2757550" y="3198847"/>
                <a:chExt cx="1271093" cy="1068346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87597892-23E8-6112-2322-421FF9DCB603}"/>
                    </a:ext>
                  </a:extLst>
                </p:cNvPr>
                <p:cNvSpPr txBox="1"/>
                <p:nvPr/>
              </p:nvSpPr>
              <p:spPr>
                <a:xfrm>
                  <a:off x="3169752" y="3198847"/>
                  <a:ext cx="454312" cy="298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실천적</a:t>
                  </a:r>
                  <a:endParaRPr lang="en-US" altLang="ko-KR" sz="10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0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문제해결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D4097ED5-6B0F-74D0-7223-0894DA18D030}"/>
                    </a:ext>
                  </a:extLst>
                </p:cNvPr>
                <p:cNvSpPr txBox="1"/>
                <p:nvPr/>
              </p:nvSpPr>
              <p:spPr>
                <a:xfrm>
                  <a:off x="2757550" y="3968467"/>
                  <a:ext cx="227155" cy="298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생활</a:t>
                  </a:r>
                  <a:endParaRPr lang="en-US" altLang="ko-KR" sz="10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0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자원</a:t>
                  </a: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DC1C62CA-5FBC-22E2-C0FF-2C35DC8A56A3}"/>
                    </a:ext>
                  </a:extLst>
                </p:cNvPr>
                <p:cNvSpPr txBox="1"/>
                <p:nvPr/>
              </p:nvSpPr>
              <p:spPr>
                <a:xfrm>
                  <a:off x="3801488" y="3968468"/>
                  <a:ext cx="227155" cy="298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관계</a:t>
                  </a:r>
                  <a:endParaRPr lang="en-US" altLang="ko-KR" sz="10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0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형성</a:t>
                  </a:r>
                </a:p>
              </p:txBody>
            </p:sp>
          </p:grp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62D4C347-B28A-AA5F-6EAF-5967B8BF188D}"/>
                  </a:ext>
                </a:extLst>
              </p:cNvPr>
              <p:cNvGrpSpPr/>
              <p:nvPr/>
            </p:nvGrpSpPr>
            <p:grpSpPr>
              <a:xfrm>
                <a:off x="2790520" y="3285564"/>
                <a:ext cx="1179500" cy="1179500"/>
                <a:chOff x="2790520" y="3285564"/>
                <a:chExt cx="1179500" cy="1179500"/>
              </a:xfrm>
            </p:grpSpPr>
            <p:sp>
              <p:nvSpPr>
                <p:cNvPr id="34" name="원호 33">
                  <a:extLst>
                    <a:ext uri="{FF2B5EF4-FFF2-40B4-BE49-F238E27FC236}">
                      <a16:creationId xmlns:a16="http://schemas.microsoft.com/office/drawing/2014/main" id="{8A7E1A7A-8C06-C8CD-A517-4AE0A51CA452}"/>
                    </a:ext>
                  </a:extLst>
                </p:cNvPr>
                <p:cNvSpPr/>
                <p:nvPr/>
              </p:nvSpPr>
              <p:spPr>
                <a:xfrm>
                  <a:off x="2790520" y="3285564"/>
                  <a:ext cx="1179500" cy="1179500"/>
                </a:xfrm>
                <a:prstGeom prst="arc">
                  <a:avLst>
                    <a:gd name="adj1" fmla="val 18343511"/>
                    <a:gd name="adj2" fmla="val 0"/>
                  </a:avLst>
                </a:prstGeom>
                <a:noFill/>
                <a:ln w="19050" cap="flat">
                  <a:solidFill>
                    <a:schemeClr val="bg1">
                      <a:lumMod val="65000"/>
                    </a:schemeClr>
                  </a:solidFill>
                  <a:prstDash val="solid"/>
                  <a:miter/>
                  <a:headEnd type="triangle"/>
                  <a:tailEnd type="triangle"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5" name="원호 34">
                  <a:extLst>
                    <a:ext uri="{FF2B5EF4-FFF2-40B4-BE49-F238E27FC236}">
                      <a16:creationId xmlns:a16="http://schemas.microsoft.com/office/drawing/2014/main" id="{42FC1291-F48E-F862-768D-3E09938AFC2B}"/>
                    </a:ext>
                  </a:extLst>
                </p:cNvPr>
                <p:cNvSpPr/>
                <p:nvPr/>
              </p:nvSpPr>
              <p:spPr>
                <a:xfrm>
                  <a:off x="2790520" y="3285564"/>
                  <a:ext cx="1179500" cy="1179500"/>
                </a:xfrm>
                <a:prstGeom prst="arc">
                  <a:avLst>
                    <a:gd name="adj1" fmla="val 2677157"/>
                    <a:gd name="adj2" fmla="val 8063836"/>
                  </a:avLst>
                </a:prstGeom>
                <a:noFill/>
                <a:ln w="19050" cap="flat">
                  <a:solidFill>
                    <a:schemeClr val="bg1">
                      <a:lumMod val="65000"/>
                    </a:schemeClr>
                  </a:solidFill>
                  <a:prstDash val="solid"/>
                  <a:miter/>
                  <a:headEnd type="triangle"/>
                  <a:tailEnd type="triangle"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6" name="원호 35">
                  <a:extLst>
                    <a:ext uri="{FF2B5EF4-FFF2-40B4-BE49-F238E27FC236}">
                      <a16:creationId xmlns:a16="http://schemas.microsoft.com/office/drawing/2014/main" id="{40467ACF-7592-91CE-8324-2FA9D2A7768E}"/>
                    </a:ext>
                  </a:extLst>
                </p:cNvPr>
                <p:cNvSpPr/>
                <p:nvPr/>
              </p:nvSpPr>
              <p:spPr>
                <a:xfrm flipH="1">
                  <a:off x="2790520" y="3285564"/>
                  <a:ext cx="1179500" cy="1179500"/>
                </a:xfrm>
                <a:prstGeom prst="arc">
                  <a:avLst>
                    <a:gd name="adj1" fmla="val 18343511"/>
                    <a:gd name="adj2" fmla="val 0"/>
                  </a:avLst>
                </a:prstGeom>
                <a:noFill/>
                <a:ln w="19050" cap="flat">
                  <a:solidFill>
                    <a:schemeClr val="bg1">
                      <a:lumMod val="65000"/>
                    </a:schemeClr>
                  </a:solidFill>
                  <a:prstDash val="solid"/>
                  <a:miter/>
                  <a:headEnd type="triangle"/>
                  <a:tailEnd type="triangle"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D92B79CE-43D6-7618-DD2E-FCBB94153AAE}"/>
                </a:ext>
              </a:extLst>
            </p:cNvPr>
            <p:cNvGrpSpPr/>
            <p:nvPr/>
          </p:nvGrpSpPr>
          <p:grpSpPr>
            <a:xfrm>
              <a:off x="5087398" y="2983036"/>
              <a:ext cx="1340933" cy="1253681"/>
              <a:chOff x="2700761" y="3198846"/>
              <a:chExt cx="1354342" cy="1266218"/>
            </a:xfrm>
          </p:grpSpPr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EF583622-5E09-BEC6-804A-DC977444BA11}"/>
                  </a:ext>
                </a:extLst>
              </p:cNvPr>
              <p:cNvGrpSpPr/>
              <p:nvPr/>
            </p:nvGrpSpPr>
            <p:grpSpPr>
              <a:xfrm>
                <a:off x="2700761" y="3198846"/>
                <a:ext cx="1354342" cy="1143027"/>
                <a:chOff x="2700761" y="3198846"/>
                <a:chExt cx="1354342" cy="1143027"/>
              </a:xfrm>
            </p:grpSpPr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0F050868-3952-D8EC-27ED-43B62320F477}"/>
                    </a:ext>
                  </a:extLst>
                </p:cNvPr>
                <p:cNvSpPr txBox="1"/>
                <p:nvPr/>
              </p:nvSpPr>
              <p:spPr>
                <a:xfrm>
                  <a:off x="3169749" y="3198846"/>
                  <a:ext cx="454312" cy="298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기술학적</a:t>
                  </a:r>
                  <a:endParaRPr lang="en-US" altLang="ko-KR" sz="10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0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지식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FC939460-E6A8-0454-FAB2-8074E431B21D}"/>
                    </a:ext>
                  </a:extLst>
                </p:cNvPr>
                <p:cNvSpPr txBox="1"/>
                <p:nvPr/>
              </p:nvSpPr>
              <p:spPr>
                <a:xfrm>
                  <a:off x="2700761" y="3968466"/>
                  <a:ext cx="340733" cy="298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0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기술적</a:t>
                  </a:r>
                  <a:endParaRPr lang="en-US" altLang="ko-KR" sz="10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00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실천</a:t>
                  </a: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A2D160DE-E212-349A-372A-90E96A00BAE0}"/>
                    </a:ext>
                  </a:extLst>
                </p:cNvPr>
                <p:cNvSpPr txBox="1"/>
                <p:nvPr/>
              </p:nvSpPr>
              <p:spPr>
                <a:xfrm>
                  <a:off x="3729307" y="3893786"/>
                  <a:ext cx="325796" cy="4480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>
                    <a:defRPr lang="ko-KR"/>
                  </a:defPPr>
                  <a:lvl1pPr algn="ctr">
                    <a:defRPr sz="11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000" spc="-4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기술적</a:t>
                  </a:r>
                  <a:endParaRPr lang="en-US" altLang="ko-KR" sz="1000" spc="-4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000" spc="-4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문제</a:t>
                  </a:r>
                  <a:endParaRPr lang="en-US" altLang="ko-KR" sz="1000" spc="-4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000" spc="-40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해결</a:t>
                  </a:r>
                </a:p>
              </p:txBody>
            </p:sp>
          </p:grp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EC1BC507-005C-EF23-EE9E-27CB829AD82E}"/>
                  </a:ext>
                </a:extLst>
              </p:cNvPr>
              <p:cNvGrpSpPr/>
              <p:nvPr/>
            </p:nvGrpSpPr>
            <p:grpSpPr>
              <a:xfrm>
                <a:off x="2790520" y="3285564"/>
                <a:ext cx="1179500" cy="1179500"/>
                <a:chOff x="2790520" y="3285564"/>
                <a:chExt cx="1179500" cy="1179500"/>
              </a:xfrm>
            </p:grpSpPr>
            <p:sp>
              <p:nvSpPr>
                <p:cNvPr id="26" name="원호 25">
                  <a:extLst>
                    <a:ext uri="{FF2B5EF4-FFF2-40B4-BE49-F238E27FC236}">
                      <a16:creationId xmlns:a16="http://schemas.microsoft.com/office/drawing/2014/main" id="{8F35F9CB-2090-1506-036C-DF9B80CB3F59}"/>
                    </a:ext>
                  </a:extLst>
                </p:cNvPr>
                <p:cNvSpPr/>
                <p:nvPr/>
              </p:nvSpPr>
              <p:spPr>
                <a:xfrm>
                  <a:off x="2790520" y="3285564"/>
                  <a:ext cx="1179500" cy="1179500"/>
                </a:xfrm>
                <a:prstGeom prst="arc">
                  <a:avLst>
                    <a:gd name="adj1" fmla="val 18343511"/>
                    <a:gd name="adj2" fmla="val 0"/>
                  </a:avLst>
                </a:prstGeom>
                <a:noFill/>
                <a:ln w="19050" cap="flat">
                  <a:solidFill>
                    <a:schemeClr val="bg1">
                      <a:lumMod val="65000"/>
                    </a:schemeClr>
                  </a:solidFill>
                  <a:prstDash val="solid"/>
                  <a:miter/>
                  <a:headEnd type="triangle"/>
                  <a:tailEnd type="triangle"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27" name="원호 26">
                  <a:extLst>
                    <a:ext uri="{FF2B5EF4-FFF2-40B4-BE49-F238E27FC236}">
                      <a16:creationId xmlns:a16="http://schemas.microsoft.com/office/drawing/2014/main" id="{48631002-20AB-68FC-F6E3-800DB1973C04}"/>
                    </a:ext>
                  </a:extLst>
                </p:cNvPr>
                <p:cNvSpPr/>
                <p:nvPr/>
              </p:nvSpPr>
              <p:spPr>
                <a:xfrm>
                  <a:off x="2790520" y="3285564"/>
                  <a:ext cx="1179500" cy="1179500"/>
                </a:xfrm>
                <a:prstGeom prst="arc">
                  <a:avLst>
                    <a:gd name="adj1" fmla="val 3068192"/>
                    <a:gd name="adj2" fmla="val 8063836"/>
                  </a:avLst>
                </a:prstGeom>
                <a:noFill/>
                <a:ln w="19050" cap="flat">
                  <a:solidFill>
                    <a:schemeClr val="bg1">
                      <a:lumMod val="65000"/>
                    </a:schemeClr>
                  </a:solidFill>
                  <a:prstDash val="solid"/>
                  <a:miter/>
                  <a:headEnd type="triangle"/>
                  <a:tailEnd type="triangle"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28" name="원호 27">
                  <a:extLst>
                    <a:ext uri="{FF2B5EF4-FFF2-40B4-BE49-F238E27FC236}">
                      <a16:creationId xmlns:a16="http://schemas.microsoft.com/office/drawing/2014/main" id="{47B36F6A-ADC7-225C-7152-A4FDFDA454C5}"/>
                    </a:ext>
                  </a:extLst>
                </p:cNvPr>
                <p:cNvSpPr/>
                <p:nvPr/>
              </p:nvSpPr>
              <p:spPr>
                <a:xfrm flipH="1">
                  <a:off x="2790520" y="3285564"/>
                  <a:ext cx="1179500" cy="1179500"/>
                </a:xfrm>
                <a:prstGeom prst="arc">
                  <a:avLst>
                    <a:gd name="adj1" fmla="val 18343511"/>
                    <a:gd name="adj2" fmla="val 0"/>
                  </a:avLst>
                </a:prstGeom>
                <a:noFill/>
                <a:ln w="19050" cap="flat">
                  <a:solidFill>
                    <a:schemeClr val="bg1">
                      <a:lumMod val="65000"/>
                    </a:schemeClr>
                  </a:solidFill>
                  <a:prstDash val="solid"/>
                  <a:miter/>
                  <a:headEnd type="triangle"/>
                  <a:tailEnd type="triangle"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200" name="그룹 199">
            <a:extLst>
              <a:ext uri="{FF2B5EF4-FFF2-40B4-BE49-F238E27FC236}">
                <a16:creationId xmlns:a16="http://schemas.microsoft.com/office/drawing/2014/main" id="{F4D45CFA-A162-99A5-7ACE-63126E183DFE}"/>
              </a:ext>
            </a:extLst>
          </p:cNvPr>
          <p:cNvGrpSpPr/>
          <p:nvPr/>
        </p:nvGrpSpPr>
        <p:grpSpPr>
          <a:xfrm>
            <a:off x="512076" y="3704039"/>
            <a:ext cx="2108639" cy="530673"/>
            <a:chOff x="512076" y="3525919"/>
            <a:chExt cx="2108639" cy="53067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3E5DCC5-007C-CE5C-B3F6-B8D62B29E91B}"/>
                </a:ext>
              </a:extLst>
            </p:cNvPr>
            <p:cNvSpPr txBox="1"/>
            <p:nvPr/>
          </p:nvSpPr>
          <p:spPr>
            <a:xfrm>
              <a:off x="512076" y="3525919"/>
              <a:ext cx="545021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ko-KR"/>
              </a:defPPr>
              <a:lvl1pPr algn="ctr">
                <a:defRPr sz="11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l">
                <a:spcAft>
                  <a:spcPts val="200"/>
                </a:spcAft>
              </a:pPr>
              <a:r>
                <a: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교과 역량</a:t>
              </a:r>
              <a:endParaRPr lang="en-US" altLang="ko-KR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59F5048E-29BB-7576-A742-C038A6E43AE3}"/>
                </a:ext>
              </a:extLst>
            </p:cNvPr>
            <p:cNvCxnSpPr>
              <a:cxnSpLocks/>
            </p:cNvCxnSpPr>
            <p:nvPr/>
          </p:nvCxnSpPr>
          <p:spPr>
            <a:xfrm>
              <a:off x="1149862" y="3610557"/>
              <a:ext cx="1470853" cy="0"/>
            </a:xfrm>
            <a:prstGeom prst="line">
              <a:avLst/>
            </a:prstGeom>
            <a:noFill/>
            <a:ln>
              <a:solidFill>
                <a:srgbClr val="276DB5"/>
              </a:solidFill>
              <a:prstDash val="sysDot"/>
              <a:headEnd type="oval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29D9098-1448-13D9-74B6-25BC59645DEC}"/>
                </a:ext>
              </a:extLst>
            </p:cNvPr>
            <p:cNvSpPr txBox="1"/>
            <p:nvPr/>
          </p:nvSpPr>
          <p:spPr>
            <a:xfrm>
              <a:off x="512076" y="3748815"/>
              <a:ext cx="1110882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r">
                <a:defRPr sz="9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l"/>
              <a:r>
                <a:rPr lang="ko-KR" altLang="en-US" sz="1000" dirty="0"/>
                <a:t>교과 학습의 결과로서</a:t>
              </a:r>
            </a:p>
            <a:p>
              <a:pPr algn="l"/>
              <a:r>
                <a:rPr lang="ko-KR" altLang="en-US" sz="1000" dirty="0"/>
                <a:t>기대 되는 능력</a:t>
              </a:r>
            </a:p>
          </p:txBody>
        </p:sp>
      </p:grpSp>
      <p:grpSp>
        <p:nvGrpSpPr>
          <p:cNvPr id="197" name="그룹 196">
            <a:extLst>
              <a:ext uri="{FF2B5EF4-FFF2-40B4-BE49-F238E27FC236}">
                <a16:creationId xmlns:a16="http://schemas.microsoft.com/office/drawing/2014/main" id="{E232C47F-B3DE-0687-E94D-62960AE2F428}"/>
              </a:ext>
            </a:extLst>
          </p:cNvPr>
          <p:cNvGrpSpPr/>
          <p:nvPr/>
        </p:nvGrpSpPr>
        <p:grpSpPr>
          <a:xfrm>
            <a:off x="7236621" y="3797069"/>
            <a:ext cx="1394777" cy="678029"/>
            <a:chOff x="7236621" y="3708169"/>
            <a:chExt cx="1394777" cy="678029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EF39D63D-FC74-F411-53A6-1E977A85EFFD}"/>
                </a:ext>
              </a:extLst>
            </p:cNvPr>
            <p:cNvGrpSpPr/>
            <p:nvPr/>
          </p:nvGrpSpPr>
          <p:grpSpPr>
            <a:xfrm>
              <a:off x="7236621" y="3708169"/>
              <a:ext cx="1377960" cy="169277"/>
              <a:chOff x="7084834" y="2118627"/>
              <a:chExt cx="1391738" cy="170970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0B5FD24-4F86-9285-AEFD-A7B65D57712D}"/>
                  </a:ext>
                </a:extLst>
              </p:cNvPr>
              <p:cNvSpPr txBox="1"/>
              <p:nvPr/>
            </p:nvSpPr>
            <p:spPr>
              <a:xfrm>
                <a:off x="7926101" y="2118627"/>
                <a:ext cx="550471" cy="17097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1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algn="l">
                  <a:spcAft>
                    <a:spcPts val="200"/>
                  </a:spcAft>
                </a:pPr>
                <a:r>
                  <a:rPr lang="ko-KR" altLang="en-US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핵심 개념</a:t>
                </a:r>
              </a:p>
            </p:txBody>
          </p:sp>
          <p:cxnSp>
            <p:nvCxnSpPr>
              <p:cNvPr id="21" name="직선 연결선 20">
                <a:extLst>
                  <a:ext uri="{FF2B5EF4-FFF2-40B4-BE49-F238E27FC236}">
                    <a16:creationId xmlns:a16="http://schemas.microsoft.com/office/drawing/2014/main" id="{D1687D71-002B-420D-539D-740E6BECC5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84834" y="2204111"/>
                <a:ext cx="716141" cy="0"/>
              </a:xfrm>
              <a:prstGeom prst="line">
                <a:avLst/>
              </a:prstGeom>
              <a:noFill/>
              <a:ln>
                <a:solidFill>
                  <a:srgbClr val="276DB5"/>
                </a:solidFill>
                <a:prstDash val="sysDot"/>
                <a:headEnd type="none"/>
                <a:tailEnd type="oval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7170CA8B-C2B1-71F8-AD2A-4E9BBF913EB6}"/>
                </a:ext>
              </a:extLst>
            </p:cNvPr>
            <p:cNvSpPr txBox="1"/>
            <p:nvPr/>
          </p:nvSpPr>
          <p:spPr>
            <a:xfrm>
              <a:off x="7257624" y="3924533"/>
              <a:ext cx="1373774" cy="461665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ko-KR"/>
              </a:defPPr>
              <a:lvl1pPr algn="ctr">
                <a:defRPr sz="11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r"/>
              <a:r>
                <a:rPr lang="ko-KR" altLang="en-US" sz="10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교과의 가장 기초 개념이나</a:t>
              </a:r>
              <a:endParaRPr lang="en-US" altLang="ko-KR" sz="1000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r"/>
              <a:r>
                <a:rPr lang="ko-KR" altLang="en-US" sz="10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원리를 포함하는 교과의</a:t>
              </a:r>
              <a:endParaRPr lang="en-US" altLang="ko-KR" sz="1000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r"/>
              <a:r>
                <a:rPr lang="ko-KR" altLang="en-US" sz="10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근본적인 아이디어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1EF36837-A65F-9C69-345D-BDF723B55947}"/>
              </a:ext>
            </a:extLst>
          </p:cNvPr>
          <p:cNvGrpSpPr/>
          <p:nvPr/>
        </p:nvGrpSpPr>
        <p:grpSpPr>
          <a:xfrm>
            <a:off x="5480206" y="1907134"/>
            <a:ext cx="2725404" cy="963478"/>
            <a:chOff x="5419881" y="2208374"/>
            <a:chExt cx="2725404" cy="963478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A696B52-A9EE-75ED-F468-0A253EC5598F}"/>
                </a:ext>
              </a:extLst>
            </p:cNvPr>
            <p:cNvGrpSpPr/>
            <p:nvPr/>
          </p:nvGrpSpPr>
          <p:grpSpPr>
            <a:xfrm>
              <a:off x="7309454" y="2208374"/>
              <a:ext cx="835831" cy="161583"/>
              <a:chOff x="7337719" y="2122512"/>
              <a:chExt cx="844189" cy="163199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B3BC55F-2BD7-7620-C8F0-F0909DF55E30}"/>
                  </a:ext>
                </a:extLst>
              </p:cNvPr>
              <p:cNvSpPr txBox="1"/>
              <p:nvPr/>
            </p:nvSpPr>
            <p:spPr>
              <a:xfrm>
                <a:off x="7926101" y="2122512"/>
                <a:ext cx="255807" cy="163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 algn="ctr">
                  <a:defRPr sz="11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algn="l">
                  <a:spcAft>
                    <a:spcPts val="200"/>
                  </a:spcAft>
                </a:pPr>
                <a:r>
                  <a:rPr lang="ko-KR" altLang="en-US" sz="105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영역</a:t>
                </a:r>
              </a:p>
            </p:txBody>
          </p:sp>
          <p:cxnSp>
            <p:nvCxnSpPr>
              <p:cNvPr id="43" name="직선 연결선 42">
                <a:extLst>
                  <a:ext uri="{FF2B5EF4-FFF2-40B4-BE49-F238E27FC236}">
                    <a16:creationId xmlns:a16="http://schemas.microsoft.com/office/drawing/2014/main" id="{C16B8220-03FA-D82B-12C9-8AD0B7482F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37719" y="2204112"/>
                <a:ext cx="463256" cy="0"/>
              </a:xfrm>
              <a:prstGeom prst="line">
                <a:avLst/>
              </a:prstGeom>
              <a:noFill/>
              <a:ln>
                <a:solidFill>
                  <a:srgbClr val="276DB5"/>
                </a:solidFill>
                <a:prstDash val="sysDot"/>
                <a:headEnd type="none"/>
                <a:tailEnd type="oval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9C3B8551-567D-0BBE-4BEA-835AD97510B0}"/>
                </a:ext>
              </a:extLst>
            </p:cNvPr>
            <p:cNvSpPr/>
            <p:nvPr/>
          </p:nvSpPr>
          <p:spPr>
            <a:xfrm>
              <a:off x="5419881" y="2289166"/>
              <a:ext cx="1952153" cy="882686"/>
            </a:xfrm>
            <a:custGeom>
              <a:avLst/>
              <a:gdLst>
                <a:gd name="connsiteX0" fmla="*/ 99964 w 1952153"/>
                <a:gd name="connsiteY0" fmla="*/ 0 h 882686"/>
                <a:gd name="connsiteX1" fmla="*/ 1852189 w 1952153"/>
                <a:gd name="connsiteY1" fmla="*/ 0 h 882686"/>
                <a:gd name="connsiteX2" fmla="*/ 1952153 w 1952153"/>
                <a:gd name="connsiteY2" fmla="*/ 99964 h 882686"/>
                <a:gd name="connsiteX3" fmla="*/ 1952153 w 1952153"/>
                <a:gd name="connsiteY3" fmla="*/ 782722 h 882686"/>
                <a:gd name="connsiteX4" fmla="*/ 1852189 w 1952153"/>
                <a:gd name="connsiteY4" fmla="*/ 882686 h 882686"/>
                <a:gd name="connsiteX5" fmla="*/ 1473832 w 1952153"/>
                <a:gd name="connsiteY5" fmla="*/ 882686 h 882686"/>
                <a:gd name="connsiteX6" fmla="*/ 1416514 w 1952153"/>
                <a:gd name="connsiteY6" fmla="*/ 802970 h 882686"/>
                <a:gd name="connsiteX7" fmla="*/ 1026376 w 1952153"/>
                <a:gd name="connsiteY7" fmla="*/ 470544 h 882686"/>
                <a:gd name="connsiteX8" fmla="*/ 264493 w 1952153"/>
                <a:gd name="connsiteY8" fmla="*/ 281352 h 882686"/>
                <a:gd name="connsiteX9" fmla="*/ 15618 w 1952153"/>
                <a:gd name="connsiteY9" fmla="*/ 312844 h 882686"/>
                <a:gd name="connsiteX10" fmla="*/ 0 w 1952153"/>
                <a:gd name="connsiteY10" fmla="*/ 316975 h 882686"/>
                <a:gd name="connsiteX11" fmla="*/ 0 w 1952153"/>
                <a:gd name="connsiteY11" fmla="*/ 99964 h 882686"/>
                <a:gd name="connsiteX12" fmla="*/ 99964 w 1952153"/>
                <a:gd name="connsiteY12" fmla="*/ 0 h 882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52153" h="882686">
                  <a:moveTo>
                    <a:pt x="99964" y="0"/>
                  </a:moveTo>
                  <a:lnTo>
                    <a:pt x="1852189" y="0"/>
                  </a:lnTo>
                  <a:cubicBezTo>
                    <a:pt x="1907398" y="0"/>
                    <a:pt x="1952153" y="44755"/>
                    <a:pt x="1952153" y="99964"/>
                  </a:cubicBezTo>
                  <a:lnTo>
                    <a:pt x="1952153" y="782722"/>
                  </a:lnTo>
                  <a:cubicBezTo>
                    <a:pt x="1952153" y="837931"/>
                    <a:pt x="1907398" y="882686"/>
                    <a:pt x="1852189" y="882686"/>
                  </a:cubicBezTo>
                  <a:lnTo>
                    <a:pt x="1473832" y="882686"/>
                  </a:lnTo>
                  <a:lnTo>
                    <a:pt x="1416514" y="802970"/>
                  </a:lnTo>
                  <a:cubicBezTo>
                    <a:pt x="1310004" y="672016"/>
                    <a:pt x="1178867" y="558674"/>
                    <a:pt x="1026376" y="470544"/>
                  </a:cubicBezTo>
                  <a:cubicBezTo>
                    <a:pt x="789166" y="333453"/>
                    <a:pt x="524895" y="271592"/>
                    <a:pt x="264493" y="281352"/>
                  </a:cubicBezTo>
                  <a:cubicBezTo>
                    <a:pt x="180793" y="284489"/>
                    <a:pt x="97492" y="295026"/>
                    <a:pt x="15618" y="312844"/>
                  </a:cubicBezTo>
                  <a:lnTo>
                    <a:pt x="0" y="316975"/>
                  </a:lnTo>
                  <a:lnTo>
                    <a:pt x="0" y="99964"/>
                  </a:lnTo>
                  <a:cubicBezTo>
                    <a:pt x="0" y="44755"/>
                    <a:pt x="44755" y="0"/>
                    <a:pt x="99964" y="0"/>
                  </a:cubicBezTo>
                  <a:close/>
                </a:path>
              </a:pathLst>
            </a:custGeom>
            <a:noFill/>
            <a:ln>
              <a:solidFill>
                <a:srgbClr val="276DB5"/>
              </a:solidFill>
              <a:prstDash val="sysDot"/>
              <a:head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600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D9CA5F-D8D3-291F-8603-F3A00E7ACC24}"/>
              </a:ext>
            </a:extLst>
          </p:cNvPr>
          <p:cNvSpPr txBox="1"/>
          <p:nvPr/>
        </p:nvSpPr>
        <p:spPr>
          <a:xfrm>
            <a:off x="1155752" y="551516"/>
            <a:ext cx="3640420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교과 교육과정의 주요 변화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04F5B9-33BB-F455-44B9-4F7D09589CD3}"/>
              </a:ext>
            </a:extLst>
          </p:cNvPr>
          <p:cNvSpPr txBox="1"/>
          <p:nvPr/>
        </p:nvSpPr>
        <p:spPr>
          <a:xfrm>
            <a:off x="1168452" y="361860"/>
            <a:ext cx="247824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Ⅰ.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교육과정 개정 방향 및 주요 변화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9B0D8E-3EAF-B87B-B81B-E1530749A29D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64766A8-168E-3F5A-E473-00E45F3F2234}"/>
              </a:ext>
            </a:extLst>
          </p:cNvPr>
          <p:cNvGrpSpPr/>
          <p:nvPr/>
        </p:nvGrpSpPr>
        <p:grpSpPr>
          <a:xfrm>
            <a:off x="396175" y="1361873"/>
            <a:ext cx="8279513" cy="4803976"/>
            <a:chOff x="396175" y="1361873"/>
            <a:chExt cx="8279513" cy="4803976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A806617F-5C23-F820-26A6-ED338A8B0184}"/>
                </a:ext>
              </a:extLst>
            </p:cNvPr>
            <p:cNvGrpSpPr/>
            <p:nvPr/>
          </p:nvGrpSpPr>
          <p:grpSpPr>
            <a:xfrm>
              <a:off x="396175" y="1361873"/>
              <a:ext cx="8279513" cy="4803976"/>
              <a:chOff x="396175" y="1361873"/>
              <a:chExt cx="8279513" cy="4803976"/>
            </a:xfrm>
          </p:grpSpPr>
          <p:sp>
            <p:nvSpPr>
              <p:cNvPr id="160" name="자유형 31">
                <a:extLst>
                  <a:ext uri="{FF2B5EF4-FFF2-40B4-BE49-F238E27FC236}">
                    <a16:creationId xmlns:a16="http://schemas.microsoft.com/office/drawing/2014/main" id="{0D21E8A2-EA67-D85B-8609-FCB5F12849D8}"/>
                  </a:ext>
                </a:extLst>
              </p:cNvPr>
              <p:cNvSpPr/>
              <p:nvPr/>
            </p:nvSpPr>
            <p:spPr>
              <a:xfrm>
                <a:off x="396175" y="1401116"/>
                <a:ext cx="1381755" cy="356454"/>
              </a:xfrm>
              <a:prstGeom prst="round2SameRect">
                <a:avLst/>
              </a:prstGeom>
              <a:solidFill>
                <a:srgbClr val="276D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61" name="자유형 31">
                <a:extLst>
                  <a:ext uri="{FF2B5EF4-FFF2-40B4-BE49-F238E27FC236}">
                    <a16:creationId xmlns:a16="http://schemas.microsoft.com/office/drawing/2014/main" id="{FEC05C1D-64AF-7848-8B55-2E3574CCB263}"/>
                  </a:ext>
                </a:extLst>
              </p:cNvPr>
              <p:cNvSpPr/>
              <p:nvPr/>
            </p:nvSpPr>
            <p:spPr>
              <a:xfrm rot="16200000">
                <a:off x="393003" y="1721500"/>
                <a:ext cx="78485" cy="72139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D52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62" name="사각형: 둥근 모서리 161">
                <a:extLst>
                  <a:ext uri="{FF2B5EF4-FFF2-40B4-BE49-F238E27FC236}">
                    <a16:creationId xmlns:a16="http://schemas.microsoft.com/office/drawing/2014/main" id="{8A4DE9A9-1519-045E-66EA-740263FBF42B}"/>
                  </a:ext>
                </a:extLst>
              </p:cNvPr>
              <p:cNvSpPr/>
              <p:nvPr/>
            </p:nvSpPr>
            <p:spPr>
              <a:xfrm>
                <a:off x="470506" y="1361873"/>
                <a:ext cx="8205182" cy="4803976"/>
              </a:xfrm>
              <a:prstGeom prst="roundRect">
                <a:avLst>
                  <a:gd name="adj" fmla="val 2419"/>
                </a:avLst>
              </a:pr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63" name="자유형 31">
                <a:extLst>
                  <a:ext uri="{FF2B5EF4-FFF2-40B4-BE49-F238E27FC236}">
                    <a16:creationId xmlns:a16="http://schemas.microsoft.com/office/drawing/2014/main" id="{83B1FE69-6556-816E-CCA9-88D38596E989}"/>
                  </a:ext>
                </a:extLst>
              </p:cNvPr>
              <p:cNvSpPr/>
              <p:nvPr/>
            </p:nvSpPr>
            <p:spPr>
              <a:xfrm rot="10800000">
                <a:off x="591058" y="1361873"/>
                <a:ext cx="1430628" cy="356454"/>
              </a:xfrm>
              <a:custGeom>
                <a:avLst/>
                <a:gdLst>
                  <a:gd name="connsiteX0" fmla="*/ 340585 w 1326965"/>
                  <a:gd name="connsiteY0" fmla="*/ 0 h 356900"/>
                  <a:gd name="connsiteX1" fmla="*/ 579666 w 1326965"/>
                  <a:gd name="connsiteY1" fmla="*/ 0 h 356900"/>
                  <a:gd name="connsiteX2" fmla="*/ 623320 w 1326965"/>
                  <a:gd name="connsiteY2" fmla="*/ 0 h 356900"/>
                  <a:gd name="connsiteX3" fmla="*/ 862401 w 1326965"/>
                  <a:gd name="connsiteY3" fmla="*/ 0 h 356900"/>
                  <a:gd name="connsiteX4" fmla="*/ 1326965 w 1326965"/>
                  <a:gd name="connsiteY4" fmla="*/ 0 h 356900"/>
                  <a:gd name="connsiteX5" fmla="*/ 1326965 w 1326965"/>
                  <a:gd name="connsiteY5" fmla="*/ 356900 h 356900"/>
                  <a:gd name="connsiteX6" fmla="*/ 1285302 w 1326965"/>
                  <a:gd name="connsiteY6" fmla="*/ 356900 h 356900"/>
                  <a:gd name="connsiteX7" fmla="*/ 1241647 w 1326965"/>
                  <a:gd name="connsiteY7" fmla="*/ 356900 h 356900"/>
                  <a:gd name="connsiteX8" fmla="*/ 1002566 w 1326965"/>
                  <a:gd name="connsiteY8" fmla="*/ 356900 h 356900"/>
                  <a:gd name="connsiteX9" fmla="*/ 521816 w 1326965"/>
                  <a:gd name="connsiteY9" fmla="*/ 356900 h 356900"/>
                  <a:gd name="connsiteX10" fmla="*/ 282735 w 1326965"/>
                  <a:gd name="connsiteY10" fmla="*/ 356900 h 356900"/>
                  <a:gd name="connsiteX11" fmla="*/ 239081 w 1326965"/>
                  <a:gd name="connsiteY11" fmla="*/ 356900 h 356900"/>
                  <a:gd name="connsiteX12" fmla="*/ 0 w 1326965"/>
                  <a:gd name="connsiteY12" fmla="*/ 356900 h 356900"/>
                  <a:gd name="connsiteX13" fmla="*/ 14916 w 1326965"/>
                  <a:gd name="connsiteY13" fmla="*/ 349086 h 356900"/>
                  <a:gd name="connsiteX14" fmla="*/ 34804 w 1326965"/>
                  <a:gd name="connsiteY14" fmla="*/ 336060 h 356900"/>
                  <a:gd name="connsiteX15" fmla="*/ 59665 w 1326965"/>
                  <a:gd name="connsiteY15" fmla="*/ 315218 h 356900"/>
                  <a:gd name="connsiteX16" fmla="*/ 89497 w 1326965"/>
                  <a:gd name="connsiteY16" fmla="*/ 281352 h 356900"/>
                  <a:gd name="connsiteX17" fmla="*/ 104414 w 1326965"/>
                  <a:gd name="connsiteY17" fmla="*/ 260512 h 356900"/>
                  <a:gd name="connsiteX18" fmla="*/ 121815 w 1326965"/>
                  <a:gd name="connsiteY18" fmla="*/ 237066 h 356900"/>
                  <a:gd name="connsiteX19" fmla="*/ 139216 w 1326965"/>
                  <a:gd name="connsiteY19" fmla="*/ 208410 h 356900"/>
                  <a:gd name="connsiteX20" fmla="*/ 156620 w 1326965"/>
                  <a:gd name="connsiteY20" fmla="*/ 174543 h 356900"/>
                  <a:gd name="connsiteX21" fmla="*/ 176508 w 1326965"/>
                  <a:gd name="connsiteY21" fmla="*/ 138071 h 356900"/>
                  <a:gd name="connsiteX22" fmla="*/ 193910 w 1326965"/>
                  <a:gd name="connsiteY22" fmla="*/ 96390 h 356900"/>
                  <a:gd name="connsiteX23" fmla="*/ 208824 w 1326965"/>
                  <a:gd name="connsiteY23" fmla="*/ 65128 h 356900"/>
                  <a:gd name="connsiteX24" fmla="*/ 226228 w 1326965"/>
                  <a:gd name="connsiteY24" fmla="*/ 41682 h 356900"/>
                  <a:gd name="connsiteX25" fmla="*/ 243631 w 1326965"/>
                  <a:gd name="connsiteY25" fmla="*/ 23446 h 356900"/>
                  <a:gd name="connsiteX26" fmla="*/ 263519 w 1326965"/>
                  <a:gd name="connsiteY26" fmla="*/ 13025 h 356900"/>
                  <a:gd name="connsiteX27" fmla="*/ 283408 w 1326965"/>
                  <a:gd name="connsiteY27" fmla="*/ 5211 h 356900"/>
                  <a:gd name="connsiteX28" fmla="*/ 303295 w 1326965"/>
                  <a:gd name="connsiteY28" fmla="*/ 2606 h 356900"/>
                  <a:gd name="connsiteX29" fmla="*/ 340585 w 1326965"/>
                  <a:gd name="connsiteY29" fmla="*/ 0 h 35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326965" h="356900">
                    <a:moveTo>
                      <a:pt x="340585" y="0"/>
                    </a:moveTo>
                    <a:lnTo>
                      <a:pt x="579666" y="0"/>
                    </a:lnTo>
                    <a:lnTo>
                      <a:pt x="623320" y="0"/>
                    </a:lnTo>
                    <a:lnTo>
                      <a:pt x="862401" y="0"/>
                    </a:lnTo>
                    <a:lnTo>
                      <a:pt x="1326965" y="0"/>
                    </a:lnTo>
                    <a:lnTo>
                      <a:pt x="1326965" y="356900"/>
                    </a:lnTo>
                    <a:lnTo>
                      <a:pt x="1285302" y="356900"/>
                    </a:lnTo>
                    <a:lnTo>
                      <a:pt x="1241647" y="356900"/>
                    </a:lnTo>
                    <a:lnTo>
                      <a:pt x="1002566" y="356900"/>
                    </a:lnTo>
                    <a:lnTo>
                      <a:pt x="521816" y="356900"/>
                    </a:lnTo>
                    <a:lnTo>
                      <a:pt x="282735" y="356900"/>
                    </a:lnTo>
                    <a:lnTo>
                      <a:pt x="239081" y="356900"/>
                    </a:lnTo>
                    <a:lnTo>
                      <a:pt x="0" y="356900"/>
                    </a:lnTo>
                    <a:lnTo>
                      <a:pt x="14916" y="349086"/>
                    </a:lnTo>
                    <a:lnTo>
                      <a:pt x="34804" y="336060"/>
                    </a:lnTo>
                    <a:lnTo>
                      <a:pt x="59665" y="315218"/>
                    </a:lnTo>
                    <a:lnTo>
                      <a:pt x="89497" y="281352"/>
                    </a:lnTo>
                    <a:lnTo>
                      <a:pt x="104414" y="260512"/>
                    </a:lnTo>
                    <a:lnTo>
                      <a:pt x="121815" y="237066"/>
                    </a:lnTo>
                    <a:lnTo>
                      <a:pt x="139216" y="208410"/>
                    </a:lnTo>
                    <a:lnTo>
                      <a:pt x="156620" y="174543"/>
                    </a:lnTo>
                    <a:lnTo>
                      <a:pt x="176508" y="138071"/>
                    </a:lnTo>
                    <a:lnTo>
                      <a:pt x="193910" y="96390"/>
                    </a:lnTo>
                    <a:lnTo>
                      <a:pt x="208824" y="65128"/>
                    </a:lnTo>
                    <a:lnTo>
                      <a:pt x="226228" y="41682"/>
                    </a:lnTo>
                    <a:lnTo>
                      <a:pt x="243631" y="23446"/>
                    </a:lnTo>
                    <a:lnTo>
                      <a:pt x="263519" y="13025"/>
                    </a:lnTo>
                    <a:lnTo>
                      <a:pt x="283408" y="5211"/>
                    </a:lnTo>
                    <a:lnTo>
                      <a:pt x="303295" y="2606"/>
                    </a:lnTo>
                    <a:lnTo>
                      <a:pt x="340585" y="0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64" name="자유형 31">
                <a:extLst>
                  <a:ext uri="{FF2B5EF4-FFF2-40B4-BE49-F238E27FC236}">
                    <a16:creationId xmlns:a16="http://schemas.microsoft.com/office/drawing/2014/main" id="{D625A00D-6D37-365E-AED6-F18007767498}"/>
                  </a:ext>
                </a:extLst>
              </p:cNvPr>
              <p:cNvSpPr/>
              <p:nvPr/>
            </p:nvSpPr>
            <p:spPr>
              <a:xfrm>
                <a:off x="396175" y="1361873"/>
                <a:ext cx="1184975" cy="356454"/>
              </a:xfrm>
              <a:prstGeom prst="round2SameRect">
                <a:avLst/>
              </a:prstGeom>
              <a:solidFill>
                <a:srgbClr val="276D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ED8EECE5-A4C2-92FF-693C-1943591986DA}"/>
                  </a:ext>
                </a:extLst>
              </p:cNvPr>
              <p:cNvSpPr txBox="1"/>
              <p:nvPr/>
            </p:nvSpPr>
            <p:spPr>
              <a:xfrm>
                <a:off x="565286" y="1424684"/>
                <a:ext cx="950581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용어의 의미</a:t>
                </a:r>
              </a:p>
            </p:txBody>
          </p:sp>
        </p:grp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24D45CA8-7569-96AC-BD99-AD243E695D54}"/>
                </a:ext>
              </a:extLst>
            </p:cNvPr>
            <p:cNvSpPr/>
            <p:nvPr/>
          </p:nvSpPr>
          <p:spPr>
            <a:xfrm>
              <a:off x="1809750" y="1819275"/>
              <a:ext cx="6781800" cy="4248149"/>
            </a:xfrm>
            <a:prstGeom prst="roundRect">
              <a:avLst>
                <a:gd name="adj" fmla="val 1490"/>
              </a:avLst>
            </a:prstGeom>
            <a:solidFill>
              <a:schemeClr val="bg1"/>
            </a:solidFill>
            <a:ln>
              <a:noFill/>
            </a:ln>
            <a:effectLst>
              <a:outerShdw dist="25400" dir="16200000" rotWithShape="0">
                <a:srgbClr val="B0DEE6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1031685-73E7-BB21-1EA4-C6423CDC7B4A}"/>
                </a:ext>
              </a:extLst>
            </p:cNvPr>
            <p:cNvSpPr txBox="1"/>
            <p:nvPr/>
          </p:nvSpPr>
          <p:spPr>
            <a:xfrm>
              <a:off x="4861615" y="1482852"/>
              <a:ext cx="678071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주요내용</a:t>
              </a: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935CF21B-0AF9-A44E-6718-6DB9BFAB22A6}"/>
                </a:ext>
              </a:extLst>
            </p:cNvPr>
            <p:cNvCxnSpPr>
              <a:cxnSpLocks/>
            </p:cNvCxnSpPr>
            <p:nvPr/>
          </p:nvCxnSpPr>
          <p:spPr>
            <a:xfrm>
              <a:off x="563608" y="2549886"/>
              <a:ext cx="1156161" cy="0"/>
            </a:xfrm>
            <a:prstGeom prst="line">
              <a:avLst/>
            </a:prstGeom>
            <a:ln w="19050">
              <a:solidFill>
                <a:srgbClr val="276DB5">
                  <a:alpha val="34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1EB58D1-2568-22DD-AC8C-8F1B54A7035E}"/>
                </a:ext>
              </a:extLst>
            </p:cNvPr>
            <p:cNvCxnSpPr>
              <a:cxnSpLocks/>
            </p:cNvCxnSpPr>
            <p:nvPr/>
          </p:nvCxnSpPr>
          <p:spPr>
            <a:xfrm>
              <a:off x="563608" y="3192900"/>
              <a:ext cx="1156161" cy="0"/>
            </a:xfrm>
            <a:prstGeom prst="line">
              <a:avLst/>
            </a:prstGeom>
            <a:ln w="19050">
              <a:solidFill>
                <a:srgbClr val="276DB5">
                  <a:alpha val="34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70ECB15-E445-DEA4-3627-74D7AE9454F1}"/>
                </a:ext>
              </a:extLst>
            </p:cNvPr>
            <p:cNvCxnSpPr>
              <a:cxnSpLocks/>
            </p:cNvCxnSpPr>
            <p:nvPr/>
          </p:nvCxnSpPr>
          <p:spPr>
            <a:xfrm>
              <a:off x="563608" y="5424410"/>
              <a:ext cx="1156161" cy="0"/>
            </a:xfrm>
            <a:prstGeom prst="line">
              <a:avLst/>
            </a:prstGeom>
            <a:ln w="19050">
              <a:solidFill>
                <a:srgbClr val="276DB5">
                  <a:alpha val="34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8" name="그룹 147">
              <a:extLst>
                <a:ext uri="{FF2B5EF4-FFF2-40B4-BE49-F238E27FC236}">
                  <a16:creationId xmlns:a16="http://schemas.microsoft.com/office/drawing/2014/main" id="{E4259E00-81CC-6009-4E64-F9340E47EAF8}"/>
                </a:ext>
              </a:extLst>
            </p:cNvPr>
            <p:cNvGrpSpPr/>
            <p:nvPr/>
          </p:nvGrpSpPr>
          <p:grpSpPr>
            <a:xfrm>
              <a:off x="775402" y="1841811"/>
              <a:ext cx="732572" cy="624776"/>
              <a:chOff x="734403" y="1922047"/>
              <a:chExt cx="732572" cy="624776"/>
            </a:xfrm>
          </p:grpSpPr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32DBE10D-E442-9E06-03E3-792F1EE11D84}"/>
                  </a:ext>
                </a:extLst>
              </p:cNvPr>
              <p:cNvSpPr txBox="1"/>
              <p:nvPr/>
            </p:nvSpPr>
            <p:spPr>
              <a:xfrm>
                <a:off x="734403" y="1922047"/>
                <a:ext cx="73257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교육과정</a:t>
                </a:r>
                <a:endParaRPr lang="en-US" altLang="ko-KR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설계의 개요</a:t>
                </a:r>
              </a:p>
            </p:txBody>
          </p:sp>
          <p:grpSp>
            <p:nvGrpSpPr>
              <p:cNvPr id="157" name="그룹 156">
                <a:extLst>
                  <a:ext uri="{FF2B5EF4-FFF2-40B4-BE49-F238E27FC236}">
                    <a16:creationId xmlns:a16="http://schemas.microsoft.com/office/drawing/2014/main" id="{7990D569-0471-A29A-F7AC-587777EADCDE}"/>
                  </a:ext>
                </a:extLst>
              </p:cNvPr>
              <p:cNvGrpSpPr/>
              <p:nvPr/>
            </p:nvGrpSpPr>
            <p:grpSpPr>
              <a:xfrm>
                <a:off x="854692" y="2330188"/>
                <a:ext cx="491995" cy="216635"/>
                <a:chOff x="854693" y="3177913"/>
                <a:chExt cx="491995" cy="216635"/>
              </a:xfrm>
            </p:grpSpPr>
            <p:sp>
              <p:nvSpPr>
                <p:cNvPr id="158" name="사각형: 둥근 모서리 157">
                  <a:extLst>
                    <a:ext uri="{FF2B5EF4-FFF2-40B4-BE49-F238E27FC236}">
                      <a16:creationId xmlns:a16="http://schemas.microsoft.com/office/drawing/2014/main" id="{902612A2-F967-A91D-5B82-869F3A1271B2}"/>
                    </a:ext>
                  </a:extLst>
                </p:cNvPr>
                <p:cNvSpPr/>
                <p:nvPr/>
              </p:nvSpPr>
              <p:spPr>
                <a:xfrm>
                  <a:off x="854693" y="3177913"/>
                  <a:ext cx="491995" cy="21663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42D6D4F6-B1E0-DAA6-350E-B7EDAE70E2FF}"/>
                    </a:ext>
                  </a:extLst>
                </p:cNvPr>
                <p:cNvSpPr txBox="1"/>
                <p:nvPr/>
              </p:nvSpPr>
              <p:spPr>
                <a:xfrm>
                  <a:off x="978861" y="3205439"/>
                  <a:ext cx="243656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05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신설</a:t>
                  </a:r>
                </a:p>
              </p:txBody>
            </p:sp>
          </p:grpSp>
        </p:grpSp>
        <p:grpSp>
          <p:nvGrpSpPr>
            <p:cNvPr id="149" name="그룹 148">
              <a:extLst>
                <a:ext uri="{FF2B5EF4-FFF2-40B4-BE49-F238E27FC236}">
                  <a16:creationId xmlns:a16="http://schemas.microsoft.com/office/drawing/2014/main" id="{EE4C3904-3402-5332-7EDF-1A5771B211CC}"/>
                </a:ext>
              </a:extLst>
            </p:cNvPr>
            <p:cNvGrpSpPr/>
            <p:nvPr/>
          </p:nvGrpSpPr>
          <p:grpSpPr>
            <a:xfrm>
              <a:off x="1905257" y="1985427"/>
              <a:ext cx="5557907" cy="389779"/>
              <a:chOff x="1905257" y="1975071"/>
              <a:chExt cx="5557907" cy="389779"/>
            </a:xfrm>
          </p:grpSpPr>
          <p:grpSp>
            <p:nvGrpSpPr>
              <p:cNvPr id="150" name="그룹 149">
                <a:extLst>
                  <a:ext uri="{FF2B5EF4-FFF2-40B4-BE49-F238E27FC236}">
                    <a16:creationId xmlns:a16="http://schemas.microsoft.com/office/drawing/2014/main" id="{3A43498A-1D3F-42C1-EFB0-25CA0370D53E}"/>
                  </a:ext>
                </a:extLst>
              </p:cNvPr>
              <p:cNvGrpSpPr/>
              <p:nvPr/>
            </p:nvGrpSpPr>
            <p:grpSpPr>
              <a:xfrm>
                <a:off x="1905257" y="1975071"/>
                <a:ext cx="2733416" cy="153888"/>
                <a:chOff x="1895732" y="2004476"/>
                <a:chExt cx="2733416" cy="153888"/>
              </a:xfrm>
            </p:grpSpPr>
            <p:sp>
              <p:nvSpPr>
                <p:cNvPr id="154" name="Freeform 5">
                  <a:extLst>
                    <a:ext uri="{FF2B5EF4-FFF2-40B4-BE49-F238E27FC236}">
                      <a16:creationId xmlns:a16="http://schemas.microsoft.com/office/drawing/2014/main" id="{42609F74-FF1E-6374-A309-1C32BFDAFF62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895732" y="2015005"/>
                  <a:ext cx="131159" cy="132830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5237366A-A874-D0B2-30AA-36B79CCFBF98}"/>
                    </a:ext>
                  </a:extLst>
                </p:cNvPr>
                <p:cNvSpPr txBox="1"/>
                <p:nvPr/>
              </p:nvSpPr>
              <p:spPr>
                <a:xfrm>
                  <a:off x="2062740" y="2004476"/>
                  <a:ext cx="2566408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교과 교육과정의 설계방향에 대한 개괄적인 소개</a:t>
                  </a:r>
                </a:p>
              </p:txBody>
            </p:sp>
          </p:grpSp>
          <p:grpSp>
            <p:nvGrpSpPr>
              <p:cNvPr id="151" name="그룹 150">
                <a:extLst>
                  <a:ext uri="{FF2B5EF4-FFF2-40B4-BE49-F238E27FC236}">
                    <a16:creationId xmlns:a16="http://schemas.microsoft.com/office/drawing/2014/main" id="{9410964F-DD7D-BC3F-49DD-211832294F72}"/>
                  </a:ext>
                </a:extLst>
              </p:cNvPr>
              <p:cNvGrpSpPr/>
              <p:nvPr/>
            </p:nvGrpSpPr>
            <p:grpSpPr>
              <a:xfrm>
                <a:off x="1905257" y="2210962"/>
                <a:ext cx="5557907" cy="153888"/>
                <a:chOff x="1895732" y="2004476"/>
                <a:chExt cx="5557907" cy="153888"/>
              </a:xfrm>
            </p:grpSpPr>
            <p:sp>
              <p:nvSpPr>
                <p:cNvPr id="152" name="Freeform 5">
                  <a:extLst>
                    <a:ext uri="{FF2B5EF4-FFF2-40B4-BE49-F238E27FC236}">
                      <a16:creationId xmlns:a16="http://schemas.microsoft.com/office/drawing/2014/main" id="{9F1D2931-53F0-DF80-1A0E-4167EF4C5CC1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895732" y="2015005"/>
                  <a:ext cx="131159" cy="132830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332B9EC4-8BEC-631A-2F59-67592997F1B0}"/>
                    </a:ext>
                  </a:extLst>
                </p:cNvPr>
                <p:cNvSpPr txBox="1"/>
                <p:nvPr/>
              </p:nvSpPr>
              <p:spPr>
                <a:xfrm>
                  <a:off x="2062740" y="2004476"/>
                  <a:ext cx="5390899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교과와 총론과의 연계성 및 구성요소 간의 관계 설명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(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영역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핵심아이디어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내용요소 등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), 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교과 역량 제시 등</a:t>
                  </a:r>
                </a:p>
              </p:txBody>
            </p:sp>
          </p:grp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3B7E4D33-A13E-76B6-198A-FC7D64AFBDC2}"/>
                </a:ext>
              </a:extLst>
            </p:cNvPr>
            <p:cNvGrpSpPr/>
            <p:nvPr/>
          </p:nvGrpSpPr>
          <p:grpSpPr>
            <a:xfrm>
              <a:off x="753763" y="2633185"/>
              <a:ext cx="7664791" cy="476416"/>
              <a:chOff x="753763" y="2504573"/>
              <a:chExt cx="7664791" cy="476416"/>
            </a:xfrm>
          </p:grpSpPr>
          <p:grpSp>
            <p:nvGrpSpPr>
              <p:cNvPr id="136" name="그룹 135">
                <a:extLst>
                  <a:ext uri="{FF2B5EF4-FFF2-40B4-BE49-F238E27FC236}">
                    <a16:creationId xmlns:a16="http://schemas.microsoft.com/office/drawing/2014/main" id="{DC6D2CB4-408A-5580-74B2-2A047AB4BA56}"/>
                  </a:ext>
                </a:extLst>
              </p:cNvPr>
              <p:cNvGrpSpPr/>
              <p:nvPr/>
            </p:nvGrpSpPr>
            <p:grpSpPr>
              <a:xfrm>
                <a:off x="753763" y="2504573"/>
                <a:ext cx="775853" cy="476416"/>
                <a:chOff x="712764" y="2332229"/>
                <a:chExt cx="775853" cy="476416"/>
              </a:xfrm>
            </p:grpSpPr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AE5BBB04-5FB7-0DD2-62A2-0E8C343BE4CB}"/>
                    </a:ext>
                  </a:extLst>
                </p:cNvPr>
                <p:cNvSpPr txBox="1"/>
                <p:nvPr/>
              </p:nvSpPr>
              <p:spPr>
                <a:xfrm>
                  <a:off x="712764" y="2623979"/>
                  <a:ext cx="77585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성격 및 목표</a:t>
                  </a:r>
                </a:p>
              </p:txBody>
            </p:sp>
            <p:grpSp>
              <p:nvGrpSpPr>
                <p:cNvPr id="145" name="그룹 144">
                  <a:extLst>
                    <a:ext uri="{FF2B5EF4-FFF2-40B4-BE49-F238E27FC236}">
                      <a16:creationId xmlns:a16="http://schemas.microsoft.com/office/drawing/2014/main" id="{243C1F19-5C55-AC5B-6B18-A1384D3535E5}"/>
                    </a:ext>
                  </a:extLst>
                </p:cNvPr>
                <p:cNvGrpSpPr/>
                <p:nvPr/>
              </p:nvGrpSpPr>
              <p:grpSpPr>
                <a:xfrm>
                  <a:off x="976642" y="2332229"/>
                  <a:ext cx="248094" cy="248094"/>
                  <a:chOff x="997300" y="2301273"/>
                  <a:chExt cx="248094" cy="248094"/>
                </a:xfrm>
              </p:grpSpPr>
              <p:sp>
                <p:nvSpPr>
                  <p:cNvPr id="146" name="타원 145">
                    <a:extLst>
                      <a:ext uri="{FF2B5EF4-FFF2-40B4-BE49-F238E27FC236}">
                        <a16:creationId xmlns:a16="http://schemas.microsoft.com/office/drawing/2014/main" id="{29D1D92F-FBBC-6816-BF41-E08D68980CDA}"/>
                      </a:ext>
                    </a:extLst>
                  </p:cNvPr>
                  <p:cNvSpPr/>
                  <p:nvPr/>
                </p:nvSpPr>
                <p:spPr>
                  <a:xfrm>
                    <a:off x="997300" y="2301273"/>
                    <a:ext cx="248094" cy="248094"/>
                  </a:xfrm>
                  <a:prstGeom prst="ellipse">
                    <a:avLst/>
                  </a:prstGeom>
                  <a:solidFill>
                    <a:srgbClr val="C36B6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147" name="TextBox 146">
                    <a:extLst>
                      <a:ext uri="{FF2B5EF4-FFF2-40B4-BE49-F238E27FC236}">
                        <a16:creationId xmlns:a16="http://schemas.microsoft.com/office/drawing/2014/main" id="{ACDC6BE2-FFD3-FD90-A0AA-02A77F84E4D7}"/>
                      </a:ext>
                    </a:extLst>
                  </p:cNvPr>
                  <p:cNvSpPr txBox="1"/>
                  <p:nvPr/>
                </p:nvSpPr>
                <p:spPr>
                  <a:xfrm>
                    <a:off x="1074058" y="2332987"/>
                    <a:ext cx="94578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1</a:t>
                    </a:r>
                    <a:endPara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137" name="그룹 136">
                <a:extLst>
                  <a:ext uri="{FF2B5EF4-FFF2-40B4-BE49-F238E27FC236}">
                    <a16:creationId xmlns:a16="http://schemas.microsoft.com/office/drawing/2014/main" id="{331B2AAD-36D0-7773-1DC5-0A83F5355901}"/>
                  </a:ext>
                </a:extLst>
              </p:cNvPr>
              <p:cNvGrpSpPr/>
              <p:nvPr/>
            </p:nvGrpSpPr>
            <p:grpSpPr>
              <a:xfrm>
                <a:off x="1905257" y="2547892"/>
                <a:ext cx="6513297" cy="389779"/>
                <a:chOff x="1905257" y="2446853"/>
                <a:chExt cx="6513297" cy="389779"/>
              </a:xfrm>
            </p:grpSpPr>
            <p:grpSp>
              <p:nvGrpSpPr>
                <p:cNvPr id="138" name="그룹 137">
                  <a:extLst>
                    <a:ext uri="{FF2B5EF4-FFF2-40B4-BE49-F238E27FC236}">
                      <a16:creationId xmlns:a16="http://schemas.microsoft.com/office/drawing/2014/main" id="{25D4B735-228B-1BC1-7CA8-108B86FE59EC}"/>
                    </a:ext>
                  </a:extLst>
                </p:cNvPr>
                <p:cNvGrpSpPr/>
                <p:nvPr/>
              </p:nvGrpSpPr>
              <p:grpSpPr>
                <a:xfrm>
                  <a:off x="1905257" y="2446853"/>
                  <a:ext cx="1936723" cy="153888"/>
                  <a:chOff x="1895732" y="2004476"/>
                  <a:chExt cx="1936723" cy="153888"/>
                </a:xfrm>
              </p:grpSpPr>
              <p:sp>
                <p:nvSpPr>
                  <p:cNvPr id="142" name="Freeform 5">
                    <a:extLst>
                      <a:ext uri="{FF2B5EF4-FFF2-40B4-BE49-F238E27FC236}">
                        <a16:creationId xmlns:a16="http://schemas.microsoft.com/office/drawing/2014/main" id="{9E4DD57D-FADA-DFE7-FFDC-DBDC7D6FACDE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1895732" y="2015005"/>
                    <a:ext cx="131159" cy="132830"/>
                  </a:xfrm>
                  <a:custGeom>
                    <a:avLst/>
                    <a:gdLst>
                      <a:gd name="T0" fmla="*/ 19 w 64"/>
                      <a:gd name="T1" fmla="*/ 26 h 64"/>
                      <a:gd name="T2" fmla="*/ 14 w 64"/>
                      <a:gd name="T3" fmla="*/ 30 h 64"/>
                      <a:gd name="T4" fmla="*/ 29 w 64"/>
                      <a:gd name="T5" fmla="*/ 45 h 64"/>
                      <a:gd name="T6" fmla="*/ 61 w 64"/>
                      <a:gd name="T7" fmla="*/ 13 h 64"/>
                      <a:gd name="T8" fmla="*/ 56 w 64"/>
                      <a:gd name="T9" fmla="*/ 8 h 64"/>
                      <a:gd name="T10" fmla="*/ 29 w 64"/>
                      <a:gd name="T11" fmla="*/ 36 h 64"/>
                      <a:gd name="T12" fmla="*/ 19 w 64"/>
                      <a:gd name="T13" fmla="*/ 26 h 64"/>
                      <a:gd name="T14" fmla="*/ 58 w 64"/>
                      <a:gd name="T15" fmla="*/ 32 h 64"/>
                      <a:gd name="T16" fmla="*/ 32 w 64"/>
                      <a:gd name="T17" fmla="*/ 58 h 64"/>
                      <a:gd name="T18" fmla="*/ 6 w 64"/>
                      <a:gd name="T19" fmla="*/ 32 h 64"/>
                      <a:gd name="T20" fmla="*/ 32 w 64"/>
                      <a:gd name="T21" fmla="*/ 6 h 64"/>
                      <a:gd name="T22" fmla="*/ 39 w 64"/>
                      <a:gd name="T23" fmla="*/ 7 h 64"/>
                      <a:gd name="T24" fmla="*/ 44 w 64"/>
                      <a:gd name="T25" fmla="*/ 2 h 64"/>
                      <a:gd name="T26" fmla="*/ 32 w 64"/>
                      <a:gd name="T27" fmla="*/ 0 h 64"/>
                      <a:gd name="T28" fmla="*/ 0 w 64"/>
                      <a:gd name="T29" fmla="*/ 32 h 64"/>
                      <a:gd name="T30" fmla="*/ 32 w 64"/>
                      <a:gd name="T31" fmla="*/ 64 h 64"/>
                      <a:gd name="T32" fmla="*/ 64 w 64"/>
                      <a:gd name="T33" fmla="*/ 32 h 64"/>
                      <a:gd name="T34" fmla="*/ 58 w 64"/>
                      <a:gd name="T35" fmla="*/ 32 h 64"/>
                      <a:gd name="T36" fmla="*/ 58 w 64"/>
                      <a:gd name="T37" fmla="*/ 32 h 64"/>
                      <a:gd name="T38" fmla="*/ 58 w 64"/>
                      <a:gd name="T39" fmla="*/ 32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4" h="64">
                        <a:moveTo>
                          <a:pt x="19" y="26"/>
                        </a:moveTo>
                        <a:cubicBezTo>
                          <a:pt x="14" y="30"/>
                          <a:pt x="14" y="30"/>
                          <a:pt x="14" y="30"/>
                        </a:cubicBezTo>
                        <a:cubicBezTo>
                          <a:pt x="29" y="45"/>
                          <a:pt x="29" y="45"/>
                          <a:pt x="29" y="45"/>
                        </a:cubicBezTo>
                        <a:cubicBezTo>
                          <a:pt x="61" y="13"/>
                          <a:pt x="61" y="13"/>
                          <a:pt x="61" y="13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29" y="36"/>
                          <a:pt x="29" y="36"/>
                          <a:pt x="29" y="36"/>
                        </a:cubicBezTo>
                        <a:lnTo>
                          <a:pt x="19" y="26"/>
                        </a:lnTo>
                        <a:close/>
                        <a:moveTo>
                          <a:pt x="58" y="32"/>
                        </a:moveTo>
                        <a:cubicBezTo>
                          <a:pt x="58" y="46"/>
                          <a:pt x="46" y="58"/>
                          <a:pt x="32" y="58"/>
                        </a:cubicBezTo>
                        <a:cubicBezTo>
                          <a:pt x="18" y="58"/>
                          <a:pt x="6" y="46"/>
                          <a:pt x="6" y="32"/>
                        </a:cubicBezTo>
                        <a:cubicBezTo>
                          <a:pt x="6" y="18"/>
                          <a:pt x="18" y="6"/>
                          <a:pt x="32" y="6"/>
                        </a:cubicBezTo>
                        <a:cubicBezTo>
                          <a:pt x="35" y="6"/>
                          <a:pt x="37" y="7"/>
                          <a:pt x="39" y="7"/>
                        </a:cubicBezTo>
                        <a:cubicBezTo>
                          <a:pt x="44" y="2"/>
                          <a:pt x="44" y="2"/>
                          <a:pt x="44" y="2"/>
                        </a:cubicBezTo>
                        <a:cubicBezTo>
                          <a:pt x="40" y="1"/>
                          <a:pt x="36" y="0"/>
                          <a:pt x="32" y="0"/>
                        </a:cubicBezTo>
                        <a:cubicBezTo>
                          <a:pt x="14" y="0"/>
                          <a:pt x="0" y="14"/>
                          <a:pt x="0" y="32"/>
                        </a:cubicBezTo>
                        <a:cubicBezTo>
                          <a:pt x="0" y="50"/>
                          <a:pt x="14" y="64"/>
                          <a:pt x="32" y="64"/>
                        </a:cubicBezTo>
                        <a:cubicBezTo>
                          <a:pt x="50" y="64"/>
                          <a:pt x="64" y="50"/>
                          <a:pt x="64" y="32"/>
                        </a:cubicBezTo>
                        <a:lnTo>
                          <a:pt x="58" y="32"/>
                        </a:lnTo>
                        <a:close/>
                        <a:moveTo>
                          <a:pt x="58" y="32"/>
                        </a:moveTo>
                        <a:cubicBezTo>
                          <a:pt x="58" y="32"/>
                          <a:pt x="58" y="32"/>
                          <a:pt x="58" y="32"/>
                        </a:cubicBezTo>
                      </a:path>
                    </a:pathLst>
                  </a:custGeom>
                  <a:solidFill>
                    <a:srgbClr val="C36B6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69894DD6-C993-4FCA-9D1D-3147C44EABC4}"/>
                      </a:ext>
                    </a:extLst>
                  </p:cNvPr>
                  <p:cNvSpPr txBox="1"/>
                  <p:nvPr/>
                </p:nvSpPr>
                <p:spPr>
                  <a:xfrm>
                    <a:off x="2062740" y="2004476"/>
                    <a:ext cx="1769715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36B6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성격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36B6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| 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교과 교육의 필요성 및 역할</a:t>
                    </a:r>
                  </a:p>
                </p:txBody>
              </p:sp>
            </p:grpSp>
            <p:grpSp>
              <p:nvGrpSpPr>
                <p:cNvPr id="139" name="그룹 138">
                  <a:extLst>
                    <a:ext uri="{FF2B5EF4-FFF2-40B4-BE49-F238E27FC236}">
                      <a16:creationId xmlns:a16="http://schemas.microsoft.com/office/drawing/2014/main" id="{063668DE-6FF4-255E-585F-D59598C03545}"/>
                    </a:ext>
                  </a:extLst>
                </p:cNvPr>
                <p:cNvGrpSpPr/>
                <p:nvPr/>
              </p:nvGrpSpPr>
              <p:grpSpPr>
                <a:xfrm>
                  <a:off x="1905257" y="2682744"/>
                  <a:ext cx="6513297" cy="153888"/>
                  <a:chOff x="1895732" y="2004476"/>
                  <a:chExt cx="6513297" cy="153888"/>
                </a:xfrm>
              </p:grpSpPr>
              <p:sp>
                <p:nvSpPr>
                  <p:cNvPr id="140" name="Freeform 5">
                    <a:extLst>
                      <a:ext uri="{FF2B5EF4-FFF2-40B4-BE49-F238E27FC236}">
                        <a16:creationId xmlns:a16="http://schemas.microsoft.com/office/drawing/2014/main" id="{9326793A-347D-DD8D-FDD4-3616052E8AFC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1895732" y="2015005"/>
                    <a:ext cx="131159" cy="132830"/>
                  </a:xfrm>
                  <a:custGeom>
                    <a:avLst/>
                    <a:gdLst>
                      <a:gd name="T0" fmla="*/ 19 w 64"/>
                      <a:gd name="T1" fmla="*/ 26 h 64"/>
                      <a:gd name="T2" fmla="*/ 14 w 64"/>
                      <a:gd name="T3" fmla="*/ 30 h 64"/>
                      <a:gd name="T4" fmla="*/ 29 w 64"/>
                      <a:gd name="T5" fmla="*/ 45 h 64"/>
                      <a:gd name="T6" fmla="*/ 61 w 64"/>
                      <a:gd name="T7" fmla="*/ 13 h 64"/>
                      <a:gd name="T8" fmla="*/ 56 w 64"/>
                      <a:gd name="T9" fmla="*/ 8 h 64"/>
                      <a:gd name="T10" fmla="*/ 29 w 64"/>
                      <a:gd name="T11" fmla="*/ 36 h 64"/>
                      <a:gd name="T12" fmla="*/ 19 w 64"/>
                      <a:gd name="T13" fmla="*/ 26 h 64"/>
                      <a:gd name="T14" fmla="*/ 58 w 64"/>
                      <a:gd name="T15" fmla="*/ 32 h 64"/>
                      <a:gd name="T16" fmla="*/ 32 w 64"/>
                      <a:gd name="T17" fmla="*/ 58 h 64"/>
                      <a:gd name="T18" fmla="*/ 6 w 64"/>
                      <a:gd name="T19" fmla="*/ 32 h 64"/>
                      <a:gd name="T20" fmla="*/ 32 w 64"/>
                      <a:gd name="T21" fmla="*/ 6 h 64"/>
                      <a:gd name="T22" fmla="*/ 39 w 64"/>
                      <a:gd name="T23" fmla="*/ 7 h 64"/>
                      <a:gd name="T24" fmla="*/ 44 w 64"/>
                      <a:gd name="T25" fmla="*/ 2 h 64"/>
                      <a:gd name="T26" fmla="*/ 32 w 64"/>
                      <a:gd name="T27" fmla="*/ 0 h 64"/>
                      <a:gd name="T28" fmla="*/ 0 w 64"/>
                      <a:gd name="T29" fmla="*/ 32 h 64"/>
                      <a:gd name="T30" fmla="*/ 32 w 64"/>
                      <a:gd name="T31" fmla="*/ 64 h 64"/>
                      <a:gd name="T32" fmla="*/ 64 w 64"/>
                      <a:gd name="T33" fmla="*/ 32 h 64"/>
                      <a:gd name="T34" fmla="*/ 58 w 64"/>
                      <a:gd name="T35" fmla="*/ 32 h 64"/>
                      <a:gd name="T36" fmla="*/ 58 w 64"/>
                      <a:gd name="T37" fmla="*/ 32 h 64"/>
                      <a:gd name="T38" fmla="*/ 58 w 64"/>
                      <a:gd name="T39" fmla="*/ 32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4" h="64">
                        <a:moveTo>
                          <a:pt x="19" y="26"/>
                        </a:moveTo>
                        <a:cubicBezTo>
                          <a:pt x="14" y="30"/>
                          <a:pt x="14" y="30"/>
                          <a:pt x="14" y="30"/>
                        </a:cubicBezTo>
                        <a:cubicBezTo>
                          <a:pt x="29" y="45"/>
                          <a:pt x="29" y="45"/>
                          <a:pt x="29" y="45"/>
                        </a:cubicBezTo>
                        <a:cubicBezTo>
                          <a:pt x="61" y="13"/>
                          <a:pt x="61" y="13"/>
                          <a:pt x="61" y="13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29" y="36"/>
                          <a:pt x="29" y="36"/>
                          <a:pt x="29" y="36"/>
                        </a:cubicBezTo>
                        <a:lnTo>
                          <a:pt x="19" y="26"/>
                        </a:lnTo>
                        <a:close/>
                        <a:moveTo>
                          <a:pt x="58" y="32"/>
                        </a:moveTo>
                        <a:cubicBezTo>
                          <a:pt x="58" y="46"/>
                          <a:pt x="46" y="58"/>
                          <a:pt x="32" y="58"/>
                        </a:cubicBezTo>
                        <a:cubicBezTo>
                          <a:pt x="18" y="58"/>
                          <a:pt x="6" y="46"/>
                          <a:pt x="6" y="32"/>
                        </a:cubicBezTo>
                        <a:cubicBezTo>
                          <a:pt x="6" y="18"/>
                          <a:pt x="18" y="6"/>
                          <a:pt x="32" y="6"/>
                        </a:cubicBezTo>
                        <a:cubicBezTo>
                          <a:pt x="35" y="6"/>
                          <a:pt x="37" y="7"/>
                          <a:pt x="39" y="7"/>
                        </a:cubicBezTo>
                        <a:cubicBezTo>
                          <a:pt x="44" y="2"/>
                          <a:pt x="44" y="2"/>
                          <a:pt x="44" y="2"/>
                        </a:cubicBezTo>
                        <a:cubicBezTo>
                          <a:pt x="40" y="1"/>
                          <a:pt x="36" y="0"/>
                          <a:pt x="32" y="0"/>
                        </a:cubicBezTo>
                        <a:cubicBezTo>
                          <a:pt x="14" y="0"/>
                          <a:pt x="0" y="14"/>
                          <a:pt x="0" y="32"/>
                        </a:cubicBezTo>
                        <a:cubicBezTo>
                          <a:pt x="0" y="50"/>
                          <a:pt x="14" y="64"/>
                          <a:pt x="32" y="64"/>
                        </a:cubicBezTo>
                        <a:cubicBezTo>
                          <a:pt x="50" y="64"/>
                          <a:pt x="64" y="50"/>
                          <a:pt x="64" y="32"/>
                        </a:cubicBezTo>
                        <a:lnTo>
                          <a:pt x="58" y="32"/>
                        </a:lnTo>
                        <a:close/>
                        <a:moveTo>
                          <a:pt x="58" y="32"/>
                        </a:moveTo>
                        <a:cubicBezTo>
                          <a:pt x="58" y="32"/>
                          <a:pt x="58" y="32"/>
                          <a:pt x="58" y="32"/>
                        </a:cubicBezTo>
                      </a:path>
                    </a:pathLst>
                  </a:custGeom>
                  <a:solidFill>
                    <a:srgbClr val="C36B6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141" name="TextBox 140">
                    <a:extLst>
                      <a:ext uri="{FF2B5EF4-FFF2-40B4-BE49-F238E27FC236}">
                        <a16:creationId xmlns:a16="http://schemas.microsoft.com/office/drawing/2014/main" id="{190B09DF-AF60-1767-6FE4-F591BC74C96C}"/>
                      </a:ext>
                    </a:extLst>
                  </p:cNvPr>
                  <p:cNvSpPr txBox="1"/>
                  <p:nvPr/>
                </p:nvSpPr>
                <p:spPr>
                  <a:xfrm>
                    <a:off x="2062740" y="2004476"/>
                    <a:ext cx="6346289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36B6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목표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| 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교과 학습을 통해 기르고자 하는 능력을 포함하여 학습의 도달점으로 제시하고 교과의 총괄 목표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세부 목표로 진술</a:t>
                    </a:r>
                  </a:p>
                </p:txBody>
              </p:sp>
            </p:grpSp>
          </p:grp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FC78CE83-F2D0-D80F-6A3B-1F900ACA015F}"/>
                </a:ext>
              </a:extLst>
            </p:cNvPr>
            <p:cNvGrpSpPr/>
            <p:nvPr/>
          </p:nvGrpSpPr>
          <p:grpSpPr>
            <a:xfrm>
              <a:off x="757768" y="3276199"/>
              <a:ext cx="7358668" cy="2064912"/>
              <a:chOff x="757768" y="2918635"/>
              <a:chExt cx="7358668" cy="2064912"/>
            </a:xfrm>
          </p:grpSpPr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8A1CDD3E-5606-6A74-4A26-A6F56A0EBC68}"/>
                  </a:ext>
                </a:extLst>
              </p:cNvPr>
              <p:cNvGrpSpPr/>
              <p:nvPr/>
            </p:nvGrpSpPr>
            <p:grpSpPr>
              <a:xfrm>
                <a:off x="757768" y="3489993"/>
                <a:ext cx="767839" cy="922197"/>
                <a:chOff x="716770" y="3362834"/>
                <a:chExt cx="767839" cy="922197"/>
              </a:xfrm>
            </p:grpSpPr>
            <p:grpSp>
              <p:nvGrpSpPr>
                <p:cNvPr id="128" name="그룹 127">
                  <a:extLst>
                    <a:ext uri="{FF2B5EF4-FFF2-40B4-BE49-F238E27FC236}">
                      <a16:creationId xmlns:a16="http://schemas.microsoft.com/office/drawing/2014/main" id="{B7D86CE9-BEC8-E72B-D745-29AE14DD1A9F}"/>
                    </a:ext>
                  </a:extLst>
                </p:cNvPr>
                <p:cNvGrpSpPr/>
                <p:nvPr/>
              </p:nvGrpSpPr>
              <p:grpSpPr>
                <a:xfrm>
                  <a:off x="716770" y="3362834"/>
                  <a:ext cx="767839" cy="661082"/>
                  <a:chOff x="716770" y="2332229"/>
                  <a:chExt cx="767839" cy="661082"/>
                </a:xfrm>
              </p:grpSpPr>
              <p:sp>
                <p:nvSpPr>
                  <p:cNvPr id="132" name="TextBox 131">
                    <a:extLst>
                      <a:ext uri="{FF2B5EF4-FFF2-40B4-BE49-F238E27FC236}">
                        <a16:creationId xmlns:a16="http://schemas.microsoft.com/office/drawing/2014/main" id="{FB578914-4FC3-3B94-E9A5-04431DE7678C}"/>
                      </a:ext>
                    </a:extLst>
                  </p:cNvPr>
                  <p:cNvSpPr txBox="1"/>
                  <p:nvPr/>
                </p:nvSpPr>
                <p:spPr>
                  <a:xfrm>
                    <a:off x="716770" y="2623979"/>
                    <a:ext cx="767839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 체계 및</a:t>
                    </a:r>
                  </a:p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성취기준</a:t>
                    </a:r>
                  </a:p>
                </p:txBody>
              </p:sp>
              <p:grpSp>
                <p:nvGrpSpPr>
                  <p:cNvPr id="133" name="그룹 132">
                    <a:extLst>
                      <a:ext uri="{FF2B5EF4-FFF2-40B4-BE49-F238E27FC236}">
                        <a16:creationId xmlns:a16="http://schemas.microsoft.com/office/drawing/2014/main" id="{14325B56-2561-E8DD-FA6D-42C2C7697B2F}"/>
                      </a:ext>
                    </a:extLst>
                  </p:cNvPr>
                  <p:cNvGrpSpPr/>
                  <p:nvPr/>
                </p:nvGrpSpPr>
                <p:grpSpPr>
                  <a:xfrm>
                    <a:off x="976642" y="2332229"/>
                    <a:ext cx="248094" cy="248094"/>
                    <a:chOff x="997300" y="2301273"/>
                    <a:chExt cx="248094" cy="248094"/>
                  </a:xfrm>
                </p:grpSpPr>
                <p:sp>
                  <p:nvSpPr>
                    <p:cNvPr id="134" name="타원 133">
                      <a:extLst>
                        <a:ext uri="{FF2B5EF4-FFF2-40B4-BE49-F238E27FC236}">
                          <a16:creationId xmlns:a16="http://schemas.microsoft.com/office/drawing/2014/main" id="{9B730B41-72A5-DD15-1255-E26ADEEEEF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7300" y="2301273"/>
                      <a:ext cx="248094" cy="248094"/>
                    </a:xfrm>
                    <a:prstGeom prst="ellipse">
                      <a:avLst/>
                    </a:prstGeom>
                    <a:solidFill>
                      <a:srgbClr val="EEAB04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135" name="TextBox 134">
                      <a:extLst>
                        <a:ext uri="{FF2B5EF4-FFF2-40B4-BE49-F238E27FC236}">
                          <a16:creationId xmlns:a16="http://schemas.microsoft.com/office/drawing/2014/main" id="{E2319A64-FF8F-E62D-6D0F-49DE392382A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73257" y="2332987"/>
                      <a:ext cx="96180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12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2</a:t>
                      </a:r>
                      <a:endPara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</p:grpSp>
            </p:grpSp>
            <p:grpSp>
              <p:nvGrpSpPr>
                <p:cNvPr id="129" name="그룹 128">
                  <a:extLst>
                    <a:ext uri="{FF2B5EF4-FFF2-40B4-BE49-F238E27FC236}">
                      <a16:creationId xmlns:a16="http://schemas.microsoft.com/office/drawing/2014/main" id="{60C0EB8B-EF17-9177-AC9F-53D99BF74609}"/>
                    </a:ext>
                  </a:extLst>
                </p:cNvPr>
                <p:cNvGrpSpPr/>
                <p:nvPr/>
              </p:nvGrpSpPr>
              <p:grpSpPr>
                <a:xfrm>
                  <a:off x="854693" y="4068396"/>
                  <a:ext cx="491995" cy="216635"/>
                  <a:chOff x="854693" y="4068396"/>
                  <a:chExt cx="491995" cy="216635"/>
                </a:xfrm>
              </p:grpSpPr>
              <p:sp>
                <p:nvSpPr>
                  <p:cNvPr id="130" name="사각형: 둥근 모서리 129">
                    <a:extLst>
                      <a:ext uri="{FF2B5EF4-FFF2-40B4-BE49-F238E27FC236}">
                        <a16:creationId xmlns:a16="http://schemas.microsoft.com/office/drawing/2014/main" id="{AAA7CFA8-2FF6-84FB-B947-50213EBCB060}"/>
                      </a:ext>
                    </a:extLst>
                  </p:cNvPr>
                  <p:cNvSpPr/>
                  <p:nvPr/>
                </p:nvSpPr>
                <p:spPr>
                  <a:xfrm>
                    <a:off x="854693" y="4068396"/>
                    <a:ext cx="491995" cy="216635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276DB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7E390752-2097-791F-546C-882EBE2AA754}"/>
                      </a:ext>
                    </a:extLst>
                  </p:cNvPr>
                  <p:cNvSpPr txBox="1"/>
                  <p:nvPr/>
                </p:nvSpPr>
                <p:spPr>
                  <a:xfrm>
                    <a:off x="974053" y="4095922"/>
                    <a:ext cx="253274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강화</a:t>
                    </a:r>
                  </a:p>
                </p:txBody>
              </p:sp>
            </p:grpSp>
          </p:grp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E82AE6DD-BE0A-9314-8BD2-3D252AA33B5D}"/>
                  </a:ext>
                </a:extLst>
              </p:cNvPr>
              <p:cNvGrpSpPr/>
              <p:nvPr/>
            </p:nvGrpSpPr>
            <p:grpSpPr>
              <a:xfrm>
                <a:off x="1905257" y="2918635"/>
                <a:ext cx="6211179" cy="2064912"/>
                <a:chOff x="1905257" y="2918635"/>
                <a:chExt cx="6211179" cy="2064912"/>
              </a:xfrm>
            </p:grpSpPr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C5874C84-8842-23C4-6568-1749B438343E}"/>
                    </a:ext>
                  </a:extLst>
                </p:cNvPr>
                <p:cNvGrpSpPr/>
                <p:nvPr/>
              </p:nvGrpSpPr>
              <p:grpSpPr>
                <a:xfrm>
                  <a:off x="1905257" y="2918635"/>
                  <a:ext cx="5659746" cy="947726"/>
                  <a:chOff x="1905257" y="3554737"/>
                  <a:chExt cx="5659746" cy="947726"/>
                </a:xfrm>
              </p:grpSpPr>
              <p:grpSp>
                <p:nvGrpSpPr>
                  <p:cNvPr id="48" name="그룹 47">
                    <a:extLst>
                      <a:ext uri="{FF2B5EF4-FFF2-40B4-BE49-F238E27FC236}">
                        <a16:creationId xmlns:a16="http://schemas.microsoft.com/office/drawing/2014/main" id="{DA3215B6-137F-BF70-A35C-DE75C429D8B4}"/>
                      </a:ext>
                    </a:extLst>
                  </p:cNvPr>
                  <p:cNvGrpSpPr/>
                  <p:nvPr/>
                </p:nvGrpSpPr>
                <p:grpSpPr>
                  <a:xfrm>
                    <a:off x="1905257" y="3554737"/>
                    <a:ext cx="2553880" cy="153888"/>
                    <a:chOff x="1895732" y="2004476"/>
                    <a:chExt cx="2553880" cy="153888"/>
                  </a:xfrm>
                </p:grpSpPr>
                <p:sp>
                  <p:nvSpPr>
                    <p:cNvPr id="62" name="Freeform 5">
                      <a:extLst>
                        <a:ext uri="{FF2B5EF4-FFF2-40B4-BE49-F238E27FC236}">
                          <a16:creationId xmlns:a16="http://schemas.microsoft.com/office/drawing/2014/main" id="{25D3818A-1C9A-AD4F-5D06-661F2084F393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1895732" y="2015005"/>
                      <a:ext cx="131159" cy="132830"/>
                    </a:xfrm>
                    <a:custGeom>
                      <a:avLst/>
                      <a:gdLst>
                        <a:gd name="T0" fmla="*/ 19 w 64"/>
                        <a:gd name="T1" fmla="*/ 26 h 64"/>
                        <a:gd name="T2" fmla="*/ 14 w 64"/>
                        <a:gd name="T3" fmla="*/ 30 h 64"/>
                        <a:gd name="T4" fmla="*/ 29 w 64"/>
                        <a:gd name="T5" fmla="*/ 45 h 64"/>
                        <a:gd name="T6" fmla="*/ 61 w 64"/>
                        <a:gd name="T7" fmla="*/ 13 h 64"/>
                        <a:gd name="T8" fmla="*/ 56 w 64"/>
                        <a:gd name="T9" fmla="*/ 8 h 64"/>
                        <a:gd name="T10" fmla="*/ 29 w 64"/>
                        <a:gd name="T11" fmla="*/ 36 h 64"/>
                        <a:gd name="T12" fmla="*/ 19 w 64"/>
                        <a:gd name="T13" fmla="*/ 26 h 64"/>
                        <a:gd name="T14" fmla="*/ 58 w 64"/>
                        <a:gd name="T15" fmla="*/ 32 h 64"/>
                        <a:gd name="T16" fmla="*/ 32 w 64"/>
                        <a:gd name="T17" fmla="*/ 58 h 64"/>
                        <a:gd name="T18" fmla="*/ 6 w 64"/>
                        <a:gd name="T19" fmla="*/ 32 h 64"/>
                        <a:gd name="T20" fmla="*/ 32 w 64"/>
                        <a:gd name="T21" fmla="*/ 6 h 64"/>
                        <a:gd name="T22" fmla="*/ 39 w 64"/>
                        <a:gd name="T23" fmla="*/ 7 h 64"/>
                        <a:gd name="T24" fmla="*/ 44 w 64"/>
                        <a:gd name="T25" fmla="*/ 2 h 64"/>
                        <a:gd name="T26" fmla="*/ 32 w 64"/>
                        <a:gd name="T27" fmla="*/ 0 h 64"/>
                        <a:gd name="T28" fmla="*/ 0 w 64"/>
                        <a:gd name="T29" fmla="*/ 32 h 64"/>
                        <a:gd name="T30" fmla="*/ 32 w 64"/>
                        <a:gd name="T31" fmla="*/ 64 h 64"/>
                        <a:gd name="T32" fmla="*/ 64 w 64"/>
                        <a:gd name="T33" fmla="*/ 32 h 64"/>
                        <a:gd name="T34" fmla="*/ 58 w 64"/>
                        <a:gd name="T35" fmla="*/ 32 h 64"/>
                        <a:gd name="T36" fmla="*/ 58 w 64"/>
                        <a:gd name="T37" fmla="*/ 32 h 64"/>
                        <a:gd name="T38" fmla="*/ 58 w 64"/>
                        <a:gd name="T39" fmla="*/ 32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</a:cxnLst>
                      <a:rect l="0" t="0" r="r" b="b"/>
                      <a:pathLst>
                        <a:path w="64" h="64">
                          <a:moveTo>
                            <a:pt x="19" y="26"/>
                          </a:moveTo>
                          <a:cubicBezTo>
                            <a:pt x="14" y="30"/>
                            <a:pt x="14" y="30"/>
                            <a:pt x="14" y="30"/>
                          </a:cubicBezTo>
                          <a:cubicBezTo>
                            <a:pt x="29" y="45"/>
                            <a:pt x="29" y="45"/>
                            <a:pt x="29" y="45"/>
                          </a:cubicBezTo>
                          <a:cubicBezTo>
                            <a:pt x="61" y="13"/>
                            <a:pt x="61" y="13"/>
                            <a:pt x="61" y="13"/>
                          </a:cubicBezTo>
                          <a:cubicBezTo>
                            <a:pt x="56" y="8"/>
                            <a:pt x="56" y="8"/>
                            <a:pt x="56" y="8"/>
                          </a:cubicBezTo>
                          <a:cubicBezTo>
                            <a:pt x="29" y="36"/>
                            <a:pt x="29" y="36"/>
                            <a:pt x="29" y="36"/>
                          </a:cubicBezTo>
                          <a:lnTo>
                            <a:pt x="19" y="26"/>
                          </a:lnTo>
                          <a:close/>
                          <a:moveTo>
                            <a:pt x="58" y="32"/>
                          </a:moveTo>
                          <a:cubicBezTo>
                            <a:pt x="58" y="46"/>
                            <a:pt x="46" y="58"/>
                            <a:pt x="32" y="58"/>
                          </a:cubicBezTo>
                          <a:cubicBezTo>
                            <a:pt x="18" y="58"/>
                            <a:pt x="6" y="46"/>
                            <a:pt x="6" y="32"/>
                          </a:cubicBezTo>
                          <a:cubicBezTo>
                            <a:pt x="6" y="18"/>
                            <a:pt x="18" y="6"/>
                            <a:pt x="32" y="6"/>
                          </a:cubicBezTo>
                          <a:cubicBezTo>
                            <a:pt x="35" y="6"/>
                            <a:pt x="37" y="7"/>
                            <a:pt x="39" y="7"/>
                          </a:cubicBezTo>
                          <a:cubicBezTo>
                            <a:pt x="44" y="2"/>
                            <a:pt x="44" y="2"/>
                            <a:pt x="44" y="2"/>
                          </a:cubicBezTo>
                          <a:cubicBezTo>
                            <a:pt x="40" y="1"/>
                            <a:pt x="36" y="0"/>
                            <a:pt x="32" y="0"/>
                          </a:cubicBezTo>
                          <a:cubicBezTo>
                            <a:pt x="14" y="0"/>
                            <a:pt x="0" y="14"/>
                            <a:pt x="0" y="32"/>
                          </a:cubicBezTo>
                          <a:cubicBezTo>
                            <a:pt x="0" y="50"/>
                            <a:pt x="14" y="64"/>
                            <a:pt x="32" y="64"/>
                          </a:cubicBezTo>
                          <a:cubicBezTo>
                            <a:pt x="50" y="64"/>
                            <a:pt x="64" y="50"/>
                            <a:pt x="64" y="32"/>
                          </a:cubicBezTo>
                          <a:lnTo>
                            <a:pt x="58" y="32"/>
                          </a:lnTo>
                          <a:close/>
                          <a:moveTo>
                            <a:pt x="58" y="32"/>
                          </a:moveTo>
                          <a:cubicBezTo>
                            <a:pt x="58" y="32"/>
                            <a:pt x="58" y="32"/>
                            <a:pt x="58" y="32"/>
                          </a:cubicBezTo>
                        </a:path>
                      </a:pathLst>
                    </a:custGeom>
                    <a:solidFill>
                      <a:srgbClr val="F5A10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3437F009-EB67-A40D-17AD-B45F5FAEA52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62740" y="2004476"/>
                      <a:ext cx="2386872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ko-KR" altLang="en-US" sz="10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5A10B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내용체계</a:t>
                      </a:r>
                      <a:r>
                        <a:rPr lang="en-US" altLang="ko-KR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C36B6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| </a:t>
                      </a: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학습 내용의 범위와 수준을 나타냄</a:t>
                      </a:r>
                    </a:p>
                  </p:txBody>
                </p:sp>
              </p:grpSp>
              <p:grpSp>
                <p:nvGrpSpPr>
                  <p:cNvPr id="49" name="그룹 48">
                    <a:extLst>
                      <a:ext uri="{FF2B5EF4-FFF2-40B4-BE49-F238E27FC236}">
                        <a16:creationId xmlns:a16="http://schemas.microsoft.com/office/drawing/2014/main" id="{D0181910-1E55-9C16-CC81-E31CB8113B94}"/>
                      </a:ext>
                    </a:extLst>
                  </p:cNvPr>
                  <p:cNvGrpSpPr/>
                  <p:nvPr/>
                </p:nvGrpSpPr>
                <p:grpSpPr>
                  <a:xfrm>
                    <a:off x="2103615" y="3778804"/>
                    <a:ext cx="5461388" cy="723659"/>
                    <a:chOff x="2103615" y="3801664"/>
                    <a:chExt cx="5461388" cy="723659"/>
                  </a:xfrm>
                </p:grpSpPr>
                <p:grpSp>
                  <p:nvGrpSpPr>
                    <p:cNvPr id="50" name="그룹 49">
                      <a:extLst>
                        <a:ext uri="{FF2B5EF4-FFF2-40B4-BE49-F238E27FC236}">
                          <a16:creationId xmlns:a16="http://schemas.microsoft.com/office/drawing/2014/main" id="{D10F15CF-F1DC-3031-21EB-0A4E4E436D3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03615" y="3801664"/>
                      <a:ext cx="4552485" cy="142634"/>
                      <a:chOff x="2103615" y="3801664"/>
                      <a:chExt cx="4552485" cy="142634"/>
                    </a:xfrm>
                  </p:grpSpPr>
                  <p:sp>
                    <p:nvSpPr>
                      <p:cNvPr id="59" name="TextBox 58">
                        <a:extLst>
                          <a:ext uri="{FF2B5EF4-FFF2-40B4-BE49-F238E27FC236}">
                            <a16:creationId xmlns:a16="http://schemas.microsoft.com/office/drawing/2014/main" id="{67F011EC-5E56-CF52-0E54-65153041B4B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297535" y="3803731"/>
                        <a:ext cx="4358565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>
                          <a:spcAft>
                            <a:spcPts val="200"/>
                          </a:spcAft>
                        </a:pP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영역 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- 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교과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(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목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)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의 성격에 따라 기반 학문의 하위 영역이나 학습 내용을 구성하는 일차 조직자</a:t>
                        </a:r>
                      </a:p>
                    </p:txBody>
                  </p:sp>
                  <p:sp>
                    <p:nvSpPr>
                      <p:cNvPr id="60" name="TextBox 59">
                        <a:extLst>
                          <a:ext uri="{FF2B5EF4-FFF2-40B4-BE49-F238E27FC236}">
                            <a16:creationId xmlns:a16="http://schemas.microsoft.com/office/drawing/2014/main" id="{6BBB4FF2-5B10-E007-0A1E-D4AD1BE4092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146785" y="3819120"/>
                        <a:ext cx="54503" cy="10772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>
                          <a:spcAft>
                            <a:spcPts val="200"/>
                          </a:spcAft>
                        </a:pPr>
                        <a:r>
                          <a:rPr lang="en-US" altLang="ko-KR" sz="7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F5A10B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1</a:t>
                        </a:r>
                        <a:endParaRPr lang="ko-KR" altLang="en-US" sz="7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5A10B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61" name="Freeform 5">
                        <a:extLst>
                          <a:ext uri="{FF2B5EF4-FFF2-40B4-BE49-F238E27FC236}">
                            <a16:creationId xmlns:a16="http://schemas.microsoft.com/office/drawing/2014/main" id="{6C0665DF-4957-D1E7-121A-D587BB10E118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2103615" y="3801664"/>
                        <a:ext cx="140842" cy="142634"/>
                      </a:xfrm>
                      <a:prstGeom prst="ellipse">
                        <a:avLst/>
                      </a:prstGeom>
                      <a:noFill/>
                      <a:ln w="9525" cap="flat">
                        <a:solidFill>
                          <a:srgbClr val="F5A10B"/>
                        </a:solidFill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sz="1600" dirty="0"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51" name="그룹 50">
                      <a:extLst>
                        <a:ext uri="{FF2B5EF4-FFF2-40B4-BE49-F238E27FC236}">
                          <a16:creationId xmlns:a16="http://schemas.microsoft.com/office/drawing/2014/main" id="{D62CEC76-AA45-AC04-FF24-029DC2FD788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03615" y="4002408"/>
                      <a:ext cx="5461388" cy="312409"/>
                      <a:chOff x="2103615" y="3801664"/>
                      <a:chExt cx="5461388" cy="312409"/>
                    </a:xfrm>
                  </p:grpSpPr>
                  <p:sp>
                    <p:nvSpPr>
                      <p:cNvPr id="56" name="TextBox 55">
                        <a:extLst>
                          <a:ext uri="{FF2B5EF4-FFF2-40B4-BE49-F238E27FC236}">
                            <a16:creationId xmlns:a16="http://schemas.microsoft.com/office/drawing/2014/main" id="{D154E403-9881-89D4-2B4C-0D6328CE473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297535" y="3811426"/>
                        <a:ext cx="5267468" cy="30264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>
                          <a:spcAft>
                            <a:spcPts val="200"/>
                          </a:spcAft>
                        </a:pP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핵심 아이디어 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- 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영역을 아우르면서 해당 영역의 학습을 통해 일반화 할 수 있는 내용을 핵심적으로 진술한 것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, </a:t>
                        </a:r>
                      </a:p>
                      <a:p>
                        <a:pPr indent="771525">
                          <a:spcAft>
                            <a:spcPts val="200"/>
                          </a:spcAft>
                        </a:pP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이는 해당 영역 학습의 초점을 부여하는 깊이 있는 학습을 가능하게 하는 토대가 됨</a:t>
                        </a:r>
                      </a:p>
                    </p:txBody>
                  </p:sp>
                  <p:sp>
                    <p:nvSpPr>
                      <p:cNvPr id="57" name="TextBox 56">
                        <a:extLst>
                          <a:ext uri="{FF2B5EF4-FFF2-40B4-BE49-F238E27FC236}">
                            <a16:creationId xmlns:a16="http://schemas.microsoft.com/office/drawing/2014/main" id="{0A0B8E8B-B759-96E5-5207-8429CE0E2D3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145983" y="3819120"/>
                        <a:ext cx="56106" cy="10772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>
                          <a:spcAft>
                            <a:spcPts val="200"/>
                          </a:spcAft>
                        </a:pPr>
                        <a:r>
                          <a:rPr lang="en-US" altLang="ko-KR" sz="7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F5A10B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2</a:t>
                        </a:r>
                        <a:endParaRPr lang="ko-KR" altLang="en-US" sz="7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5A10B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58" name="Freeform 5">
                        <a:extLst>
                          <a:ext uri="{FF2B5EF4-FFF2-40B4-BE49-F238E27FC236}">
                            <a16:creationId xmlns:a16="http://schemas.microsoft.com/office/drawing/2014/main" id="{B5E70F7B-D4EF-110D-63E5-EE6763AA4590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2103615" y="3801664"/>
                        <a:ext cx="140842" cy="142634"/>
                      </a:xfrm>
                      <a:prstGeom prst="ellipse">
                        <a:avLst/>
                      </a:prstGeom>
                      <a:noFill/>
                      <a:ln w="9525" cap="flat">
                        <a:solidFill>
                          <a:srgbClr val="F5A10B"/>
                        </a:solidFill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sz="1600" dirty="0"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52" name="그룹 51">
                      <a:extLst>
                        <a:ext uri="{FF2B5EF4-FFF2-40B4-BE49-F238E27FC236}">
                          <a16:creationId xmlns:a16="http://schemas.microsoft.com/office/drawing/2014/main" id="{F3E38B3A-D4C3-DC7E-6629-E81F9A15810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03615" y="4382689"/>
                      <a:ext cx="4746448" cy="142634"/>
                      <a:chOff x="2103615" y="3801664"/>
                      <a:chExt cx="4746448" cy="142634"/>
                    </a:xfrm>
                  </p:grpSpPr>
                  <p:sp>
                    <p:nvSpPr>
                      <p:cNvPr id="53" name="TextBox 52">
                        <a:extLst>
                          <a:ext uri="{FF2B5EF4-FFF2-40B4-BE49-F238E27FC236}">
                            <a16:creationId xmlns:a16="http://schemas.microsoft.com/office/drawing/2014/main" id="{E2978823-014B-4D3D-5802-6F65C2B6007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297535" y="3803731"/>
                        <a:ext cx="4552528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>
                          <a:spcAft>
                            <a:spcPts val="200"/>
                          </a:spcAft>
                        </a:pP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내용요소 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- 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교과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(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목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)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에서 배워야 할 필수 학습내용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, 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지식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·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이해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, 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과정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·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기능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, 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가치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·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태도 세 범주로 구분</a:t>
                        </a:r>
                      </a:p>
                    </p:txBody>
                  </p:sp>
                  <p:sp>
                    <p:nvSpPr>
                      <p:cNvPr id="54" name="TextBox 53">
                        <a:extLst>
                          <a:ext uri="{FF2B5EF4-FFF2-40B4-BE49-F238E27FC236}">
                            <a16:creationId xmlns:a16="http://schemas.microsoft.com/office/drawing/2014/main" id="{A83B3C04-358C-B753-8630-359C466363D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145983" y="3819120"/>
                        <a:ext cx="56106" cy="10772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>
                          <a:spcAft>
                            <a:spcPts val="200"/>
                          </a:spcAft>
                        </a:pPr>
                        <a:r>
                          <a:rPr lang="en-US" altLang="ko-KR" sz="7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F5A10B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3</a:t>
                        </a:r>
                        <a:endParaRPr lang="ko-KR" altLang="en-US" sz="7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5A10B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55" name="Freeform 5">
                        <a:extLst>
                          <a:ext uri="{FF2B5EF4-FFF2-40B4-BE49-F238E27FC236}">
                            <a16:creationId xmlns:a16="http://schemas.microsoft.com/office/drawing/2014/main" id="{B3D929EC-0E8A-5B4D-A07F-21137DC72C25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2103615" y="3801664"/>
                        <a:ext cx="140842" cy="142634"/>
                      </a:xfrm>
                      <a:prstGeom prst="ellipse">
                        <a:avLst/>
                      </a:prstGeom>
                      <a:noFill/>
                      <a:ln w="9525" cap="flat">
                        <a:solidFill>
                          <a:srgbClr val="F5A10B"/>
                        </a:solidFill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sz="1600" dirty="0"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1DFDE86E-2EE7-872F-4413-C20A5DD5D9F1}"/>
                    </a:ext>
                  </a:extLst>
                </p:cNvPr>
                <p:cNvGrpSpPr/>
                <p:nvPr/>
              </p:nvGrpSpPr>
              <p:grpSpPr>
                <a:xfrm>
                  <a:off x="1905257" y="3948364"/>
                  <a:ext cx="6211179" cy="1035183"/>
                  <a:chOff x="1905257" y="4690117"/>
                  <a:chExt cx="6211179" cy="1035183"/>
                </a:xfrm>
              </p:grpSpPr>
              <p:grpSp>
                <p:nvGrpSpPr>
                  <p:cNvPr id="36" name="그룹 35">
                    <a:extLst>
                      <a:ext uri="{FF2B5EF4-FFF2-40B4-BE49-F238E27FC236}">
                        <a16:creationId xmlns:a16="http://schemas.microsoft.com/office/drawing/2014/main" id="{0F0C8674-D1EE-B623-18E8-D57265DAECB4}"/>
                      </a:ext>
                    </a:extLst>
                  </p:cNvPr>
                  <p:cNvGrpSpPr/>
                  <p:nvPr/>
                </p:nvGrpSpPr>
                <p:grpSpPr>
                  <a:xfrm>
                    <a:off x="1905257" y="4690117"/>
                    <a:ext cx="5990718" cy="333425"/>
                    <a:chOff x="1895732" y="2004476"/>
                    <a:chExt cx="5990718" cy="333425"/>
                  </a:xfrm>
                </p:grpSpPr>
                <p:sp>
                  <p:nvSpPr>
                    <p:cNvPr id="46" name="Freeform 5">
                      <a:extLst>
                        <a:ext uri="{FF2B5EF4-FFF2-40B4-BE49-F238E27FC236}">
                          <a16:creationId xmlns:a16="http://schemas.microsoft.com/office/drawing/2014/main" id="{15BE9115-5FB9-17AE-E354-E5E4FDBF1CB0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1895732" y="2015005"/>
                      <a:ext cx="131159" cy="132830"/>
                    </a:xfrm>
                    <a:custGeom>
                      <a:avLst/>
                      <a:gdLst>
                        <a:gd name="T0" fmla="*/ 19 w 64"/>
                        <a:gd name="T1" fmla="*/ 26 h 64"/>
                        <a:gd name="T2" fmla="*/ 14 w 64"/>
                        <a:gd name="T3" fmla="*/ 30 h 64"/>
                        <a:gd name="T4" fmla="*/ 29 w 64"/>
                        <a:gd name="T5" fmla="*/ 45 h 64"/>
                        <a:gd name="T6" fmla="*/ 61 w 64"/>
                        <a:gd name="T7" fmla="*/ 13 h 64"/>
                        <a:gd name="T8" fmla="*/ 56 w 64"/>
                        <a:gd name="T9" fmla="*/ 8 h 64"/>
                        <a:gd name="T10" fmla="*/ 29 w 64"/>
                        <a:gd name="T11" fmla="*/ 36 h 64"/>
                        <a:gd name="T12" fmla="*/ 19 w 64"/>
                        <a:gd name="T13" fmla="*/ 26 h 64"/>
                        <a:gd name="T14" fmla="*/ 58 w 64"/>
                        <a:gd name="T15" fmla="*/ 32 h 64"/>
                        <a:gd name="T16" fmla="*/ 32 w 64"/>
                        <a:gd name="T17" fmla="*/ 58 h 64"/>
                        <a:gd name="T18" fmla="*/ 6 w 64"/>
                        <a:gd name="T19" fmla="*/ 32 h 64"/>
                        <a:gd name="T20" fmla="*/ 32 w 64"/>
                        <a:gd name="T21" fmla="*/ 6 h 64"/>
                        <a:gd name="T22" fmla="*/ 39 w 64"/>
                        <a:gd name="T23" fmla="*/ 7 h 64"/>
                        <a:gd name="T24" fmla="*/ 44 w 64"/>
                        <a:gd name="T25" fmla="*/ 2 h 64"/>
                        <a:gd name="T26" fmla="*/ 32 w 64"/>
                        <a:gd name="T27" fmla="*/ 0 h 64"/>
                        <a:gd name="T28" fmla="*/ 0 w 64"/>
                        <a:gd name="T29" fmla="*/ 32 h 64"/>
                        <a:gd name="T30" fmla="*/ 32 w 64"/>
                        <a:gd name="T31" fmla="*/ 64 h 64"/>
                        <a:gd name="T32" fmla="*/ 64 w 64"/>
                        <a:gd name="T33" fmla="*/ 32 h 64"/>
                        <a:gd name="T34" fmla="*/ 58 w 64"/>
                        <a:gd name="T35" fmla="*/ 32 h 64"/>
                        <a:gd name="T36" fmla="*/ 58 w 64"/>
                        <a:gd name="T37" fmla="*/ 32 h 64"/>
                        <a:gd name="T38" fmla="*/ 58 w 64"/>
                        <a:gd name="T39" fmla="*/ 32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</a:cxnLst>
                      <a:rect l="0" t="0" r="r" b="b"/>
                      <a:pathLst>
                        <a:path w="64" h="64">
                          <a:moveTo>
                            <a:pt x="19" y="26"/>
                          </a:moveTo>
                          <a:cubicBezTo>
                            <a:pt x="14" y="30"/>
                            <a:pt x="14" y="30"/>
                            <a:pt x="14" y="30"/>
                          </a:cubicBezTo>
                          <a:cubicBezTo>
                            <a:pt x="29" y="45"/>
                            <a:pt x="29" y="45"/>
                            <a:pt x="29" y="45"/>
                          </a:cubicBezTo>
                          <a:cubicBezTo>
                            <a:pt x="61" y="13"/>
                            <a:pt x="61" y="13"/>
                            <a:pt x="61" y="13"/>
                          </a:cubicBezTo>
                          <a:cubicBezTo>
                            <a:pt x="56" y="8"/>
                            <a:pt x="56" y="8"/>
                            <a:pt x="56" y="8"/>
                          </a:cubicBezTo>
                          <a:cubicBezTo>
                            <a:pt x="29" y="36"/>
                            <a:pt x="29" y="36"/>
                            <a:pt x="29" y="36"/>
                          </a:cubicBezTo>
                          <a:lnTo>
                            <a:pt x="19" y="26"/>
                          </a:lnTo>
                          <a:close/>
                          <a:moveTo>
                            <a:pt x="58" y="32"/>
                          </a:moveTo>
                          <a:cubicBezTo>
                            <a:pt x="58" y="46"/>
                            <a:pt x="46" y="58"/>
                            <a:pt x="32" y="58"/>
                          </a:cubicBezTo>
                          <a:cubicBezTo>
                            <a:pt x="18" y="58"/>
                            <a:pt x="6" y="46"/>
                            <a:pt x="6" y="32"/>
                          </a:cubicBezTo>
                          <a:cubicBezTo>
                            <a:pt x="6" y="18"/>
                            <a:pt x="18" y="6"/>
                            <a:pt x="32" y="6"/>
                          </a:cubicBezTo>
                          <a:cubicBezTo>
                            <a:pt x="35" y="6"/>
                            <a:pt x="37" y="7"/>
                            <a:pt x="39" y="7"/>
                          </a:cubicBezTo>
                          <a:cubicBezTo>
                            <a:pt x="44" y="2"/>
                            <a:pt x="44" y="2"/>
                            <a:pt x="44" y="2"/>
                          </a:cubicBezTo>
                          <a:cubicBezTo>
                            <a:pt x="40" y="1"/>
                            <a:pt x="36" y="0"/>
                            <a:pt x="32" y="0"/>
                          </a:cubicBezTo>
                          <a:cubicBezTo>
                            <a:pt x="14" y="0"/>
                            <a:pt x="0" y="14"/>
                            <a:pt x="0" y="32"/>
                          </a:cubicBezTo>
                          <a:cubicBezTo>
                            <a:pt x="0" y="50"/>
                            <a:pt x="14" y="64"/>
                            <a:pt x="32" y="64"/>
                          </a:cubicBezTo>
                          <a:cubicBezTo>
                            <a:pt x="50" y="64"/>
                            <a:pt x="64" y="50"/>
                            <a:pt x="64" y="32"/>
                          </a:cubicBezTo>
                          <a:lnTo>
                            <a:pt x="58" y="32"/>
                          </a:lnTo>
                          <a:close/>
                          <a:moveTo>
                            <a:pt x="58" y="32"/>
                          </a:moveTo>
                          <a:cubicBezTo>
                            <a:pt x="58" y="32"/>
                            <a:pt x="58" y="32"/>
                            <a:pt x="58" y="32"/>
                          </a:cubicBezTo>
                        </a:path>
                      </a:pathLst>
                    </a:custGeom>
                    <a:solidFill>
                      <a:srgbClr val="F5A10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dirty="0"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47" name="TextBox 46">
                      <a:extLst>
                        <a:ext uri="{FF2B5EF4-FFF2-40B4-BE49-F238E27FC236}">
                          <a16:creationId xmlns:a16="http://schemas.microsoft.com/office/drawing/2014/main" id="{C3811113-B44B-58C8-8BE4-1F90B5C2E80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62740" y="2004476"/>
                      <a:ext cx="5823710" cy="33342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ko-KR" altLang="en-US" sz="10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5A10B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성취기준</a:t>
                      </a:r>
                      <a:r>
                        <a:rPr lang="en-US" altLang="ko-KR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C36B6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| </a:t>
                      </a: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영역별 내용요소</a:t>
                      </a:r>
                      <a:r>
                        <a:rPr lang="en-US" altLang="ko-KR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(</a:t>
                      </a: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지식</a:t>
                      </a:r>
                      <a:r>
                        <a:rPr lang="en-US" altLang="ko-KR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·</a:t>
                      </a: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이해</a:t>
                      </a:r>
                      <a:r>
                        <a:rPr lang="en-US" altLang="ko-KR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과정</a:t>
                      </a:r>
                      <a:r>
                        <a:rPr lang="en-US" altLang="ko-KR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·</a:t>
                      </a: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기능</a:t>
                      </a:r>
                      <a:r>
                        <a:rPr lang="en-US" altLang="ko-KR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가치</a:t>
                      </a:r>
                      <a:r>
                        <a:rPr lang="en-US" altLang="ko-KR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·</a:t>
                      </a: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태도</a:t>
                      </a:r>
                      <a:r>
                        <a:rPr lang="en-US" altLang="ko-KR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)</a:t>
                      </a: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를 학습한 결과 학생이 궁극적으로 할 수 있거나 </a:t>
                      </a:r>
                      <a:endPara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indent="566738">
                        <a:spcAft>
                          <a:spcPts val="200"/>
                        </a:spcAft>
                      </a:pP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할 수 있기를 기대하는 도달점으로 진술</a:t>
                      </a:r>
                    </a:p>
                  </p:txBody>
                </p:sp>
              </p:grpSp>
              <p:grpSp>
                <p:nvGrpSpPr>
                  <p:cNvPr id="37" name="그룹 36">
                    <a:extLst>
                      <a:ext uri="{FF2B5EF4-FFF2-40B4-BE49-F238E27FC236}">
                        <a16:creationId xmlns:a16="http://schemas.microsoft.com/office/drawing/2014/main" id="{87C4DB49-7874-EB1F-C2CE-EE7F2D0378EC}"/>
                      </a:ext>
                    </a:extLst>
                  </p:cNvPr>
                  <p:cNvGrpSpPr/>
                  <p:nvPr/>
                </p:nvGrpSpPr>
                <p:grpSpPr>
                  <a:xfrm>
                    <a:off x="2103615" y="5074288"/>
                    <a:ext cx="6012821" cy="651012"/>
                    <a:chOff x="2103615" y="5074288"/>
                    <a:chExt cx="6012821" cy="651012"/>
                  </a:xfrm>
                </p:grpSpPr>
                <p:grpSp>
                  <p:nvGrpSpPr>
                    <p:cNvPr id="38" name="그룹 37">
                      <a:extLst>
                        <a:ext uri="{FF2B5EF4-FFF2-40B4-BE49-F238E27FC236}">
                          <a16:creationId xmlns:a16="http://schemas.microsoft.com/office/drawing/2014/main" id="{E3EBAC72-183A-9880-47D2-2580DC34028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03615" y="5074288"/>
                      <a:ext cx="5890992" cy="304715"/>
                      <a:chOff x="2103615" y="3801664"/>
                      <a:chExt cx="5890992" cy="304715"/>
                    </a:xfrm>
                  </p:grpSpPr>
                  <p:sp>
                    <p:nvSpPr>
                      <p:cNvPr id="43" name="TextBox 42">
                        <a:extLst>
                          <a:ext uri="{FF2B5EF4-FFF2-40B4-BE49-F238E27FC236}">
                            <a16:creationId xmlns:a16="http://schemas.microsoft.com/office/drawing/2014/main" id="{214F6322-7414-CA06-C6B9-62058B783FA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297535" y="3803732"/>
                        <a:ext cx="5697072" cy="30264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>
                          <a:spcAft>
                            <a:spcPts val="200"/>
                          </a:spcAft>
                        </a:pP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성취기준 해설 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- 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성취기준의 설정 취지 및 의미가 다양하게 해설될 수 있는 경우 해당 성취기준에 반영된 학습의 의도를 </a:t>
                        </a:r>
                        <a:endParaRPr lang="en-US" altLang="ko-KR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  <a:p>
                        <a:pPr indent="768350">
                          <a:spcAft>
                            <a:spcPts val="200"/>
                          </a:spcAft>
                        </a:pP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이해하기 쉽게 설명</a:t>
                        </a:r>
                      </a:p>
                    </p:txBody>
                  </p:sp>
                  <p:sp>
                    <p:nvSpPr>
                      <p:cNvPr id="44" name="TextBox 43">
                        <a:extLst>
                          <a:ext uri="{FF2B5EF4-FFF2-40B4-BE49-F238E27FC236}">
                            <a16:creationId xmlns:a16="http://schemas.microsoft.com/office/drawing/2014/main" id="{928246AD-86D9-2152-8F12-384C04E7DE7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146785" y="3819120"/>
                        <a:ext cx="54503" cy="10772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>
                          <a:spcAft>
                            <a:spcPts val="200"/>
                          </a:spcAft>
                        </a:pPr>
                        <a:r>
                          <a:rPr lang="en-US" altLang="ko-KR" sz="7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F5A10B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1</a:t>
                        </a:r>
                        <a:endParaRPr lang="ko-KR" altLang="en-US" sz="7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5A10B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5" name="Freeform 5">
                        <a:extLst>
                          <a:ext uri="{FF2B5EF4-FFF2-40B4-BE49-F238E27FC236}">
                            <a16:creationId xmlns:a16="http://schemas.microsoft.com/office/drawing/2014/main" id="{50B7942E-FEDC-DA8E-8A68-00619814CCE4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2103615" y="3801664"/>
                        <a:ext cx="140842" cy="142634"/>
                      </a:xfrm>
                      <a:prstGeom prst="ellipse">
                        <a:avLst/>
                      </a:prstGeom>
                      <a:noFill/>
                      <a:ln w="9525" cap="flat">
                        <a:solidFill>
                          <a:srgbClr val="F5A10B"/>
                        </a:solidFill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sz="1600" dirty="0"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39" name="그룹 38">
                      <a:extLst>
                        <a:ext uri="{FF2B5EF4-FFF2-40B4-BE49-F238E27FC236}">
                          <a16:creationId xmlns:a16="http://schemas.microsoft.com/office/drawing/2014/main" id="{D87A1636-931F-9548-92BD-749630BCC8E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03615" y="5412891"/>
                      <a:ext cx="6012821" cy="312409"/>
                      <a:chOff x="2103615" y="3801664"/>
                      <a:chExt cx="6012821" cy="312409"/>
                    </a:xfrm>
                  </p:grpSpPr>
                  <p:sp>
                    <p:nvSpPr>
                      <p:cNvPr id="40" name="TextBox 39">
                        <a:extLst>
                          <a:ext uri="{FF2B5EF4-FFF2-40B4-BE49-F238E27FC236}">
                            <a16:creationId xmlns:a16="http://schemas.microsoft.com/office/drawing/2014/main" id="{4331613A-B51F-D160-268E-98F23AE6A05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297535" y="3811426"/>
                        <a:ext cx="5818901" cy="30264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t">
                        <a:spAutoFit/>
                      </a:bodyPr>
                      <a:lstStyle/>
                      <a:p>
                        <a:pPr>
                          <a:spcAft>
                            <a:spcPts val="200"/>
                          </a:spcAft>
                        </a:pP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성취기준 적용 시 고려사항 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- 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영역 고유의 성격을 고려하여 특별히 강조하거나 중요하게 다루어야 할 교수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·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학습 및 평가의 </a:t>
                        </a:r>
                        <a:endParaRPr lang="en-US" altLang="ko-KR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  <a:p>
                        <a:pPr indent="1339850">
                          <a:spcAft>
                            <a:spcPts val="200"/>
                          </a:spcAft>
                        </a:pP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주안점을 제시</a:t>
                        </a: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, </a:t>
                        </a:r>
                        <a:r>
                          <a:rPr lang="ko-KR" altLang="en-US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총론의 주요 강조점과 해당 영역의 학습과의 연계 설명 등 </a:t>
                        </a:r>
                        <a:endParaRPr lang="en-US" altLang="ko-KR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1" name="TextBox 40">
                        <a:extLst>
                          <a:ext uri="{FF2B5EF4-FFF2-40B4-BE49-F238E27FC236}">
                            <a16:creationId xmlns:a16="http://schemas.microsoft.com/office/drawing/2014/main" id="{47238218-ABE2-A7B9-89FE-0AAD0D8FAD1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145983" y="3819120"/>
                        <a:ext cx="56106" cy="10772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>
                          <a:spcAft>
                            <a:spcPts val="200"/>
                          </a:spcAft>
                        </a:pPr>
                        <a:r>
                          <a:rPr lang="en-US" altLang="ko-KR" sz="7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rgbClr val="F5A10B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2</a:t>
                        </a:r>
                        <a:endParaRPr lang="ko-KR" altLang="en-US" sz="7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5A10B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2" name="Freeform 5">
                        <a:extLst>
                          <a:ext uri="{FF2B5EF4-FFF2-40B4-BE49-F238E27FC236}">
                            <a16:creationId xmlns:a16="http://schemas.microsoft.com/office/drawing/2014/main" id="{A44727D9-BC62-A457-FB9B-BB4E1045C6A6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2103615" y="3801664"/>
                        <a:ext cx="140842" cy="142634"/>
                      </a:xfrm>
                      <a:prstGeom prst="ellipse">
                        <a:avLst/>
                      </a:prstGeom>
                      <a:noFill/>
                      <a:ln w="9525" cap="flat">
                        <a:solidFill>
                          <a:srgbClr val="F5A10B"/>
                        </a:solidFill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sz="1600" dirty="0"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</p:grpSp>
              </p:grpSp>
            </p:grpSp>
          </p:grp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0D04F8AF-6787-44B2-527E-A42E0AF8787B}"/>
                </a:ext>
              </a:extLst>
            </p:cNvPr>
            <p:cNvGrpSpPr/>
            <p:nvPr/>
          </p:nvGrpSpPr>
          <p:grpSpPr>
            <a:xfrm>
              <a:off x="594263" y="5507709"/>
              <a:ext cx="7362626" cy="476416"/>
              <a:chOff x="594263" y="5370634"/>
              <a:chExt cx="7362626" cy="476416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4E77659B-8E29-866D-5465-97BF78E5A866}"/>
                  </a:ext>
                </a:extLst>
              </p:cNvPr>
              <p:cNvGrpSpPr/>
              <p:nvPr/>
            </p:nvGrpSpPr>
            <p:grpSpPr>
              <a:xfrm>
                <a:off x="594263" y="5370634"/>
                <a:ext cx="1094852" cy="476416"/>
                <a:chOff x="553265" y="2332229"/>
                <a:chExt cx="1094852" cy="476416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C08575D-30DA-2F64-B3A3-898C8F3AB2D5}"/>
                    </a:ext>
                  </a:extLst>
                </p:cNvPr>
                <p:cNvSpPr txBox="1"/>
                <p:nvPr/>
              </p:nvSpPr>
              <p:spPr>
                <a:xfrm>
                  <a:off x="553265" y="2623979"/>
                  <a:ext cx="109485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교수</a:t>
                  </a:r>
                  <a:r>
                    <a: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학습 및 평가</a:t>
                  </a:r>
                </a:p>
              </p:txBody>
            </p:sp>
            <p:grpSp>
              <p:nvGrpSpPr>
                <p:cNvPr id="29" name="그룹 28">
                  <a:extLst>
                    <a:ext uri="{FF2B5EF4-FFF2-40B4-BE49-F238E27FC236}">
                      <a16:creationId xmlns:a16="http://schemas.microsoft.com/office/drawing/2014/main" id="{F8BE408B-0CB8-57CB-710E-7481E7963C30}"/>
                    </a:ext>
                  </a:extLst>
                </p:cNvPr>
                <p:cNvGrpSpPr/>
                <p:nvPr/>
              </p:nvGrpSpPr>
              <p:grpSpPr>
                <a:xfrm>
                  <a:off x="976642" y="2332229"/>
                  <a:ext cx="248094" cy="248094"/>
                  <a:chOff x="997300" y="2301273"/>
                  <a:chExt cx="248094" cy="248094"/>
                </a:xfrm>
              </p:grpSpPr>
              <p:sp>
                <p:nvSpPr>
                  <p:cNvPr id="30" name="타원 29">
                    <a:extLst>
                      <a:ext uri="{FF2B5EF4-FFF2-40B4-BE49-F238E27FC236}">
                        <a16:creationId xmlns:a16="http://schemas.microsoft.com/office/drawing/2014/main" id="{DF1E3E5C-6BD1-2946-D156-4A3D821D4563}"/>
                      </a:ext>
                    </a:extLst>
                  </p:cNvPr>
                  <p:cNvSpPr/>
                  <p:nvPr/>
                </p:nvSpPr>
                <p:spPr>
                  <a:xfrm>
                    <a:off x="997300" y="2301273"/>
                    <a:ext cx="248094" cy="248094"/>
                  </a:xfrm>
                  <a:prstGeom prst="ellipse">
                    <a:avLst/>
                  </a:prstGeom>
                  <a:solidFill>
                    <a:srgbClr val="4B8153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052E6CA9-B08A-58B7-B281-2FD7C1775B96}"/>
                      </a:ext>
                    </a:extLst>
                  </p:cNvPr>
                  <p:cNvSpPr txBox="1"/>
                  <p:nvPr/>
                </p:nvSpPr>
                <p:spPr>
                  <a:xfrm>
                    <a:off x="1073257" y="2332987"/>
                    <a:ext cx="9618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3</a:t>
                    </a:r>
                    <a:endPara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1B410946-5113-42E9-CD7E-4FF1AFDDDF28}"/>
                  </a:ext>
                </a:extLst>
              </p:cNvPr>
              <p:cNvGrpSpPr/>
              <p:nvPr/>
            </p:nvGrpSpPr>
            <p:grpSpPr>
              <a:xfrm>
                <a:off x="1905257" y="5413954"/>
                <a:ext cx="6051632" cy="389776"/>
                <a:chOff x="1905257" y="5065550"/>
                <a:chExt cx="6051632" cy="389776"/>
              </a:xfrm>
            </p:grpSpPr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FD7677A6-4499-DFAA-FFA8-2D4095F56CE3}"/>
                    </a:ext>
                  </a:extLst>
                </p:cNvPr>
                <p:cNvGrpSpPr/>
                <p:nvPr/>
              </p:nvGrpSpPr>
              <p:grpSpPr>
                <a:xfrm>
                  <a:off x="1905257" y="5065550"/>
                  <a:ext cx="5436079" cy="153888"/>
                  <a:chOff x="1895732" y="2004476"/>
                  <a:chExt cx="5436079" cy="153888"/>
                </a:xfrm>
              </p:grpSpPr>
              <p:sp>
                <p:nvSpPr>
                  <p:cNvPr id="26" name="Freeform 5">
                    <a:extLst>
                      <a:ext uri="{FF2B5EF4-FFF2-40B4-BE49-F238E27FC236}">
                        <a16:creationId xmlns:a16="http://schemas.microsoft.com/office/drawing/2014/main" id="{CCFCF2EF-63A1-34B1-BC2C-D75ADAE77210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1895732" y="2015005"/>
                    <a:ext cx="131159" cy="132830"/>
                  </a:xfrm>
                  <a:custGeom>
                    <a:avLst/>
                    <a:gdLst>
                      <a:gd name="T0" fmla="*/ 19 w 64"/>
                      <a:gd name="T1" fmla="*/ 26 h 64"/>
                      <a:gd name="T2" fmla="*/ 14 w 64"/>
                      <a:gd name="T3" fmla="*/ 30 h 64"/>
                      <a:gd name="T4" fmla="*/ 29 w 64"/>
                      <a:gd name="T5" fmla="*/ 45 h 64"/>
                      <a:gd name="T6" fmla="*/ 61 w 64"/>
                      <a:gd name="T7" fmla="*/ 13 h 64"/>
                      <a:gd name="T8" fmla="*/ 56 w 64"/>
                      <a:gd name="T9" fmla="*/ 8 h 64"/>
                      <a:gd name="T10" fmla="*/ 29 w 64"/>
                      <a:gd name="T11" fmla="*/ 36 h 64"/>
                      <a:gd name="T12" fmla="*/ 19 w 64"/>
                      <a:gd name="T13" fmla="*/ 26 h 64"/>
                      <a:gd name="T14" fmla="*/ 58 w 64"/>
                      <a:gd name="T15" fmla="*/ 32 h 64"/>
                      <a:gd name="T16" fmla="*/ 32 w 64"/>
                      <a:gd name="T17" fmla="*/ 58 h 64"/>
                      <a:gd name="T18" fmla="*/ 6 w 64"/>
                      <a:gd name="T19" fmla="*/ 32 h 64"/>
                      <a:gd name="T20" fmla="*/ 32 w 64"/>
                      <a:gd name="T21" fmla="*/ 6 h 64"/>
                      <a:gd name="T22" fmla="*/ 39 w 64"/>
                      <a:gd name="T23" fmla="*/ 7 h 64"/>
                      <a:gd name="T24" fmla="*/ 44 w 64"/>
                      <a:gd name="T25" fmla="*/ 2 h 64"/>
                      <a:gd name="T26" fmla="*/ 32 w 64"/>
                      <a:gd name="T27" fmla="*/ 0 h 64"/>
                      <a:gd name="T28" fmla="*/ 0 w 64"/>
                      <a:gd name="T29" fmla="*/ 32 h 64"/>
                      <a:gd name="T30" fmla="*/ 32 w 64"/>
                      <a:gd name="T31" fmla="*/ 64 h 64"/>
                      <a:gd name="T32" fmla="*/ 64 w 64"/>
                      <a:gd name="T33" fmla="*/ 32 h 64"/>
                      <a:gd name="T34" fmla="*/ 58 w 64"/>
                      <a:gd name="T35" fmla="*/ 32 h 64"/>
                      <a:gd name="T36" fmla="*/ 58 w 64"/>
                      <a:gd name="T37" fmla="*/ 32 h 64"/>
                      <a:gd name="T38" fmla="*/ 58 w 64"/>
                      <a:gd name="T39" fmla="*/ 32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4" h="64">
                        <a:moveTo>
                          <a:pt x="19" y="26"/>
                        </a:moveTo>
                        <a:cubicBezTo>
                          <a:pt x="14" y="30"/>
                          <a:pt x="14" y="30"/>
                          <a:pt x="14" y="30"/>
                        </a:cubicBezTo>
                        <a:cubicBezTo>
                          <a:pt x="29" y="45"/>
                          <a:pt x="29" y="45"/>
                          <a:pt x="29" y="45"/>
                        </a:cubicBezTo>
                        <a:cubicBezTo>
                          <a:pt x="61" y="13"/>
                          <a:pt x="61" y="13"/>
                          <a:pt x="61" y="13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29" y="36"/>
                          <a:pt x="29" y="36"/>
                          <a:pt x="29" y="36"/>
                        </a:cubicBezTo>
                        <a:lnTo>
                          <a:pt x="19" y="26"/>
                        </a:lnTo>
                        <a:close/>
                        <a:moveTo>
                          <a:pt x="58" y="32"/>
                        </a:moveTo>
                        <a:cubicBezTo>
                          <a:pt x="58" y="46"/>
                          <a:pt x="46" y="58"/>
                          <a:pt x="32" y="58"/>
                        </a:cubicBezTo>
                        <a:cubicBezTo>
                          <a:pt x="18" y="58"/>
                          <a:pt x="6" y="46"/>
                          <a:pt x="6" y="32"/>
                        </a:cubicBezTo>
                        <a:cubicBezTo>
                          <a:pt x="6" y="18"/>
                          <a:pt x="18" y="6"/>
                          <a:pt x="32" y="6"/>
                        </a:cubicBezTo>
                        <a:cubicBezTo>
                          <a:pt x="35" y="6"/>
                          <a:pt x="37" y="7"/>
                          <a:pt x="39" y="7"/>
                        </a:cubicBezTo>
                        <a:cubicBezTo>
                          <a:pt x="44" y="2"/>
                          <a:pt x="44" y="2"/>
                          <a:pt x="44" y="2"/>
                        </a:cubicBezTo>
                        <a:cubicBezTo>
                          <a:pt x="40" y="1"/>
                          <a:pt x="36" y="0"/>
                          <a:pt x="32" y="0"/>
                        </a:cubicBezTo>
                        <a:cubicBezTo>
                          <a:pt x="14" y="0"/>
                          <a:pt x="0" y="14"/>
                          <a:pt x="0" y="32"/>
                        </a:cubicBezTo>
                        <a:cubicBezTo>
                          <a:pt x="0" y="50"/>
                          <a:pt x="14" y="64"/>
                          <a:pt x="32" y="64"/>
                        </a:cubicBezTo>
                        <a:cubicBezTo>
                          <a:pt x="50" y="64"/>
                          <a:pt x="64" y="50"/>
                          <a:pt x="64" y="32"/>
                        </a:cubicBezTo>
                        <a:lnTo>
                          <a:pt x="58" y="32"/>
                        </a:lnTo>
                        <a:close/>
                        <a:moveTo>
                          <a:pt x="58" y="32"/>
                        </a:moveTo>
                        <a:cubicBezTo>
                          <a:pt x="58" y="32"/>
                          <a:pt x="58" y="32"/>
                          <a:pt x="58" y="32"/>
                        </a:cubicBezTo>
                      </a:path>
                    </a:pathLst>
                  </a:custGeom>
                  <a:solidFill>
                    <a:srgbClr val="56935E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2BF63EA4-1CB0-A8A2-0862-B2AE85DDCB32}"/>
                      </a:ext>
                    </a:extLst>
                  </p:cNvPr>
                  <p:cNvSpPr txBox="1"/>
                  <p:nvPr/>
                </p:nvSpPr>
                <p:spPr>
                  <a:xfrm>
                    <a:off x="2062740" y="2004476"/>
                    <a:ext cx="5269071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56935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교수</a:t>
                    </a:r>
                    <a:r>
                      <a:rPr lang="en-US" altLang="ko-KR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56935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56935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56935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| 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교과목의 목표를 달성하기 위한 교수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학습의 강조점과 활용할 수 있는 교수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 방법 제시</a:t>
                    </a:r>
                  </a:p>
                </p:txBody>
              </p:sp>
            </p:grpSp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7414EC3D-51E1-4DBB-EAC5-CB025D759474}"/>
                    </a:ext>
                  </a:extLst>
                </p:cNvPr>
                <p:cNvGrpSpPr/>
                <p:nvPr/>
              </p:nvGrpSpPr>
              <p:grpSpPr>
                <a:xfrm>
                  <a:off x="1905257" y="5301438"/>
                  <a:ext cx="6051632" cy="153888"/>
                  <a:chOff x="1895732" y="2004476"/>
                  <a:chExt cx="6051632" cy="153888"/>
                </a:xfrm>
              </p:grpSpPr>
              <p:sp>
                <p:nvSpPr>
                  <p:cNvPr id="24" name="Freeform 5">
                    <a:extLst>
                      <a:ext uri="{FF2B5EF4-FFF2-40B4-BE49-F238E27FC236}">
                        <a16:creationId xmlns:a16="http://schemas.microsoft.com/office/drawing/2014/main" id="{46F93372-8544-57FE-8519-52D07BA4C8B3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1895732" y="2015005"/>
                    <a:ext cx="131159" cy="132830"/>
                  </a:xfrm>
                  <a:custGeom>
                    <a:avLst/>
                    <a:gdLst>
                      <a:gd name="T0" fmla="*/ 19 w 64"/>
                      <a:gd name="T1" fmla="*/ 26 h 64"/>
                      <a:gd name="T2" fmla="*/ 14 w 64"/>
                      <a:gd name="T3" fmla="*/ 30 h 64"/>
                      <a:gd name="T4" fmla="*/ 29 w 64"/>
                      <a:gd name="T5" fmla="*/ 45 h 64"/>
                      <a:gd name="T6" fmla="*/ 61 w 64"/>
                      <a:gd name="T7" fmla="*/ 13 h 64"/>
                      <a:gd name="T8" fmla="*/ 56 w 64"/>
                      <a:gd name="T9" fmla="*/ 8 h 64"/>
                      <a:gd name="T10" fmla="*/ 29 w 64"/>
                      <a:gd name="T11" fmla="*/ 36 h 64"/>
                      <a:gd name="T12" fmla="*/ 19 w 64"/>
                      <a:gd name="T13" fmla="*/ 26 h 64"/>
                      <a:gd name="T14" fmla="*/ 58 w 64"/>
                      <a:gd name="T15" fmla="*/ 32 h 64"/>
                      <a:gd name="T16" fmla="*/ 32 w 64"/>
                      <a:gd name="T17" fmla="*/ 58 h 64"/>
                      <a:gd name="T18" fmla="*/ 6 w 64"/>
                      <a:gd name="T19" fmla="*/ 32 h 64"/>
                      <a:gd name="T20" fmla="*/ 32 w 64"/>
                      <a:gd name="T21" fmla="*/ 6 h 64"/>
                      <a:gd name="T22" fmla="*/ 39 w 64"/>
                      <a:gd name="T23" fmla="*/ 7 h 64"/>
                      <a:gd name="T24" fmla="*/ 44 w 64"/>
                      <a:gd name="T25" fmla="*/ 2 h 64"/>
                      <a:gd name="T26" fmla="*/ 32 w 64"/>
                      <a:gd name="T27" fmla="*/ 0 h 64"/>
                      <a:gd name="T28" fmla="*/ 0 w 64"/>
                      <a:gd name="T29" fmla="*/ 32 h 64"/>
                      <a:gd name="T30" fmla="*/ 32 w 64"/>
                      <a:gd name="T31" fmla="*/ 64 h 64"/>
                      <a:gd name="T32" fmla="*/ 64 w 64"/>
                      <a:gd name="T33" fmla="*/ 32 h 64"/>
                      <a:gd name="T34" fmla="*/ 58 w 64"/>
                      <a:gd name="T35" fmla="*/ 32 h 64"/>
                      <a:gd name="T36" fmla="*/ 58 w 64"/>
                      <a:gd name="T37" fmla="*/ 32 h 64"/>
                      <a:gd name="T38" fmla="*/ 58 w 64"/>
                      <a:gd name="T39" fmla="*/ 32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4" h="64">
                        <a:moveTo>
                          <a:pt x="19" y="26"/>
                        </a:moveTo>
                        <a:cubicBezTo>
                          <a:pt x="14" y="30"/>
                          <a:pt x="14" y="30"/>
                          <a:pt x="14" y="30"/>
                        </a:cubicBezTo>
                        <a:cubicBezTo>
                          <a:pt x="29" y="45"/>
                          <a:pt x="29" y="45"/>
                          <a:pt x="29" y="45"/>
                        </a:cubicBezTo>
                        <a:cubicBezTo>
                          <a:pt x="61" y="13"/>
                          <a:pt x="61" y="13"/>
                          <a:pt x="61" y="13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29" y="36"/>
                          <a:pt x="29" y="36"/>
                          <a:pt x="29" y="36"/>
                        </a:cubicBezTo>
                        <a:lnTo>
                          <a:pt x="19" y="26"/>
                        </a:lnTo>
                        <a:close/>
                        <a:moveTo>
                          <a:pt x="58" y="32"/>
                        </a:moveTo>
                        <a:cubicBezTo>
                          <a:pt x="58" y="46"/>
                          <a:pt x="46" y="58"/>
                          <a:pt x="32" y="58"/>
                        </a:cubicBezTo>
                        <a:cubicBezTo>
                          <a:pt x="18" y="58"/>
                          <a:pt x="6" y="46"/>
                          <a:pt x="6" y="32"/>
                        </a:cubicBezTo>
                        <a:cubicBezTo>
                          <a:pt x="6" y="18"/>
                          <a:pt x="18" y="6"/>
                          <a:pt x="32" y="6"/>
                        </a:cubicBezTo>
                        <a:cubicBezTo>
                          <a:pt x="35" y="6"/>
                          <a:pt x="37" y="7"/>
                          <a:pt x="39" y="7"/>
                        </a:cubicBezTo>
                        <a:cubicBezTo>
                          <a:pt x="44" y="2"/>
                          <a:pt x="44" y="2"/>
                          <a:pt x="44" y="2"/>
                        </a:cubicBezTo>
                        <a:cubicBezTo>
                          <a:pt x="40" y="1"/>
                          <a:pt x="36" y="0"/>
                          <a:pt x="32" y="0"/>
                        </a:cubicBezTo>
                        <a:cubicBezTo>
                          <a:pt x="14" y="0"/>
                          <a:pt x="0" y="14"/>
                          <a:pt x="0" y="32"/>
                        </a:cubicBezTo>
                        <a:cubicBezTo>
                          <a:pt x="0" y="50"/>
                          <a:pt x="14" y="64"/>
                          <a:pt x="32" y="64"/>
                        </a:cubicBezTo>
                        <a:cubicBezTo>
                          <a:pt x="50" y="64"/>
                          <a:pt x="64" y="50"/>
                          <a:pt x="64" y="32"/>
                        </a:cubicBezTo>
                        <a:lnTo>
                          <a:pt x="58" y="32"/>
                        </a:lnTo>
                        <a:close/>
                        <a:moveTo>
                          <a:pt x="58" y="32"/>
                        </a:moveTo>
                        <a:cubicBezTo>
                          <a:pt x="58" y="32"/>
                          <a:pt x="58" y="32"/>
                          <a:pt x="58" y="32"/>
                        </a:cubicBezTo>
                      </a:path>
                    </a:pathLst>
                  </a:custGeom>
                  <a:solidFill>
                    <a:srgbClr val="56935E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CB14314B-48A3-53D8-7683-3DEC249908E9}"/>
                      </a:ext>
                    </a:extLst>
                  </p:cNvPr>
                  <p:cNvSpPr txBox="1"/>
                  <p:nvPr/>
                </p:nvSpPr>
                <p:spPr>
                  <a:xfrm>
                    <a:off x="2062740" y="2004476"/>
                    <a:ext cx="5884624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56935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평가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</a:t>
                    </a:r>
                    <a:r>
                      <a: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| 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교과목의 목표를 달성하고 학습을 지원하기 위한 평가의 강조점과 수업에서 활용할 수 있는 평가방법 제시</a:t>
                    </a:r>
                  </a:p>
                </p:txBody>
              </p:sp>
            </p:grpSp>
          </p:grpSp>
        </p:grp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B9633EAA-DE0D-83AB-105A-91289CE45294}"/>
                </a:ext>
              </a:extLst>
            </p:cNvPr>
            <p:cNvCxnSpPr>
              <a:cxnSpLocks/>
            </p:cNvCxnSpPr>
            <p:nvPr/>
          </p:nvCxnSpPr>
          <p:spPr>
            <a:xfrm>
              <a:off x="1886767" y="2549886"/>
              <a:ext cx="6627767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AA5A5EFD-A690-2FCB-2018-9759B6C8A60F}"/>
                </a:ext>
              </a:extLst>
            </p:cNvPr>
            <p:cNvCxnSpPr>
              <a:cxnSpLocks/>
            </p:cNvCxnSpPr>
            <p:nvPr/>
          </p:nvCxnSpPr>
          <p:spPr>
            <a:xfrm>
              <a:off x="1886767" y="3192900"/>
              <a:ext cx="6627767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F3E94F8A-20AB-72A8-570C-F746AC4B9181}"/>
                </a:ext>
              </a:extLst>
            </p:cNvPr>
            <p:cNvCxnSpPr>
              <a:cxnSpLocks/>
            </p:cNvCxnSpPr>
            <p:nvPr/>
          </p:nvCxnSpPr>
          <p:spPr>
            <a:xfrm>
              <a:off x="1886767" y="5424410"/>
              <a:ext cx="6627767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그룹 176">
            <a:extLst>
              <a:ext uri="{FF2B5EF4-FFF2-40B4-BE49-F238E27FC236}">
                <a16:creationId xmlns:a16="http://schemas.microsoft.com/office/drawing/2014/main" id="{C33DF79E-BEBE-28B6-8D59-AA62AED1EF0E}"/>
              </a:ext>
            </a:extLst>
          </p:cNvPr>
          <p:cNvGrpSpPr/>
          <p:nvPr/>
        </p:nvGrpSpPr>
        <p:grpSpPr>
          <a:xfrm>
            <a:off x="1677835" y="1258347"/>
            <a:ext cx="5788331" cy="332412"/>
            <a:chOff x="1677835" y="1258347"/>
            <a:chExt cx="5788331" cy="33241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76001B3-A89E-97E0-4DFA-C8572EC01F92}"/>
                </a:ext>
              </a:extLst>
            </p:cNvPr>
            <p:cNvSpPr txBox="1"/>
            <p:nvPr/>
          </p:nvSpPr>
          <p:spPr>
            <a:xfrm>
              <a:off x="2047271" y="1313760"/>
              <a:ext cx="5049459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 문서 체제가 이렇게 바뀌었습니다</a:t>
              </a:r>
              <a:endParaRPr lang="en-US" altLang="ko-KR" sz="18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29C5B570-8501-876C-5262-BD17FBAC3B0C}"/>
                </a:ext>
              </a:extLst>
            </p:cNvPr>
            <p:cNvGrpSpPr/>
            <p:nvPr/>
          </p:nvGrpSpPr>
          <p:grpSpPr>
            <a:xfrm>
              <a:off x="1677835" y="1258347"/>
              <a:ext cx="5788331" cy="177139"/>
              <a:chOff x="1131106" y="1258347"/>
              <a:chExt cx="5788331" cy="17713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C0596C29-A859-6F8F-1656-A69CE283BFCC}"/>
                  </a:ext>
                </a:extLst>
              </p:cNvPr>
              <p:cNvGrpSpPr/>
              <p:nvPr/>
            </p:nvGrpSpPr>
            <p:grpSpPr>
              <a:xfrm>
                <a:off x="1131106" y="1258347"/>
                <a:ext cx="239075" cy="177139"/>
                <a:chOff x="4728326" y="3319557"/>
                <a:chExt cx="291175" cy="215741"/>
              </a:xfrm>
              <a:solidFill>
                <a:srgbClr val="11A39C"/>
              </a:solidFill>
            </p:grpSpPr>
            <p:sp>
              <p:nvSpPr>
                <p:cNvPr id="12" name="자유형: 도형 11">
                  <a:extLst>
                    <a:ext uri="{FF2B5EF4-FFF2-40B4-BE49-F238E27FC236}">
                      <a16:creationId xmlns:a16="http://schemas.microsoft.com/office/drawing/2014/main" id="{FB247C35-845F-B830-94B9-AE3C282D6E28}"/>
                    </a:ext>
                  </a:extLst>
                </p:cNvPr>
                <p:cNvSpPr/>
                <p:nvPr/>
              </p:nvSpPr>
              <p:spPr>
                <a:xfrm>
                  <a:off x="4882056" y="3319557"/>
                  <a:ext cx="137445" cy="215741"/>
                </a:xfrm>
                <a:custGeom>
                  <a:avLst/>
                  <a:gdLst>
                    <a:gd name="connsiteX0" fmla="*/ 118777 w 137445"/>
                    <a:gd name="connsiteY0" fmla="*/ 96012 h 215741"/>
                    <a:gd name="connsiteX1" fmla="*/ 87344 w 137445"/>
                    <a:gd name="connsiteY1" fmla="*/ 80391 h 215741"/>
                    <a:gd name="connsiteX2" fmla="*/ 100013 w 137445"/>
                    <a:gd name="connsiteY2" fmla="*/ 54102 h 215741"/>
                    <a:gd name="connsiteX3" fmla="*/ 128016 w 137445"/>
                    <a:gd name="connsiteY3" fmla="*/ 23527 h 215741"/>
                    <a:gd name="connsiteX4" fmla="*/ 112205 w 137445"/>
                    <a:gd name="connsiteY4" fmla="*/ 0 h 215741"/>
                    <a:gd name="connsiteX5" fmla="*/ 56579 w 137445"/>
                    <a:gd name="connsiteY5" fmla="*/ 34671 h 215741"/>
                    <a:gd name="connsiteX6" fmla="*/ 15240 w 137445"/>
                    <a:gd name="connsiteY6" fmla="*/ 92297 h 215741"/>
                    <a:gd name="connsiteX7" fmla="*/ 0 w 137445"/>
                    <a:gd name="connsiteY7" fmla="*/ 153257 h 215741"/>
                    <a:gd name="connsiteX8" fmla="*/ 18669 w 137445"/>
                    <a:gd name="connsiteY8" fmla="*/ 199073 h 215741"/>
                    <a:gd name="connsiteX9" fmla="*/ 66389 w 137445"/>
                    <a:gd name="connsiteY9" fmla="*/ 215741 h 215741"/>
                    <a:gd name="connsiteX10" fmla="*/ 116491 w 137445"/>
                    <a:gd name="connsiteY10" fmla="*/ 192215 h 215741"/>
                    <a:gd name="connsiteX11" fmla="*/ 137446 w 137445"/>
                    <a:gd name="connsiteY11" fmla="*/ 140208 h 215741"/>
                    <a:gd name="connsiteX12" fmla="*/ 118872 w 137445"/>
                    <a:gd name="connsiteY12" fmla="*/ 96107 h 215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7445" h="215741">
                      <a:moveTo>
                        <a:pt x="118777" y="96012"/>
                      </a:moveTo>
                      <a:cubicBezTo>
                        <a:pt x="106394" y="85630"/>
                        <a:pt x="95917" y="80391"/>
                        <a:pt x="87344" y="80391"/>
                      </a:cubicBezTo>
                      <a:cubicBezTo>
                        <a:pt x="87916" y="74962"/>
                        <a:pt x="92107" y="66199"/>
                        <a:pt x="100013" y="54102"/>
                      </a:cubicBezTo>
                      <a:cubicBezTo>
                        <a:pt x="107823" y="42005"/>
                        <a:pt x="117158" y="31814"/>
                        <a:pt x="128016" y="23527"/>
                      </a:cubicBezTo>
                      <a:cubicBezTo>
                        <a:pt x="127159" y="13240"/>
                        <a:pt x="121920" y="5429"/>
                        <a:pt x="112205" y="0"/>
                      </a:cubicBezTo>
                      <a:cubicBezTo>
                        <a:pt x="92488" y="6001"/>
                        <a:pt x="74009" y="17526"/>
                        <a:pt x="56579" y="34671"/>
                      </a:cubicBezTo>
                      <a:cubicBezTo>
                        <a:pt x="39148" y="51816"/>
                        <a:pt x="25432" y="70961"/>
                        <a:pt x="15240" y="92297"/>
                      </a:cubicBezTo>
                      <a:cubicBezTo>
                        <a:pt x="5144" y="113538"/>
                        <a:pt x="0" y="133922"/>
                        <a:pt x="0" y="153257"/>
                      </a:cubicBezTo>
                      <a:cubicBezTo>
                        <a:pt x="0" y="172593"/>
                        <a:pt x="6191" y="187928"/>
                        <a:pt x="18669" y="199073"/>
                      </a:cubicBezTo>
                      <a:cubicBezTo>
                        <a:pt x="31052" y="210217"/>
                        <a:pt x="46958" y="215741"/>
                        <a:pt x="66389" y="215741"/>
                      </a:cubicBezTo>
                      <a:cubicBezTo>
                        <a:pt x="85820" y="215741"/>
                        <a:pt x="102489" y="207931"/>
                        <a:pt x="116491" y="192215"/>
                      </a:cubicBezTo>
                      <a:cubicBezTo>
                        <a:pt x="130493" y="176498"/>
                        <a:pt x="137446" y="159163"/>
                        <a:pt x="137446" y="140208"/>
                      </a:cubicBezTo>
                      <a:cubicBezTo>
                        <a:pt x="137446" y="121253"/>
                        <a:pt x="131255" y="106585"/>
                        <a:pt x="118872" y="961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13" name="자유형: 도형 12">
                  <a:extLst>
                    <a:ext uri="{FF2B5EF4-FFF2-40B4-BE49-F238E27FC236}">
                      <a16:creationId xmlns:a16="http://schemas.microsoft.com/office/drawing/2014/main" id="{98A9A358-564C-EE6C-CC05-268BFACA88D4}"/>
                    </a:ext>
                  </a:extLst>
                </p:cNvPr>
                <p:cNvSpPr/>
                <p:nvPr/>
              </p:nvSpPr>
              <p:spPr>
                <a:xfrm>
                  <a:off x="4728326" y="3319557"/>
                  <a:ext cx="137826" cy="215645"/>
                </a:xfrm>
                <a:custGeom>
                  <a:avLst/>
                  <a:gdLst>
                    <a:gd name="connsiteX0" fmla="*/ 119253 w 137826"/>
                    <a:gd name="connsiteY0" fmla="*/ 96012 h 215645"/>
                    <a:gd name="connsiteX1" fmla="*/ 87821 w 137826"/>
                    <a:gd name="connsiteY1" fmla="*/ 80391 h 215645"/>
                    <a:gd name="connsiteX2" fmla="*/ 100489 w 137826"/>
                    <a:gd name="connsiteY2" fmla="*/ 54102 h 215645"/>
                    <a:gd name="connsiteX3" fmla="*/ 128111 w 137826"/>
                    <a:gd name="connsiteY3" fmla="*/ 23527 h 215645"/>
                    <a:gd name="connsiteX4" fmla="*/ 112300 w 137826"/>
                    <a:gd name="connsiteY4" fmla="*/ 0 h 215645"/>
                    <a:gd name="connsiteX5" fmla="*/ 34195 w 137826"/>
                    <a:gd name="connsiteY5" fmla="*/ 61246 h 215645"/>
                    <a:gd name="connsiteX6" fmla="*/ 0 w 137826"/>
                    <a:gd name="connsiteY6" fmla="*/ 145447 h 215645"/>
                    <a:gd name="connsiteX7" fmla="*/ 18860 w 137826"/>
                    <a:gd name="connsiteY7" fmla="*/ 198977 h 215645"/>
                    <a:gd name="connsiteX8" fmla="*/ 66770 w 137826"/>
                    <a:gd name="connsiteY8" fmla="*/ 215646 h 215645"/>
                    <a:gd name="connsiteX9" fmla="*/ 116872 w 137826"/>
                    <a:gd name="connsiteY9" fmla="*/ 192119 h 215645"/>
                    <a:gd name="connsiteX10" fmla="*/ 137827 w 137826"/>
                    <a:gd name="connsiteY10" fmla="*/ 140113 h 215645"/>
                    <a:gd name="connsiteX11" fmla="*/ 119158 w 137826"/>
                    <a:gd name="connsiteY11" fmla="*/ 96012 h 21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7826" h="215645">
                      <a:moveTo>
                        <a:pt x="119253" y="96012"/>
                      </a:moveTo>
                      <a:cubicBezTo>
                        <a:pt x="106871" y="85630"/>
                        <a:pt x="96298" y="80391"/>
                        <a:pt x="87821" y="80391"/>
                      </a:cubicBezTo>
                      <a:cubicBezTo>
                        <a:pt x="88392" y="74962"/>
                        <a:pt x="92583" y="66199"/>
                        <a:pt x="100489" y="54102"/>
                      </a:cubicBezTo>
                      <a:cubicBezTo>
                        <a:pt x="108299" y="42005"/>
                        <a:pt x="117539" y="31814"/>
                        <a:pt x="128111" y="23527"/>
                      </a:cubicBezTo>
                      <a:cubicBezTo>
                        <a:pt x="127254" y="12954"/>
                        <a:pt x="121920" y="5144"/>
                        <a:pt x="112300" y="0"/>
                      </a:cubicBezTo>
                      <a:cubicBezTo>
                        <a:pt x="82868" y="9144"/>
                        <a:pt x="56864" y="29527"/>
                        <a:pt x="34195" y="61246"/>
                      </a:cubicBezTo>
                      <a:cubicBezTo>
                        <a:pt x="11335" y="92774"/>
                        <a:pt x="0" y="120872"/>
                        <a:pt x="0" y="145447"/>
                      </a:cubicBezTo>
                      <a:cubicBezTo>
                        <a:pt x="0" y="170021"/>
                        <a:pt x="6287" y="187833"/>
                        <a:pt x="18860" y="198977"/>
                      </a:cubicBezTo>
                      <a:cubicBezTo>
                        <a:pt x="31433" y="210122"/>
                        <a:pt x="47435" y="215646"/>
                        <a:pt x="66770" y="215646"/>
                      </a:cubicBezTo>
                      <a:cubicBezTo>
                        <a:pt x="86106" y="215646"/>
                        <a:pt x="102870" y="207836"/>
                        <a:pt x="116872" y="192119"/>
                      </a:cubicBezTo>
                      <a:cubicBezTo>
                        <a:pt x="130874" y="176403"/>
                        <a:pt x="137827" y="159067"/>
                        <a:pt x="137827" y="140113"/>
                      </a:cubicBezTo>
                      <a:cubicBezTo>
                        <a:pt x="137827" y="121158"/>
                        <a:pt x="131636" y="106489"/>
                        <a:pt x="119158" y="96012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2B06C407-D629-AA9B-2111-4CC7D773F701}"/>
                  </a:ext>
                </a:extLst>
              </p:cNvPr>
              <p:cNvGrpSpPr/>
              <p:nvPr/>
            </p:nvGrpSpPr>
            <p:grpSpPr>
              <a:xfrm rot="10800000">
                <a:off x="6680359" y="1258347"/>
                <a:ext cx="239078" cy="177139"/>
                <a:chOff x="4424362" y="3319557"/>
                <a:chExt cx="291178" cy="215741"/>
              </a:xfrm>
              <a:solidFill>
                <a:srgbClr val="11A39C"/>
              </a:solidFill>
            </p:grpSpPr>
            <p:sp>
              <p:nvSpPr>
                <p:cNvPr id="10" name="자유형: 도형 9">
                  <a:extLst>
                    <a:ext uri="{FF2B5EF4-FFF2-40B4-BE49-F238E27FC236}">
                      <a16:creationId xmlns:a16="http://schemas.microsoft.com/office/drawing/2014/main" id="{45C71B37-988C-2BD5-E274-349B73A918EE}"/>
                    </a:ext>
                  </a:extLst>
                </p:cNvPr>
                <p:cNvSpPr/>
                <p:nvPr/>
              </p:nvSpPr>
              <p:spPr>
                <a:xfrm>
                  <a:off x="4578095" y="3319557"/>
                  <a:ext cx="137445" cy="215741"/>
                </a:xfrm>
                <a:custGeom>
                  <a:avLst/>
                  <a:gdLst>
                    <a:gd name="connsiteX0" fmla="*/ 118777 w 137445"/>
                    <a:gd name="connsiteY0" fmla="*/ 96012 h 215741"/>
                    <a:gd name="connsiteX1" fmla="*/ 87344 w 137445"/>
                    <a:gd name="connsiteY1" fmla="*/ 80391 h 215741"/>
                    <a:gd name="connsiteX2" fmla="*/ 100013 w 137445"/>
                    <a:gd name="connsiteY2" fmla="*/ 54102 h 215741"/>
                    <a:gd name="connsiteX3" fmla="*/ 128016 w 137445"/>
                    <a:gd name="connsiteY3" fmla="*/ 23527 h 215741"/>
                    <a:gd name="connsiteX4" fmla="*/ 112205 w 137445"/>
                    <a:gd name="connsiteY4" fmla="*/ 0 h 215741"/>
                    <a:gd name="connsiteX5" fmla="*/ 56579 w 137445"/>
                    <a:gd name="connsiteY5" fmla="*/ 34671 h 215741"/>
                    <a:gd name="connsiteX6" fmla="*/ 15240 w 137445"/>
                    <a:gd name="connsiteY6" fmla="*/ 92297 h 215741"/>
                    <a:gd name="connsiteX7" fmla="*/ 0 w 137445"/>
                    <a:gd name="connsiteY7" fmla="*/ 153257 h 215741"/>
                    <a:gd name="connsiteX8" fmla="*/ 18669 w 137445"/>
                    <a:gd name="connsiteY8" fmla="*/ 199073 h 215741"/>
                    <a:gd name="connsiteX9" fmla="*/ 66389 w 137445"/>
                    <a:gd name="connsiteY9" fmla="*/ 215741 h 215741"/>
                    <a:gd name="connsiteX10" fmla="*/ 116491 w 137445"/>
                    <a:gd name="connsiteY10" fmla="*/ 192215 h 215741"/>
                    <a:gd name="connsiteX11" fmla="*/ 137446 w 137445"/>
                    <a:gd name="connsiteY11" fmla="*/ 140208 h 215741"/>
                    <a:gd name="connsiteX12" fmla="*/ 118872 w 137445"/>
                    <a:gd name="connsiteY12" fmla="*/ 96107 h 215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7445" h="215741">
                      <a:moveTo>
                        <a:pt x="118777" y="96012"/>
                      </a:moveTo>
                      <a:cubicBezTo>
                        <a:pt x="106394" y="85630"/>
                        <a:pt x="95917" y="80391"/>
                        <a:pt x="87344" y="80391"/>
                      </a:cubicBezTo>
                      <a:cubicBezTo>
                        <a:pt x="87916" y="74962"/>
                        <a:pt x="92107" y="66199"/>
                        <a:pt x="100013" y="54102"/>
                      </a:cubicBezTo>
                      <a:cubicBezTo>
                        <a:pt x="107823" y="42005"/>
                        <a:pt x="117158" y="31814"/>
                        <a:pt x="128016" y="23527"/>
                      </a:cubicBezTo>
                      <a:cubicBezTo>
                        <a:pt x="127159" y="13240"/>
                        <a:pt x="121920" y="5429"/>
                        <a:pt x="112205" y="0"/>
                      </a:cubicBezTo>
                      <a:cubicBezTo>
                        <a:pt x="92488" y="6001"/>
                        <a:pt x="74009" y="17526"/>
                        <a:pt x="56579" y="34671"/>
                      </a:cubicBezTo>
                      <a:cubicBezTo>
                        <a:pt x="39148" y="51816"/>
                        <a:pt x="25432" y="70961"/>
                        <a:pt x="15240" y="92297"/>
                      </a:cubicBezTo>
                      <a:cubicBezTo>
                        <a:pt x="5144" y="113538"/>
                        <a:pt x="0" y="133922"/>
                        <a:pt x="0" y="153257"/>
                      </a:cubicBezTo>
                      <a:cubicBezTo>
                        <a:pt x="0" y="172593"/>
                        <a:pt x="6191" y="187928"/>
                        <a:pt x="18669" y="199073"/>
                      </a:cubicBezTo>
                      <a:cubicBezTo>
                        <a:pt x="31052" y="210217"/>
                        <a:pt x="46958" y="215741"/>
                        <a:pt x="66389" y="215741"/>
                      </a:cubicBezTo>
                      <a:cubicBezTo>
                        <a:pt x="85820" y="215741"/>
                        <a:pt x="102489" y="207931"/>
                        <a:pt x="116491" y="192215"/>
                      </a:cubicBezTo>
                      <a:cubicBezTo>
                        <a:pt x="130493" y="176498"/>
                        <a:pt x="137446" y="159163"/>
                        <a:pt x="137446" y="140208"/>
                      </a:cubicBezTo>
                      <a:cubicBezTo>
                        <a:pt x="137446" y="121253"/>
                        <a:pt x="131255" y="106585"/>
                        <a:pt x="118872" y="961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11" name="자유형: 도형 10">
                  <a:extLst>
                    <a:ext uri="{FF2B5EF4-FFF2-40B4-BE49-F238E27FC236}">
                      <a16:creationId xmlns:a16="http://schemas.microsoft.com/office/drawing/2014/main" id="{01CD4F70-8BD8-ED46-1C63-B5D05B595899}"/>
                    </a:ext>
                  </a:extLst>
                </p:cNvPr>
                <p:cNvSpPr/>
                <p:nvPr/>
              </p:nvSpPr>
              <p:spPr>
                <a:xfrm>
                  <a:off x="4424362" y="3319557"/>
                  <a:ext cx="137826" cy="215645"/>
                </a:xfrm>
                <a:custGeom>
                  <a:avLst/>
                  <a:gdLst>
                    <a:gd name="connsiteX0" fmla="*/ 119253 w 137826"/>
                    <a:gd name="connsiteY0" fmla="*/ 96012 h 215645"/>
                    <a:gd name="connsiteX1" fmla="*/ 87821 w 137826"/>
                    <a:gd name="connsiteY1" fmla="*/ 80391 h 215645"/>
                    <a:gd name="connsiteX2" fmla="*/ 100489 w 137826"/>
                    <a:gd name="connsiteY2" fmla="*/ 54102 h 215645"/>
                    <a:gd name="connsiteX3" fmla="*/ 128111 w 137826"/>
                    <a:gd name="connsiteY3" fmla="*/ 23527 h 215645"/>
                    <a:gd name="connsiteX4" fmla="*/ 112300 w 137826"/>
                    <a:gd name="connsiteY4" fmla="*/ 0 h 215645"/>
                    <a:gd name="connsiteX5" fmla="*/ 34195 w 137826"/>
                    <a:gd name="connsiteY5" fmla="*/ 61246 h 215645"/>
                    <a:gd name="connsiteX6" fmla="*/ 0 w 137826"/>
                    <a:gd name="connsiteY6" fmla="*/ 145447 h 215645"/>
                    <a:gd name="connsiteX7" fmla="*/ 18860 w 137826"/>
                    <a:gd name="connsiteY7" fmla="*/ 198977 h 215645"/>
                    <a:gd name="connsiteX8" fmla="*/ 66770 w 137826"/>
                    <a:gd name="connsiteY8" fmla="*/ 215646 h 215645"/>
                    <a:gd name="connsiteX9" fmla="*/ 116872 w 137826"/>
                    <a:gd name="connsiteY9" fmla="*/ 192119 h 215645"/>
                    <a:gd name="connsiteX10" fmla="*/ 137827 w 137826"/>
                    <a:gd name="connsiteY10" fmla="*/ 140113 h 215645"/>
                    <a:gd name="connsiteX11" fmla="*/ 119158 w 137826"/>
                    <a:gd name="connsiteY11" fmla="*/ 96012 h 21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7826" h="215645">
                      <a:moveTo>
                        <a:pt x="119253" y="96012"/>
                      </a:moveTo>
                      <a:cubicBezTo>
                        <a:pt x="106871" y="85630"/>
                        <a:pt x="96298" y="80391"/>
                        <a:pt x="87821" y="80391"/>
                      </a:cubicBezTo>
                      <a:cubicBezTo>
                        <a:pt x="88392" y="74962"/>
                        <a:pt x="92583" y="66199"/>
                        <a:pt x="100489" y="54102"/>
                      </a:cubicBezTo>
                      <a:cubicBezTo>
                        <a:pt x="108299" y="42005"/>
                        <a:pt x="117539" y="31814"/>
                        <a:pt x="128111" y="23527"/>
                      </a:cubicBezTo>
                      <a:cubicBezTo>
                        <a:pt x="127254" y="12954"/>
                        <a:pt x="121920" y="5144"/>
                        <a:pt x="112300" y="0"/>
                      </a:cubicBezTo>
                      <a:cubicBezTo>
                        <a:pt x="82868" y="9144"/>
                        <a:pt x="56864" y="29527"/>
                        <a:pt x="34195" y="61246"/>
                      </a:cubicBezTo>
                      <a:cubicBezTo>
                        <a:pt x="11335" y="92774"/>
                        <a:pt x="0" y="120872"/>
                        <a:pt x="0" y="145447"/>
                      </a:cubicBezTo>
                      <a:cubicBezTo>
                        <a:pt x="0" y="170021"/>
                        <a:pt x="6287" y="187833"/>
                        <a:pt x="18860" y="198977"/>
                      </a:cubicBezTo>
                      <a:cubicBezTo>
                        <a:pt x="31433" y="210122"/>
                        <a:pt x="47435" y="215646"/>
                        <a:pt x="66770" y="215646"/>
                      </a:cubicBezTo>
                      <a:cubicBezTo>
                        <a:pt x="86106" y="215646"/>
                        <a:pt x="102870" y="207836"/>
                        <a:pt x="116872" y="192119"/>
                      </a:cubicBezTo>
                      <a:cubicBezTo>
                        <a:pt x="130874" y="176403"/>
                        <a:pt x="137827" y="159067"/>
                        <a:pt x="137827" y="140113"/>
                      </a:cubicBezTo>
                      <a:cubicBezTo>
                        <a:pt x="137827" y="121158"/>
                        <a:pt x="131636" y="106489"/>
                        <a:pt x="119158" y="96012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935FFC0E-5DEE-4C56-78FB-F1664D5E0C81}"/>
              </a:ext>
            </a:extLst>
          </p:cNvPr>
          <p:cNvGrpSpPr/>
          <p:nvPr/>
        </p:nvGrpSpPr>
        <p:grpSpPr>
          <a:xfrm>
            <a:off x="468313" y="1805576"/>
            <a:ext cx="8218208" cy="4360274"/>
            <a:chOff x="468313" y="1805576"/>
            <a:chExt cx="8218208" cy="4360274"/>
          </a:xfrm>
        </p:grpSpPr>
        <p:sp>
          <p:nvSpPr>
            <p:cNvPr id="15" name="사다리꼴 14">
              <a:extLst>
                <a:ext uri="{FF2B5EF4-FFF2-40B4-BE49-F238E27FC236}">
                  <a16:creationId xmlns:a16="http://schemas.microsoft.com/office/drawing/2014/main" id="{11847690-2197-FA9D-E6BA-C5E5ED19F6C9}"/>
                </a:ext>
              </a:extLst>
            </p:cNvPr>
            <p:cNvSpPr/>
            <p:nvPr/>
          </p:nvSpPr>
          <p:spPr>
            <a:xfrm rot="16200000">
              <a:off x="1581637" y="3828086"/>
              <a:ext cx="3733799" cy="707056"/>
            </a:xfrm>
            <a:prstGeom prst="trapezoid">
              <a:avLst>
                <a:gd name="adj" fmla="val 63285"/>
              </a:avLst>
            </a:prstGeom>
            <a:gradFill>
              <a:gsLst>
                <a:gs pos="0">
                  <a:srgbClr val="ECECEC">
                    <a:alpha val="0"/>
                  </a:srgbClr>
                </a:gs>
                <a:gs pos="100000">
                  <a:srgbClr val="262626">
                    <a:alpha val="28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61B9C5DD-1B86-94FD-5C3D-C9241CEA83AB}"/>
                </a:ext>
              </a:extLst>
            </p:cNvPr>
            <p:cNvGrpSpPr/>
            <p:nvPr/>
          </p:nvGrpSpPr>
          <p:grpSpPr>
            <a:xfrm>
              <a:off x="468313" y="2352508"/>
              <a:ext cx="2626695" cy="3266410"/>
              <a:chOff x="468313" y="2352508"/>
              <a:chExt cx="2626695" cy="3266410"/>
            </a:xfrm>
          </p:grpSpPr>
          <p:grpSp>
            <p:nvGrpSpPr>
              <p:cNvPr id="141" name="그룹 140">
                <a:extLst>
                  <a:ext uri="{FF2B5EF4-FFF2-40B4-BE49-F238E27FC236}">
                    <a16:creationId xmlns:a16="http://schemas.microsoft.com/office/drawing/2014/main" id="{50D04E91-CE97-CC81-07EC-B4C35D26DDA3}"/>
                  </a:ext>
                </a:extLst>
              </p:cNvPr>
              <p:cNvGrpSpPr/>
              <p:nvPr/>
            </p:nvGrpSpPr>
            <p:grpSpPr>
              <a:xfrm>
                <a:off x="566284" y="2352508"/>
                <a:ext cx="2430753" cy="356454"/>
                <a:chOff x="566284" y="2352508"/>
                <a:chExt cx="2430753" cy="356454"/>
              </a:xfrm>
            </p:grpSpPr>
            <p:grpSp>
              <p:nvGrpSpPr>
                <p:cNvPr id="171" name="그룹 170">
                  <a:extLst>
                    <a:ext uri="{FF2B5EF4-FFF2-40B4-BE49-F238E27FC236}">
                      <a16:creationId xmlns:a16="http://schemas.microsoft.com/office/drawing/2014/main" id="{D4C6E613-9332-9FD1-BBA2-016CEC9E5768}"/>
                    </a:ext>
                  </a:extLst>
                </p:cNvPr>
                <p:cNvGrpSpPr/>
                <p:nvPr/>
              </p:nvGrpSpPr>
              <p:grpSpPr>
                <a:xfrm>
                  <a:off x="566284" y="2352508"/>
                  <a:ext cx="2430753" cy="356454"/>
                  <a:chOff x="631683" y="1954954"/>
                  <a:chExt cx="2430753" cy="356454"/>
                </a:xfrm>
              </p:grpSpPr>
              <p:sp>
                <p:nvSpPr>
                  <p:cNvPr id="173" name="자유형 31">
                    <a:extLst>
                      <a:ext uri="{FF2B5EF4-FFF2-40B4-BE49-F238E27FC236}">
                        <a16:creationId xmlns:a16="http://schemas.microsoft.com/office/drawing/2014/main" id="{42E3526D-9E66-BD0B-C087-39CC647AC279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631683" y="1954954"/>
                    <a:ext cx="1430628" cy="356454"/>
                  </a:xfrm>
                  <a:custGeom>
                    <a:avLst/>
                    <a:gdLst>
                      <a:gd name="connsiteX0" fmla="*/ 340585 w 1326965"/>
                      <a:gd name="connsiteY0" fmla="*/ 0 h 356900"/>
                      <a:gd name="connsiteX1" fmla="*/ 579666 w 1326965"/>
                      <a:gd name="connsiteY1" fmla="*/ 0 h 356900"/>
                      <a:gd name="connsiteX2" fmla="*/ 623320 w 1326965"/>
                      <a:gd name="connsiteY2" fmla="*/ 0 h 356900"/>
                      <a:gd name="connsiteX3" fmla="*/ 862401 w 1326965"/>
                      <a:gd name="connsiteY3" fmla="*/ 0 h 356900"/>
                      <a:gd name="connsiteX4" fmla="*/ 1326965 w 1326965"/>
                      <a:gd name="connsiteY4" fmla="*/ 0 h 356900"/>
                      <a:gd name="connsiteX5" fmla="*/ 1326965 w 1326965"/>
                      <a:gd name="connsiteY5" fmla="*/ 356900 h 356900"/>
                      <a:gd name="connsiteX6" fmla="*/ 1285302 w 1326965"/>
                      <a:gd name="connsiteY6" fmla="*/ 356900 h 356900"/>
                      <a:gd name="connsiteX7" fmla="*/ 1241647 w 1326965"/>
                      <a:gd name="connsiteY7" fmla="*/ 356900 h 356900"/>
                      <a:gd name="connsiteX8" fmla="*/ 1002566 w 1326965"/>
                      <a:gd name="connsiteY8" fmla="*/ 356900 h 356900"/>
                      <a:gd name="connsiteX9" fmla="*/ 521816 w 1326965"/>
                      <a:gd name="connsiteY9" fmla="*/ 356900 h 356900"/>
                      <a:gd name="connsiteX10" fmla="*/ 282735 w 1326965"/>
                      <a:gd name="connsiteY10" fmla="*/ 356900 h 356900"/>
                      <a:gd name="connsiteX11" fmla="*/ 239081 w 1326965"/>
                      <a:gd name="connsiteY11" fmla="*/ 356900 h 356900"/>
                      <a:gd name="connsiteX12" fmla="*/ 0 w 1326965"/>
                      <a:gd name="connsiteY12" fmla="*/ 356900 h 356900"/>
                      <a:gd name="connsiteX13" fmla="*/ 14916 w 1326965"/>
                      <a:gd name="connsiteY13" fmla="*/ 349086 h 356900"/>
                      <a:gd name="connsiteX14" fmla="*/ 34804 w 1326965"/>
                      <a:gd name="connsiteY14" fmla="*/ 336060 h 356900"/>
                      <a:gd name="connsiteX15" fmla="*/ 59665 w 1326965"/>
                      <a:gd name="connsiteY15" fmla="*/ 315218 h 356900"/>
                      <a:gd name="connsiteX16" fmla="*/ 89497 w 1326965"/>
                      <a:gd name="connsiteY16" fmla="*/ 281352 h 356900"/>
                      <a:gd name="connsiteX17" fmla="*/ 104414 w 1326965"/>
                      <a:gd name="connsiteY17" fmla="*/ 260512 h 356900"/>
                      <a:gd name="connsiteX18" fmla="*/ 121815 w 1326965"/>
                      <a:gd name="connsiteY18" fmla="*/ 237066 h 356900"/>
                      <a:gd name="connsiteX19" fmla="*/ 139216 w 1326965"/>
                      <a:gd name="connsiteY19" fmla="*/ 208410 h 356900"/>
                      <a:gd name="connsiteX20" fmla="*/ 156620 w 1326965"/>
                      <a:gd name="connsiteY20" fmla="*/ 174543 h 356900"/>
                      <a:gd name="connsiteX21" fmla="*/ 176508 w 1326965"/>
                      <a:gd name="connsiteY21" fmla="*/ 138071 h 356900"/>
                      <a:gd name="connsiteX22" fmla="*/ 193910 w 1326965"/>
                      <a:gd name="connsiteY22" fmla="*/ 96390 h 356900"/>
                      <a:gd name="connsiteX23" fmla="*/ 208824 w 1326965"/>
                      <a:gd name="connsiteY23" fmla="*/ 65128 h 356900"/>
                      <a:gd name="connsiteX24" fmla="*/ 226228 w 1326965"/>
                      <a:gd name="connsiteY24" fmla="*/ 41682 h 356900"/>
                      <a:gd name="connsiteX25" fmla="*/ 243631 w 1326965"/>
                      <a:gd name="connsiteY25" fmla="*/ 23446 h 356900"/>
                      <a:gd name="connsiteX26" fmla="*/ 263519 w 1326965"/>
                      <a:gd name="connsiteY26" fmla="*/ 13025 h 356900"/>
                      <a:gd name="connsiteX27" fmla="*/ 283408 w 1326965"/>
                      <a:gd name="connsiteY27" fmla="*/ 5211 h 356900"/>
                      <a:gd name="connsiteX28" fmla="*/ 303295 w 1326965"/>
                      <a:gd name="connsiteY28" fmla="*/ 2606 h 356900"/>
                      <a:gd name="connsiteX29" fmla="*/ 340585 w 1326965"/>
                      <a:gd name="connsiteY29" fmla="*/ 0 h 356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1326965" h="356900">
                        <a:moveTo>
                          <a:pt x="340585" y="0"/>
                        </a:moveTo>
                        <a:lnTo>
                          <a:pt x="579666" y="0"/>
                        </a:lnTo>
                        <a:lnTo>
                          <a:pt x="623320" y="0"/>
                        </a:lnTo>
                        <a:lnTo>
                          <a:pt x="862401" y="0"/>
                        </a:lnTo>
                        <a:lnTo>
                          <a:pt x="1326965" y="0"/>
                        </a:lnTo>
                        <a:lnTo>
                          <a:pt x="1326965" y="356900"/>
                        </a:lnTo>
                        <a:lnTo>
                          <a:pt x="1285302" y="356900"/>
                        </a:lnTo>
                        <a:lnTo>
                          <a:pt x="1241647" y="356900"/>
                        </a:lnTo>
                        <a:lnTo>
                          <a:pt x="1002566" y="356900"/>
                        </a:lnTo>
                        <a:lnTo>
                          <a:pt x="521816" y="356900"/>
                        </a:lnTo>
                        <a:lnTo>
                          <a:pt x="282735" y="356900"/>
                        </a:lnTo>
                        <a:lnTo>
                          <a:pt x="239081" y="356900"/>
                        </a:lnTo>
                        <a:lnTo>
                          <a:pt x="0" y="356900"/>
                        </a:lnTo>
                        <a:lnTo>
                          <a:pt x="14916" y="349086"/>
                        </a:lnTo>
                        <a:lnTo>
                          <a:pt x="34804" y="336060"/>
                        </a:lnTo>
                        <a:lnTo>
                          <a:pt x="59665" y="315218"/>
                        </a:lnTo>
                        <a:lnTo>
                          <a:pt x="89497" y="281352"/>
                        </a:lnTo>
                        <a:lnTo>
                          <a:pt x="104414" y="260512"/>
                        </a:lnTo>
                        <a:lnTo>
                          <a:pt x="121815" y="237066"/>
                        </a:lnTo>
                        <a:lnTo>
                          <a:pt x="139216" y="208410"/>
                        </a:lnTo>
                        <a:lnTo>
                          <a:pt x="156620" y="174543"/>
                        </a:lnTo>
                        <a:lnTo>
                          <a:pt x="176508" y="138071"/>
                        </a:lnTo>
                        <a:lnTo>
                          <a:pt x="193910" y="96390"/>
                        </a:lnTo>
                        <a:lnTo>
                          <a:pt x="208824" y="65128"/>
                        </a:lnTo>
                        <a:lnTo>
                          <a:pt x="226228" y="41682"/>
                        </a:lnTo>
                        <a:lnTo>
                          <a:pt x="243631" y="23446"/>
                        </a:lnTo>
                        <a:lnTo>
                          <a:pt x="263519" y="13025"/>
                        </a:lnTo>
                        <a:lnTo>
                          <a:pt x="283408" y="5211"/>
                        </a:lnTo>
                        <a:lnTo>
                          <a:pt x="303295" y="2606"/>
                        </a:lnTo>
                        <a:lnTo>
                          <a:pt x="340585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174" name="자유형 31">
                    <a:extLst>
                      <a:ext uri="{FF2B5EF4-FFF2-40B4-BE49-F238E27FC236}">
                        <a16:creationId xmlns:a16="http://schemas.microsoft.com/office/drawing/2014/main" id="{D40C56AA-C235-B3FC-79AC-ADE1F5AFC7C2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1104039" y="1954954"/>
                    <a:ext cx="1381755" cy="356454"/>
                  </a:xfrm>
                  <a:prstGeom prst="round2Same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175" name="자유형 31">
                    <a:extLst>
                      <a:ext uri="{FF2B5EF4-FFF2-40B4-BE49-F238E27FC236}">
                        <a16:creationId xmlns:a16="http://schemas.microsoft.com/office/drawing/2014/main" id="{8E6B532C-663F-F1D8-029B-F47CB8FDCA60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1631808" y="1954954"/>
                    <a:ext cx="1430628" cy="356454"/>
                  </a:xfrm>
                  <a:custGeom>
                    <a:avLst/>
                    <a:gdLst>
                      <a:gd name="connsiteX0" fmla="*/ 340585 w 1326965"/>
                      <a:gd name="connsiteY0" fmla="*/ 0 h 356900"/>
                      <a:gd name="connsiteX1" fmla="*/ 579666 w 1326965"/>
                      <a:gd name="connsiteY1" fmla="*/ 0 h 356900"/>
                      <a:gd name="connsiteX2" fmla="*/ 623320 w 1326965"/>
                      <a:gd name="connsiteY2" fmla="*/ 0 h 356900"/>
                      <a:gd name="connsiteX3" fmla="*/ 862401 w 1326965"/>
                      <a:gd name="connsiteY3" fmla="*/ 0 h 356900"/>
                      <a:gd name="connsiteX4" fmla="*/ 1326965 w 1326965"/>
                      <a:gd name="connsiteY4" fmla="*/ 0 h 356900"/>
                      <a:gd name="connsiteX5" fmla="*/ 1326965 w 1326965"/>
                      <a:gd name="connsiteY5" fmla="*/ 356900 h 356900"/>
                      <a:gd name="connsiteX6" fmla="*/ 1285302 w 1326965"/>
                      <a:gd name="connsiteY6" fmla="*/ 356900 h 356900"/>
                      <a:gd name="connsiteX7" fmla="*/ 1241647 w 1326965"/>
                      <a:gd name="connsiteY7" fmla="*/ 356900 h 356900"/>
                      <a:gd name="connsiteX8" fmla="*/ 1002566 w 1326965"/>
                      <a:gd name="connsiteY8" fmla="*/ 356900 h 356900"/>
                      <a:gd name="connsiteX9" fmla="*/ 521816 w 1326965"/>
                      <a:gd name="connsiteY9" fmla="*/ 356900 h 356900"/>
                      <a:gd name="connsiteX10" fmla="*/ 282735 w 1326965"/>
                      <a:gd name="connsiteY10" fmla="*/ 356900 h 356900"/>
                      <a:gd name="connsiteX11" fmla="*/ 239081 w 1326965"/>
                      <a:gd name="connsiteY11" fmla="*/ 356900 h 356900"/>
                      <a:gd name="connsiteX12" fmla="*/ 0 w 1326965"/>
                      <a:gd name="connsiteY12" fmla="*/ 356900 h 356900"/>
                      <a:gd name="connsiteX13" fmla="*/ 14916 w 1326965"/>
                      <a:gd name="connsiteY13" fmla="*/ 349086 h 356900"/>
                      <a:gd name="connsiteX14" fmla="*/ 34804 w 1326965"/>
                      <a:gd name="connsiteY14" fmla="*/ 336060 h 356900"/>
                      <a:gd name="connsiteX15" fmla="*/ 59665 w 1326965"/>
                      <a:gd name="connsiteY15" fmla="*/ 315218 h 356900"/>
                      <a:gd name="connsiteX16" fmla="*/ 89497 w 1326965"/>
                      <a:gd name="connsiteY16" fmla="*/ 281352 h 356900"/>
                      <a:gd name="connsiteX17" fmla="*/ 104414 w 1326965"/>
                      <a:gd name="connsiteY17" fmla="*/ 260512 h 356900"/>
                      <a:gd name="connsiteX18" fmla="*/ 121815 w 1326965"/>
                      <a:gd name="connsiteY18" fmla="*/ 237066 h 356900"/>
                      <a:gd name="connsiteX19" fmla="*/ 139216 w 1326965"/>
                      <a:gd name="connsiteY19" fmla="*/ 208410 h 356900"/>
                      <a:gd name="connsiteX20" fmla="*/ 156620 w 1326965"/>
                      <a:gd name="connsiteY20" fmla="*/ 174543 h 356900"/>
                      <a:gd name="connsiteX21" fmla="*/ 176508 w 1326965"/>
                      <a:gd name="connsiteY21" fmla="*/ 138071 h 356900"/>
                      <a:gd name="connsiteX22" fmla="*/ 193910 w 1326965"/>
                      <a:gd name="connsiteY22" fmla="*/ 96390 h 356900"/>
                      <a:gd name="connsiteX23" fmla="*/ 208824 w 1326965"/>
                      <a:gd name="connsiteY23" fmla="*/ 65128 h 356900"/>
                      <a:gd name="connsiteX24" fmla="*/ 226228 w 1326965"/>
                      <a:gd name="connsiteY24" fmla="*/ 41682 h 356900"/>
                      <a:gd name="connsiteX25" fmla="*/ 243631 w 1326965"/>
                      <a:gd name="connsiteY25" fmla="*/ 23446 h 356900"/>
                      <a:gd name="connsiteX26" fmla="*/ 263519 w 1326965"/>
                      <a:gd name="connsiteY26" fmla="*/ 13025 h 356900"/>
                      <a:gd name="connsiteX27" fmla="*/ 283408 w 1326965"/>
                      <a:gd name="connsiteY27" fmla="*/ 5211 h 356900"/>
                      <a:gd name="connsiteX28" fmla="*/ 303295 w 1326965"/>
                      <a:gd name="connsiteY28" fmla="*/ 2606 h 356900"/>
                      <a:gd name="connsiteX29" fmla="*/ 340585 w 1326965"/>
                      <a:gd name="connsiteY29" fmla="*/ 0 h 356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1326965" h="356900">
                        <a:moveTo>
                          <a:pt x="340585" y="0"/>
                        </a:moveTo>
                        <a:lnTo>
                          <a:pt x="579666" y="0"/>
                        </a:lnTo>
                        <a:lnTo>
                          <a:pt x="623320" y="0"/>
                        </a:lnTo>
                        <a:lnTo>
                          <a:pt x="862401" y="0"/>
                        </a:lnTo>
                        <a:lnTo>
                          <a:pt x="1326965" y="0"/>
                        </a:lnTo>
                        <a:lnTo>
                          <a:pt x="1326965" y="356900"/>
                        </a:lnTo>
                        <a:lnTo>
                          <a:pt x="1285302" y="356900"/>
                        </a:lnTo>
                        <a:lnTo>
                          <a:pt x="1241647" y="356900"/>
                        </a:lnTo>
                        <a:lnTo>
                          <a:pt x="1002566" y="356900"/>
                        </a:lnTo>
                        <a:lnTo>
                          <a:pt x="521816" y="356900"/>
                        </a:lnTo>
                        <a:lnTo>
                          <a:pt x="282735" y="356900"/>
                        </a:lnTo>
                        <a:lnTo>
                          <a:pt x="239081" y="356900"/>
                        </a:lnTo>
                        <a:lnTo>
                          <a:pt x="0" y="356900"/>
                        </a:lnTo>
                        <a:lnTo>
                          <a:pt x="14916" y="349086"/>
                        </a:lnTo>
                        <a:lnTo>
                          <a:pt x="34804" y="336060"/>
                        </a:lnTo>
                        <a:lnTo>
                          <a:pt x="59665" y="315218"/>
                        </a:lnTo>
                        <a:lnTo>
                          <a:pt x="89497" y="281352"/>
                        </a:lnTo>
                        <a:lnTo>
                          <a:pt x="104414" y="260512"/>
                        </a:lnTo>
                        <a:lnTo>
                          <a:pt x="121815" y="237066"/>
                        </a:lnTo>
                        <a:lnTo>
                          <a:pt x="139216" y="208410"/>
                        </a:lnTo>
                        <a:lnTo>
                          <a:pt x="156620" y="174543"/>
                        </a:lnTo>
                        <a:lnTo>
                          <a:pt x="176508" y="138071"/>
                        </a:lnTo>
                        <a:lnTo>
                          <a:pt x="193910" y="96390"/>
                        </a:lnTo>
                        <a:lnTo>
                          <a:pt x="208824" y="65128"/>
                        </a:lnTo>
                        <a:lnTo>
                          <a:pt x="226228" y="41682"/>
                        </a:lnTo>
                        <a:lnTo>
                          <a:pt x="243631" y="23446"/>
                        </a:lnTo>
                        <a:lnTo>
                          <a:pt x="263519" y="13025"/>
                        </a:lnTo>
                        <a:lnTo>
                          <a:pt x="283408" y="5211"/>
                        </a:lnTo>
                        <a:lnTo>
                          <a:pt x="303295" y="2606"/>
                        </a:lnTo>
                        <a:lnTo>
                          <a:pt x="340585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EB5710CA-9FE0-D14E-E79C-CEB7FA324225}"/>
                    </a:ext>
                  </a:extLst>
                </p:cNvPr>
                <p:cNvSpPr txBox="1"/>
                <p:nvPr/>
              </p:nvSpPr>
              <p:spPr>
                <a:xfrm>
                  <a:off x="1026649" y="2434657"/>
                  <a:ext cx="151002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2015 </a:t>
                  </a:r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개정 교육과정</a:t>
                  </a:r>
                </a:p>
              </p:txBody>
            </p:sp>
          </p:grpSp>
          <p:grpSp>
            <p:nvGrpSpPr>
              <p:cNvPr id="142" name="그룹 141">
                <a:extLst>
                  <a:ext uri="{FF2B5EF4-FFF2-40B4-BE49-F238E27FC236}">
                    <a16:creationId xmlns:a16="http://schemas.microsoft.com/office/drawing/2014/main" id="{7FDDFDB8-8E42-6202-D9F4-F0B87AB54D2E}"/>
                  </a:ext>
                </a:extLst>
              </p:cNvPr>
              <p:cNvGrpSpPr/>
              <p:nvPr/>
            </p:nvGrpSpPr>
            <p:grpSpPr>
              <a:xfrm>
                <a:off x="468313" y="2744310"/>
                <a:ext cx="2626695" cy="2874608"/>
                <a:chOff x="468313" y="2744310"/>
                <a:chExt cx="2626695" cy="2874608"/>
              </a:xfrm>
            </p:grpSpPr>
            <p:sp>
              <p:nvSpPr>
                <p:cNvPr id="143" name="사각형: 둥근 모서리 142">
                  <a:extLst>
                    <a:ext uri="{FF2B5EF4-FFF2-40B4-BE49-F238E27FC236}">
                      <a16:creationId xmlns:a16="http://schemas.microsoft.com/office/drawing/2014/main" id="{9897B004-6304-D323-6ACE-814D5F285668}"/>
                    </a:ext>
                  </a:extLst>
                </p:cNvPr>
                <p:cNvSpPr/>
                <p:nvPr/>
              </p:nvSpPr>
              <p:spPr>
                <a:xfrm>
                  <a:off x="468313" y="2744310"/>
                  <a:ext cx="2626695" cy="2874608"/>
                </a:xfrm>
                <a:prstGeom prst="roundRect">
                  <a:avLst>
                    <a:gd name="adj" fmla="val 3875"/>
                  </a:avLst>
                </a:prstGeom>
                <a:solidFill>
                  <a:srgbClr val="ECECEC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grpSp>
              <p:nvGrpSpPr>
                <p:cNvPr id="144" name="그룹 143">
                  <a:extLst>
                    <a:ext uri="{FF2B5EF4-FFF2-40B4-BE49-F238E27FC236}">
                      <a16:creationId xmlns:a16="http://schemas.microsoft.com/office/drawing/2014/main" id="{91879C4A-74B6-23B7-367A-FD979F0E58F4}"/>
                    </a:ext>
                  </a:extLst>
                </p:cNvPr>
                <p:cNvGrpSpPr/>
                <p:nvPr/>
              </p:nvGrpSpPr>
              <p:grpSpPr>
                <a:xfrm>
                  <a:off x="587708" y="2878131"/>
                  <a:ext cx="2387905" cy="759588"/>
                  <a:chOff x="587708" y="2821813"/>
                  <a:chExt cx="2387905" cy="759588"/>
                </a:xfrm>
              </p:grpSpPr>
              <p:sp>
                <p:nvSpPr>
                  <p:cNvPr id="161" name="사각형: 둥근 모서리 160">
                    <a:extLst>
                      <a:ext uri="{FF2B5EF4-FFF2-40B4-BE49-F238E27FC236}">
                        <a16:creationId xmlns:a16="http://schemas.microsoft.com/office/drawing/2014/main" id="{0F52B7D9-4C87-72C6-F81C-5DCA5666D256}"/>
                      </a:ext>
                    </a:extLst>
                  </p:cNvPr>
                  <p:cNvSpPr/>
                  <p:nvPr/>
                </p:nvSpPr>
                <p:spPr>
                  <a:xfrm>
                    <a:off x="587708" y="2821813"/>
                    <a:ext cx="2387905" cy="759588"/>
                  </a:xfrm>
                  <a:prstGeom prst="roundRect">
                    <a:avLst>
                      <a:gd name="adj" fmla="val 6445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chemeClr val="bg1">
                        <a:lumMod val="8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400" dirty="0">
                      <a:solidFill>
                        <a:srgbClr val="0F958E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grpSp>
                <p:nvGrpSpPr>
                  <p:cNvPr id="162" name="그룹 161">
                    <a:extLst>
                      <a:ext uri="{FF2B5EF4-FFF2-40B4-BE49-F238E27FC236}">
                        <a16:creationId xmlns:a16="http://schemas.microsoft.com/office/drawing/2014/main" id="{A064A885-4479-B2FD-E02F-153BF9C91EA4}"/>
                      </a:ext>
                    </a:extLst>
                  </p:cNvPr>
                  <p:cNvGrpSpPr/>
                  <p:nvPr/>
                </p:nvGrpSpPr>
                <p:grpSpPr>
                  <a:xfrm>
                    <a:off x="699620" y="2967676"/>
                    <a:ext cx="478299" cy="467862"/>
                    <a:chOff x="699620" y="2959510"/>
                    <a:chExt cx="478299" cy="467862"/>
                  </a:xfrm>
                </p:grpSpPr>
                <p:grpSp>
                  <p:nvGrpSpPr>
                    <p:cNvPr id="163" name="그룹 162">
                      <a:extLst>
                        <a:ext uri="{FF2B5EF4-FFF2-40B4-BE49-F238E27FC236}">
                          <a16:creationId xmlns:a16="http://schemas.microsoft.com/office/drawing/2014/main" id="{8866519B-C956-ED3E-9378-5F178819091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99620" y="2959510"/>
                      <a:ext cx="478299" cy="172587"/>
                      <a:chOff x="128120" y="2929030"/>
                      <a:chExt cx="478299" cy="172587"/>
                    </a:xfrm>
                  </p:grpSpPr>
                  <p:sp>
                    <p:nvSpPr>
                      <p:cNvPr id="168" name="TextBox 167">
                        <a:extLst>
                          <a:ext uri="{FF2B5EF4-FFF2-40B4-BE49-F238E27FC236}">
                            <a16:creationId xmlns:a16="http://schemas.microsoft.com/office/drawing/2014/main" id="{062AC9ED-0212-A988-5A98-26F471C6771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62763" y="2934532"/>
                        <a:ext cx="243656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>
                          <a:spcAft>
                            <a:spcPts val="200"/>
                          </a:spcAft>
                        </a:pPr>
                        <a:r>
                          <a:rPr lang="ko-KR" altLang="en-US" sz="105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성격</a:t>
                        </a:r>
                      </a:p>
                    </p:txBody>
                  </p:sp>
                  <p:sp>
                    <p:nvSpPr>
                      <p:cNvPr id="169" name="TextBox 168">
                        <a:extLst>
                          <a:ext uri="{FF2B5EF4-FFF2-40B4-BE49-F238E27FC236}">
                            <a16:creationId xmlns:a16="http://schemas.microsoft.com/office/drawing/2014/main" id="{45482444-D774-AC8A-94E7-A6DFE5D3346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79666" y="2946074"/>
                        <a:ext cx="67327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>
                          <a:spcAft>
                            <a:spcPts val="200"/>
                          </a:spcAft>
                        </a:pP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1</a:t>
                        </a:r>
                        <a:endParaRPr lang="ko-KR" altLang="en-US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170" name="Freeform 5">
                        <a:extLst>
                          <a:ext uri="{FF2B5EF4-FFF2-40B4-BE49-F238E27FC236}">
                            <a16:creationId xmlns:a16="http://schemas.microsoft.com/office/drawing/2014/main" id="{8469A8DA-9443-2619-45BB-D63479E4DC82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128120" y="2929030"/>
                        <a:ext cx="170419" cy="172587"/>
                      </a:xfrm>
                      <a:prstGeom prst="ellipse">
                        <a:avLst/>
                      </a:prstGeom>
                      <a:noFill/>
                      <a:ln w="12700" cap="flat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sz="2000" dirty="0"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</p:grpSp>
                <p:grpSp>
                  <p:nvGrpSpPr>
                    <p:cNvPr id="164" name="그룹 163">
                      <a:extLst>
                        <a:ext uri="{FF2B5EF4-FFF2-40B4-BE49-F238E27FC236}">
                          <a16:creationId xmlns:a16="http://schemas.microsoft.com/office/drawing/2014/main" id="{F22C2908-BC84-02A3-82C1-6B7A4DABF81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99620" y="3254785"/>
                      <a:ext cx="478299" cy="172587"/>
                      <a:chOff x="128120" y="2929030"/>
                      <a:chExt cx="478299" cy="172587"/>
                    </a:xfrm>
                  </p:grpSpPr>
                  <p:sp>
                    <p:nvSpPr>
                      <p:cNvPr id="165" name="TextBox 164">
                        <a:extLst>
                          <a:ext uri="{FF2B5EF4-FFF2-40B4-BE49-F238E27FC236}">
                            <a16:creationId xmlns:a16="http://schemas.microsoft.com/office/drawing/2014/main" id="{697821F5-EE40-A3E8-2312-4441F5E3248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62763" y="2934532"/>
                        <a:ext cx="243656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>
                          <a:spcAft>
                            <a:spcPts val="200"/>
                          </a:spcAft>
                        </a:pPr>
                        <a:r>
                          <a:rPr lang="ko-KR" altLang="en-US" sz="105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목표</a:t>
                        </a:r>
                      </a:p>
                    </p:txBody>
                  </p:sp>
                  <p:sp>
                    <p:nvSpPr>
                      <p:cNvPr id="166" name="TextBox 165">
                        <a:extLst>
                          <a:ext uri="{FF2B5EF4-FFF2-40B4-BE49-F238E27FC236}">
                            <a16:creationId xmlns:a16="http://schemas.microsoft.com/office/drawing/2014/main" id="{C7E66C0F-A410-2972-6D6E-9A45EF737E9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79666" y="2946074"/>
                        <a:ext cx="67326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>
                          <a:spcAft>
                            <a:spcPts val="200"/>
                          </a:spcAft>
                        </a:pP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2</a:t>
                        </a:r>
                        <a:endParaRPr lang="ko-KR" altLang="en-US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167" name="Freeform 5">
                        <a:extLst>
                          <a:ext uri="{FF2B5EF4-FFF2-40B4-BE49-F238E27FC236}">
                            <a16:creationId xmlns:a16="http://schemas.microsoft.com/office/drawing/2014/main" id="{7EA48821-74CD-285E-CE75-687C76B6F7E9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128120" y="2929030"/>
                        <a:ext cx="170419" cy="172587"/>
                      </a:xfrm>
                      <a:prstGeom prst="ellipse">
                        <a:avLst/>
                      </a:prstGeom>
                      <a:noFill/>
                      <a:ln w="12700" cap="flat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sz="2000" dirty="0"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5" name="그룹 144">
                  <a:extLst>
                    <a:ext uri="{FF2B5EF4-FFF2-40B4-BE49-F238E27FC236}">
                      <a16:creationId xmlns:a16="http://schemas.microsoft.com/office/drawing/2014/main" id="{2F43A513-B9EB-D40D-3439-BFD85E44B7CD}"/>
                    </a:ext>
                  </a:extLst>
                </p:cNvPr>
                <p:cNvGrpSpPr/>
                <p:nvPr/>
              </p:nvGrpSpPr>
              <p:grpSpPr>
                <a:xfrm>
                  <a:off x="587708" y="3733000"/>
                  <a:ext cx="2387905" cy="831025"/>
                  <a:chOff x="587708" y="3679063"/>
                  <a:chExt cx="2387905" cy="831025"/>
                </a:xfrm>
              </p:grpSpPr>
              <p:sp>
                <p:nvSpPr>
                  <p:cNvPr id="154" name="사각형: 둥근 모서리 153">
                    <a:extLst>
                      <a:ext uri="{FF2B5EF4-FFF2-40B4-BE49-F238E27FC236}">
                        <a16:creationId xmlns:a16="http://schemas.microsoft.com/office/drawing/2014/main" id="{21FA422D-4DE0-40EE-C310-AF72E4C68754}"/>
                      </a:ext>
                    </a:extLst>
                  </p:cNvPr>
                  <p:cNvSpPr/>
                  <p:nvPr/>
                </p:nvSpPr>
                <p:spPr>
                  <a:xfrm>
                    <a:off x="587708" y="3679063"/>
                    <a:ext cx="2387905" cy="831025"/>
                  </a:xfrm>
                  <a:prstGeom prst="roundRect">
                    <a:avLst>
                      <a:gd name="adj" fmla="val 6445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chemeClr val="bg1">
                        <a:lumMod val="8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400" dirty="0">
                      <a:solidFill>
                        <a:srgbClr val="0F958E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grpSp>
                <p:nvGrpSpPr>
                  <p:cNvPr id="155" name="그룹 154">
                    <a:extLst>
                      <a:ext uri="{FF2B5EF4-FFF2-40B4-BE49-F238E27FC236}">
                        <a16:creationId xmlns:a16="http://schemas.microsoft.com/office/drawing/2014/main" id="{8CDC856E-8F16-BEA4-FAF2-90FED08CE908}"/>
                      </a:ext>
                    </a:extLst>
                  </p:cNvPr>
                  <p:cNvGrpSpPr/>
                  <p:nvPr/>
                </p:nvGrpSpPr>
                <p:grpSpPr>
                  <a:xfrm>
                    <a:off x="699620" y="3807685"/>
                    <a:ext cx="1422469" cy="573780"/>
                    <a:chOff x="699620" y="2959510"/>
                    <a:chExt cx="1422469" cy="573780"/>
                  </a:xfrm>
                </p:grpSpPr>
                <p:grpSp>
                  <p:nvGrpSpPr>
                    <p:cNvPr id="156" name="그룹 155">
                      <a:extLst>
                        <a:ext uri="{FF2B5EF4-FFF2-40B4-BE49-F238E27FC236}">
                          <a16:creationId xmlns:a16="http://schemas.microsoft.com/office/drawing/2014/main" id="{19469396-4AF9-B4AC-A1C0-0377D057B17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99620" y="2959510"/>
                      <a:ext cx="1422469" cy="172587"/>
                      <a:chOff x="128120" y="2929030"/>
                      <a:chExt cx="1422469" cy="172587"/>
                    </a:xfrm>
                  </p:grpSpPr>
                  <p:sp>
                    <p:nvSpPr>
                      <p:cNvPr id="158" name="TextBox 157">
                        <a:extLst>
                          <a:ext uri="{FF2B5EF4-FFF2-40B4-BE49-F238E27FC236}">
                            <a16:creationId xmlns:a16="http://schemas.microsoft.com/office/drawing/2014/main" id="{C3582FE7-2573-68E2-EE1F-9DBC438D31E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62763" y="2934532"/>
                        <a:ext cx="1187826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>
                          <a:spcAft>
                            <a:spcPts val="200"/>
                          </a:spcAft>
                        </a:pPr>
                        <a:r>
                          <a:rPr lang="ko-KR" altLang="en-US" sz="105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내용 체계 및 성취기준</a:t>
                        </a:r>
                      </a:p>
                    </p:txBody>
                  </p:sp>
                  <p:sp>
                    <p:nvSpPr>
                      <p:cNvPr id="159" name="TextBox 158">
                        <a:extLst>
                          <a:ext uri="{FF2B5EF4-FFF2-40B4-BE49-F238E27FC236}">
                            <a16:creationId xmlns:a16="http://schemas.microsoft.com/office/drawing/2014/main" id="{00DC269B-5EE1-8506-B4D2-597B0435D97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79666" y="2946074"/>
                        <a:ext cx="67326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>
                          <a:spcAft>
                            <a:spcPts val="200"/>
                          </a:spcAft>
                        </a:pP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3</a:t>
                        </a:r>
                        <a:endParaRPr lang="ko-KR" altLang="en-US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160" name="Freeform 5">
                        <a:extLst>
                          <a:ext uri="{FF2B5EF4-FFF2-40B4-BE49-F238E27FC236}">
                            <a16:creationId xmlns:a16="http://schemas.microsoft.com/office/drawing/2014/main" id="{54700630-37C9-EFE4-BBA5-34B2B1FF6624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128120" y="2929030"/>
                        <a:ext cx="170419" cy="172587"/>
                      </a:xfrm>
                      <a:prstGeom prst="ellipse">
                        <a:avLst/>
                      </a:prstGeom>
                      <a:noFill/>
                      <a:ln w="12700" cap="flat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sz="2000" dirty="0"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</p:grpSp>
                <p:sp>
                  <p:nvSpPr>
                    <p:cNvPr id="157" name="TextBox 156">
                      <a:extLst>
                        <a:ext uri="{FF2B5EF4-FFF2-40B4-BE49-F238E27FC236}">
                          <a16:creationId xmlns:a16="http://schemas.microsoft.com/office/drawing/2014/main" id="{14CCF3FB-8696-66AD-07AE-5926B443C7E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34263" y="3199865"/>
                      <a:ext cx="702115" cy="33342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가</a:t>
                      </a:r>
                      <a:r>
                        <a:rPr lang="en-US" altLang="ko-KR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. </a:t>
                      </a: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내용 체계</a:t>
                      </a:r>
                      <a:endParaRPr lang="en-US" altLang="ko-KR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>
                        <a:spcAft>
                          <a:spcPts val="200"/>
                        </a:spcAft>
                      </a:pP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나</a:t>
                      </a:r>
                      <a:r>
                        <a:rPr lang="en-US" altLang="ko-KR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. </a:t>
                      </a: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성취 기준</a:t>
                      </a:r>
                    </a:p>
                  </p:txBody>
                </p:sp>
              </p:grpSp>
            </p:grpSp>
            <p:grpSp>
              <p:nvGrpSpPr>
                <p:cNvPr id="146" name="그룹 145">
                  <a:extLst>
                    <a:ext uri="{FF2B5EF4-FFF2-40B4-BE49-F238E27FC236}">
                      <a16:creationId xmlns:a16="http://schemas.microsoft.com/office/drawing/2014/main" id="{2A29536C-F162-77EE-082B-DAC5777DD14B}"/>
                    </a:ext>
                  </a:extLst>
                </p:cNvPr>
                <p:cNvGrpSpPr/>
                <p:nvPr/>
              </p:nvGrpSpPr>
              <p:grpSpPr>
                <a:xfrm>
                  <a:off x="587708" y="4659306"/>
                  <a:ext cx="2387905" cy="831025"/>
                  <a:chOff x="587708" y="3679063"/>
                  <a:chExt cx="2387905" cy="831025"/>
                </a:xfrm>
              </p:grpSpPr>
              <p:sp>
                <p:nvSpPr>
                  <p:cNvPr id="147" name="사각형: 둥근 모서리 146">
                    <a:extLst>
                      <a:ext uri="{FF2B5EF4-FFF2-40B4-BE49-F238E27FC236}">
                        <a16:creationId xmlns:a16="http://schemas.microsoft.com/office/drawing/2014/main" id="{2E4472CB-2A44-1BF5-38F7-3CBC9B76C5EA}"/>
                      </a:ext>
                    </a:extLst>
                  </p:cNvPr>
                  <p:cNvSpPr/>
                  <p:nvPr/>
                </p:nvSpPr>
                <p:spPr>
                  <a:xfrm>
                    <a:off x="587708" y="3679063"/>
                    <a:ext cx="2387905" cy="831025"/>
                  </a:xfrm>
                  <a:prstGeom prst="roundRect">
                    <a:avLst>
                      <a:gd name="adj" fmla="val 6445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chemeClr val="bg1">
                        <a:lumMod val="8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400" dirty="0">
                      <a:solidFill>
                        <a:srgbClr val="0F958E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grpSp>
                <p:nvGrpSpPr>
                  <p:cNvPr id="148" name="그룹 147">
                    <a:extLst>
                      <a:ext uri="{FF2B5EF4-FFF2-40B4-BE49-F238E27FC236}">
                        <a16:creationId xmlns:a16="http://schemas.microsoft.com/office/drawing/2014/main" id="{702707DF-C3F9-0467-2ECF-72F8F05AE727}"/>
                      </a:ext>
                    </a:extLst>
                  </p:cNvPr>
                  <p:cNvGrpSpPr/>
                  <p:nvPr/>
                </p:nvGrpSpPr>
                <p:grpSpPr>
                  <a:xfrm>
                    <a:off x="699620" y="3807685"/>
                    <a:ext cx="1917796" cy="573780"/>
                    <a:chOff x="699620" y="2959510"/>
                    <a:chExt cx="1917796" cy="573780"/>
                  </a:xfrm>
                </p:grpSpPr>
                <p:grpSp>
                  <p:nvGrpSpPr>
                    <p:cNvPr id="149" name="그룹 148">
                      <a:extLst>
                        <a:ext uri="{FF2B5EF4-FFF2-40B4-BE49-F238E27FC236}">
                          <a16:creationId xmlns:a16="http://schemas.microsoft.com/office/drawing/2014/main" id="{493C31D3-AA13-EBC1-2088-444F830A31C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99620" y="2959510"/>
                      <a:ext cx="1917796" cy="172587"/>
                      <a:chOff x="128120" y="2929030"/>
                      <a:chExt cx="1917796" cy="172587"/>
                    </a:xfrm>
                  </p:grpSpPr>
                  <p:sp>
                    <p:nvSpPr>
                      <p:cNvPr id="151" name="TextBox 150">
                        <a:extLst>
                          <a:ext uri="{FF2B5EF4-FFF2-40B4-BE49-F238E27FC236}">
                            <a16:creationId xmlns:a16="http://schemas.microsoft.com/office/drawing/2014/main" id="{A65ADEE1-E24C-94D7-E8C9-B27004D3D6C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62763" y="2934532"/>
                        <a:ext cx="1683153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>
                          <a:spcAft>
                            <a:spcPts val="200"/>
                          </a:spcAft>
                        </a:pPr>
                        <a:r>
                          <a:rPr lang="ko-KR" altLang="en-US" sz="105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교수</a:t>
                        </a:r>
                        <a:r>
                          <a:rPr lang="en-US" altLang="ko-KR" sz="105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·</a:t>
                        </a:r>
                        <a:r>
                          <a:rPr lang="ko-KR" altLang="en-US" sz="105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학습 방법 및 평가의 방향</a:t>
                        </a:r>
                      </a:p>
                    </p:txBody>
                  </p:sp>
                  <p:sp>
                    <p:nvSpPr>
                      <p:cNvPr id="152" name="TextBox 151">
                        <a:extLst>
                          <a:ext uri="{FF2B5EF4-FFF2-40B4-BE49-F238E27FC236}">
                            <a16:creationId xmlns:a16="http://schemas.microsoft.com/office/drawing/2014/main" id="{86EDCD63-72BB-8783-1BF3-FBF7476A981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78864" y="2946074"/>
                        <a:ext cx="68930" cy="138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>
                          <a:spcAft>
                            <a:spcPts val="200"/>
                          </a:spcAft>
                        </a:pPr>
                        <a:r>
                          <a:rPr lang="en-US" altLang="ko-KR" sz="900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4</a:t>
                        </a:r>
                        <a:endParaRPr lang="ko-KR" altLang="en-US" sz="9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153" name="Freeform 5">
                        <a:extLst>
                          <a:ext uri="{FF2B5EF4-FFF2-40B4-BE49-F238E27FC236}">
                            <a16:creationId xmlns:a16="http://schemas.microsoft.com/office/drawing/2014/main" id="{782FBCD8-89C8-170C-DCAE-78A2567E6F78}"/>
                          </a:ext>
                        </a:extLst>
                      </p:cNvPr>
                      <p:cNvSpPr>
                        <a:spLocks noChangeAspect="1" noEditPoints="1"/>
                      </p:cNvSpPr>
                      <p:nvPr/>
                    </p:nvSpPr>
                    <p:spPr bwMode="auto">
                      <a:xfrm>
                        <a:off x="128120" y="2929030"/>
                        <a:ext cx="170419" cy="172587"/>
                      </a:xfrm>
                      <a:prstGeom prst="ellipse">
                        <a:avLst/>
                      </a:prstGeom>
                      <a:noFill/>
                      <a:ln w="12700" cap="flat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miter/>
                      </a:ln>
                    </p:spPr>
                    <p:txBody>
  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ko-KR" altLang="en-US" sz="2000" dirty="0"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</p:grpSp>
                <p:sp>
                  <p:nvSpPr>
                    <p:cNvPr id="150" name="TextBox 149">
                      <a:extLst>
                        <a:ext uri="{FF2B5EF4-FFF2-40B4-BE49-F238E27FC236}">
                          <a16:creationId xmlns:a16="http://schemas.microsoft.com/office/drawing/2014/main" id="{1377C286-12F8-2654-E61D-8800BF7B1DC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34263" y="3199865"/>
                      <a:ext cx="973023" cy="33342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가</a:t>
                      </a:r>
                      <a:r>
                        <a:rPr lang="en-US" altLang="ko-KR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. </a:t>
                      </a: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교수</a:t>
                      </a:r>
                      <a:r>
                        <a:rPr lang="en-US" altLang="ko-KR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·</a:t>
                      </a: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학습 방향</a:t>
                      </a:r>
                    </a:p>
                    <a:p>
                      <a:pPr>
                        <a:spcAft>
                          <a:spcPts val="200"/>
                        </a:spcAft>
                      </a:pP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나</a:t>
                      </a:r>
                      <a:r>
                        <a:rPr lang="en-US" altLang="ko-KR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. </a:t>
                      </a:r>
                      <a:r>
                        <a:rPr lang="ko-KR" altLang="en-US" sz="10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평가 방향</a:t>
                      </a:r>
                    </a:p>
                  </p:txBody>
                </p:sp>
              </p:grpSp>
            </p:grpSp>
          </p:grp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56069624-14B5-9CA8-3236-5DB1E46F2AE8}"/>
                </a:ext>
              </a:extLst>
            </p:cNvPr>
            <p:cNvGrpSpPr/>
            <p:nvPr/>
          </p:nvGrpSpPr>
          <p:grpSpPr>
            <a:xfrm>
              <a:off x="3802063" y="1805576"/>
              <a:ext cx="4884458" cy="4360274"/>
              <a:chOff x="3802063" y="1805576"/>
              <a:chExt cx="4884458" cy="4360274"/>
            </a:xfrm>
          </p:grpSpPr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4FAB73E5-DA5C-2596-7EA2-07768E2CDCCF}"/>
                  </a:ext>
                </a:extLst>
              </p:cNvPr>
              <p:cNvSpPr/>
              <p:nvPr/>
            </p:nvSpPr>
            <p:spPr>
              <a:xfrm>
                <a:off x="3802063" y="2197378"/>
                <a:ext cx="4884458" cy="3968472"/>
              </a:xfrm>
              <a:prstGeom prst="roundRect">
                <a:avLst>
                  <a:gd name="adj" fmla="val 2915"/>
                </a:avLst>
              </a:pr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D4A68F4C-495F-3D0F-B6D5-509A7E6A921A}"/>
                  </a:ext>
                </a:extLst>
              </p:cNvPr>
              <p:cNvGrpSpPr/>
              <p:nvPr/>
            </p:nvGrpSpPr>
            <p:grpSpPr>
              <a:xfrm>
                <a:off x="4043078" y="1805576"/>
                <a:ext cx="4402428" cy="356454"/>
                <a:chOff x="4043078" y="1805576"/>
                <a:chExt cx="4402428" cy="356454"/>
              </a:xfrm>
            </p:grpSpPr>
            <p:grpSp>
              <p:nvGrpSpPr>
                <p:cNvPr id="136" name="그룹 135">
                  <a:extLst>
                    <a:ext uri="{FF2B5EF4-FFF2-40B4-BE49-F238E27FC236}">
                      <a16:creationId xmlns:a16="http://schemas.microsoft.com/office/drawing/2014/main" id="{0B7ABD52-DB6F-6F61-E173-BF4DB5DE4C1A}"/>
                    </a:ext>
                  </a:extLst>
                </p:cNvPr>
                <p:cNvGrpSpPr/>
                <p:nvPr/>
              </p:nvGrpSpPr>
              <p:grpSpPr>
                <a:xfrm>
                  <a:off x="4043078" y="1805576"/>
                  <a:ext cx="4402428" cy="356454"/>
                  <a:chOff x="631683" y="1954954"/>
                  <a:chExt cx="4402428" cy="356454"/>
                </a:xfrm>
              </p:grpSpPr>
              <p:sp>
                <p:nvSpPr>
                  <p:cNvPr id="138" name="자유형 31">
                    <a:extLst>
                      <a:ext uri="{FF2B5EF4-FFF2-40B4-BE49-F238E27FC236}">
                        <a16:creationId xmlns:a16="http://schemas.microsoft.com/office/drawing/2014/main" id="{5EFECB72-54FD-DB9C-4CCC-E3CE637CCAB8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631683" y="1954954"/>
                    <a:ext cx="1430628" cy="356454"/>
                  </a:xfrm>
                  <a:custGeom>
                    <a:avLst/>
                    <a:gdLst>
                      <a:gd name="connsiteX0" fmla="*/ 340585 w 1326965"/>
                      <a:gd name="connsiteY0" fmla="*/ 0 h 356900"/>
                      <a:gd name="connsiteX1" fmla="*/ 579666 w 1326965"/>
                      <a:gd name="connsiteY1" fmla="*/ 0 h 356900"/>
                      <a:gd name="connsiteX2" fmla="*/ 623320 w 1326965"/>
                      <a:gd name="connsiteY2" fmla="*/ 0 h 356900"/>
                      <a:gd name="connsiteX3" fmla="*/ 862401 w 1326965"/>
                      <a:gd name="connsiteY3" fmla="*/ 0 h 356900"/>
                      <a:gd name="connsiteX4" fmla="*/ 1326965 w 1326965"/>
                      <a:gd name="connsiteY4" fmla="*/ 0 h 356900"/>
                      <a:gd name="connsiteX5" fmla="*/ 1326965 w 1326965"/>
                      <a:gd name="connsiteY5" fmla="*/ 356900 h 356900"/>
                      <a:gd name="connsiteX6" fmla="*/ 1285302 w 1326965"/>
                      <a:gd name="connsiteY6" fmla="*/ 356900 h 356900"/>
                      <a:gd name="connsiteX7" fmla="*/ 1241647 w 1326965"/>
                      <a:gd name="connsiteY7" fmla="*/ 356900 h 356900"/>
                      <a:gd name="connsiteX8" fmla="*/ 1002566 w 1326965"/>
                      <a:gd name="connsiteY8" fmla="*/ 356900 h 356900"/>
                      <a:gd name="connsiteX9" fmla="*/ 521816 w 1326965"/>
                      <a:gd name="connsiteY9" fmla="*/ 356900 h 356900"/>
                      <a:gd name="connsiteX10" fmla="*/ 282735 w 1326965"/>
                      <a:gd name="connsiteY10" fmla="*/ 356900 h 356900"/>
                      <a:gd name="connsiteX11" fmla="*/ 239081 w 1326965"/>
                      <a:gd name="connsiteY11" fmla="*/ 356900 h 356900"/>
                      <a:gd name="connsiteX12" fmla="*/ 0 w 1326965"/>
                      <a:gd name="connsiteY12" fmla="*/ 356900 h 356900"/>
                      <a:gd name="connsiteX13" fmla="*/ 14916 w 1326965"/>
                      <a:gd name="connsiteY13" fmla="*/ 349086 h 356900"/>
                      <a:gd name="connsiteX14" fmla="*/ 34804 w 1326965"/>
                      <a:gd name="connsiteY14" fmla="*/ 336060 h 356900"/>
                      <a:gd name="connsiteX15" fmla="*/ 59665 w 1326965"/>
                      <a:gd name="connsiteY15" fmla="*/ 315218 h 356900"/>
                      <a:gd name="connsiteX16" fmla="*/ 89497 w 1326965"/>
                      <a:gd name="connsiteY16" fmla="*/ 281352 h 356900"/>
                      <a:gd name="connsiteX17" fmla="*/ 104414 w 1326965"/>
                      <a:gd name="connsiteY17" fmla="*/ 260512 h 356900"/>
                      <a:gd name="connsiteX18" fmla="*/ 121815 w 1326965"/>
                      <a:gd name="connsiteY18" fmla="*/ 237066 h 356900"/>
                      <a:gd name="connsiteX19" fmla="*/ 139216 w 1326965"/>
                      <a:gd name="connsiteY19" fmla="*/ 208410 h 356900"/>
                      <a:gd name="connsiteX20" fmla="*/ 156620 w 1326965"/>
                      <a:gd name="connsiteY20" fmla="*/ 174543 h 356900"/>
                      <a:gd name="connsiteX21" fmla="*/ 176508 w 1326965"/>
                      <a:gd name="connsiteY21" fmla="*/ 138071 h 356900"/>
                      <a:gd name="connsiteX22" fmla="*/ 193910 w 1326965"/>
                      <a:gd name="connsiteY22" fmla="*/ 96390 h 356900"/>
                      <a:gd name="connsiteX23" fmla="*/ 208824 w 1326965"/>
                      <a:gd name="connsiteY23" fmla="*/ 65128 h 356900"/>
                      <a:gd name="connsiteX24" fmla="*/ 226228 w 1326965"/>
                      <a:gd name="connsiteY24" fmla="*/ 41682 h 356900"/>
                      <a:gd name="connsiteX25" fmla="*/ 243631 w 1326965"/>
                      <a:gd name="connsiteY25" fmla="*/ 23446 h 356900"/>
                      <a:gd name="connsiteX26" fmla="*/ 263519 w 1326965"/>
                      <a:gd name="connsiteY26" fmla="*/ 13025 h 356900"/>
                      <a:gd name="connsiteX27" fmla="*/ 283408 w 1326965"/>
                      <a:gd name="connsiteY27" fmla="*/ 5211 h 356900"/>
                      <a:gd name="connsiteX28" fmla="*/ 303295 w 1326965"/>
                      <a:gd name="connsiteY28" fmla="*/ 2606 h 356900"/>
                      <a:gd name="connsiteX29" fmla="*/ 340585 w 1326965"/>
                      <a:gd name="connsiteY29" fmla="*/ 0 h 356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1326965" h="356900">
                        <a:moveTo>
                          <a:pt x="340585" y="0"/>
                        </a:moveTo>
                        <a:lnTo>
                          <a:pt x="579666" y="0"/>
                        </a:lnTo>
                        <a:lnTo>
                          <a:pt x="623320" y="0"/>
                        </a:lnTo>
                        <a:lnTo>
                          <a:pt x="862401" y="0"/>
                        </a:lnTo>
                        <a:lnTo>
                          <a:pt x="1326965" y="0"/>
                        </a:lnTo>
                        <a:lnTo>
                          <a:pt x="1326965" y="356900"/>
                        </a:lnTo>
                        <a:lnTo>
                          <a:pt x="1285302" y="356900"/>
                        </a:lnTo>
                        <a:lnTo>
                          <a:pt x="1241647" y="356900"/>
                        </a:lnTo>
                        <a:lnTo>
                          <a:pt x="1002566" y="356900"/>
                        </a:lnTo>
                        <a:lnTo>
                          <a:pt x="521816" y="356900"/>
                        </a:lnTo>
                        <a:lnTo>
                          <a:pt x="282735" y="356900"/>
                        </a:lnTo>
                        <a:lnTo>
                          <a:pt x="239081" y="356900"/>
                        </a:lnTo>
                        <a:lnTo>
                          <a:pt x="0" y="356900"/>
                        </a:lnTo>
                        <a:lnTo>
                          <a:pt x="14916" y="349086"/>
                        </a:lnTo>
                        <a:lnTo>
                          <a:pt x="34804" y="336060"/>
                        </a:lnTo>
                        <a:lnTo>
                          <a:pt x="59665" y="315218"/>
                        </a:lnTo>
                        <a:lnTo>
                          <a:pt x="89497" y="281352"/>
                        </a:lnTo>
                        <a:lnTo>
                          <a:pt x="104414" y="260512"/>
                        </a:lnTo>
                        <a:lnTo>
                          <a:pt x="121815" y="237066"/>
                        </a:lnTo>
                        <a:lnTo>
                          <a:pt x="139216" y="208410"/>
                        </a:lnTo>
                        <a:lnTo>
                          <a:pt x="156620" y="174543"/>
                        </a:lnTo>
                        <a:lnTo>
                          <a:pt x="176508" y="138071"/>
                        </a:lnTo>
                        <a:lnTo>
                          <a:pt x="193910" y="96390"/>
                        </a:lnTo>
                        <a:lnTo>
                          <a:pt x="208824" y="65128"/>
                        </a:lnTo>
                        <a:lnTo>
                          <a:pt x="226228" y="41682"/>
                        </a:lnTo>
                        <a:lnTo>
                          <a:pt x="243631" y="23446"/>
                        </a:lnTo>
                        <a:lnTo>
                          <a:pt x="263519" y="13025"/>
                        </a:lnTo>
                        <a:lnTo>
                          <a:pt x="283408" y="5211"/>
                        </a:lnTo>
                        <a:lnTo>
                          <a:pt x="303295" y="2606"/>
                        </a:lnTo>
                        <a:lnTo>
                          <a:pt x="340585" y="0"/>
                        </a:lnTo>
                        <a:close/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139" name="자유형 31">
                    <a:extLst>
                      <a:ext uri="{FF2B5EF4-FFF2-40B4-BE49-F238E27FC236}">
                        <a16:creationId xmlns:a16="http://schemas.microsoft.com/office/drawing/2014/main" id="{C9F02BCD-9A6B-3858-592B-BC85C798824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1104038" y="1954954"/>
                    <a:ext cx="2638010" cy="356454"/>
                  </a:xfrm>
                  <a:prstGeom prst="round2SameRect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140" name="자유형 31">
                    <a:extLst>
                      <a:ext uri="{FF2B5EF4-FFF2-40B4-BE49-F238E27FC236}">
                        <a16:creationId xmlns:a16="http://schemas.microsoft.com/office/drawing/2014/main" id="{C6A93A3A-F520-DC36-2F4E-EE661AF9299F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3603483" y="1954954"/>
                    <a:ext cx="1430628" cy="356454"/>
                  </a:xfrm>
                  <a:custGeom>
                    <a:avLst/>
                    <a:gdLst>
                      <a:gd name="connsiteX0" fmla="*/ 340585 w 1326965"/>
                      <a:gd name="connsiteY0" fmla="*/ 0 h 356900"/>
                      <a:gd name="connsiteX1" fmla="*/ 579666 w 1326965"/>
                      <a:gd name="connsiteY1" fmla="*/ 0 h 356900"/>
                      <a:gd name="connsiteX2" fmla="*/ 623320 w 1326965"/>
                      <a:gd name="connsiteY2" fmla="*/ 0 h 356900"/>
                      <a:gd name="connsiteX3" fmla="*/ 862401 w 1326965"/>
                      <a:gd name="connsiteY3" fmla="*/ 0 h 356900"/>
                      <a:gd name="connsiteX4" fmla="*/ 1326965 w 1326965"/>
                      <a:gd name="connsiteY4" fmla="*/ 0 h 356900"/>
                      <a:gd name="connsiteX5" fmla="*/ 1326965 w 1326965"/>
                      <a:gd name="connsiteY5" fmla="*/ 356900 h 356900"/>
                      <a:gd name="connsiteX6" fmla="*/ 1285302 w 1326965"/>
                      <a:gd name="connsiteY6" fmla="*/ 356900 h 356900"/>
                      <a:gd name="connsiteX7" fmla="*/ 1241647 w 1326965"/>
                      <a:gd name="connsiteY7" fmla="*/ 356900 h 356900"/>
                      <a:gd name="connsiteX8" fmla="*/ 1002566 w 1326965"/>
                      <a:gd name="connsiteY8" fmla="*/ 356900 h 356900"/>
                      <a:gd name="connsiteX9" fmla="*/ 521816 w 1326965"/>
                      <a:gd name="connsiteY9" fmla="*/ 356900 h 356900"/>
                      <a:gd name="connsiteX10" fmla="*/ 282735 w 1326965"/>
                      <a:gd name="connsiteY10" fmla="*/ 356900 h 356900"/>
                      <a:gd name="connsiteX11" fmla="*/ 239081 w 1326965"/>
                      <a:gd name="connsiteY11" fmla="*/ 356900 h 356900"/>
                      <a:gd name="connsiteX12" fmla="*/ 0 w 1326965"/>
                      <a:gd name="connsiteY12" fmla="*/ 356900 h 356900"/>
                      <a:gd name="connsiteX13" fmla="*/ 14916 w 1326965"/>
                      <a:gd name="connsiteY13" fmla="*/ 349086 h 356900"/>
                      <a:gd name="connsiteX14" fmla="*/ 34804 w 1326965"/>
                      <a:gd name="connsiteY14" fmla="*/ 336060 h 356900"/>
                      <a:gd name="connsiteX15" fmla="*/ 59665 w 1326965"/>
                      <a:gd name="connsiteY15" fmla="*/ 315218 h 356900"/>
                      <a:gd name="connsiteX16" fmla="*/ 89497 w 1326965"/>
                      <a:gd name="connsiteY16" fmla="*/ 281352 h 356900"/>
                      <a:gd name="connsiteX17" fmla="*/ 104414 w 1326965"/>
                      <a:gd name="connsiteY17" fmla="*/ 260512 h 356900"/>
                      <a:gd name="connsiteX18" fmla="*/ 121815 w 1326965"/>
                      <a:gd name="connsiteY18" fmla="*/ 237066 h 356900"/>
                      <a:gd name="connsiteX19" fmla="*/ 139216 w 1326965"/>
                      <a:gd name="connsiteY19" fmla="*/ 208410 h 356900"/>
                      <a:gd name="connsiteX20" fmla="*/ 156620 w 1326965"/>
                      <a:gd name="connsiteY20" fmla="*/ 174543 h 356900"/>
                      <a:gd name="connsiteX21" fmla="*/ 176508 w 1326965"/>
                      <a:gd name="connsiteY21" fmla="*/ 138071 h 356900"/>
                      <a:gd name="connsiteX22" fmla="*/ 193910 w 1326965"/>
                      <a:gd name="connsiteY22" fmla="*/ 96390 h 356900"/>
                      <a:gd name="connsiteX23" fmla="*/ 208824 w 1326965"/>
                      <a:gd name="connsiteY23" fmla="*/ 65128 h 356900"/>
                      <a:gd name="connsiteX24" fmla="*/ 226228 w 1326965"/>
                      <a:gd name="connsiteY24" fmla="*/ 41682 h 356900"/>
                      <a:gd name="connsiteX25" fmla="*/ 243631 w 1326965"/>
                      <a:gd name="connsiteY25" fmla="*/ 23446 h 356900"/>
                      <a:gd name="connsiteX26" fmla="*/ 263519 w 1326965"/>
                      <a:gd name="connsiteY26" fmla="*/ 13025 h 356900"/>
                      <a:gd name="connsiteX27" fmla="*/ 283408 w 1326965"/>
                      <a:gd name="connsiteY27" fmla="*/ 5211 h 356900"/>
                      <a:gd name="connsiteX28" fmla="*/ 303295 w 1326965"/>
                      <a:gd name="connsiteY28" fmla="*/ 2606 h 356900"/>
                      <a:gd name="connsiteX29" fmla="*/ 340585 w 1326965"/>
                      <a:gd name="connsiteY29" fmla="*/ 0 h 356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1326965" h="356900">
                        <a:moveTo>
                          <a:pt x="340585" y="0"/>
                        </a:moveTo>
                        <a:lnTo>
                          <a:pt x="579666" y="0"/>
                        </a:lnTo>
                        <a:lnTo>
                          <a:pt x="623320" y="0"/>
                        </a:lnTo>
                        <a:lnTo>
                          <a:pt x="862401" y="0"/>
                        </a:lnTo>
                        <a:lnTo>
                          <a:pt x="1326965" y="0"/>
                        </a:lnTo>
                        <a:lnTo>
                          <a:pt x="1326965" y="356900"/>
                        </a:lnTo>
                        <a:lnTo>
                          <a:pt x="1285302" y="356900"/>
                        </a:lnTo>
                        <a:lnTo>
                          <a:pt x="1241647" y="356900"/>
                        </a:lnTo>
                        <a:lnTo>
                          <a:pt x="1002566" y="356900"/>
                        </a:lnTo>
                        <a:lnTo>
                          <a:pt x="521816" y="356900"/>
                        </a:lnTo>
                        <a:lnTo>
                          <a:pt x="282735" y="356900"/>
                        </a:lnTo>
                        <a:lnTo>
                          <a:pt x="239081" y="356900"/>
                        </a:lnTo>
                        <a:lnTo>
                          <a:pt x="0" y="356900"/>
                        </a:lnTo>
                        <a:lnTo>
                          <a:pt x="14916" y="349086"/>
                        </a:lnTo>
                        <a:lnTo>
                          <a:pt x="34804" y="336060"/>
                        </a:lnTo>
                        <a:lnTo>
                          <a:pt x="59665" y="315218"/>
                        </a:lnTo>
                        <a:lnTo>
                          <a:pt x="89497" y="281352"/>
                        </a:lnTo>
                        <a:lnTo>
                          <a:pt x="104414" y="260512"/>
                        </a:lnTo>
                        <a:lnTo>
                          <a:pt x="121815" y="237066"/>
                        </a:lnTo>
                        <a:lnTo>
                          <a:pt x="139216" y="208410"/>
                        </a:lnTo>
                        <a:lnTo>
                          <a:pt x="156620" y="174543"/>
                        </a:lnTo>
                        <a:lnTo>
                          <a:pt x="176508" y="138071"/>
                        </a:lnTo>
                        <a:lnTo>
                          <a:pt x="193910" y="96390"/>
                        </a:lnTo>
                        <a:lnTo>
                          <a:pt x="208824" y="65128"/>
                        </a:lnTo>
                        <a:lnTo>
                          <a:pt x="226228" y="41682"/>
                        </a:lnTo>
                        <a:lnTo>
                          <a:pt x="243631" y="23446"/>
                        </a:lnTo>
                        <a:lnTo>
                          <a:pt x="263519" y="13025"/>
                        </a:lnTo>
                        <a:lnTo>
                          <a:pt x="283408" y="5211"/>
                        </a:lnTo>
                        <a:lnTo>
                          <a:pt x="303295" y="2606"/>
                        </a:lnTo>
                        <a:lnTo>
                          <a:pt x="340585" y="0"/>
                        </a:lnTo>
                        <a:close/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chemeClr val="lt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EB7E76C8-1D0F-F8F7-5535-2BC1CD798E51}"/>
                    </a:ext>
                  </a:extLst>
                </p:cNvPr>
                <p:cNvSpPr txBox="1"/>
                <p:nvPr/>
              </p:nvSpPr>
              <p:spPr>
                <a:xfrm>
                  <a:off x="5382678" y="1860693"/>
                  <a:ext cx="1723229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2022 </a:t>
                  </a:r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개정 교육과정</a:t>
                  </a:r>
                </a:p>
              </p:txBody>
            </p:sp>
          </p:grpSp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C1FC14C3-8199-9475-C4B1-AC251BE8AF59}"/>
                  </a:ext>
                </a:extLst>
              </p:cNvPr>
              <p:cNvGrpSpPr/>
              <p:nvPr/>
            </p:nvGrpSpPr>
            <p:grpSpPr>
              <a:xfrm>
                <a:off x="3914009" y="2317058"/>
                <a:ext cx="4660566" cy="352986"/>
                <a:chOff x="3914009" y="2317058"/>
                <a:chExt cx="4660566" cy="352986"/>
              </a:xfrm>
            </p:grpSpPr>
            <p:sp>
              <p:nvSpPr>
                <p:cNvPr id="130" name="사각형: 둥근 모서리 129">
                  <a:extLst>
                    <a:ext uri="{FF2B5EF4-FFF2-40B4-BE49-F238E27FC236}">
                      <a16:creationId xmlns:a16="http://schemas.microsoft.com/office/drawing/2014/main" id="{B3CE25B2-CD73-3379-D92B-5DDD00E5FD4C}"/>
                    </a:ext>
                  </a:extLst>
                </p:cNvPr>
                <p:cNvSpPr/>
                <p:nvPr/>
              </p:nvSpPr>
              <p:spPr>
                <a:xfrm>
                  <a:off x="3914009" y="2317058"/>
                  <a:ext cx="4660566" cy="352986"/>
                </a:xfrm>
                <a:prstGeom prst="roundRect">
                  <a:avLst>
                    <a:gd name="adj" fmla="val 11584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62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grpSp>
              <p:nvGrpSpPr>
                <p:cNvPr id="131" name="그룹 130">
                  <a:extLst>
                    <a:ext uri="{FF2B5EF4-FFF2-40B4-BE49-F238E27FC236}">
                      <a16:creationId xmlns:a16="http://schemas.microsoft.com/office/drawing/2014/main" id="{70DF7FB8-A30C-A449-D17D-C474B68945FD}"/>
                    </a:ext>
                  </a:extLst>
                </p:cNvPr>
                <p:cNvGrpSpPr/>
                <p:nvPr/>
              </p:nvGrpSpPr>
              <p:grpSpPr>
                <a:xfrm>
                  <a:off x="3992589" y="2369609"/>
                  <a:ext cx="2227371" cy="247884"/>
                  <a:chOff x="4059264" y="2434761"/>
                  <a:chExt cx="2227371" cy="247884"/>
                </a:xfrm>
              </p:grpSpPr>
              <p:sp>
                <p:nvSpPr>
                  <p:cNvPr id="132" name="TextBox 131">
                    <a:extLst>
                      <a:ext uri="{FF2B5EF4-FFF2-40B4-BE49-F238E27FC236}">
                        <a16:creationId xmlns:a16="http://schemas.microsoft.com/office/drawing/2014/main" id="{F0912D4B-3345-5FE4-7C51-26EC0BA2AB62}"/>
                      </a:ext>
                    </a:extLst>
                  </p:cNvPr>
                  <p:cNvSpPr txBox="1"/>
                  <p:nvPr/>
                </p:nvSpPr>
                <p:spPr>
                  <a:xfrm>
                    <a:off x="4059264" y="2450981"/>
                    <a:ext cx="160781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D24242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교육과정 설계의 개요</a:t>
                    </a:r>
                  </a:p>
                </p:txBody>
              </p:sp>
              <p:grpSp>
                <p:nvGrpSpPr>
                  <p:cNvPr id="133" name="그룹 132">
                    <a:extLst>
                      <a:ext uri="{FF2B5EF4-FFF2-40B4-BE49-F238E27FC236}">
                        <a16:creationId xmlns:a16="http://schemas.microsoft.com/office/drawing/2014/main" id="{8FAA33A3-5D89-3469-7385-8CB57A2B5B6C}"/>
                      </a:ext>
                    </a:extLst>
                  </p:cNvPr>
                  <p:cNvGrpSpPr/>
                  <p:nvPr/>
                </p:nvGrpSpPr>
                <p:grpSpPr>
                  <a:xfrm>
                    <a:off x="5736233" y="2434761"/>
                    <a:ext cx="550402" cy="247884"/>
                    <a:chOff x="4295918" y="2205756"/>
                    <a:chExt cx="550402" cy="247884"/>
                  </a:xfrm>
                </p:grpSpPr>
                <p:sp>
                  <p:nvSpPr>
                    <p:cNvPr id="134" name="사각형: 둥근 모서리 133">
                      <a:extLst>
                        <a:ext uri="{FF2B5EF4-FFF2-40B4-BE49-F238E27FC236}">
                          <a16:creationId xmlns:a16="http://schemas.microsoft.com/office/drawing/2014/main" id="{A87947A1-9897-9736-9503-18311E3F41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95918" y="2205756"/>
                      <a:ext cx="550402" cy="24788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D2424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600" dirty="0"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135" name="TextBox 134">
                      <a:extLst>
                        <a:ext uri="{FF2B5EF4-FFF2-40B4-BE49-F238E27FC236}">
                          <a16:creationId xmlns:a16="http://schemas.microsoft.com/office/drawing/2014/main" id="{C52A3471-C77D-DE48-E00B-117750D888C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07613" y="2221976"/>
                      <a:ext cx="32701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신설</a:t>
                      </a:r>
                    </a:p>
                  </p:txBody>
                </p:sp>
              </p:grpSp>
            </p:grpSp>
          </p:grp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EFD80DC8-CAF9-EBB6-7E48-EEDFD06B6407}"/>
                  </a:ext>
                </a:extLst>
              </p:cNvPr>
              <p:cNvGrpSpPr/>
              <p:nvPr/>
            </p:nvGrpSpPr>
            <p:grpSpPr>
              <a:xfrm>
                <a:off x="3913292" y="3496475"/>
                <a:ext cx="4662000" cy="1866446"/>
                <a:chOff x="3913292" y="3494331"/>
                <a:chExt cx="4662000" cy="1866446"/>
              </a:xfrm>
            </p:grpSpPr>
            <p:sp>
              <p:nvSpPr>
                <p:cNvPr id="43" name="사각형: 둥근 모서리 42">
                  <a:extLst>
                    <a:ext uri="{FF2B5EF4-FFF2-40B4-BE49-F238E27FC236}">
                      <a16:creationId xmlns:a16="http://schemas.microsoft.com/office/drawing/2014/main" id="{9C18053B-538B-46DB-1C13-CBF2D0099632}"/>
                    </a:ext>
                  </a:extLst>
                </p:cNvPr>
                <p:cNvSpPr/>
                <p:nvPr/>
              </p:nvSpPr>
              <p:spPr>
                <a:xfrm>
                  <a:off x="3913292" y="3494331"/>
                  <a:ext cx="4662000" cy="1866446"/>
                </a:xfrm>
                <a:prstGeom prst="roundRect">
                  <a:avLst>
                    <a:gd name="adj" fmla="val 3164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62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grpSp>
              <p:nvGrpSpPr>
                <p:cNvPr id="44" name="그룹 43">
                  <a:extLst>
                    <a:ext uri="{FF2B5EF4-FFF2-40B4-BE49-F238E27FC236}">
                      <a16:creationId xmlns:a16="http://schemas.microsoft.com/office/drawing/2014/main" id="{21A58F64-C7AA-C39A-E4D4-400B8F10C619}"/>
                    </a:ext>
                  </a:extLst>
                </p:cNvPr>
                <p:cNvGrpSpPr/>
                <p:nvPr/>
              </p:nvGrpSpPr>
              <p:grpSpPr>
                <a:xfrm>
                  <a:off x="3992589" y="3564158"/>
                  <a:ext cx="3551074" cy="1726793"/>
                  <a:chOff x="4065459" y="3497106"/>
                  <a:chExt cx="3551074" cy="1726793"/>
                </a:xfrm>
              </p:grpSpPr>
              <p:grpSp>
                <p:nvGrpSpPr>
                  <p:cNvPr id="45" name="그룹 44">
                    <a:extLst>
                      <a:ext uri="{FF2B5EF4-FFF2-40B4-BE49-F238E27FC236}">
                        <a16:creationId xmlns:a16="http://schemas.microsoft.com/office/drawing/2014/main" id="{55B85EA2-169E-641F-7B28-53F0768EA3E5}"/>
                      </a:ext>
                    </a:extLst>
                  </p:cNvPr>
                  <p:cNvGrpSpPr/>
                  <p:nvPr/>
                </p:nvGrpSpPr>
                <p:grpSpPr>
                  <a:xfrm>
                    <a:off x="4065459" y="3516006"/>
                    <a:ext cx="1959866" cy="224754"/>
                    <a:chOff x="128120" y="2929030"/>
                    <a:chExt cx="1504966" cy="172587"/>
                  </a:xfrm>
                </p:grpSpPr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454D3075-6641-F172-39DD-B7E93787A7B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2763" y="2932605"/>
                      <a:ext cx="1270323" cy="16543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내용 체계 및 성취기준</a:t>
                      </a:r>
                    </a:p>
                  </p:txBody>
                </p:sp>
                <p:sp>
                  <p:nvSpPr>
                    <p:cNvPr id="128" name="TextBox 127">
                      <a:extLst>
                        <a:ext uri="{FF2B5EF4-FFF2-40B4-BE49-F238E27FC236}">
                          <a16:creationId xmlns:a16="http://schemas.microsoft.com/office/drawing/2014/main" id="{B3289B48-3155-51B9-356B-53CF4CFC71D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6403" y="2944423"/>
                      <a:ext cx="73856" cy="14180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>
                        <a:spcAft>
                          <a:spcPts val="200"/>
                        </a:spcAft>
                      </a:pPr>
                      <a:r>
                        <a:rPr lang="en-US" altLang="ko-KR" sz="12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2</a:t>
                      </a:r>
                      <a:endPara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129" name="Freeform 5">
                      <a:extLst>
                        <a:ext uri="{FF2B5EF4-FFF2-40B4-BE49-F238E27FC236}">
                          <a16:creationId xmlns:a16="http://schemas.microsoft.com/office/drawing/2014/main" id="{047D6351-61EE-D761-9FE6-5E24093E88D2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128120" y="2929030"/>
                      <a:ext cx="170419" cy="172587"/>
                    </a:xfrm>
                    <a:prstGeom prst="ellipse">
                      <a:avLst/>
                    </a:prstGeom>
                    <a:noFill/>
                    <a:ln w="15875" cap="flat">
                      <a:solidFill>
                        <a:srgbClr val="276DB5"/>
                      </a:solidFill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sz="2800" dirty="0"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46" name="그룹 45">
                    <a:extLst>
                      <a:ext uri="{FF2B5EF4-FFF2-40B4-BE49-F238E27FC236}">
                        <a16:creationId xmlns:a16="http://schemas.microsoft.com/office/drawing/2014/main" id="{C4C1325B-238C-50FC-E8B2-CD55A9A67B9F}"/>
                      </a:ext>
                    </a:extLst>
                  </p:cNvPr>
                  <p:cNvGrpSpPr/>
                  <p:nvPr/>
                </p:nvGrpSpPr>
                <p:grpSpPr>
                  <a:xfrm>
                    <a:off x="6056273" y="3497106"/>
                    <a:ext cx="550402" cy="247884"/>
                    <a:chOff x="4295918" y="2205756"/>
                    <a:chExt cx="550402" cy="247884"/>
                  </a:xfrm>
                </p:grpSpPr>
                <p:sp>
                  <p:nvSpPr>
                    <p:cNvPr id="61" name="사각형: 둥근 모서리 60">
                      <a:extLst>
                        <a:ext uri="{FF2B5EF4-FFF2-40B4-BE49-F238E27FC236}">
                          <a16:creationId xmlns:a16="http://schemas.microsoft.com/office/drawing/2014/main" id="{9697A203-758D-36CE-7AE2-EDDD8541AE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95918" y="2205756"/>
                      <a:ext cx="550402" cy="24788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276DB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600" dirty="0"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8889DDAE-73CB-CA9F-D194-F254A8B1F90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07613" y="2221976"/>
                      <a:ext cx="32701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강화</a:t>
                      </a:r>
                    </a:p>
                  </p:txBody>
                </p:sp>
              </p:grpSp>
              <p:grpSp>
                <p:nvGrpSpPr>
                  <p:cNvPr id="47" name="그룹 46">
                    <a:extLst>
                      <a:ext uri="{FF2B5EF4-FFF2-40B4-BE49-F238E27FC236}">
                        <a16:creationId xmlns:a16="http://schemas.microsoft.com/office/drawing/2014/main" id="{366D8F7F-10B1-7CEB-22BB-5C33CEE605C6}"/>
                      </a:ext>
                    </a:extLst>
                  </p:cNvPr>
                  <p:cNvGrpSpPr/>
                  <p:nvPr/>
                </p:nvGrpSpPr>
                <p:grpSpPr>
                  <a:xfrm>
                    <a:off x="4384376" y="3807981"/>
                    <a:ext cx="3232157" cy="1415918"/>
                    <a:chOff x="4384376" y="3823221"/>
                    <a:chExt cx="3232157" cy="1415918"/>
                  </a:xfrm>
                </p:grpSpPr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02B59869-74CB-02E7-0EAD-37F4D35C7DE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84376" y="3823221"/>
                      <a:ext cx="77104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가</a:t>
                      </a:r>
                      <a:r>
                        <a:rPr lang="en-US" altLang="ko-KR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. </a:t>
                      </a: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내용 체계</a:t>
                      </a:r>
                      <a:endParaRPr lang="en-US" altLang="ko-KR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49" name="TextBox 48">
                      <a:extLst>
                        <a:ext uri="{FF2B5EF4-FFF2-40B4-BE49-F238E27FC236}">
                          <a16:creationId xmlns:a16="http://schemas.microsoft.com/office/drawing/2014/main" id="{1D5F3872-E49C-A944-F5A0-CC2400A2F98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82244" y="4028961"/>
                      <a:ext cx="2433358" cy="5360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 marL="98425" indent="-98425">
                        <a:spcAft>
                          <a:spcPts val="200"/>
                        </a:spcAft>
                        <a:buClr>
                          <a:srgbClr val="11A39C"/>
                        </a:buClr>
                        <a:buFont typeface="엘리스 디지털배움체" panose="020B0600000101010101" pitchFamily="50" charset="-127"/>
                        <a:buChar char="•"/>
                        <a:defRPr sz="105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pPr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영역</a:t>
                      </a:r>
                      <a:endPara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핵심 아이디어</a:t>
                      </a:r>
                      <a:endParaRPr lang="en-US" altLang="ko-KR" dirty="0">
                        <a:solidFill>
                          <a:srgbClr val="D24242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내용 요소</a:t>
                      </a:r>
                      <a:r>
                        <a:rPr lang="en-US" altLang="ko-KR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: </a:t>
                      </a:r>
                      <a:r>
                        <a:rPr lang="ko-KR" altLang="en-US" dirty="0"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지식</a:t>
                      </a:r>
                      <a:r>
                        <a:rPr lang="en-US" altLang="ko-KR" dirty="0"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·</a:t>
                      </a:r>
                      <a:r>
                        <a:rPr lang="ko-KR" altLang="en-US" dirty="0"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이해</a:t>
                      </a:r>
                      <a:r>
                        <a:rPr lang="en-US" altLang="ko-KR" dirty="0"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/</a:t>
                      </a:r>
                      <a:r>
                        <a:rPr lang="ko-KR" altLang="en-US" dirty="0"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과정</a:t>
                      </a:r>
                      <a:r>
                        <a:rPr lang="en-US" altLang="ko-KR" dirty="0"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·</a:t>
                      </a:r>
                      <a:r>
                        <a:rPr lang="ko-KR" altLang="en-US" dirty="0"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기능</a:t>
                      </a:r>
                      <a:r>
                        <a:rPr lang="en-US" altLang="ko-KR" dirty="0"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/</a:t>
                      </a:r>
                      <a:r>
                        <a:rPr lang="ko-KR" altLang="en-US" dirty="0"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가치</a:t>
                      </a:r>
                      <a:r>
                        <a:rPr lang="en-US" altLang="ko-KR" dirty="0"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·</a:t>
                      </a:r>
                      <a:r>
                        <a:rPr lang="ko-KR" altLang="en-US" dirty="0"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태도</a:t>
                      </a:r>
                      <a:endParaRPr lang="en-US" altLang="ko-KR" dirty="0">
                        <a:solidFill>
                          <a:srgbClr val="D24242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50" name="TextBox 49">
                      <a:extLst>
                        <a:ext uri="{FF2B5EF4-FFF2-40B4-BE49-F238E27FC236}">
                          <a16:creationId xmlns:a16="http://schemas.microsoft.com/office/drawing/2014/main" id="{9D88B87C-FFC4-2E21-C11F-2731D63F3B3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84376" y="4669041"/>
                      <a:ext cx="77104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나</a:t>
                      </a:r>
                      <a:r>
                        <a:rPr lang="en-US" altLang="ko-KR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. </a:t>
                      </a:r>
                      <a:r>
                        <a:rPr lang="ko-KR" altLang="en-US" sz="11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성취 기준</a:t>
                      </a:r>
                      <a:endParaRPr lang="en-US" altLang="ko-KR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51" name="TextBox 50">
                      <a:extLst>
                        <a:ext uri="{FF2B5EF4-FFF2-40B4-BE49-F238E27FC236}">
                          <a16:creationId xmlns:a16="http://schemas.microsoft.com/office/drawing/2014/main" id="{1F104D9D-99A4-4593-621B-06377A95CFC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82244" y="4874781"/>
                      <a:ext cx="1614224" cy="34881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>
                        <a:defRPr lang="ko-KR"/>
                      </a:defPPr>
                      <a:lvl1pPr marL="98425" indent="-98425">
                        <a:spcAft>
                          <a:spcPts val="200"/>
                        </a:spcAft>
                        <a:buClr>
                          <a:srgbClr val="11A39C"/>
                        </a:buClr>
                        <a:buFont typeface="엘리스 디지털배움체" panose="020B0600000101010101" pitchFamily="50" charset="-127"/>
                        <a:buChar char="•"/>
                        <a:defRPr sz="105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pPr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성취기준 해설</a:t>
                      </a:r>
                      <a:endParaRPr lang="en-US" altLang="ko-KR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>
                        <a:buClr>
                          <a:srgbClr val="276DB5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성취기준 적용 시 고려 사항</a:t>
                      </a:r>
                      <a:endParaRPr lang="en-US" altLang="ko-KR" dirty="0">
                        <a:solidFill>
                          <a:srgbClr val="D24242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grpSp>
                  <p:nvGrpSpPr>
                    <p:cNvPr id="52" name="그룹 51">
                      <a:extLst>
                        <a:ext uri="{FF2B5EF4-FFF2-40B4-BE49-F238E27FC236}">
                          <a16:creationId xmlns:a16="http://schemas.microsoft.com/office/drawing/2014/main" id="{6E290235-FD55-D727-7FBC-95B110953C1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02933" y="4133214"/>
                      <a:ext cx="454877" cy="225349"/>
                      <a:chOff x="4314078" y="2217024"/>
                      <a:chExt cx="454877" cy="225349"/>
                    </a:xfrm>
                  </p:grpSpPr>
                  <p:sp>
                    <p:nvSpPr>
                      <p:cNvPr id="59" name="사각형: 둥근 모서리 58">
                        <a:extLst>
                          <a:ext uri="{FF2B5EF4-FFF2-40B4-BE49-F238E27FC236}">
                            <a16:creationId xmlns:a16="http://schemas.microsoft.com/office/drawing/2014/main" id="{10F615EF-21B6-8E5E-132E-71BAE4EFE7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14078" y="2217024"/>
                        <a:ext cx="454877" cy="225349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D2424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1200" dirty="0"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60" name="TextBox 59">
                        <a:extLst>
                          <a:ext uri="{FF2B5EF4-FFF2-40B4-BE49-F238E27FC236}">
                            <a16:creationId xmlns:a16="http://schemas.microsoft.com/office/drawing/2014/main" id="{4951872D-94C3-BA40-2516-E90A3D679AA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408467" y="2245059"/>
                        <a:ext cx="266098" cy="1692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1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신설</a:t>
                        </a:r>
                      </a:p>
                    </p:txBody>
                  </p:sp>
                </p:grpSp>
                <p:grpSp>
                  <p:nvGrpSpPr>
                    <p:cNvPr id="53" name="그룹 52">
                      <a:extLst>
                        <a:ext uri="{FF2B5EF4-FFF2-40B4-BE49-F238E27FC236}">
                          <a16:creationId xmlns:a16="http://schemas.microsoft.com/office/drawing/2014/main" id="{F72B26B0-40F5-5A47-9B34-28496B3E67E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61656" y="4325619"/>
                      <a:ext cx="454877" cy="225349"/>
                      <a:chOff x="4311641" y="2226549"/>
                      <a:chExt cx="454877" cy="225349"/>
                    </a:xfrm>
                  </p:grpSpPr>
                  <p:sp>
                    <p:nvSpPr>
                      <p:cNvPr id="57" name="사각형: 둥근 모서리 56">
                        <a:extLst>
                          <a:ext uri="{FF2B5EF4-FFF2-40B4-BE49-F238E27FC236}">
                            <a16:creationId xmlns:a16="http://schemas.microsoft.com/office/drawing/2014/main" id="{47AF07BC-D47C-B310-0F1C-A44FD726A1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11641" y="2226549"/>
                        <a:ext cx="454877" cy="225349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D2424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1200" dirty="0"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58" name="TextBox 57">
                        <a:extLst>
                          <a:ext uri="{FF2B5EF4-FFF2-40B4-BE49-F238E27FC236}">
                            <a16:creationId xmlns:a16="http://schemas.microsoft.com/office/drawing/2014/main" id="{F1CB486E-3B2C-7640-3978-D30497261F1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406030" y="2254584"/>
                        <a:ext cx="266098" cy="1692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1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신설</a:t>
                        </a:r>
                      </a:p>
                    </p:txBody>
                  </p:sp>
                </p:grpSp>
                <p:grpSp>
                  <p:nvGrpSpPr>
                    <p:cNvPr id="54" name="그룹 53">
                      <a:extLst>
                        <a:ext uri="{FF2B5EF4-FFF2-40B4-BE49-F238E27FC236}">
                          <a16:creationId xmlns:a16="http://schemas.microsoft.com/office/drawing/2014/main" id="{93087FE7-9842-8494-F2EA-51A4D8B67E7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22751" y="5013790"/>
                      <a:ext cx="454877" cy="225349"/>
                      <a:chOff x="4271896" y="2267020"/>
                      <a:chExt cx="454877" cy="225349"/>
                    </a:xfrm>
                  </p:grpSpPr>
                  <p:sp>
                    <p:nvSpPr>
                      <p:cNvPr id="55" name="사각형: 둥근 모서리 54">
                        <a:extLst>
                          <a:ext uri="{FF2B5EF4-FFF2-40B4-BE49-F238E27FC236}">
                            <a16:creationId xmlns:a16="http://schemas.microsoft.com/office/drawing/2014/main" id="{C6913376-C3AE-E598-32D8-D6C93D94F95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71896" y="2267020"/>
                        <a:ext cx="454877" cy="225349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rgbClr val="D2424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algn="ctr"/>
                        <a:endParaRPr lang="ko-KR" altLang="en-US" sz="1200" dirty="0">
                          <a:solidFill>
                            <a:schemeClr val="bg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56" name="TextBox 55">
                        <a:extLst>
                          <a:ext uri="{FF2B5EF4-FFF2-40B4-BE49-F238E27FC236}">
                            <a16:creationId xmlns:a16="http://schemas.microsoft.com/office/drawing/2014/main" id="{8C467514-91B2-4C8E-BF95-4824BF8C4E4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366285" y="2295055"/>
                        <a:ext cx="266098" cy="1692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pPr algn="ctr"/>
                        <a:r>
                          <a:rPr lang="ko-KR" altLang="en-US" sz="110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신설</a:t>
                        </a:r>
                      </a:p>
                    </p:txBody>
                  </p:sp>
                </p:grpSp>
              </p:grpSp>
            </p:grpSp>
          </p:grp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BED76357-0AE9-B83D-1462-5FCBE1F3CB30}"/>
                  </a:ext>
                </a:extLst>
              </p:cNvPr>
              <p:cNvGrpSpPr/>
              <p:nvPr/>
            </p:nvGrpSpPr>
            <p:grpSpPr>
              <a:xfrm>
                <a:off x="3914009" y="5468147"/>
                <a:ext cx="4660566" cy="582133"/>
                <a:chOff x="3914009" y="5468147"/>
                <a:chExt cx="4660566" cy="582133"/>
              </a:xfrm>
            </p:grpSpPr>
            <p:sp>
              <p:nvSpPr>
                <p:cNvPr id="35" name="사각형: 둥근 모서리 34">
                  <a:extLst>
                    <a:ext uri="{FF2B5EF4-FFF2-40B4-BE49-F238E27FC236}">
                      <a16:creationId xmlns:a16="http://schemas.microsoft.com/office/drawing/2014/main" id="{C545872A-D761-2707-4BCA-58A85E633914}"/>
                    </a:ext>
                  </a:extLst>
                </p:cNvPr>
                <p:cNvSpPr/>
                <p:nvPr/>
              </p:nvSpPr>
              <p:spPr>
                <a:xfrm>
                  <a:off x="3914009" y="5468147"/>
                  <a:ext cx="4660566" cy="582133"/>
                </a:xfrm>
                <a:prstGeom prst="roundRect">
                  <a:avLst>
                    <a:gd name="adj" fmla="val 11584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62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grpSp>
              <p:nvGrpSpPr>
                <p:cNvPr id="36" name="그룹 35">
                  <a:extLst>
                    <a:ext uri="{FF2B5EF4-FFF2-40B4-BE49-F238E27FC236}">
                      <a16:creationId xmlns:a16="http://schemas.microsoft.com/office/drawing/2014/main" id="{AD8FEA4F-925D-BD54-3206-4A07F5A64933}"/>
                    </a:ext>
                  </a:extLst>
                </p:cNvPr>
                <p:cNvGrpSpPr/>
                <p:nvPr/>
              </p:nvGrpSpPr>
              <p:grpSpPr>
                <a:xfrm>
                  <a:off x="3992589" y="5528587"/>
                  <a:ext cx="1709014" cy="461252"/>
                  <a:chOff x="4065459" y="3035603"/>
                  <a:chExt cx="1709014" cy="461252"/>
                </a:xfrm>
              </p:grpSpPr>
              <p:grpSp>
                <p:nvGrpSpPr>
                  <p:cNvPr id="37" name="그룹 36">
                    <a:extLst>
                      <a:ext uri="{FF2B5EF4-FFF2-40B4-BE49-F238E27FC236}">
                        <a16:creationId xmlns:a16="http://schemas.microsoft.com/office/drawing/2014/main" id="{6072F94A-AC59-329B-6619-9ABCDD47764D}"/>
                      </a:ext>
                    </a:extLst>
                  </p:cNvPr>
                  <p:cNvGrpSpPr/>
                  <p:nvPr/>
                </p:nvGrpSpPr>
                <p:grpSpPr>
                  <a:xfrm>
                    <a:off x="4065459" y="3035603"/>
                    <a:ext cx="1664913" cy="224754"/>
                    <a:chOff x="128120" y="2929030"/>
                    <a:chExt cx="1278474" cy="172587"/>
                  </a:xfrm>
                </p:grpSpPr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DF2EA521-3E3E-4BCF-6E3A-392D684C9C6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2763" y="2932605"/>
                      <a:ext cx="1043831" cy="16543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교수</a:t>
                      </a:r>
                      <a:r>
                        <a:rPr lang="en-US" altLang="ko-KR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·</a:t>
                      </a:r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학습 및 평가 </a:t>
                      </a:r>
                    </a:p>
                  </p:txBody>
                </p:sp>
                <p:sp>
                  <p:nvSpPr>
                    <p:cNvPr id="41" name="TextBox 40">
                      <a:extLst>
                        <a:ext uri="{FF2B5EF4-FFF2-40B4-BE49-F238E27FC236}">
                          <a16:creationId xmlns:a16="http://schemas.microsoft.com/office/drawing/2014/main" id="{2C31CDA3-177F-A6E4-A3D7-1C2BDD82788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6403" y="2944423"/>
                      <a:ext cx="73856" cy="14180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>
                        <a:spcAft>
                          <a:spcPts val="200"/>
                        </a:spcAft>
                      </a:pPr>
                      <a:r>
                        <a:rPr lang="en-US" altLang="ko-KR" sz="12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3</a:t>
                      </a:r>
                      <a:endPara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42" name="Freeform 5">
                      <a:extLst>
                        <a:ext uri="{FF2B5EF4-FFF2-40B4-BE49-F238E27FC236}">
                          <a16:creationId xmlns:a16="http://schemas.microsoft.com/office/drawing/2014/main" id="{996FA25A-671D-D3FB-BE36-01DD165DEE29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128120" y="2929030"/>
                      <a:ext cx="170419" cy="172587"/>
                    </a:xfrm>
                    <a:prstGeom prst="ellipse">
                      <a:avLst/>
                    </a:prstGeom>
                    <a:noFill/>
                    <a:ln w="15875" cap="flat">
                      <a:solidFill>
                        <a:srgbClr val="276DB5"/>
                      </a:solidFill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sz="2800" dirty="0"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1D5C7440-E4C9-B6F3-AE8B-035B558959FF}"/>
                      </a:ext>
                    </a:extLst>
                  </p:cNvPr>
                  <p:cNvSpPr txBox="1"/>
                  <p:nvPr/>
                </p:nvSpPr>
                <p:spPr>
                  <a:xfrm>
                    <a:off x="4384376" y="3327578"/>
                    <a:ext cx="764633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.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교수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</a:t>
                    </a:r>
                    <a:endParaRPr lang="en-US" altLang="ko-KR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3C77D577-DB17-BA93-1E82-50B4794FB969}"/>
                      </a:ext>
                    </a:extLst>
                  </p:cNvPr>
                  <p:cNvSpPr txBox="1"/>
                  <p:nvPr/>
                </p:nvSpPr>
                <p:spPr>
                  <a:xfrm>
                    <a:off x="5306396" y="3327578"/>
                    <a:ext cx="468077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나</a:t>
                    </a:r>
                    <a:r>
                      <a:rPr lang="en-US" altLang="ko-KR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. </a:t>
                    </a:r>
                    <a:r>
                      <a:rPr lang="ko-KR" altLang="en-US" sz="11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평가</a:t>
                    </a:r>
                  </a:p>
                </p:txBody>
              </p:sp>
            </p:grpSp>
          </p:grpSp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C9EF01DA-1C9D-3EEC-493A-05763242BAB7}"/>
                  </a:ext>
                </a:extLst>
              </p:cNvPr>
              <p:cNvGrpSpPr/>
              <p:nvPr/>
            </p:nvGrpSpPr>
            <p:grpSpPr>
              <a:xfrm>
                <a:off x="3913292" y="2775271"/>
                <a:ext cx="4662000" cy="615977"/>
                <a:chOff x="3913292" y="2800193"/>
                <a:chExt cx="4662000" cy="615977"/>
              </a:xfrm>
            </p:grpSpPr>
            <p:sp>
              <p:nvSpPr>
                <p:cNvPr id="24" name="사각형: 둥근 모서리 23">
                  <a:extLst>
                    <a:ext uri="{FF2B5EF4-FFF2-40B4-BE49-F238E27FC236}">
                      <a16:creationId xmlns:a16="http://schemas.microsoft.com/office/drawing/2014/main" id="{1E1C3C8E-AA84-ECBA-52E0-C310A339CFAC}"/>
                    </a:ext>
                  </a:extLst>
                </p:cNvPr>
                <p:cNvSpPr/>
                <p:nvPr/>
              </p:nvSpPr>
              <p:spPr>
                <a:xfrm>
                  <a:off x="3913292" y="2800193"/>
                  <a:ext cx="4662000" cy="615977"/>
                </a:xfrm>
                <a:prstGeom prst="roundRect">
                  <a:avLst>
                    <a:gd name="adj" fmla="val 11584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62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grpSp>
              <p:nvGrpSpPr>
                <p:cNvPr id="25" name="그룹 24">
                  <a:extLst>
                    <a:ext uri="{FF2B5EF4-FFF2-40B4-BE49-F238E27FC236}">
                      <a16:creationId xmlns:a16="http://schemas.microsoft.com/office/drawing/2014/main" id="{0E73F468-DE1B-83D4-E6A1-815D4C27FC86}"/>
                    </a:ext>
                  </a:extLst>
                </p:cNvPr>
                <p:cNvGrpSpPr/>
                <p:nvPr/>
              </p:nvGrpSpPr>
              <p:grpSpPr>
                <a:xfrm>
                  <a:off x="3992589" y="2877555"/>
                  <a:ext cx="1710617" cy="461252"/>
                  <a:chOff x="4065459" y="3035603"/>
                  <a:chExt cx="1710617" cy="461252"/>
                </a:xfrm>
              </p:grpSpPr>
              <p:grpSp>
                <p:nvGrpSpPr>
                  <p:cNvPr id="29" name="그룹 28">
                    <a:extLst>
                      <a:ext uri="{FF2B5EF4-FFF2-40B4-BE49-F238E27FC236}">
                        <a16:creationId xmlns:a16="http://schemas.microsoft.com/office/drawing/2014/main" id="{318EDCA6-8BEE-448B-0AE4-06A21C964A1A}"/>
                      </a:ext>
                    </a:extLst>
                  </p:cNvPr>
                  <p:cNvGrpSpPr/>
                  <p:nvPr/>
                </p:nvGrpSpPr>
                <p:grpSpPr>
                  <a:xfrm>
                    <a:off x="4065459" y="3035603"/>
                    <a:ext cx="1230501" cy="224754"/>
                    <a:chOff x="128120" y="2929030"/>
                    <a:chExt cx="944892" cy="172587"/>
                  </a:xfrm>
                </p:grpSpPr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7D92CE4A-AE67-6BFF-9310-AE70C9CC99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62763" y="2932605"/>
                      <a:ext cx="710249" cy="16543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성격 및 목표</a:t>
                      </a:r>
                    </a:p>
                  </p:txBody>
                </p:sp>
                <p:sp>
                  <p:nvSpPr>
                    <p:cNvPr id="33" name="TextBox 32">
                      <a:extLst>
                        <a:ext uri="{FF2B5EF4-FFF2-40B4-BE49-F238E27FC236}">
                          <a16:creationId xmlns:a16="http://schemas.microsoft.com/office/drawing/2014/main" id="{E7861BEE-8703-077E-E7A6-84BD77FA5C0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7019" y="2944423"/>
                      <a:ext cx="72626" cy="14180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>
                        <a:spcAft>
                          <a:spcPts val="200"/>
                        </a:spcAft>
                      </a:pPr>
                      <a:r>
                        <a:rPr lang="en-US" altLang="ko-KR" sz="12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276DB5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1</a:t>
                      </a:r>
                      <a:endPara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34" name="Freeform 5">
                      <a:extLst>
                        <a:ext uri="{FF2B5EF4-FFF2-40B4-BE49-F238E27FC236}">
                          <a16:creationId xmlns:a16="http://schemas.microsoft.com/office/drawing/2014/main" id="{E76E3F0F-CA9A-1ABA-13D9-E1916DAAE8BB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128120" y="2929030"/>
                      <a:ext cx="170419" cy="172587"/>
                    </a:xfrm>
                    <a:prstGeom prst="ellipse">
                      <a:avLst/>
                    </a:prstGeom>
                    <a:noFill/>
                    <a:ln w="15875" cap="flat">
                      <a:solidFill>
                        <a:srgbClr val="276DB5"/>
                      </a:solidFill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sz="2800" dirty="0"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4FB3DA3D-83E5-3F00-7643-1532E8A67CC6}"/>
                      </a:ext>
                    </a:extLst>
                  </p:cNvPr>
                  <p:cNvSpPr txBox="1"/>
                  <p:nvPr/>
                </p:nvSpPr>
                <p:spPr>
                  <a:xfrm>
                    <a:off x="4384376" y="3327578"/>
                    <a:ext cx="469680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.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성격</a:t>
                    </a:r>
                    <a:endPara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3B5C7E0F-FDD6-C17B-7D35-9C7A16058E09}"/>
                      </a:ext>
                    </a:extLst>
                  </p:cNvPr>
                  <p:cNvSpPr txBox="1"/>
                  <p:nvPr/>
                </p:nvSpPr>
                <p:spPr>
                  <a:xfrm>
                    <a:off x="5306396" y="3327578"/>
                    <a:ext cx="469680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나</a:t>
                    </a:r>
                    <a:r>
                      <a:rPr lang="en-US" altLang="ko-KR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. 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목표</a:t>
                    </a:r>
                  </a:p>
                </p:txBody>
              </p:sp>
            </p:grpSp>
          </p:grpSp>
        </p:grpSp>
      </p:grpSp>
      <p:sp>
        <p:nvSpPr>
          <p:cNvPr id="178" name="TextBox 177">
            <a:extLst>
              <a:ext uri="{FF2B5EF4-FFF2-40B4-BE49-F238E27FC236}">
                <a16:creationId xmlns:a16="http://schemas.microsoft.com/office/drawing/2014/main" id="{555D7849-CBA7-E34D-3053-B9CD72A5BDEC}"/>
              </a:ext>
            </a:extLst>
          </p:cNvPr>
          <p:cNvSpPr txBox="1"/>
          <p:nvPr/>
        </p:nvSpPr>
        <p:spPr>
          <a:xfrm>
            <a:off x="1155752" y="551516"/>
            <a:ext cx="3640420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교과 교육과정의 주요 변화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C6CAC2F4-37F9-4E04-FCC1-4F84E32A10CD}"/>
              </a:ext>
            </a:extLst>
          </p:cNvPr>
          <p:cNvSpPr txBox="1"/>
          <p:nvPr/>
        </p:nvSpPr>
        <p:spPr>
          <a:xfrm>
            <a:off x="1168452" y="361860"/>
            <a:ext cx="247824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Ⅰ.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교육과정 개정 방향 및 주요 변화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029132BF-5C56-B165-6159-380D430864E1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437BAF27-925F-B3E3-72DF-882314410F7B}"/>
              </a:ext>
            </a:extLst>
          </p:cNvPr>
          <p:cNvGrpSpPr/>
          <p:nvPr/>
        </p:nvGrpSpPr>
        <p:grpSpPr>
          <a:xfrm>
            <a:off x="468313" y="1988890"/>
            <a:ext cx="3160712" cy="4176960"/>
            <a:chOff x="468313" y="1988890"/>
            <a:chExt cx="3160712" cy="4176960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9B7C0816-9F42-FDEF-4194-68DCCC845D22}"/>
                </a:ext>
              </a:extLst>
            </p:cNvPr>
            <p:cNvGrpSpPr/>
            <p:nvPr/>
          </p:nvGrpSpPr>
          <p:grpSpPr>
            <a:xfrm>
              <a:off x="548257" y="1988890"/>
              <a:ext cx="3036384" cy="356454"/>
              <a:chOff x="443482" y="1988890"/>
              <a:chExt cx="3036384" cy="356454"/>
            </a:xfrm>
          </p:grpSpPr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6C8348BB-84AD-F48E-79E9-2DF49B8081B2}"/>
                  </a:ext>
                </a:extLst>
              </p:cNvPr>
              <p:cNvGrpSpPr/>
              <p:nvPr/>
            </p:nvGrpSpPr>
            <p:grpSpPr>
              <a:xfrm>
                <a:off x="443482" y="1988890"/>
                <a:ext cx="3036384" cy="356454"/>
                <a:chOff x="443482" y="1988890"/>
                <a:chExt cx="3036384" cy="356454"/>
              </a:xfrm>
            </p:grpSpPr>
            <p:sp>
              <p:nvSpPr>
                <p:cNvPr id="37" name="자유형 31">
                  <a:extLst>
                    <a:ext uri="{FF2B5EF4-FFF2-40B4-BE49-F238E27FC236}">
                      <a16:creationId xmlns:a16="http://schemas.microsoft.com/office/drawing/2014/main" id="{BBF33619-1255-8D03-55E5-BAD90921EF74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443482" y="1988890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8" name="자유형 31">
                  <a:extLst>
                    <a:ext uri="{FF2B5EF4-FFF2-40B4-BE49-F238E27FC236}">
                      <a16:creationId xmlns:a16="http://schemas.microsoft.com/office/drawing/2014/main" id="{2FA643A0-D90D-41C9-3B73-32DE2B4A58A5}"/>
                    </a:ext>
                  </a:extLst>
                </p:cNvPr>
                <p:cNvSpPr/>
                <p:nvPr/>
              </p:nvSpPr>
              <p:spPr>
                <a:xfrm flipH="1" flipV="1">
                  <a:off x="1253017" y="1988890"/>
                  <a:ext cx="1381755" cy="356454"/>
                </a:xfrm>
                <a:prstGeom prst="round2Same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9" name="자유형 31">
                  <a:extLst>
                    <a:ext uri="{FF2B5EF4-FFF2-40B4-BE49-F238E27FC236}">
                      <a16:creationId xmlns:a16="http://schemas.microsoft.com/office/drawing/2014/main" id="{A8B328AB-FC39-524F-2C95-50A399D39034}"/>
                    </a:ext>
                  </a:extLst>
                </p:cNvPr>
                <p:cNvSpPr/>
                <p:nvPr/>
              </p:nvSpPr>
              <p:spPr>
                <a:xfrm rot="10800000" flipV="1">
                  <a:off x="2049238" y="1988890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5646A6D-CB8A-2C4A-6902-F47099F83FA8}"/>
                  </a:ext>
                </a:extLst>
              </p:cNvPr>
              <p:cNvSpPr txBox="1"/>
              <p:nvPr/>
            </p:nvSpPr>
            <p:spPr>
              <a:xfrm>
                <a:off x="731224" y="2071039"/>
                <a:ext cx="242534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2015 </a:t>
                </a:r>
                <a:r>
                  <a: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기술</a:t>
                </a:r>
                <a:r>
                  <a: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가정과 교육과정</a:t>
                </a:r>
                <a:endPara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A02D718A-602C-0A2D-D4AC-3E94392AE465}"/>
                </a:ext>
              </a:extLst>
            </p:cNvPr>
            <p:cNvSpPr/>
            <p:nvPr/>
          </p:nvSpPr>
          <p:spPr>
            <a:xfrm>
              <a:off x="468313" y="2384633"/>
              <a:ext cx="3160712" cy="3781217"/>
            </a:xfrm>
            <a:prstGeom prst="roundRect">
              <a:avLst>
                <a:gd name="adj" fmla="val 3875"/>
              </a:avLst>
            </a:prstGeom>
            <a:solidFill>
              <a:srgbClr val="ECECEC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E97F6F0-9299-A27A-0819-198B3915E665}"/>
                </a:ext>
              </a:extLst>
            </p:cNvPr>
            <p:cNvGrpSpPr/>
            <p:nvPr/>
          </p:nvGrpSpPr>
          <p:grpSpPr>
            <a:xfrm>
              <a:off x="570302" y="2780244"/>
              <a:ext cx="2864592" cy="3141316"/>
              <a:chOff x="529085" y="2656257"/>
              <a:chExt cx="2893240" cy="3172729"/>
            </a:xfrm>
          </p:grpSpPr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0B74B595-49C0-C4E6-C65C-28B171E29C82}"/>
                  </a:ext>
                </a:extLst>
              </p:cNvPr>
              <p:cNvGrpSpPr/>
              <p:nvPr/>
            </p:nvGrpSpPr>
            <p:grpSpPr>
              <a:xfrm>
                <a:off x="679210" y="2656257"/>
                <a:ext cx="2738917" cy="2645146"/>
                <a:chOff x="466183" y="2713356"/>
                <a:chExt cx="2738917" cy="2645146"/>
              </a:xfrm>
            </p:grpSpPr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CC92C90D-A69A-FDC4-BB6C-3FCA564E4B02}"/>
                    </a:ext>
                  </a:extLst>
                </p:cNvPr>
                <p:cNvGrpSpPr/>
                <p:nvPr/>
              </p:nvGrpSpPr>
              <p:grpSpPr>
                <a:xfrm>
                  <a:off x="466183" y="2713356"/>
                  <a:ext cx="2738917" cy="2645146"/>
                  <a:chOff x="466183" y="2713356"/>
                  <a:chExt cx="2738917" cy="2645146"/>
                </a:xfrm>
              </p:grpSpPr>
              <p:sp>
                <p:nvSpPr>
                  <p:cNvPr id="21" name="자유형: 도형 20">
                    <a:extLst>
                      <a:ext uri="{FF2B5EF4-FFF2-40B4-BE49-F238E27FC236}">
                        <a16:creationId xmlns:a16="http://schemas.microsoft.com/office/drawing/2014/main" id="{C1006971-7CAF-BDCF-9EC5-B83A1C69FB52}"/>
                      </a:ext>
                    </a:extLst>
                  </p:cNvPr>
                  <p:cNvSpPr/>
                  <p:nvPr/>
                </p:nvSpPr>
                <p:spPr>
                  <a:xfrm flipV="1">
                    <a:off x="466183" y="2713356"/>
                    <a:ext cx="2738916" cy="2645146"/>
                  </a:xfrm>
                  <a:custGeom>
                    <a:avLst/>
                    <a:gdLst>
                      <a:gd name="connsiteX0" fmla="*/ 1537507 w 2738916"/>
                      <a:gd name="connsiteY0" fmla="*/ 785598 h 2645146"/>
                      <a:gd name="connsiteX1" fmla="*/ 1580710 w 2738916"/>
                      <a:gd name="connsiteY1" fmla="*/ 762863 h 2645146"/>
                      <a:gd name="connsiteX2" fmla="*/ 1557266 w 2738916"/>
                      <a:gd name="connsiteY2" fmla="*/ 777300 h 2645146"/>
                      <a:gd name="connsiteX3" fmla="*/ 1464170 w 2738916"/>
                      <a:gd name="connsiteY3" fmla="*/ 810374 h 2645146"/>
                      <a:gd name="connsiteX4" fmla="*/ 1512898 w 2738916"/>
                      <a:gd name="connsiteY4" fmla="*/ 795933 h 2645146"/>
                      <a:gd name="connsiteX5" fmla="*/ 1498592 w 2738916"/>
                      <a:gd name="connsiteY5" fmla="*/ 801941 h 2645146"/>
                      <a:gd name="connsiteX6" fmla="*/ 1370561 w 2738916"/>
                      <a:gd name="connsiteY6" fmla="*/ 822579 h 2645146"/>
                      <a:gd name="connsiteX7" fmla="*/ 1442495 w 2738916"/>
                      <a:gd name="connsiteY7" fmla="*/ 815684 h 2645146"/>
                      <a:gd name="connsiteX8" fmla="*/ 1435713 w 2738916"/>
                      <a:gd name="connsiteY8" fmla="*/ 817346 h 2645146"/>
                      <a:gd name="connsiteX9" fmla="*/ 822616 w 2738916"/>
                      <a:gd name="connsiteY9" fmla="*/ 1106765 h 2645146"/>
                      <a:gd name="connsiteX10" fmla="*/ 815738 w 2738916"/>
                      <a:gd name="connsiteY10" fmla="*/ 1034998 h 2645146"/>
                      <a:gd name="connsiteX11" fmla="*/ 817415 w 2738916"/>
                      <a:gd name="connsiteY11" fmla="*/ 1041917 h 2645146"/>
                      <a:gd name="connsiteX12" fmla="*/ 822722 w 2738916"/>
                      <a:gd name="connsiteY12" fmla="*/ 1105344 h 2645146"/>
                      <a:gd name="connsiteX13" fmla="*/ 815858 w 2738916"/>
                      <a:gd name="connsiteY13" fmla="*/ 1178653 h 2645146"/>
                      <a:gd name="connsiteX14" fmla="*/ 822169 w 2738916"/>
                      <a:gd name="connsiteY14" fmla="*/ 1112809 h 2645146"/>
                      <a:gd name="connsiteX15" fmla="*/ 817943 w 2738916"/>
                      <a:gd name="connsiteY15" fmla="*/ 1169908 h 2645146"/>
                      <a:gd name="connsiteX16" fmla="*/ 796880 w 2738916"/>
                      <a:gd name="connsiteY16" fmla="*/ 1247675 h 2645146"/>
                      <a:gd name="connsiteX17" fmla="*/ 809790 w 2738916"/>
                      <a:gd name="connsiteY17" fmla="*/ 1204112 h 2645146"/>
                      <a:gd name="connsiteX18" fmla="*/ 802529 w 2738916"/>
                      <a:gd name="connsiteY18" fmla="*/ 1234572 h 2645146"/>
                      <a:gd name="connsiteX19" fmla="*/ 1942426 w 2738916"/>
                      <a:gd name="connsiteY19" fmla="*/ 1249009 h 2645146"/>
                      <a:gd name="connsiteX20" fmla="*/ 1936411 w 2738916"/>
                      <a:gd name="connsiteY20" fmla="*/ 1234552 h 2645146"/>
                      <a:gd name="connsiteX21" fmla="*/ 1930952 w 2738916"/>
                      <a:gd name="connsiteY21" fmla="*/ 1210293 h 2645146"/>
                      <a:gd name="connsiteX22" fmla="*/ 894918 w 2738916"/>
                      <a:gd name="connsiteY22" fmla="*/ 1264583 h 2645146"/>
                      <a:gd name="connsiteX23" fmla="*/ 1610977 w 2738916"/>
                      <a:gd name="connsiteY23" fmla="*/ 744347 h 2645146"/>
                      <a:gd name="connsiteX24" fmla="*/ 1610915 w 2738916"/>
                      <a:gd name="connsiteY24" fmla="*/ 744264 h 2645146"/>
                      <a:gd name="connsiteX25" fmla="*/ 1602548 w 2738916"/>
                      <a:gd name="connsiteY25" fmla="*/ 749416 h 2645146"/>
                      <a:gd name="connsiteX26" fmla="*/ 1660347 w 2738916"/>
                      <a:gd name="connsiteY26" fmla="*/ 702203 h 2645146"/>
                      <a:gd name="connsiteX27" fmla="*/ 1660347 w 2738916"/>
                      <a:gd name="connsiteY27" fmla="*/ 120479 h 2645146"/>
                      <a:gd name="connsiteX28" fmla="*/ 1078623 w 2738916"/>
                      <a:gd name="connsiteY28" fmla="*/ 120479 h 2645146"/>
                      <a:gd name="connsiteX29" fmla="*/ 1078623 w 2738916"/>
                      <a:gd name="connsiteY29" fmla="*/ 702203 h 2645146"/>
                      <a:gd name="connsiteX30" fmla="*/ 1290922 w 2738916"/>
                      <a:gd name="connsiteY30" fmla="*/ 815152 h 2645146"/>
                      <a:gd name="connsiteX31" fmla="*/ 1365411 w 2738916"/>
                      <a:gd name="connsiteY31" fmla="*/ 822291 h 2645146"/>
                      <a:gd name="connsiteX32" fmla="*/ 1293921 w 2738916"/>
                      <a:gd name="connsiteY32" fmla="*/ 815624 h 2645146"/>
                      <a:gd name="connsiteX33" fmla="*/ 853111 w 2738916"/>
                      <a:gd name="connsiteY33" fmla="*/ 1135889 h 2645146"/>
                      <a:gd name="connsiteX34" fmla="*/ 894918 w 2738916"/>
                      <a:gd name="connsiteY34" fmla="*/ 1264562 h 2645146"/>
                      <a:gd name="connsiteX35" fmla="*/ 1976076 w 2738916"/>
                      <a:gd name="connsiteY35" fmla="*/ 1318744 h 2645146"/>
                      <a:gd name="connsiteX36" fmla="*/ 1961948 w 2738916"/>
                      <a:gd name="connsiteY36" fmla="*/ 1295926 h 2645146"/>
                      <a:gd name="connsiteX37" fmla="*/ 1953936 w 2738916"/>
                      <a:gd name="connsiteY37" fmla="*/ 1276670 h 2645146"/>
                      <a:gd name="connsiteX38" fmla="*/ 2033534 w 2738916"/>
                      <a:gd name="connsiteY38" fmla="*/ 1394445 h 2645146"/>
                      <a:gd name="connsiteX39" fmla="*/ 1996027 w 2738916"/>
                      <a:gd name="connsiteY39" fmla="*/ 1350965 h 2645146"/>
                      <a:gd name="connsiteX40" fmla="*/ 1989790 w 2738916"/>
                      <a:gd name="connsiteY40" fmla="*/ 1340893 h 2645146"/>
                      <a:gd name="connsiteX41" fmla="*/ 2327575 w 2738916"/>
                      <a:gd name="connsiteY41" fmla="*/ 1518816 h 2645146"/>
                      <a:gd name="connsiteX42" fmla="*/ 2618438 w 2738916"/>
                      <a:gd name="connsiteY42" fmla="*/ 1398337 h 2645146"/>
                      <a:gd name="connsiteX43" fmla="*/ 2618437 w 2738916"/>
                      <a:gd name="connsiteY43" fmla="*/ 816613 h 2645146"/>
                      <a:gd name="connsiteX44" fmla="*/ 2036713 w 2738916"/>
                      <a:gd name="connsiteY44" fmla="*/ 816613 h 2645146"/>
                      <a:gd name="connsiteX45" fmla="*/ 1916234 w 2738916"/>
                      <a:gd name="connsiteY45" fmla="*/ 1107475 h 2645146"/>
                      <a:gd name="connsiteX46" fmla="*/ 1922480 w 2738916"/>
                      <a:gd name="connsiteY46" fmla="*/ 1172639 h 2645146"/>
                      <a:gd name="connsiteX47" fmla="*/ 1919759 w 2738916"/>
                      <a:gd name="connsiteY47" fmla="*/ 1160545 h 2645146"/>
                      <a:gd name="connsiteX48" fmla="*/ 1478948 w 2738916"/>
                      <a:gd name="connsiteY48" fmla="*/ 840280 h 2645146"/>
                      <a:gd name="connsiteX49" fmla="*/ 1369491 w 2738916"/>
                      <a:gd name="connsiteY49" fmla="*/ 919809 h 2645146"/>
                      <a:gd name="connsiteX50" fmla="*/ 1369470 w 2738916"/>
                      <a:gd name="connsiteY50" fmla="*/ 919809 h 2645146"/>
                      <a:gd name="connsiteX51" fmla="*/ 2085529 w 2738916"/>
                      <a:gd name="connsiteY51" fmla="*/ 1440045 h 2645146"/>
                      <a:gd name="connsiteX52" fmla="*/ 2085592 w 2738916"/>
                      <a:gd name="connsiteY52" fmla="*/ 1439962 h 2645146"/>
                      <a:gd name="connsiteX53" fmla="*/ 2037593 w 2738916"/>
                      <a:gd name="connsiteY53" fmla="*/ 1399150 h 2645146"/>
                      <a:gd name="connsiteX54" fmla="*/ 2037317 w 2738916"/>
                      <a:gd name="connsiteY54" fmla="*/ 1398830 h 2645146"/>
                      <a:gd name="connsiteX55" fmla="*/ 2101241 w 2738916"/>
                      <a:gd name="connsiteY55" fmla="*/ 1451046 h 2645146"/>
                      <a:gd name="connsiteX56" fmla="*/ 2327575 w 2738916"/>
                      <a:gd name="connsiteY56" fmla="*/ 1518816 h 2645146"/>
                      <a:gd name="connsiteX57" fmla="*/ 848798 w 2738916"/>
                      <a:gd name="connsiteY57" fmla="*/ 1829303 h 2645146"/>
                      <a:gd name="connsiteX58" fmla="*/ 780612 w 2738916"/>
                      <a:gd name="connsiteY58" fmla="*/ 1822768 h 2645146"/>
                      <a:gd name="connsiteX59" fmla="*/ 840463 w 2738916"/>
                      <a:gd name="connsiteY59" fmla="*/ 1827346 h 2645146"/>
                      <a:gd name="connsiteX60" fmla="*/ 919152 w 2738916"/>
                      <a:gd name="connsiteY60" fmla="*/ 1848736 h 2645146"/>
                      <a:gd name="connsiteX61" fmla="*/ 871842 w 2738916"/>
                      <a:gd name="connsiteY61" fmla="*/ 1834715 h 2645146"/>
                      <a:gd name="connsiteX62" fmla="*/ 902415 w 2738916"/>
                      <a:gd name="connsiteY62" fmla="*/ 1841895 h 2645146"/>
                      <a:gd name="connsiteX63" fmla="*/ 987283 w 2738916"/>
                      <a:gd name="connsiteY63" fmla="*/ 1881614 h 2645146"/>
                      <a:gd name="connsiteX64" fmla="*/ 944467 w 2738916"/>
                      <a:gd name="connsiteY64" fmla="*/ 1859083 h 2645146"/>
                      <a:gd name="connsiteX65" fmla="*/ 962342 w 2738916"/>
                      <a:gd name="connsiteY65" fmla="*/ 1866389 h 2645146"/>
                      <a:gd name="connsiteX66" fmla="*/ 1047949 w 2738916"/>
                      <a:gd name="connsiteY66" fmla="*/ 1926416 h 2645146"/>
                      <a:gd name="connsiteX67" fmla="*/ 1010311 w 2738916"/>
                      <a:gd name="connsiteY67" fmla="*/ 1895671 h 2645146"/>
                      <a:gd name="connsiteX68" fmla="*/ 1019088 w 2738916"/>
                      <a:gd name="connsiteY68" fmla="*/ 1901029 h 2645146"/>
                      <a:gd name="connsiteX69" fmla="*/ 1674140 w 2738916"/>
                      <a:gd name="connsiteY69" fmla="*/ 1940170 h 2645146"/>
                      <a:gd name="connsiteX70" fmla="*/ 1719829 w 2738916"/>
                      <a:gd name="connsiteY70" fmla="*/ 1901030 h 2645146"/>
                      <a:gd name="connsiteX71" fmla="*/ 1727960 w 2738916"/>
                      <a:gd name="connsiteY71" fmla="*/ 1896208 h 2645146"/>
                      <a:gd name="connsiteX72" fmla="*/ 1622462 w 2738916"/>
                      <a:gd name="connsiteY72" fmla="*/ 2002052 h 2645146"/>
                      <a:gd name="connsiteX73" fmla="*/ 1627526 w 2738916"/>
                      <a:gd name="connsiteY73" fmla="*/ 1993697 h 2645146"/>
                      <a:gd name="connsiteX74" fmla="*/ 1669341 w 2738916"/>
                      <a:gd name="connsiteY74" fmla="*/ 1944282 h 2645146"/>
                      <a:gd name="connsiteX75" fmla="*/ 1670377 w 2738916"/>
                      <a:gd name="connsiteY75" fmla="*/ 1943393 h 2645146"/>
                      <a:gd name="connsiteX76" fmla="*/ 1586983 w 2738916"/>
                      <a:gd name="connsiteY76" fmla="*/ 2066480 h 2645146"/>
                      <a:gd name="connsiteX77" fmla="*/ 1594547 w 2738916"/>
                      <a:gd name="connsiteY77" fmla="*/ 2048111 h 2645146"/>
                      <a:gd name="connsiteX78" fmla="*/ 1610509 w 2738916"/>
                      <a:gd name="connsiteY78" fmla="*/ 2021774 h 2645146"/>
                      <a:gd name="connsiteX79" fmla="*/ 1961607 w 2738916"/>
                      <a:gd name="connsiteY79" fmla="*/ 2645146 h 2645146"/>
                      <a:gd name="connsiteX80" fmla="*/ 2252469 w 2738916"/>
                      <a:gd name="connsiteY80" fmla="*/ 2524667 h 2645146"/>
                      <a:gd name="connsiteX81" fmla="*/ 2252469 w 2738916"/>
                      <a:gd name="connsiteY81" fmla="*/ 1942943 h 2645146"/>
                      <a:gd name="connsiteX82" fmla="*/ 1806819 w 2738916"/>
                      <a:gd name="connsiteY82" fmla="*/ 1852584 h 2645146"/>
                      <a:gd name="connsiteX83" fmla="*/ 1759744 w 2738916"/>
                      <a:gd name="connsiteY83" fmla="*/ 1877356 h 2645146"/>
                      <a:gd name="connsiteX84" fmla="*/ 1785082 w 2738916"/>
                      <a:gd name="connsiteY84" fmla="*/ 1862328 h 2645146"/>
                      <a:gd name="connsiteX85" fmla="*/ 1953458 w 2738916"/>
                      <a:gd name="connsiteY85" fmla="*/ 1344113 h 2645146"/>
                      <a:gd name="connsiteX86" fmla="*/ 1844000 w 2738916"/>
                      <a:gd name="connsiteY86" fmla="*/ 1264584 h 2645146"/>
                      <a:gd name="connsiteX87" fmla="*/ 1662736 w 2738916"/>
                      <a:gd name="connsiteY87" fmla="*/ 1822437 h 2645146"/>
                      <a:gd name="connsiteX88" fmla="*/ 1076172 w 2738916"/>
                      <a:gd name="connsiteY88" fmla="*/ 1822437 h 2645146"/>
                      <a:gd name="connsiteX89" fmla="*/ 802654 w 2738916"/>
                      <a:gd name="connsiteY89" fmla="*/ 980665 h 2645146"/>
                      <a:gd name="connsiteX90" fmla="*/ 802571 w 2738916"/>
                      <a:gd name="connsiteY90" fmla="*/ 980665 h 2645146"/>
                      <a:gd name="connsiteX91" fmla="*/ 810244 w 2738916"/>
                      <a:gd name="connsiteY91" fmla="*/ 1012326 h 2645146"/>
                      <a:gd name="connsiteX92" fmla="*/ 792563 w 2738916"/>
                      <a:gd name="connsiteY92" fmla="*/ 952665 h 2645146"/>
                      <a:gd name="connsiteX93" fmla="*/ 702203 w 2738916"/>
                      <a:gd name="connsiteY93" fmla="*/ 816591 h 2645146"/>
                      <a:gd name="connsiteX94" fmla="*/ 120479 w 2738916"/>
                      <a:gd name="connsiteY94" fmla="*/ 816591 h 2645146"/>
                      <a:gd name="connsiteX95" fmla="*/ 120479 w 2738916"/>
                      <a:gd name="connsiteY95" fmla="*/ 1398315 h 2645146"/>
                      <a:gd name="connsiteX96" fmla="*/ 702203 w 2738916"/>
                      <a:gd name="connsiteY96" fmla="*/ 1398315 h 2645146"/>
                      <a:gd name="connsiteX97" fmla="*/ 754913 w 2738916"/>
                      <a:gd name="connsiteY97" fmla="*/ 1333787 h 2645146"/>
                      <a:gd name="connsiteX98" fmla="*/ 781691 w 2738916"/>
                      <a:gd name="connsiteY98" fmla="*/ 1282901 h 2645146"/>
                      <a:gd name="connsiteX99" fmla="*/ 772497 w 2738916"/>
                      <a:gd name="connsiteY99" fmla="*/ 1304223 h 2645146"/>
                      <a:gd name="connsiteX100" fmla="*/ 940872 w 2738916"/>
                      <a:gd name="connsiteY100" fmla="*/ 1822437 h 2645146"/>
                      <a:gd name="connsiteX101" fmla="*/ 777644 w 2738916"/>
                      <a:gd name="connsiteY101" fmla="*/ 1822437 h 2645146"/>
                      <a:gd name="connsiteX102" fmla="*/ 777644 w 2738916"/>
                      <a:gd name="connsiteY102" fmla="*/ 1822484 h 2645146"/>
                      <a:gd name="connsiteX103" fmla="*/ 777304 w 2738916"/>
                      <a:gd name="connsiteY103" fmla="*/ 1822451 h 2645146"/>
                      <a:gd name="connsiteX104" fmla="*/ 486442 w 2738916"/>
                      <a:gd name="connsiteY104" fmla="*/ 1942930 h 2645146"/>
                      <a:gd name="connsiteX105" fmla="*/ 486442 w 2738916"/>
                      <a:gd name="connsiteY105" fmla="*/ 2524654 h 2645146"/>
                      <a:gd name="connsiteX106" fmla="*/ 777304 w 2738916"/>
                      <a:gd name="connsiteY106" fmla="*/ 2645133 h 2645146"/>
                      <a:gd name="connsiteX107" fmla="*/ 1068166 w 2738916"/>
                      <a:gd name="connsiteY107" fmla="*/ 2524654 h 2645146"/>
                      <a:gd name="connsiteX108" fmla="*/ 1120876 w 2738916"/>
                      <a:gd name="connsiteY108" fmla="*/ 2007458 h 2645146"/>
                      <a:gd name="connsiteX109" fmla="*/ 1071849 w 2738916"/>
                      <a:gd name="connsiteY109" fmla="*/ 1947439 h 2645146"/>
                      <a:gd name="connsiteX110" fmla="*/ 1076047 w 2738916"/>
                      <a:gd name="connsiteY110" fmla="*/ 1951132 h 2645146"/>
                      <a:gd name="connsiteX111" fmla="*/ 1620919 w 2738916"/>
                      <a:gd name="connsiteY111" fmla="*/ 1951132 h 2645146"/>
                      <a:gd name="connsiteX112" fmla="*/ 1570481 w 2738916"/>
                      <a:gd name="connsiteY112" fmla="*/ 2106357 h 2645146"/>
                      <a:gd name="connsiteX113" fmla="*/ 1570565 w 2738916"/>
                      <a:gd name="connsiteY113" fmla="*/ 2106357 h 2645146"/>
                      <a:gd name="connsiteX114" fmla="*/ 1576699 w 2738916"/>
                      <a:gd name="connsiteY114" fmla="*/ 2091458 h 2645146"/>
                      <a:gd name="connsiteX115" fmla="*/ 1557796 w 2738916"/>
                      <a:gd name="connsiteY115" fmla="*/ 2155241 h 2645146"/>
                      <a:gd name="connsiteX116" fmla="*/ 1670745 w 2738916"/>
                      <a:gd name="connsiteY116" fmla="*/ 2524667 h 2645146"/>
                      <a:gd name="connsiteX117" fmla="*/ 1961607 w 2738916"/>
                      <a:gd name="connsiteY117" fmla="*/ 2645146 h 2645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</a:cxnLst>
                    <a:rect l="l" t="t" r="r" b="b"/>
                    <a:pathLst>
                      <a:path w="2738916" h="2645146">
                        <a:moveTo>
                          <a:pt x="1537507" y="785598"/>
                        </a:moveTo>
                        <a:lnTo>
                          <a:pt x="1580710" y="762863"/>
                        </a:lnTo>
                        <a:lnTo>
                          <a:pt x="1557266" y="777300"/>
                        </a:lnTo>
                        <a:close/>
                        <a:moveTo>
                          <a:pt x="1464170" y="810374"/>
                        </a:moveTo>
                        <a:lnTo>
                          <a:pt x="1512898" y="795933"/>
                        </a:lnTo>
                        <a:lnTo>
                          <a:pt x="1498592" y="801941"/>
                        </a:lnTo>
                        <a:close/>
                        <a:moveTo>
                          <a:pt x="1370561" y="822579"/>
                        </a:moveTo>
                        <a:lnTo>
                          <a:pt x="1442495" y="815684"/>
                        </a:lnTo>
                        <a:lnTo>
                          <a:pt x="1435713" y="817346"/>
                        </a:lnTo>
                        <a:close/>
                        <a:moveTo>
                          <a:pt x="822616" y="1106765"/>
                        </a:moveTo>
                        <a:lnTo>
                          <a:pt x="815738" y="1034998"/>
                        </a:lnTo>
                        <a:lnTo>
                          <a:pt x="817415" y="1041917"/>
                        </a:lnTo>
                        <a:cubicBezTo>
                          <a:pt x="820804" y="1062755"/>
                          <a:pt x="822603" y="1083955"/>
                          <a:pt x="822722" y="1105344"/>
                        </a:cubicBezTo>
                        <a:close/>
                        <a:moveTo>
                          <a:pt x="815858" y="1178653"/>
                        </a:moveTo>
                        <a:lnTo>
                          <a:pt x="822169" y="1112809"/>
                        </a:lnTo>
                        <a:lnTo>
                          <a:pt x="817943" y="1169908"/>
                        </a:lnTo>
                        <a:close/>
                        <a:moveTo>
                          <a:pt x="796880" y="1247675"/>
                        </a:moveTo>
                        <a:lnTo>
                          <a:pt x="809790" y="1204112"/>
                        </a:lnTo>
                        <a:lnTo>
                          <a:pt x="802529" y="1234572"/>
                        </a:lnTo>
                        <a:close/>
                        <a:moveTo>
                          <a:pt x="1942426" y="1249009"/>
                        </a:moveTo>
                        <a:lnTo>
                          <a:pt x="1936411" y="1234552"/>
                        </a:lnTo>
                        <a:lnTo>
                          <a:pt x="1930952" y="1210293"/>
                        </a:lnTo>
                        <a:close/>
                        <a:moveTo>
                          <a:pt x="894918" y="1264583"/>
                        </a:moveTo>
                        <a:lnTo>
                          <a:pt x="1610977" y="744347"/>
                        </a:lnTo>
                        <a:lnTo>
                          <a:pt x="1610915" y="744264"/>
                        </a:lnTo>
                        <a:lnTo>
                          <a:pt x="1602548" y="749416"/>
                        </a:lnTo>
                        <a:lnTo>
                          <a:pt x="1660347" y="702203"/>
                        </a:lnTo>
                        <a:cubicBezTo>
                          <a:pt x="1820986" y="541564"/>
                          <a:pt x="1820986" y="281117"/>
                          <a:pt x="1660347" y="120479"/>
                        </a:cubicBezTo>
                        <a:cubicBezTo>
                          <a:pt x="1499709" y="-40160"/>
                          <a:pt x="1239262" y="-40160"/>
                          <a:pt x="1078623" y="120479"/>
                        </a:cubicBezTo>
                        <a:cubicBezTo>
                          <a:pt x="917984" y="281117"/>
                          <a:pt x="917984" y="541564"/>
                          <a:pt x="1078623" y="702203"/>
                        </a:cubicBezTo>
                        <a:cubicBezTo>
                          <a:pt x="1138863" y="762442"/>
                          <a:pt x="1213138" y="800092"/>
                          <a:pt x="1290922" y="815152"/>
                        </a:cubicBezTo>
                        <a:lnTo>
                          <a:pt x="1365411" y="822291"/>
                        </a:lnTo>
                        <a:lnTo>
                          <a:pt x="1293921" y="815624"/>
                        </a:lnTo>
                        <a:lnTo>
                          <a:pt x="853111" y="1135889"/>
                        </a:lnTo>
                        <a:lnTo>
                          <a:pt x="894918" y="1264562"/>
                        </a:lnTo>
                        <a:close/>
                        <a:moveTo>
                          <a:pt x="1976076" y="1318744"/>
                        </a:moveTo>
                        <a:lnTo>
                          <a:pt x="1961948" y="1295926"/>
                        </a:lnTo>
                        <a:lnTo>
                          <a:pt x="1953936" y="1276670"/>
                        </a:lnTo>
                        <a:close/>
                        <a:moveTo>
                          <a:pt x="2033534" y="1394445"/>
                        </a:moveTo>
                        <a:lnTo>
                          <a:pt x="1996027" y="1350965"/>
                        </a:lnTo>
                        <a:lnTo>
                          <a:pt x="1989790" y="1340893"/>
                        </a:lnTo>
                        <a:close/>
                        <a:moveTo>
                          <a:pt x="2327575" y="1518816"/>
                        </a:moveTo>
                        <a:cubicBezTo>
                          <a:pt x="2432847" y="1518816"/>
                          <a:pt x="2538118" y="1478657"/>
                          <a:pt x="2618438" y="1398337"/>
                        </a:cubicBezTo>
                        <a:cubicBezTo>
                          <a:pt x="2779076" y="1237698"/>
                          <a:pt x="2779076" y="977251"/>
                          <a:pt x="2618437" y="816613"/>
                        </a:cubicBezTo>
                        <a:cubicBezTo>
                          <a:pt x="2457799" y="655974"/>
                          <a:pt x="2197352" y="655974"/>
                          <a:pt x="2036713" y="816613"/>
                        </a:cubicBezTo>
                        <a:cubicBezTo>
                          <a:pt x="1956394" y="896932"/>
                          <a:pt x="1916234" y="1002203"/>
                          <a:pt x="1916234" y="1107475"/>
                        </a:cubicBezTo>
                        <a:lnTo>
                          <a:pt x="1922480" y="1172639"/>
                        </a:lnTo>
                        <a:lnTo>
                          <a:pt x="1919759" y="1160545"/>
                        </a:lnTo>
                        <a:lnTo>
                          <a:pt x="1478948" y="840280"/>
                        </a:lnTo>
                        <a:lnTo>
                          <a:pt x="1369491" y="919809"/>
                        </a:lnTo>
                        <a:lnTo>
                          <a:pt x="1369470" y="919809"/>
                        </a:lnTo>
                        <a:lnTo>
                          <a:pt x="2085529" y="1440045"/>
                        </a:lnTo>
                        <a:lnTo>
                          <a:pt x="2085592" y="1439962"/>
                        </a:lnTo>
                        <a:cubicBezTo>
                          <a:pt x="2068637" y="1427645"/>
                          <a:pt x="2052579" y="1414012"/>
                          <a:pt x="2037593" y="1399150"/>
                        </a:cubicBezTo>
                        <a:lnTo>
                          <a:pt x="2037317" y="1398830"/>
                        </a:lnTo>
                        <a:lnTo>
                          <a:pt x="2101241" y="1451046"/>
                        </a:lnTo>
                        <a:cubicBezTo>
                          <a:pt x="2169668" y="1496226"/>
                          <a:pt x="2248622" y="1518816"/>
                          <a:pt x="2327575" y="1518816"/>
                        </a:cubicBezTo>
                        <a:close/>
                        <a:moveTo>
                          <a:pt x="848798" y="1829303"/>
                        </a:moveTo>
                        <a:lnTo>
                          <a:pt x="780612" y="1822768"/>
                        </a:lnTo>
                        <a:lnTo>
                          <a:pt x="840463" y="1827346"/>
                        </a:lnTo>
                        <a:close/>
                        <a:moveTo>
                          <a:pt x="919152" y="1848736"/>
                        </a:moveTo>
                        <a:lnTo>
                          <a:pt x="871842" y="1834715"/>
                        </a:lnTo>
                        <a:lnTo>
                          <a:pt x="902415" y="1841895"/>
                        </a:lnTo>
                        <a:close/>
                        <a:moveTo>
                          <a:pt x="987283" y="1881614"/>
                        </a:moveTo>
                        <a:lnTo>
                          <a:pt x="944467" y="1859083"/>
                        </a:lnTo>
                        <a:lnTo>
                          <a:pt x="962342" y="1866389"/>
                        </a:lnTo>
                        <a:close/>
                        <a:moveTo>
                          <a:pt x="1047949" y="1926416"/>
                        </a:moveTo>
                        <a:lnTo>
                          <a:pt x="1010311" y="1895671"/>
                        </a:lnTo>
                        <a:lnTo>
                          <a:pt x="1019088" y="1901029"/>
                        </a:lnTo>
                        <a:close/>
                        <a:moveTo>
                          <a:pt x="1674140" y="1940170"/>
                        </a:moveTo>
                        <a:lnTo>
                          <a:pt x="1719829" y="1901030"/>
                        </a:lnTo>
                        <a:lnTo>
                          <a:pt x="1727960" y="1896208"/>
                        </a:lnTo>
                        <a:close/>
                        <a:moveTo>
                          <a:pt x="1622462" y="2002052"/>
                        </a:moveTo>
                        <a:lnTo>
                          <a:pt x="1627526" y="1993697"/>
                        </a:lnTo>
                        <a:cubicBezTo>
                          <a:pt x="1640001" y="1976328"/>
                          <a:pt x="1653948" y="1959791"/>
                          <a:pt x="1669341" y="1944282"/>
                        </a:cubicBezTo>
                        <a:lnTo>
                          <a:pt x="1670377" y="1943393"/>
                        </a:lnTo>
                        <a:close/>
                        <a:moveTo>
                          <a:pt x="1586983" y="2066480"/>
                        </a:moveTo>
                        <a:lnTo>
                          <a:pt x="1594547" y="2048111"/>
                        </a:lnTo>
                        <a:lnTo>
                          <a:pt x="1610509" y="2021774"/>
                        </a:lnTo>
                        <a:close/>
                        <a:moveTo>
                          <a:pt x="1961607" y="2645146"/>
                        </a:moveTo>
                        <a:cubicBezTo>
                          <a:pt x="2066879" y="2645146"/>
                          <a:pt x="2172150" y="2604986"/>
                          <a:pt x="2252469" y="2524667"/>
                        </a:cubicBezTo>
                        <a:cubicBezTo>
                          <a:pt x="2413108" y="2364028"/>
                          <a:pt x="2413108" y="2103582"/>
                          <a:pt x="2252469" y="1942943"/>
                        </a:cubicBezTo>
                        <a:cubicBezTo>
                          <a:pt x="2131990" y="1822464"/>
                          <a:pt x="1955369" y="1792344"/>
                          <a:pt x="1806819" y="1852584"/>
                        </a:cubicBezTo>
                        <a:lnTo>
                          <a:pt x="1759744" y="1877356"/>
                        </a:lnTo>
                        <a:lnTo>
                          <a:pt x="1785082" y="1862328"/>
                        </a:lnTo>
                        <a:lnTo>
                          <a:pt x="1953458" y="1344113"/>
                        </a:lnTo>
                        <a:lnTo>
                          <a:pt x="1844000" y="1264584"/>
                        </a:lnTo>
                        <a:lnTo>
                          <a:pt x="1662736" y="1822437"/>
                        </a:lnTo>
                        <a:lnTo>
                          <a:pt x="1076172" y="1822437"/>
                        </a:lnTo>
                        <a:lnTo>
                          <a:pt x="802654" y="980665"/>
                        </a:lnTo>
                        <a:lnTo>
                          <a:pt x="802571" y="980665"/>
                        </a:lnTo>
                        <a:lnTo>
                          <a:pt x="810244" y="1012326"/>
                        </a:lnTo>
                        <a:lnTo>
                          <a:pt x="792563" y="952665"/>
                        </a:lnTo>
                        <a:cubicBezTo>
                          <a:pt x="772482" y="903148"/>
                          <a:pt x="742363" y="856750"/>
                          <a:pt x="702203" y="816591"/>
                        </a:cubicBezTo>
                        <a:cubicBezTo>
                          <a:pt x="541564" y="655952"/>
                          <a:pt x="281118" y="655952"/>
                          <a:pt x="120479" y="816591"/>
                        </a:cubicBezTo>
                        <a:cubicBezTo>
                          <a:pt x="-40160" y="977229"/>
                          <a:pt x="-40160" y="1237676"/>
                          <a:pt x="120479" y="1398315"/>
                        </a:cubicBezTo>
                        <a:cubicBezTo>
                          <a:pt x="281118" y="1558954"/>
                          <a:pt x="541564" y="1558954"/>
                          <a:pt x="702203" y="1398315"/>
                        </a:cubicBezTo>
                        <a:cubicBezTo>
                          <a:pt x="722283" y="1378235"/>
                          <a:pt x="739853" y="1356596"/>
                          <a:pt x="754913" y="1333787"/>
                        </a:cubicBezTo>
                        <a:lnTo>
                          <a:pt x="781691" y="1282901"/>
                        </a:lnTo>
                        <a:lnTo>
                          <a:pt x="772497" y="1304223"/>
                        </a:lnTo>
                        <a:lnTo>
                          <a:pt x="940872" y="1822437"/>
                        </a:lnTo>
                        <a:lnTo>
                          <a:pt x="777644" y="1822437"/>
                        </a:lnTo>
                        <a:lnTo>
                          <a:pt x="777644" y="1822484"/>
                        </a:lnTo>
                        <a:lnTo>
                          <a:pt x="777304" y="1822451"/>
                        </a:lnTo>
                        <a:cubicBezTo>
                          <a:pt x="672033" y="1822451"/>
                          <a:pt x="566761" y="1862611"/>
                          <a:pt x="486442" y="1942930"/>
                        </a:cubicBezTo>
                        <a:cubicBezTo>
                          <a:pt x="325803" y="2103569"/>
                          <a:pt x="325803" y="2364015"/>
                          <a:pt x="486442" y="2524654"/>
                        </a:cubicBezTo>
                        <a:cubicBezTo>
                          <a:pt x="566761" y="2604973"/>
                          <a:pt x="672033" y="2645133"/>
                          <a:pt x="777304" y="2645133"/>
                        </a:cubicBezTo>
                        <a:cubicBezTo>
                          <a:pt x="882575" y="2645133"/>
                          <a:pt x="987847" y="2604973"/>
                          <a:pt x="1068166" y="2524654"/>
                        </a:cubicBezTo>
                        <a:cubicBezTo>
                          <a:pt x="1208725" y="2384095"/>
                          <a:pt x="1226295" y="2167121"/>
                          <a:pt x="1120876" y="2007458"/>
                        </a:cubicBezTo>
                        <a:lnTo>
                          <a:pt x="1071849" y="1947439"/>
                        </a:lnTo>
                        <a:lnTo>
                          <a:pt x="1076047" y="1951132"/>
                        </a:lnTo>
                        <a:lnTo>
                          <a:pt x="1620919" y="1951132"/>
                        </a:lnTo>
                        <a:lnTo>
                          <a:pt x="1570481" y="2106357"/>
                        </a:lnTo>
                        <a:lnTo>
                          <a:pt x="1570565" y="2106357"/>
                        </a:lnTo>
                        <a:lnTo>
                          <a:pt x="1576699" y="2091458"/>
                        </a:lnTo>
                        <a:lnTo>
                          <a:pt x="1557796" y="2155241"/>
                        </a:lnTo>
                        <a:cubicBezTo>
                          <a:pt x="1532697" y="2284881"/>
                          <a:pt x="1570346" y="2424268"/>
                          <a:pt x="1670745" y="2524667"/>
                        </a:cubicBezTo>
                        <a:cubicBezTo>
                          <a:pt x="1751064" y="2604986"/>
                          <a:pt x="1856336" y="2645146"/>
                          <a:pt x="1961607" y="2645146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sz="20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grpSp>
                <p:nvGrpSpPr>
                  <p:cNvPr id="22" name="그룹 21">
                    <a:extLst>
                      <a:ext uri="{FF2B5EF4-FFF2-40B4-BE49-F238E27FC236}">
                        <a16:creationId xmlns:a16="http://schemas.microsoft.com/office/drawing/2014/main" id="{697A27EA-0F29-F71B-88D1-5B6F612F6AC6}"/>
                      </a:ext>
                    </a:extLst>
                  </p:cNvPr>
                  <p:cNvGrpSpPr/>
                  <p:nvPr/>
                </p:nvGrpSpPr>
                <p:grpSpPr>
                  <a:xfrm>
                    <a:off x="466184" y="2713356"/>
                    <a:ext cx="2738916" cy="2645146"/>
                    <a:chOff x="494505" y="2690656"/>
                    <a:chExt cx="2469675" cy="2385123"/>
                  </a:xfrm>
                </p:grpSpPr>
                <p:grpSp>
                  <p:nvGrpSpPr>
                    <p:cNvPr id="23" name="그래픽 243">
                      <a:extLst>
                        <a:ext uri="{FF2B5EF4-FFF2-40B4-BE49-F238E27FC236}">
                          <a16:creationId xmlns:a16="http://schemas.microsoft.com/office/drawing/2014/main" id="{A888FE27-780B-3391-45C5-3D00F0FAC1DF}"/>
                        </a:ext>
                      </a:extLst>
                    </p:cNvPr>
                    <p:cNvGrpSpPr/>
                    <p:nvPr/>
                  </p:nvGrpSpPr>
                  <p:grpSpPr>
                    <a:xfrm flipV="1">
                      <a:off x="494505" y="2690656"/>
                      <a:ext cx="2469675" cy="2385123"/>
                      <a:chOff x="1021671" y="-20"/>
                      <a:chExt cx="7102216" cy="6859061"/>
                    </a:xfrm>
                  </p:grpSpPr>
                  <p:sp>
                    <p:nvSpPr>
                      <p:cNvPr id="25" name="자유형: 도형 24">
                        <a:extLst>
                          <a:ext uri="{FF2B5EF4-FFF2-40B4-BE49-F238E27FC236}">
                            <a16:creationId xmlns:a16="http://schemas.microsoft.com/office/drawing/2014/main" id="{1BBDEF3E-8B32-143C-A779-760878E837C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8163" y="4725697"/>
                        <a:ext cx="2295133" cy="333712"/>
                      </a:xfrm>
                      <a:custGeom>
                        <a:avLst/>
                        <a:gdLst>
                          <a:gd name="connsiteX0" fmla="*/ 2295133 w 2295133"/>
                          <a:gd name="connsiteY0" fmla="*/ 0 h 333712"/>
                          <a:gd name="connsiteX1" fmla="*/ 0 w 2295133"/>
                          <a:gd name="connsiteY1" fmla="*/ 0 h 333712"/>
                          <a:gd name="connsiteX2" fmla="*/ 0 w 2295133"/>
                          <a:gd name="connsiteY2" fmla="*/ 270 h 333712"/>
                          <a:gd name="connsiteX3" fmla="*/ 626083 w 2295133"/>
                          <a:gd name="connsiteY3" fmla="*/ 203795 h 333712"/>
                          <a:gd name="connsiteX4" fmla="*/ 773781 w 2295133"/>
                          <a:gd name="connsiteY4" fmla="*/ 333713 h 333712"/>
                          <a:gd name="connsiteX5" fmla="*/ 2186724 w 2295133"/>
                          <a:gd name="connsiteY5" fmla="*/ 333713 h 333712"/>
                          <a:gd name="connsiteX6" fmla="*/ 2295133 w 2295133"/>
                          <a:gd name="connsiteY6" fmla="*/ 54 h 3337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295133" h="333712">
                            <a:moveTo>
                              <a:pt x="2295133" y="0"/>
                            </a:moveTo>
                            <a:lnTo>
                              <a:pt x="0" y="0"/>
                            </a:lnTo>
                            <a:lnTo>
                              <a:pt x="0" y="270"/>
                            </a:lnTo>
                            <a:cubicBezTo>
                              <a:pt x="217359" y="270"/>
                              <a:pt x="436718" y="66256"/>
                              <a:pt x="626083" y="203795"/>
                            </a:cubicBezTo>
                            <a:cubicBezTo>
                              <a:pt x="680234" y="243137"/>
                              <a:pt x="729358" y="286804"/>
                              <a:pt x="773781" y="333713"/>
                            </a:cubicBezTo>
                            <a:lnTo>
                              <a:pt x="2186724" y="333713"/>
                            </a:lnTo>
                            <a:cubicBezTo>
                              <a:pt x="2186724" y="333713"/>
                              <a:pt x="2295133" y="54"/>
                              <a:pt x="2295133" y="54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75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sz="2000" b="1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26" name="자유형: 도형 25">
                        <a:extLst>
                          <a:ext uri="{FF2B5EF4-FFF2-40B4-BE49-F238E27FC236}">
                            <a16:creationId xmlns:a16="http://schemas.microsoft.com/office/drawing/2014/main" id="{F212B74F-2205-A14F-24B6-E48EA9DC1B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94050" y="3279140"/>
                        <a:ext cx="993085" cy="2182778"/>
                      </a:xfrm>
                      <a:custGeom>
                        <a:avLst/>
                        <a:gdLst>
                          <a:gd name="connsiteX0" fmla="*/ 709255 w 993085"/>
                          <a:gd name="connsiteY0" fmla="*/ 0 h 2182778"/>
                          <a:gd name="connsiteX1" fmla="*/ 0 w 993085"/>
                          <a:gd name="connsiteY1" fmla="*/ 2182779 h 2182778"/>
                          <a:gd name="connsiteX2" fmla="*/ 216 w 993085"/>
                          <a:gd name="connsiteY2" fmla="*/ 2182779 h 2182778"/>
                          <a:gd name="connsiteX3" fmla="*/ 387269 w 993085"/>
                          <a:gd name="connsiteY3" fmla="*/ 1650352 h 2182778"/>
                          <a:gd name="connsiteX4" fmla="*/ 556476 w 993085"/>
                          <a:gd name="connsiteY4" fmla="*/ 1549995 h 2182778"/>
                          <a:gd name="connsiteX5" fmla="*/ 993086 w 993085"/>
                          <a:gd name="connsiteY5" fmla="*/ 206226 h 2182778"/>
                          <a:gd name="connsiteX6" fmla="*/ 709255 w 993085"/>
                          <a:gd name="connsiteY6" fmla="*/ 0 h 21827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993085" h="2182778">
                            <a:moveTo>
                              <a:pt x="709255" y="0"/>
                            </a:moveTo>
                            <a:lnTo>
                              <a:pt x="0" y="2182779"/>
                            </a:lnTo>
                            <a:lnTo>
                              <a:pt x="216" y="2182779"/>
                            </a:lnTo>
                            <a:cubicBezTo>
                              <a:pt x="67391" y="1976120"/>
                              <a:pt x="197904" y="1787890"/>
                              <a:pt x="387269" y="1650352"/>
                            </a:cubicBezTo>
                            <a:cubicBezTo>
                              <a:pt x="441420" y="1611008"/>
                              <a:pt x="498110" y="1577772"/>
                              <a:pt x="556476" y="1549995"/>
                            </a:cubicBezTo>
                            <a:lnTo>
                              <a:pt x="993086" y="206226"/>
                            </a:lnTo>
                            <a:lnTo>
                              <a:pt x="709255" y="0"/>
                            </a:lnTo>
                            <a:close/>
                          </a:path>
                        </a:pathLst>
                      </a:custGeom>
                      <a:solidFill>
                        <a:schemeClr val="bg1">
                          <a:lumMod val="65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sz="2000" b="1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27" name="자유형: 도형 26">
                        <a:extLst>
                          <a:ext uri="{FF2B5EF4-FFF2-40B4-BE49-F238E27FC236}">
                            <a16:creationId xmlns:a16="http://schemas.microsoft.com/office/drawing/2014/main" id="{79B82AD9-0C94-89C9-7714-C2379D0A2A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72810" y="2178887"/>
                        <a:ext cx="1856955" cy="1555236"/>
                      </a:xfrm>
                      <a:custGeom>
                        <a:avLst/>
                        <a:gdLst>
                          <a:gd name="connsiteX0" fmla="*/ 0 w 1856955"/>
                          <a:gd name="connsiteY0" fmla="*/ 206226 h 1555236"/>
                          <a:gd name="connsiteX1" fmla="*/ 1856794 w 1856955"/>
                          <a:gd name="connsiteY1" fmla="*/ 1555237 h 1555236"/>
                          <a:gd name="connsiteX2" fmla="*/ 1856956 w 1856955"/>
                          <a:gd name="connsiteY2" fmla="*/ 1555020 h 1555236"/>
                          <a:gd name="connsiteX3" fmla="*/ 1470119 w 1856955"/>
                          <a:gd name="connsiteY3" fmla="*/ 1022377 h 1555236"/>
                          <a:gd name="connsiteX4" fmla="*/ 1426939 w 1856955"/>
                          <a:gd name="connsiteY4" fmla="*/ 830472 h 1555236"/>
                          <a:gd name="connsiteX5" fmla="*/ 283885 w 1856955"/>
                          <a:gd name="connsiteY5" fmla="*/ 0 h 1555236"/>
                          <a:gd name="connsiteX6" fmla="*/ 54 w 1856955"/>
                          <a:gd name="connsiteY6" fmla="*/ 206226 h 15552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856955" h="1555236">
                            <a:moveTo>
                              <a:pt x="0" y="206226"/>
                            </a:moveTo>
                            <a:lnTo>
                              <a:pt x="1856794" y="1555237"/>
                            </a:lnTo>
                            <a:lnTo>
                              <a:pt x="1856956" y="1555020"/>
                            </a:lnTo>
                            <a:cubicBezTo>
                              <a:pt x="1681101" y="1427264"/>
                              <a:pt x="1542428" y="1244924"/>
                              <a:pt x="1470119" y="1022377"/>
                            </a:cubicBezTo>
                            <a:cubicBezTo>
                              <a:pt x="1449421" y="958715"/>
                              <a:pt x="1435370" y="894512"/>
                              <a:pt x="1426939" y="830472"/>
                            </a:cubicBezTo>
                            <a:lnTo>
                              <a:pt x="283885" y="0"/>
                            </a:lnTo>
                            <a:lnTo>
                              <a:pt x="54" y="206226"/>
                            </a:lnTo>
                            <a:close/>
                          </a:path>
                        </a:pathLst>
                      </a:custGeom>
                      <a:solidFill>
                        <a:srgbClr val="7F7F7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sz="2000" b="1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28" name="자유형: 도형 27">
                        <a:extLst>
                          <a:ext uri="{FF2B5EF4-FFF2-40B4-BE49-F238E27FC236}">
                            <a16:creationId xmlns:a16="http://schemas.microsoft.com/office/drawing/2014/main" id="{0C94F3CC-FC20-5755-177D-36067337DA6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33852" y="1929913"/>
                        <a:ext cx="1965203" cy="1349226"/>
                      </a:xfrm>
                      <a:custGeom>
                        <a:avLst/>
                        <a:gdLst>
                          <a:gd name="connsiteX0" fmla="*/ 108409 w 1965203"/>
                          <a:gd name="connsiteY0" fmla="*/ 1349227 h 1349226"/>
                          <a:gd name="connsiteX1" fmla="*/ 1965203 w 1965203"/>
                          <a:gd name="connsiteY1" fmla="*/ 216 h 1349226"/>
                          <a:gd name="connsiteX2" fmla="*/ 1965041 w 1965203"/>
                          <a:gd name="connsiteY2" fmla="*/ 0 h 1349226"/>
                          <a:gd name="connsiteX3" fmla="*/ 1338904 w 1965203"/>
                          <a:gd name="connsiteY3" fmla="*/ 203308 h 1349226"/>
                          <a:gd name="connsiteX4" fmla="*/ 1143054 w 1965203"/>
                          <a:gd name="connsiteY4" fmla="*/ 185042 h 1349226"/>
                          <a:gd name="connsiteX5" fmla="*/ 0 w 1965203"/>
                          <a:gd name="connsiteY5" fmla="*/ 1015514 h 1349226"/>
                          <a:gd name="connsiteX6" fmla="*/ 108409 w 1965203"/>
                          <a:gd name="connsiteY6" fmla="*/ 1349173 h 13492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965203" h="1349226">
                            <a:moveTo>
                              <a:pt x="108409" y="1349227"/>
                            </a:moveTo>
                            <a:lnTo>
                              <a:pt x="1965203" y="216"/>
                            </a:lnTo>
                            <a:lnTo>
                              <a:pt x="1965041" y="0"/>
                            </a:lnTo>
                            <a:cubicBezTo>
                              <a:pt x="1789187" y="127757"/>
                              <a:pt x="1572908" y="203308"/>
                              <a:pt x="1338904" y="203308"/>
                            </a:cubicBezTo>
                            <a:cubicBezTo>
                              <a:pt x="1271945" y="203308"/>
                              <a:pt x="1206554" y="196823"/>
                              <a:pt x="1143054" y="185042"/>
                            </a:cubicBezTo>
                            <a:lnTo>
                              <a:pt x="0" y="1015514"/>
                            </a:lnTo>
                            <a:lnTo>
                              <a:pt x="108409" y="1349173"/>
                            </a:lnTo>
                            <a:close/>
                          </a:path>
                        </a:pathLst>
                      </a:custGeom>
                      <a:solidFill>
                        <a:schemeClr val="bg1">
                          <a:lumMod val="65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sz="2000" b="1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29" name="자유형: 도형 28">
                        <a:extLst>
                          <a:ext uri="{FF2B5EF4-FFF2-40B4-BE49-F238E27FC236}">
                            <a16:creationId xmlns:a16="http://schemas.microsoft.com/office/drawing/2014/main" id="{34869B8F-912A-AB65-DF7E-BE88BE5876F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24815" y="2542918"/>
                        <a:ext cx="787453" cy="2182778"/>
                      </a:xfrm>
                      <a:custGeom>
                        <a:avLst/>
                        <a:gdLst>
                          <a:gd name="connsiteX0" fmla="*/ 787454 w 787453"/>
                          <a:gd name="connsiteY0" fmla="*/ 2182779 h 2182778"/>
                          <a:gd name="connsiteX1" fmla="*/ 78200 w 787453"/>
                          <a:gd name="connsiteY1" fmla="*/ 0 h 2182778"/>
                          <a:gd name="connsiteX2" fmla="*/ 77984 w 787453"/>
                          <a:gd name="connsiteY2" fmla="*/ 0 h 2182778"/>
                          <a:gd name="connsiteX3" fmla="*/ 77875 w 787453"/>
                          <a:gd name="connsiteY3" fmla="*/ 658400 h 2182778"/>
                          <a:gd name="connsiteX4" fmla="*/ 0 w 787453"/>
                          <a:gd name="connsiteY4" fmla="*/ 839011 h 2182778"/>
                          <a:gd name="connsiteX5" fmla="*/ 436610 w 787453"/>
                          <a:gd name="connsiteY5" fmla="*/ 2182779 h 2182778"/>
                          <a:gd name="connsiteX6" fmla="*/ 787454 w 787453"/>
                          <a:gd name="connsiteY6" fmla="*/ 2182779 h 21827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787453" h="2182778">
                            <a:moveTo>
                              <a:pt x="787454" y="2182779"/>
                            </a:moveTo>
                            <a:lnTo>
                              <a:pt x="78200" y="0"/>
                            </a:lnTo>
                            <a:lnTo>
                              <a:pt x="77984" y="0"/>
                            </a:lnTo>
                            <a:cubicBezTo>
                              <a:pt x="145158" y="206821"/>
                              <a:pt x="150184" y="435853"/>
                              <a:pt x="77875" y="658400"/>
                            </a:cubicBezTo>
                            <a:cubicBezTo>
                              <a:pt x="57177" y="722063"/>
                              <a:pt x="30858" y="782266"/>
                              <a:pt x="0" y="839011"/>
                            </a:cubicBezTo>
                            <a:lnTo>
                              <a:pt x="436610" y="2182779"/>
                            </a:lnTo>
                            <a:lnTo>
                              <a:pt x="787454" y="2182779"/>
                            </a:lnTo>
                            <a:close/>
                          </a:path>
                        </a:pathLst>
                      </a:custGeom>
                      <a:solidFill>
                        <a:srgbClr val="7F7F7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sz="2000" b="1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30" name="자유형: 도형 29">
                        <a:extLst>
                          <a:ext uri="{FF2B5EF4-FFF2-40B4-BE49-F238E27FC236}">
                            <a16:creationId xmlns:a16="http://schemas.microsoft.com/office/drawing/2014/main" id="{EF8E90A2-463A-44D8-F08E-F775FE399A51}"/>
                          </a:ext>
                        </a:extLst>
                      </p:cNvPr>
                      <p:cNvSpPr/>
                      <p:nvPr/>
                    </p:nvSpPr>
                    <p:spPr>
                      <a:xfrm rot="18900000">
                        <a:off x="1970642" y="4725731"/>
                        <a:ext cx="2133278" cy="2133276"/>
                      </a:xfrm>
                      <a:custGeom>
                        <a:avLst/>
                        <a:gdLst>
                          <a:gd name="connsiteX0" fmla="*/ 2133276 w 2133276"/>
                          <a:gd name="connsiteY0" fmla="*/ 1066638 h 2133276"/>
                          <a:gd name="connsiteX1" fmla="*/ 1066638 w 2133276"/>
                          <a:gd name="connsiteY1" fmla="*/ 2133276 h 2133276"/>
                          <a:gd name="connsiteX2" fmla="*/ 0 w 2133276"/>
                          <a:gd name="connsiteY2" fmla="*/ 1066638 h 2133276"/>
                          <a:gd name="connsiteX3" fmla="*/ 1066638 w 2133276"/>
                          <a:gd name="connsiteY3" fmla="*/ 0 h 2133276"/>
                          <a:gd name="connsiteX4" fmla="*/ 2133276 w 2133276"/>
                          <a:gd name="connsiteY4" fmla="*/ 1066638 h 21332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33276" h="2133276">
                            <a:moveTo>
                              <a:pt x="2133276" y="1066638"/>
                            </a:moveTo>
                            <a:cubicBezTo>
                              <a:pt x="2133276" y="1655726"/>
                              <a:pt x="1655726" y="2133276"/>
                              <a:pt x="1066638" y="2133276"/>
                            </a:cubicBezTo>
                            <a:cubicBezTo>
                              <a:pt x="477550" y="2133276"/>
                              <a:pt x="0" y="1655726"/>
                              <a:pt x="0" y="1066638"/>
                            </a:cubicBezTo>
                            <a:cubicBezTo>
                              <a:pt x="0" y="477550"/>
                              <a:pt x="477550" y="0"/>
                              <a:pt x="1066638" y="0"/>
                            </a:cubicBezTo>
                            <a:cubicBezTo>
                              <a:pt x="1655726" y="0"/>
                              <a:pt x="2133276" y="477550"/>
                              <a:pt x="2133276" y="1066638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75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sz="2000" b="1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31" name="자유형: 도형 30">
                        <a:extLst>
                          <a:ext uri="{FF2B5EF4-FFF2-40B4-BE49-F238E27FC236}">
                            <a16:creationId xmlns:a16="http://schemas.microsoft.com/office/drawing/2014/main" id="{70E618DC-E193-D2AA-247A-127006E4073B}"/>
                          </a:ext>
                        </a:extLst>
                      </p:cNvPr>
                      <p:cNvSpPr/>
                      <p:nvPr/>
                    </p:nvSpPr>
                    <p:spPr>
                      <a:xfrm rot="18900000">
                        <a:off x="5041627" y="4725765"/>
                        <a:ext cx="2133278" cy="2133276"/>
                      </a:xfrm>
                      <a:custGeom>
                        <a:avLst/>
                        <a:gdLst>
                          <a:gd name="connsiteX0" fmla="*/ 2133276 w 2133276"/>
                          <a:gd name="connsiteY0" fmla="*/ 1066638 h 2133276"/>
                          <a:gd name="connsiteX1" fmla="*/ 1066638 w 2133276"/>
                          <a:gd name="connsiteY1" fmla="*/ 2133276 h 2133276"/>
                          <a:gd name="connsiteX2" fmla="*/ 0 w 2133276"/>
                          <a:gd name="connsiteY2" fmla="*/ 1066638 h 2133276"/>
                          <a:gd name="connsiteX3" fmla="*/ 1066638 w 2133276"/>
                          <a:gd name="connsiteY3" fmla="*/ 0 h 2133276"/>
                          <a:gd name="connsiteX4" fmla="*/ 2133276 w 2133276"/>
                          <a:gd name="connsiteY4" fmla="*/ 1066638 h 21332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33276" h="2133276">
                            <a:moveTo>
                              <a:pt x="2133276" y="1066638"/>
                            </a:moveTo>
                            <a:cubicBezTo>
                              <a:pt x="2133276" y="1655726"/>
                              <a:pt x="1655726" y="2133276"/>
                              <a:pt x="1066638" y="2133276"/>
                            </a:cubicBezTo>
                            <a:cubicBezTo>
                              <a:pt x="477550" y="2133276"/>
                              <a:pt x="0" y="1655726"/>
                              <a:pt x="0" y="1066638"/>
                            </a:cubicBezTo>
                            <a:cubicBezTo>
                              <a:pt x="0" y="477550"/>
                              <a:pt x="477550" y="0"/>
                              <a:pt x="1066638" y="0"/>
                            </a:cubicBezTo>
                            <a:cubicBezTo>
                              <a:pt x="1655726" y="0"/>
                              <a:pt x="2133276" y="477550"/>
                              <a:pt x="2133276" y="1066638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65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sz="2000" b="1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32" name="자유형: 도형 31">
                        <a:extLst>
                          <a:ext uri="{FF2B5EF4-FFF2-40B4-BE49-F238E27FC236}">
                            <a16:creationId xmlns:a16="http://schemas.microsoft.com/office/drawing/2014/main" id="{D97A806E-3356-93B1-8279-5696A05337FA}"/>
                          </a:ext>
                        </a:extLst>
                      </p:cNvPr>
                      <p:cNvSpPr/>
                      <p:nvPr/>
                    </p:nvSpPr>
                    <p:spPr>
                      <a:xfrm rot="18900000">
                        <a:off x="5990611" y="1805105"/>
                        <a:ext cx="2133276" cy="2133276"/>
                      </a:xfrm>
                      <a:custGeom>
                        <a:avLst/>
                        <a:gdLst>
                          <a:gd name="connsiteX0" fmla="*/ 2133276 w 2133276"/>
                          <a:gd name="connsiteY0" fmla="*/ 1066638 h 2133276"/>
                          <a:gd name="connsiteX1" fmla="*/ 1066638 w 2133276"/>
                          <a:gd name="connsiteY1" fmla="*/ 2133277 h 2133276"/>
                          <a:gd name="connsiteX2" fmla="*/ 0 w 2133276"/>
                          <a:gd name="connsiteY2" fmla="*/ 1066638 h 2133276"/>
                          <a:gd name="connsiteX3" fmla="*/ 1066638 w 2133276"/>
                          <a:gd name="connsiteY3" fmla="*/ 0 h 2133276"/>
                          <a:gd name="connsiteX4" fmla="*/ 2133276 w 2133276"/>
                          <a:gd name="connsiteY4" fmla="*/ 1066638 h 21332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33276" h="2133276">
                            <a:moveTo>
                              <a:pt x="2133276" y="1066638"/>
                            </a:moveTo>
                            <a:cubicBezTo>
                              <a:pt x="2133276" y="1655726"/>
                              <a:pt x="1655726" y="2133277"/>
                              <a:pt x="1066638" y="2133277"/>
                            </a:cubicBezTo>
                            <a:cubicBezTo>
                              <a:pt x="477550" y="2133277"/>
                              <a:pt x="0" y="1655726"/>
                              <a:pt x="0" y="1066638"/>
                            </a:cubicBezTo>
                            <a:cubicBezTo>
                              <a:pt x="0" y="477550"/>
                              <a:pt x="477550" y="0"/>
                              <a:pt x="1066638" y="0"/>
                            </a:cubicBezTo>
                            <a:cubicBezTo>
                              <a:pt x="1655726" y="0"/>
                              <a:pt x="2133276" y="477550"/>
                              <a:pt x="2133276" y="1066638"/>
                            </a:cubicBezTo>
                            <a:close/>
                          </a:path>
                        </a:pathLst>
                      </a:custGeom>
                      <a:solidFill>
                        <a:srgbClr val="7F7F7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sz="2000" b="1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33" name="자유형: 도형 32">
                        <a:extLst>
                          <a:ext uri="{FF2B5EF4-FFF2-40B4-BE49-F238E27FC236}">
                            <a16:creationId xmlns:a16="http://schemas.microsoft.com/office/drawing/2014/main" id="{EA18BDAC-D257-4C59-F4DD-4D1A1A960308}"/>
                          </a:ext>
                        </a:extLst>
                      </p:cNvPr>
                      <p:cNvSpPr/>
                      <p:nvPr/>
                    </p:nvSpPr>
                    <p:spPr>
                      <a:xfrm rot="18900000">
                        <a:off x="3506211" y="-20"/>
                        <a:ext cx="2133276" cy="2133276"/>
                      </a:xfrm>
                      <a:custGeom>
                        <a:avLst/>
                        <a:gdLst>
                          <a:gd name="connsiteX0" fmla="*/ 2133276 w 2133276"/>
                          <a:gd name="connsiteY0" fmla="*/ 1066638 h 2133276"/>
                          <a:gd name="connsiteX1" fmla="*/ 1066638 w 2133276"/>
                          <a:gd name="connsiteY1" fmla="*/ 2133276 h 2133276"/>
                          <a:gd name="connsiteX2" fmla="*/ 0 w 2133276"/>
                          <a:gd name="connsiteY2" fmla="*/ 1066638 h 2133276"/>
                          <a:gd name="connsiteX3" fmla="*/ 1066638 w 2133276"/>
                          <a:gd name="connsiteY3" fmla="*/ 0 h 2133276"/>
                          <a:gd name="connsiteX4" fmla="*/ 2133276 w 2133276"/>
                          <a:gd name="connsiteY4" fmla="*/ 1066638 h 21332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33276" h="2133276">
                            <a:moveTo>
                              <a:pt x="2133276" y="1066638"/>
                            </a:moveTo>
                            <a:cubicBezTo>
                              <a:pt x="2133276" y="1655726"/>
                              <a:pt x="1655726" y="2133276"/>
                              <a:pt x="1066638" y="2133276"/>
                            </a:cubicBezTo>
                            <a:cubicBezTo>
                              <a:pt x="477550" y="2133276"/>
                              <a:pt x="0" y="1655726"/>
                              <a:pt x="0" y="1066638"/>
                            </a:cubicBezTo>
                            <a:cubicBezTo>
                              <a:pt x="0" y="477550"/>
                              <a:pt x="477550" y="0"/>
                              <a:pt x="1066638" y="0"/>
                            </a:cubicBezTo>
                            <a:cubicBezTo>
                              <a:pt x="1655726" y="0"/>
                              <a:pt x="2133276" y="477550"/>
                              <a:pt x="2133276" y="1066638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65000"/>
                        </a:schemeClr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sz="2000" b="1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34" name="자유형: 도형 33">
                        <a:extLst>
                          <a:ext uri="{FF2B5EF4-FFF2-40B4-BE49-F238E27FC236}">
                            <a16:creationId xmlns:a16="http://schemas.microsoft.com/office/drawing/2014/main" id="{D8CF5D01-FFE1-A503-9A07-720292B4FF17}"/>
                          </a:ext>
                        </a:extLst>
                      </p:cNvPr>
                      <p:cNvSpPr/>
                      <p:nvPr/>
                    </p:nvSpPr>
                    <p:spPr>
                      <a:xfrm rot="18900000">
                        <a:off x="1021671" y="1805051"/>
                        <a:ext cx="2133276" cy="2133276"/>
                      </a:xfrm>
                      <a:custGeom>
                        <a:avLst/>
                        <a:gdLst>
                          <a:gd name="connsiteX0" fmla="*/ 2133276 w 2133276"/>
                          <a:gd name="connsiteY0" fmla="*/ 1066638 h 2133276"/>
                          <a:gd name="connsiteX1" fmla="*/ 1066638 w 2133276"/>
                          <a:gd name="connsiteY1" fmla="*/ 2133277 h 2133276"/>
                          <a:gd name="connsiteX2" fmla="*/ 0 w 2133276"/>
                          <a:gd name="connsiteY2" fmla="*/ 1066638 h 2133276"/>
                          <a:gd name="connsiteX3" fmla="*/ 1066638 w 2133276"/>
                          <a:gd name="connsiteY3" fmla="*/ 0 h 2133276"/>
                          <a:gd name="connsiteX4" fmla="*/ 2133276 w 2133276"/>
                          <a:gd name="connsiteY4" fmla="*/ 1066638 h 21332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33276" h="2133276">
                            <a:moveTo>
                              <a:pt x="2133276" y="1066638"/>
                            </a:moveTo>
                            <a:cubicBezTo>
                              <a:pt x="2133276" y="1655726"/>
                              <a:pt x="1655726" y="2133277"/>
                              <a:pt x="1066638" y="2133277"/>
                            </a:cubicBezTo>
                            <a:cubicBezTo>
                              <a:pt x="477550" y="2133277"/>
                              <a:pt x="0" y="1655726"/>
                              <a:pt x="0" y="1066638"/>
                            </a:cubicBezTo>
                            <a:cubicBezTo>
                              <a:pt x="0" y="477550"/>
                              <a:pt x="477550" y="0"/>
                              <a:pt x="1066638" y="0"/>
                            </a:cubicBezTo>
                            <a:cubicBezTo>
                              <a:pt x="1655726" y="0"/>
                              <a:pt x="2133276" y="477550"/>
                              <a:pt x="2133276" y="1066638"/>
                            </a:cubicBezTo>
                            <a:close/>
                          </a:path>
                        </a:pathLst>
                      </a:custGeom>
                      <a:solidFill>
                        <a:srgbClr val="7F7F7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wrap="none" rtlCol="0" anchor="ctr"/>
                      <a:lstStyle/>
                      <a:p>
                        <a:endParaRPr lang="ko-KR" altLang="en-US" sz="2000" b="1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</p:grpSp>
                <p:sp>
                  <p:nvSpPr>
                    <p:cNvPr id="24" name="TextBox 23">
                      <a:extLst>
                        <a:ext uri="{FF2B5EF4-FFF2-40B4-BE49-F238E27FC236}">
                          <a16:creationId xmlns:a16="http://schemas.microsoft.com/office/drawing/2014/main" id="{9006F7A8-E177-B811-27E8-8668BF81BE8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475324" y="3529352"/>
                      <a:ext cx="508038" cy="50453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12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5</a:t>
                      </a:r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개 영역</a:t>
                      </a:r>
                      <a:endPara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2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12</a:t>
                      </a:r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개</a:t>
                      </a:r>
                      <a:endPara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 algn="ctr"/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핵심개념</a:t>
                      </a:r>
                    </a:p>
                  </p:txBody>
                </p:sp>
              </p:grp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5232D00-A9A6-91B4-2BE4-450FE0B776E3}"/>
                    </a:ext>
                  </a:extLst>
                </p:cNvPr>
                <p:cNvSpPr txBox="1"/>
                <p:nvPr/>
              </p:nvSpPr>
              <p:spPr>
                <a:xfrm>
                  <a:off x="1049205" y="2868257"/>
                  <a:ext cx="388570" cy="51290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가정</a:t>
                  </a:r>
                  <a:endParaRPr lang="en-US" altLang="ko-KR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생활과</a:t>
                  </a:r>
                  <a:endParaRPr lang="en-US" altLang="ko-KR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안전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07ECCA6-096C-77C6-582A-5CEFE6875616}"/>
                    </a:ext>
                  </a:extLst>
                </p:cNvPr>
                <p:cNvSpPr txBox="1"/>
                <p:nvPr/>
              </p:nvSpPr>
              <p:spPr>
                <a:xfrm>
                  <a:off x="2233505" y="2868244"/>
                  <a:ext cx="388568" cy="51290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인간</a:t>
                  </a:r>
                  <a:endParaRPr lang="en-US" altLang="ko-KR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발달과</a:t>
                  </a:r>
                  <a:endParaRPr lang="en-US" altLang="ko-KR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가족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CEB0613-457F-1554-617F-5E725E890BEC}"/>
                    </a:ext>
                  </a:extLst>
                </p:cNvPr>
                <p:cNvSpPr txBox="1"/>
                <p:nvPr/>
              </p:nvSpPr>
              <p:spPr>
                <a:xfrm>
                  <a:off x="683240" y="3994595"/>
                  <a:ext cx="388568" cy="51290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자원</a:t>
                  </a:r>
                  <a:endParaRPr lang="en-US" altLang="ko-KR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관리와</a:t>
                  </a:r>
                  <a:endParaRPr lang="en-US" altLang="ko-KR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자립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C03AEFA-5710-2694-A618-4B95C2D12D0F}"/>
                    </a:ext>
                  </a:extLst>
                </p:cNvPr>
                <p:cNvSpPr txBox="1"/>
                <p:nvPr/>
              </p:nvSpPr>
              <p:spPr>
                <a:xfrm>
                  <a:off x="2518523" y="4193367"/>
                  <a:ext cx="550473" cy="17097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기술 활용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6812EE5-3713-0374-9243-4B8E1A950286}"/>
                    </a:ext>
                  </a:extLst>
                </p:cNvPr>
                <p:cNvSpPr txBox="1"/>
                <p:nvPr/>
              </p:nvSpPr>
              <p:spPr>
                <a:xfrm>
                  <a:off x="1641387" y="4776192"/>
                  <a:ext cx="388570" cy="3419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기술</a:t>
                  </a:r>
                  <a:endParaRPr lang="en-US" altLang="ko-KR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시스템</a:t>
                  </a:r>
                </a:p>
              </p:txBody>
            </p: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823C00-8A2F-4AF0-CD2F-2598F0A389A0}"/>
                  </a:ext>
                </a:extLst>
              </p:cNvPr>
              <p:cNvSpPr txBox="1"/>
              <p:nvPr/>
            </p:nvSpPr>
            <p:spPr>
              <a:xfrm>
                <a:off x="529085" y="2914775"/>
                <a:ext cx="441996" cy="30567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marL="98425" indent="-98425">
                  <a:spcAft>
                    <a:spcPts val="200"/>
                  </a:spcAft>
                  <a:buClr>
                    <a:srgbClr val="11A39C"/>
                  </a:buClr>
                  <a:buFont typeface="엘리스 디지털배움체" panose="020B0600000101010101" pitchFamily="50" charset="-127"/>
                  <a:buChar char="•"/>
                  <a:defRPr sz="105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marL="0" indent="0" algn="ctr">
                  <a:buClr>
                    <a:schemeClr val="tx1">
                      <a:lumMod val="75000"/>
                      <a:lumOff val="25000"/>
                    </a:schemeClr>
                  </a:buClr>
                  <a:buNone/>
                </a:pPr>
                <a:r>
                  <a:rPr lang="ko-KR" altLang="en-US" sz="9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생활문화</a:t>
                </a:r>
                <a:endParaRPr lang="en-US" altLang="ko-KR" sz="9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marL="0" indent="0" algn="ctr">
                  <a:buClr>
                    <a:schemeClr val="tx1">
                      <a:lumMod val="75000"/>
                      <a:lumOff val="25000"/>
                    </a:schemeClr>
                  </a:buClr>
                  <a:buNone/>
                </a:pPr>
                <a:r>
                  <a:rPr lang="ko-KR" altLang="en-US" sz="9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안전</a:t>
                </a:r>
                <a:endParaRPr lang="en-US" altLang="ko-KR" sz="9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E5E13D3-8ED1-2EFA-6C62-FB00BC76D41D}"/>
                  </a:ext>
                </a:extLst>
              </p:cNvPr>
              <p:cNvSpPr txBox="1"/>
              <p:nvPr/>
            </p:nvSpPr>
            <p:spPr>
              <a:xfrm>
                <a:off x="3200517" y="2914762"/>
                <a:ext cx="221808" cy="30567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marL="98425" indent="-98425">
                  <a:spcAft>
                    <a:spcPts val="200"/>
                  </a:spcAft>
                  <a:buClr>
                    <a:srgbClr val="11A39C"/>
                  </a:buClr>
                  <a:buFont typeface="엘리스 디지털배움체" panose="020B0600000101010101" pitchFamily="50" charset="-127"/>
                  <a:buChar char="•"/>
                  <a:defRPr sz="105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marL="0" indent="0">
                  <a:buClr>
                    <a:schemeClr val="tx1">
                      <a:lumMod val="75000"/>
                      <a:lumOff val="25000"/>
                    </a:schemeClr>
                  </a:buClr>
                  <a:buNone/>
                </a:pPr>
                <a:r>
                  <a:rPr lang="ko-KR" altLang="en-US" sz="9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발달</a:t>
                </a:r>
                <a:endParaRPr lang="en-US" altLang="ko-KR" sz="9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marL="0" indent="0">
                  <a:buClr>
                    <a:schemeClr val="tx1">
                      <a:lumMod val="75000"/>
                      <a:lumOff val="25000"/>
                    </a:schemeClr>
                  </a:buClr>
                  <a:buNone/>
                </a:pPr>
                <a:r>
                  <a:rPr lang="ko-KR" altLang="en-US" sz="9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관계</a:t>
                </a:r>
                <a:endParaRPr lang="en-US" altLang="ko-KR" sz="9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B76CC90-AAC1-EB28-211C-4366B524D658}"/>
                  </a:ext>
                </a:extLst>
              </p:cNvPr>
              <p:cNvSpPr txBox="1"/>
              <p:nvPr/>
            </p:nvSpPr>
            <p:spPr>
              <a:xfrm>
                <a:off x="876838" y="4671724"/>
                <a:ext cx="427425" cy="30567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marL="98425" indent="-98425">
                  <a:spcAft>
                    <a:spcPts val="200"/>
                  </a:spcAft>
                  <a:buClr>
                    <a:srgbClr val="11A39C"/>
                  </a:buClr>
                  <a:buFont typeface="엘리스 디지털배움체" panose="020B0600000101010101" pitchFamily="50" charset="-127"/>
                  <a:buChar char="•"/>
                  <a:defRPr sz="105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marL="0" indent="0" algn="ctr">
                  <a:buClr>
                    <a:schemeClr val="tx1">
                      <a:lumMod val="75000"/>
                      <a:lumOff val="25000"/>
                    </a:schemeClr>
                  </a:buClr>
                  <a:buNone/>
                </a:pPr>
                <a:r>
                  <a:rPr lang="ko-KR" altLang="en-US" sz="9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관리</a:t>
                </a:r>
                <a:endParaRPr lang="en-US" altLang="ko-KR" sz="9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marL="0" indent="0" algn="ctr">
                  <a:buClr>
                    <a:schemeClr val="tx1">
                      <a:lumMod val="75000"/>
                      <a:lumOff val="25000"/>
                    </a:schemeClr>
                  </a:buClr>
                  <a:buNone/>
                </a:pPr>
                <a:r>
                  <a:rPr lang="ko-KR" altLang="en-US" sz="9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생애설계</a:t>
                </a:r>
                <a:endParaRPr lang="en-US" altLang="ko-KR" sz="9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F758D26-31E0-284E-BDE7-DC36E8C15812}"/>
                  </a:ext>
                </a:extLst>
              </p:cNvPr>
              <p:cNvSpPr txBox="1"/>
              <p:nvPr/>
            </p:nvSpPr>
            <p:spPr>
              <a:xfrm>
                <a:off x="1938602" y="5357524"/>
                <a:ext cx="220188" cy="47146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marL="98425" indent="-98425">
                  <a:spcAft>
                    <a:spcPts val="200"/>
                  </a:spcAft>
                  <a:buClr>
                    <a:srgbClr val="11A39C"/>
                  </a:buClr>
                  <a:buFont typeface="엘리스 디지털배움체" panose="020B0600000101010101" pitchFamily="50" charset="-127"/>
                  <a:buChar char="•"/>
                  <a:defRPr sz="105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marL="0" indent="0">
                  <a:buClr>
                    <a:schemeClr val="tx1">
                      <a:lumMod val="75000"/>
                      <a:lumOff val="25000"/>
                    </a:schemeClr>
                  </a:buClr>
                  <a:buNone/>
                </a:pPr>
                <a:r>
                  <a:rPr lang="ko-KR" altLang="en-US" sz="9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창조</a:t>
                </a:r>
                <a:endParaRPr lang="en-US" altLang="ko-KR" sz="9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marL="0" indent="0">
                  <a:buClr>
                    <a:schemeClr val="tx1">
                      <a:lumMod val="75000"/>
                      <a:lumOff val="25000"/>
                    </a:schemeClr>
                  </a:buClr>
                  <a:buNone/>
                </a:pPr>
                <a:r>
                  <a:rPr lang="ko-KR" altLang="en-US" sz="9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효율</a:t>
                </a:r>
                <a:endParaRPr lang="en-US" altLang="ko-KR" sz="9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marL="0" indent="0">
                  <a:buClr>
                    <a:schemeClr val="tx1">
                      <a:lumMod val="75000"/>
                      <a:lumOff val="25000"/>
                    </a:schemeClr>
                  </a:buClr>
                  <a:buNone/>
                </a:pPr>
                <a:r>
                  <a:rPr lang="ko-KR" altLang="en-US" sz="9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소통</a:t>
                </a:r>
                <a:endParaRPr lang="en-US" altLang="ko-KR" sz="9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F8FFA85-5F18-4ED4-F973-89BECCA2D2A0}"/>
                  </a:ext>
                </a:extLst>
              </p:cNvPr>
              <p:cNvSpPr txBox="1"/>
              <p:nvPr/>
            </p:nvSpPr>
            <p:spPr>
              <a:xfrm>
                <a:off x="2786597" y="4671724"/>
                <a:ext cx="440377" cy="47146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marL="98425" indent="-98425">
                  <a:spcAft>
                    <a:spcPts val="200"/>
                  </a:spcAft>
                  <a:buClr>
                    <a:srgbClr val="11A39C"/>
                  </a:buClr>
                  <a:buFont typeface="엘리스 디지털배움체" panose="020B0600000101010101" pitchFamily="50" charset="-127"/>
                  <a:buChar char="•"/>
                  <a:defRPr sz="105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marL="0" indent="0" algn="ctr">
                  <a:buClr>
                    <a:schemeClr val="tx1">
                      <a:lumMod val="75000"/>
                      <a:lumOff val="25000"/>
                    </a:schemeClr>
                  </a:buClr>
                  <a:buNone/>
                </a:pPr>
                <a:r>
                  <a:rPr lang="ko-KR" altLang="en-US" sz="9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적응</a:t>
                </a:r>
                <a:endParaRPr lang="en-US" altLang="ko-KR" sz="9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marL="0" indent="0" algn="ctr">
                  <a:buClr>
                    <a:schemeClr val="tx1">
                      <a:lumMod val="75000"/>
                      <a:lumOff val="25000"/>
                    </a:schemeClr>
                  </a:buClr>
                  <a:buNone/>
                </a:pPr>
                <a:r>
                  <a:rPr lang="ko-KR" altLang="en-US" sz="9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혁신</a:t>
                </a:r>
                <a:endParaRPr lang="en-US" altLang="ko-KR" sz="9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marL="0" indent="0" algn="ctr">
                  <a:buClr>
                    <a:schemeClr val="tx1">
                      <a:lumMod val="75000"/>
                      <a:lumOff val="25000"/>
                    </a:schemeClr>
                  </a:buClr>
                  <a:buNone/>
                </a:pPr>
                <a:r>
                  <a:rPr lang="ko-KR" altLang="en-US" sz="9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지속가능</a:t>
                </a:r>
                <a:endParaRPr lang="en-US" altLang="ko-KR" sz="9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  <p:sp>
        <p:nvSpPr>
          <p:cNvPr id="262" name="TextBox 261">
            <a:extLst>
              <a:ext uri="{FF2B5EF4-FFF2-40B4-BE49-F238E27FC236}">
                <a16:creationId xmlns:a16="http://schemas.microsoft.com/office/drawing/2014/main" id="{9E95E201-8978-8ADD-9006-A18495E251E1}"/>
              </a:ext>
            </a:extLst>
          </p:cNvPr>
          <p:cNvSpPr txBox="1"/>
          <p:nvPr/>
        </p:nvSpPr>
        <p:spPr>
          <a:xfrm>
            <a:off x="1155752" y="551516"/>
            <a:ext cx="3640420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교과 교육과정의 주요 변화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C2CC363E-A1A7-BA35-4DD6-60FABE3F65CE}"/>
              </a:ext>
            </a:extLst>
          </p:cNvPr>
          <p:cNvSpPr txBox="1"/>
          <p:nvPr/>
        </p:nvSpPr>
        <p:spPr>
          <a:xfrm>
            <a:off x="1168452" y="361860"/>
            <a:ext cx="247824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Ⅰ.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교육과정 개정 방향 및 주요 변화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221C18DE-3011-F07E-74FB-12D76194B04E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265" name="그룹 264">
            <a:extLst>
              <a:ext uri="{FF2B5EF4-FFF2-40B4-BE49-F238E27FC236}">
                <a16:creationId xmlns:a16="http://schemas.microsoft.com/office/drawing/2014/main" id="{A2526439-1D80-E648-0C73-12A2AF076E09}"/>
              </a:ext>
            </a:extLst>
          </p:cNvPr>
          <p:cNvGrpSpPr/>
          <p:nvPr/>
        </p:nvGrpSpPr>
        <p:grpSpPr>
          <a:xfrm>
            <a:off x="422884" y="1235544"/>
            <a:ext cx="1217973" cy="276999"/>
            <a:chOff x="425187" y="1397180"/>
            <a:chExt cx="1217973" cy="276999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15A548D1-F54A-8B99-E73E-1B2FAECCD8D0}"/>
                </a:ext>
              </a:extLst>
            </p:cNvPr>
            <p:cNvSpPr txBox="1"/>
            <p:nvPr/>
          </p:nvSpPr>
          <p:spPr>
            <a:xfrm>
              <a:off x="724639" y="1397180"/>
              <a:ext cx="91852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영역 변화</a:t>
              </a:r>
            </a:p>
          </p:txBody>
        </p:sp>
        <p:grpSp>
          <p:nvGrpSpPr>
            <p:cNvPr id="267" name="그룹 266">
              <a:extLst>
                <a:ext uri="{FF2B5EF4-FFF2-40B4-BE49-F238E27FC236}">
                  <a16:creationId xmlns:a16="http://schemas.microsoft.com/office/drawing/2014/main" id="{7F2F9A2C-5DBD-33AD-A0CE-07B175C95216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268" name="자유형: 도형 267">
                <a:extLst>
                  <a:ext uri="{FF2B5EF4-FFF2-40B4-BE49-F238E27FC236}">
                    <a16:creationId xmlns:a16="http://schemas.microsoft.com/office/drawing/2014/main" id="{DEC8EA6A-C197-28B8-EC12-7593CDD2EB53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69" name="자유형: 도형 268">
                <a:extLst>
                  <a:ext uri="{FF2B5EF4-FFF2-40B4-BE49-F238E27FC236}">
                    <a16:creationId xmlns:a16="http://schemas.microsoft.com/office/drawing/2014/main" id="{EBB0F06E-FB32-DAF6-43D8-3C48BFEA1FDA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sz="2000" dirty="0"/>
              </a:p>
            </p:txBody>
          </p:sp>
        </p:grpSp>
      </p:grpSp>
      <p:grpSp>
        <p:nvGrpSpPr>
          <p:cNvPr id="307" name="그룹 306">
            <a:extLst>
              <a:ext uri="{FF2B5EF4-FFF2-40B4-BE49-F238E27FC236}">
                <a16:creationId xmlns:a16="http://schemas.microsoft.com/office/drawing/2014/main" id="{CD2656C4-C046-BD07-DB87-FA4141D3C22C}"/>
              </a:ext>
            </a:extLst>
          </p:cNvPr>
          <p:cNvGrpSpPr/>
          <p:nvPr/>
        </p:nvGrpSpPr>
        <p:grpSpPr>
          <a:xfrm>
            <a:off x="3695700" y="1396067"/>
            <a:ext cx="4979987" cy="4769783"/>
            <a:chOff x="3695700" y="1396067"/>
            <a:chExt cx="4979987" cy="4769783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62D9E68C-5791-1EEC-A218-A30DC8DF1382}"/>
                </a:ext>
              </a:extLst>
            </p:cNvPr>
            <p:cNvGrpSpPr/>
            <p:nvPr/>
          </p:nvGrpSpPr>
          <p:grpSpPr>
            <a:xfrm>
              <a:off x="3984479" y="1396067"/>
              <a:ext cx="4402428" cy="356454"/>
              <a:chOff x="4043078" y="1805576"/>
              <a:chExt cx="4402428" cy="356454"/>
            </a:xfrm>
          </p:grpSpPr>
          <p:grpSp>
            <p:nvGrpSpPr>
              <p:cNvPr id="237" name="그룹 236">
                <a:extLst>
                  <a:ext uri="{FF2B5EF4-FFF2-40B4-BE49-F238E27FC236}">
                    <a16:creationId xmlns:a16="http://schemas.microsoft.com/office/drawing/2014/main" id="{326C4697-3AD0-CA35-6585-D36771E2A6C0}"/>
                  </a:ext>
                </a:extLst>
              </p:cNvPr>
              <p:cNvGrpSpPr/>
              <p:nvPr/>
            </p:nvGrpSpPr>
            <p:grpSpPr>
              <a:xfrm>
                <a:off x="4043078" y="1805576"/>
                <a:ext cx="4402428" cy="356454"/>
                <a:chOff x="631683" y="1954954"/>
                <a:chExt cx="4402428" cy="356454"/>
              </a:xfrm>
            </p:grpSpPr>
            <p:sp>
              <p:nvSpPr>
                <p:cNvPr id="239" name="자유형 31">
                  <a:extLst>
                    <a:ext uri="{FF2B5EF4-FFF2-40B4-BE49-F238E27FC236}">
                      <a16:creationId xmlns:a16="http://schemas.microsoft.com/office/drawing/2014/main" id="{7E83D218-78A3-3248-CEA2-D6C3AA94A631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631683" y="1954954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240" name="자유형 31">
                  <a:extLst>
                    <a:ext uri="{FF2B5EF4-FFF2-40B4-BE49-F238E27FC236}">
                      <a16:creationId xmlns:a16="http://schemas.microsoft.com/office/drawing/2014/main" id="{86D6B14A-C85D-3CE8-AB01-96A29A8F2ACA}"/>
                    </a:ext>
                  </a:extLst>
                </p:cNvPr>
                <p:cNvSpPr/>
                <p:nvPr/>
              </p:nvSpPr>
              <p:spPr>
                <a:xfrm flipH="1" flipV="1">
                  <a:off x="1104038" y="1954954"/>
                  <a:ext cx="2638010" cy="356454"/>
                </a:xfrm>
                <a:prstGeom prst="round2SameRect">
                  <a:avLst/>
                </a:pr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241" name="자유형 31">
                  <a:extLst>
                    <a:ext uri="{FF2B5EF4-FFF2-40B4-BE49-F238E27FC236}">
                      <a16:creationId xmlns:a16="http://schemas.microsoft.com/office/drawing/2014/main" id="{03AE3BBD-10B4-020B-BB15-603B0076BE02}"/>
                    </a:ext>
                  </a:extLst>
                </p:cNvPr>
                <p:cNvSpPr/>
                <p:nvPr/>
              </p:nvSpPr>
              <p:spPr>
                <a:xfrm rot="10800000" flipV="1">
                  <a:off x="3603483" y="1954954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DCC5594E-0AAF-D5CE-F905-52B2253FAC53}"/>
                  </a:ext>
                </a:extLst>
              </p:cNvPr>
              <p:cNvSpPr txBox="1"/>
              <p:nvPr/>
            </p:nvSpPr>
            <p:spPr>
              <a:xfrm>
                <a:off x="4861703" y="1860693"/>
                <a:ext cx="276518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기술</a:t>
                </a:r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가정과 교육과정</a:t>
                </a:r>
              </a:p>
            </p:txBody>
          </p:sp>
        </p:grpSp>
        <p:sp>
          <p:nvSpPr>
            <p:cNvPr id="42" name="사각형: 둥근 모서리 41">
              <a:extLst>
                <a:ext uri="{FF2B5EF4-FFF2-40B4-BE49-F238E27FC236}">
                  <a16:creationId xmlns:a16="http://schemas.microsoft.com/office/drawing/2014/main" id="{5D86EBB7-4E56-5DDE-5062-E6C5D4E8F54C}"/>
                </a:ext>
              </a:extLst>
            </p:cNvPr>
            <p:cNvSpPr/>
            <p:nvPr/>
          </p:nvSpPr>
          <p:spPr>
            <a:xfrm>
              <a:off x="3695700" y="1791810"/>
              <a:ext cx="4979987" cy="4374040"/>
            </a:xfrm>
            <a:prstGeom prst="roundRect">
              <a:avLst>
                <a:gd name="adj" fmla="val 2569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9F96926-3FBB-24F8-54A7-B006AB4F474D}"/>
                </a:ext>
              </a:extLst>
            </p:cNvPr>
            <p:cNvSpPr txBox="1"/>
            <p:nvPr/>
          </p:nvSpPr>
          <p:spPr>
            <a:xfrm>
              <a:off x="5009088" y="1909015"/>
              <a:ext cx="2353209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1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4</a:t>
              </a:r>
              <a:r>
                <a:rPr lang="ko-KR" altLang="en-US" sz="1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 영역</a:t>
              </a:r>
              <a:r>
                <a:rPr lang="en-US" altLang="ko-KR" sz="1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19</a:t>
              </a:r>
              <a:r>
                <a:rPr lang="ko-KR" altLang="en-US" sz="1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 핵심 아이디어를</a:t>
              </a:r>
            </a:p>
            <a:p>
              <a:pPr algn="ctr"/>
              <a:r>
                <a:rPr lang="ko-KR" altLang="en-US" sz="1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중심으로 내용요소를 범주화</a:t>
              </a:r>
            </a:p>
          </p:txBody>
        </p:sp>
        <p:grpSp>
          <p:nvGrpSpPr>
            <p:cNvPr id="306" name="그룹 305">
              <a:extLst>
                <a:ext uri="{FF2B5EF4-FFF2-40B4-BE49-F238E27FC236}">
                  <a16:creationId xmlns:a16="http://schemas.microsoft.com/office/drawing/2014/main" id="{C6F26C32-5FD3-9BB6-49F0-BF6D242BEF7D}"/>
                </a:ext>
              </a:extLst>
            </p:cNvPr>
            <p:cNvGrpSpPr/>
            <p:nvPr/>
          </p:nvGrpSpPr>
          <p:grpSpPr>
            <a:xfrm>
              <a:off x="3809127" y="2529079"/>
              <a:ext cx="4702427" cy="3467348"/>
              <a:chOff x="3809127" y="2529079"/>
              <a:chExt cx="4702427" cy="3467348"/>
            </a:xfrm>
          </p:grpSpPr>
          <p:grpSp>
            <p:nvGrpSpPr>
              <p:cNvPr id="289" name="그룹 288">
                <a:extLst>
                  <a:ext uri="{FF2B5EF4-FFF2-40B4-BE49-F238E27FC236}">
                    <a16:creationId xmlns:a16="http://schemas.microsoft.com/office/drawing/2014/main" id="{E1435023-52AC-9376-EE4A-E2EDD06DDFC3}"/>
                  </a:ext>
                </a:extLst>
              </p:cNvPr>
              <p:cNvGrpSpPr/>
              <p:nvPr/>
            </p:nvGrpSpPr>
            <p:grpSpPr>
              <a:xfrm>
                <a:off x="4815985" y="2529079"/>
                <a:ext cx="2739416" cy="2733616"/>
                <a:chOff x="4708702" y="2619803"/>
                <a:chExt cx="2953983" cy="2947727"/>
              </a:xfrm>
            </p:grpSpPr>
            <p:grpSp>
              <p:nvGrpSpPr>
                <p:cNvPr id="287" name="그룹 286">
                  <a:extLst>
                    <a:ext uri="{FF2B5EF4-FFF2-40B4-BE49-F238E27FC236}">
                      <a16:creationId xmlns:a16="http://schemas.microsoft.com/office/drawing/2014/main" id="{245F92A3-B217-10FE-9041-CC0EE995AADA}"/>
                    </a:ext>
                  </a:extLst>
                </p:cNvPr>
                <p:cNvGrpSpPr/>
                <p:nvPr/>
              </p:nvGrpSpPr>
              <p:grpSpPr>
                <a:xfrm>
                  <a:off x="4708702" y="2619803"/>
                  <a:ext cx="2953983" cy="2947727"/>
                  <a:chOff x="4708702" y="2619803"/>
                  <a:chExt cx="2953983" cy="2947727"/>
                </a:xfrm>
              </p:grpSpPr>
              <p:grpSp>
                <p:nvGrpSpPr>
                  <p:cNvPr id="271" name="그룹 270">
                    <a:extLst>
                      <a:ext uri="{FF2B5EF4-FFF2-40B4-BE49-F238E27FC236}">
                        <a16:creationId xmlns:a16="http://schemas.microsoft.com/office/drawing/2014/main" id="{D5B915BE-F65D-C686-CB75-40393D58BD8C}"/>
                      </a:ext>
                    </a:extLst>
                  </p:cNvPr>
                  <p:cNvGrpSpPr/>
                  <p:nvPr/>
                </p:nvGrpSpPr>
                <p:grpSpPr>
                  <a:xfrm flipH="1" flipV="1">
                    <a:off x="6049016" y="3890997"/>
                    <a:ext cx="1613669" cy="1676533"/>
                    <a:chOff x="4722921" y="2619803"/>
                    <a:chExt cx="1613669" cy="1676533"/>
                  </a:xfrm>
                </p:grpSpPr>
                <p:sp>
                  <p:nvSpPr>
                    <p:cNvPr id="276" name="자유형: 도형 275">
                      <a:extLst>
                        <a:ext uri="{FF2B5EF4-FFF2-40B4-BE49-F238E27FC236}">
                          <a16:creationId xmlns:a16="http://schemas.microsoft.com/office/drawing/2014/main" id="{82252E94-69C5-CE9E-6F17-D778C92AC1FD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5397771" y="3357517"/>
                      <a:ext cx="865778" cy="1011860"/>
                    </a:xfrm>
                    <a:custGeom>
                      <a:avLst/>
                      <a:gdLst>
                        <a:gd name="connsiteX0" fmla="*/ 169069 w 862012"/>
                        <a:gd name="connsiteY0" fmla="*/ 408051 h 1007459"/>
                        <a:gd name="connsiteX1" fmla="*/ 166783 w 862012"/>
                        <a:gd name="connsiteY1" fmla="*/ 457676 h 1007459"/>
                        <a:gd name="connsiteX2" fmla="*/ 716566 w 862012"/>
                        <a:gd name="connsiteY2" fmla="*/ 1007459 h 1007459"/>
                        <a:gd name="connsiteX3" fmla="*/ 862013 w 862012"/>
                        <a:gd name="connsiteY3" fmla="*/ 862013 h 1007459"/>
                        <a:gd name="connsiteX4" fmla="*/ 0 w 862012"/>
                        <a:gd name="connsiteY4" fmla="*/ 0 h 1007459"/>
                        <a:gd name="connsiteX5" fmla="*/ 0 w 862012"/>
                        <a:gd name="connsiteY5" fmla="*/ 0 h 1007459"/>
                        <a:gd name="connsiteX6" fmla="*/ 169069 w 862012"/>
                        <a:gd name="connsiteY6" fmla="*/ 408146 h 10074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862012" h="1007459">
                          <a:moveTo>
                            <a:pt x="169069" y="408051"/>
                          </a:moveTo>
                          <a:cubicBezTo>
                            <a:pt x="169069" y="424815"/>
                            <a:pt x="168212" y="441293"/>
                            <a:pt x="166783" y="457676"/>
                          </a:cubicBezTo>
                          <a:lnTo>
                            <a:pt x="716566" y="1007459"/>
                          </a:lnTo>
                          <a:lnTo>
                            <a:pt x="862013" y="862013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cubicBezTo>
                            <a:pt x="104394" y="104489"/>
                            <a:pt x="169069" y="248793"/>
                            <a:pt x="169069" y="408146"/>
                          </a:cubicBezTo>
                          <a:close/>
                        </a:path>
                      </a:pathLst>
                    </a:custGeom>
                    <a:solidFill>
                      <a:srgbClr val="56935E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atinLnBrk="1"/>
                      <a:endParaRPr lang="ko-KR" altLang="en-US" sz="1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77" name="자유형: 도형 276">
                      <a:extLst>
                        <a:ext uri="{FF2B5EF4-FFF2-40B4-BE49-F238E27FC236}">
                          <a16:creationId xmlns:a16="http://schemas.microsoft.com/office/drawing/2014/main" id="{420655B7-C8AF-6B2A-32A8-BB681931C1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5718" y="3253694"/>
                      <a:ext cx="206591" cy="499851"/>
                    </a:xfrm>
                    <a:custGeom>
                      <a:avLst/>
                      <a:gdLst>
                        <a:gd name="connsiteX0" fmla="*/ 200681 w 206591"/>
                        <a:gd name="connsiteY0" fmla="*/ 0 h 499851"/>
                        <a:gd name="connsiteX1" fmla="*/ 206591 w 206591"/>
                        <a:gd name="connsiteY1" fmla="*/ 58625 h 499851"/>
                        <a:gd name="connsiteX2" fmla="*/ 206591 w 206591"/>
                        <a:gd name="connsiteY2" fmla="*/ 60351 h 499851"/>
                        <a:gd name="connsiteX3" fmla="*/ 194900 w 206591"/>
                        <a:gd name="connsiteY3" fmla="*/ 176326 h 499851"/>
                        <a:gd name="connsiteX4" fmla="*/ 36877 w 206591"/>
                        <a:gd name="connsiteY4" fmla="*/ 469425 h 499851"/>
                        <a:gd name="connsiteX5" fmla="*/ 0 w 206591"/>
                        <a:gd name="connsiteY5" fmla="*/ 499851 h 499851"/>
                        <a:gd name="connsiteX6" fmla="*/ 0 w 206591"/>
                        <a:gd name="connsiteY6" fmla="*/ 382009 h 499851"/>
                        <a:gd name="connsiteX7" fmla="*/ 36819 w 206591"/>
                        <a:gd name="connsiteY7" fmla="*/ 348433 h 499851"/>
                        <a:gd name="connsiteX8" fmla="*/ 36800 w 206591"/>
                        <a:gd name="connsiteY8" fmla="*/ 348457 h 499851"/>
                        <a:gd name="connsiteX9" fmla="*/ 36867 w 206591"/>
                        <a:gd name="connsiteY9" fmla="*/ 348389 h 499851"/>
                        <a:gd name="connsiteX10" fmla="*/ 36819 w 206591"/>
                        <a:gd name="connsiteY10" fmla="*/ 348433 h 499851"/>
                        <a:gd name="connsiteX11" fmla="*/ 111064 w 206591"/>
                        <a:gd name="connsiteY11" fmla="*/ 257521 h 499851"/>
                        <a:gd name="connsiteX12" fmla="*/ 195948 w 206591"/>
                        <a:gd name="connsiteY12" fmla="*/ 49243 h 4998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06591" h="499851">
                          <a:moveTo>
                            <a:pt x="200681" y="0"/>
                          </a:moveTo>
                          <a:lnTo>
                            <a:pt x="206591" y="58625"/>
                          </a:lnTo>
                          <a:lnTo>
                            <a:pt x="206591" y="60351"/>
                          </a:lnTo>
                          <a:lnTo>
                            <a:pt x="194900" y="176326"/>
                          </a:lnTo>
                          <a:cubicBezTo>
                            <a:pt x="171732" y="289544"/>
                            <a:pt x="115561" y="390741"/>
                            <a:pt x="36877" y="469425"/>
                          </a:cubicBezTo>
                          <a:lnTo>
                            <a:pt x="0" y="499851"/>
                          </a:lnTo>
                          <a:lnTo>
                            <a:pt x="0" y="382009"/>
                          </a:lnTo>
                          <a:lnTo>
                            <a:pt x="36819" y="348433"/>
                          </a:lnTo>
                          <a:lnTo>
                            <a:pt x="36800" y="348457"/>
                          </a:lnTo>
                          <a:lnTo>
                            <a:pt x="36867" y="348389"/>
                          </a:lnTo>
                          <a:lnTo>
                            <a:pt x="36819" y="348433"/>
                          </a:lnTo>
                          <a:lnTo>
                            <a:pt x="111064" y="257521"/>
                          </a:lnTo>
                          <a:cubicBezTo>
                            <a:pt x="153500" y="193228"/>
                            <a:pt x="181788" y="122330"/>
                            <a:pt x="195948" y="49243"/>
                          </a:cubicBezTo>
                          <a:close/>
                        </a:path>
                      </a:pathLst>
                    </a:custGeom>
                    <a:solidFill>
                      <a:srgbClr val="4B8153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b="1" dirty="0"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278" name="자유형: 도형 277">
                      <a:extLst>
                        <a:ext uri="{FF2B5EF4-FFF2-40B4-BE49-F238E27FC236}">
                          <a16:creationId xmlns:a16="http://schemas.microsoft.com/office/drawing/2014/main" id="{9608B5A2-B808-A939-731C-A57103B503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22921" y="2619803"/>
                      <a:ext cx="1159474" cy="1159474"/>
                    </a:xfrm>
                    <a:custGeom>
                      <a:avLst/>
                      <a:gdLst>
                        <a:gd name="connsiteX0" fmla="*/ 1154430 w 1154430"/>
                        <a:gd name="connsiteY0" fmla="*/ 577215 h 1154430"/>
                        <a:gd name="connsiteX1" fmla="*/ 577215 w 1154430"/>
                        <a:gd name="connsiteY1" fmla="*/ 1154431 h 1154430"/>
                        <a:gd name="connsiteX2" fmla="*/ 0 w 1154430"/>
                        <a:gd name="connsiteY2" fmla="*/ 577215 h 1154430"/>
                        <a:gd name="connsiteX3" fmla="*/ 577215 w 1154430"/>
                        <a:gd name="connsiteY3" fmla="*/ 0 h 1154430"/>
                        <a:gd name="connsiteX4" fmla="*/ 1154430 w 1154430"/>
                        <a:gd name="connsiteY4" fmla="*/ 577215 h 11544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54430" h="1154430">
                          <a:moveTo>
                            <a:pt x="1154430" y="577215"/>
                          </a:moveTo>
                          <a:cubicBezTo>
                            <a:pt x="1154430" y="896002"/>
                            <a:pt x="896002" y="1154431"/>
                            <a:pt x="577215" y="1154431"/>
                          </a:cubicBezTo>
                          <a:cubicBezTo>
                            <a:pt x="258428" y="1154431"/>
                            <a:pt x="0" y="896002"/>
                            <a:pt x="0" y="577215"/>
                          </a:cubicBezTo>
                          <a:cubicBezTo>
                            <a:pt x="0" y="258428"/>
                            <a:pt x="258428" y="0"/>
                            <a:pt x="577215" y="0"/>
                          </a:cubicBezTo>
                          <a:cubicBezTo>
                            <a:pt x="896002" y="0"/>
                            <a:pt x="1154430" y="258428"/>
                            <a:pt x="1154430" y="577215"/>
                          </a:cubicBezTo>
                          <a:close/>
                        </a:path>
                      </a:pathLst>
                    </a:custGeom>
                    <a:solidFill>
                      <a:srgbClr val="56935E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atinLnBrk="1"/>
                      <a:endParaRPr lang="ko-KR" altLang="en-US" sz="1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280" name="그룹 279">
                    <a:extLst>
                      <a:ext uri="{FF2B5EF4-FFF2-40B4-BE49-F238E27FC236}">
                        <a16:creationId xmlns:a16="http://schemas.microsoft.com/office/drawing/2014/main" id="{EAA0D971-576C-BDEB-AA12-6C0346351449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6017584" y="2588371"/>
                    <a:ext cx="1613669" cy="1676533"/>
                    <a:chOff x="4722921" y="2619803"/>
                    <a:chExt cx="1613669" cy="1676533"/>
                  </a:xfrm>
                </p:grpSpPr>
                <p:sp>
                  <p:nvSpPr>
                    <p:cNvPr id="281" name="자유형: 도형 280">
                      <a:extLst>
                        <a:ext uri="{FF2B5EF4-FFF2-40B4-BE49-F238E27FC236}">
                          <a16:creationId xmlns:a16="http://schemas.microsoft.com/office/drawing/2014/main" id="{45A7CDEB-3D7A-2CD4-3C38-AC9D632DC6ED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5397771" y="3357517"/>
                      <a:ext cx="865778" cy="1011860"/>
                    </a:xfrm>
                    <a:custGeom>
                      <a:avLst/>
                      <a:gdLst>
                        <a:gd name="connsiteX0" fmla="*/ 169069 w 862012"/>
                        <a:gd name="connsiteY0" fmla="*/ 408051 h 1007459"/>
                        <a:gd name="connsiteX1" fmla="*/ 166783 w 862012"/>
                        <a:gd name="connsiteY1" fmla="*/ 457676 h 1007459"/>
                        <a:gd name="connsiteX2" fmla="*/ 716566 w 862012"/>
                        <a:gd name="connsiteY2" fmla="*/ 1007459 h 1007459"/>
                        <a:gd name="connsiteX3" fmla="*/ 862013 w 862012"/>
                        <a:gd name="connsiteY3" fmla="*/ 862013 h 1007459"/>
                        <a:gd name="connsiteX4" fmla="*/ 0 w 862012"/>
                        <a:gd name="connsiteY4" fmla="*/ 0 h 1007459"/>
                        <a:gd name="connsiteX5" fmla="*/ 0 w 862012"/>
                        <a:gd name="connsiteY5" fmla="*/ 0 h 1007459"/>
                        <a:gd name="connsiteX6" fmla="*/ 169069 w 862012"/>
                        <a:gd name="connsiteY6" fmla="*/ 408146 h 10074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862012" h="1007459">
                          <a:moveTo>
                            <a:pt x="169069" y="408051"/>
                          </a:moveTo>
                          <a:cubicBezTo>
                            <a:pt x="169069" y="424815"/>
                            <a:pt x="168212" y="441293"/>
                            <a:pt x="166783" y="457676"/>
                          </a:cubicBezTo>
                          <a:lnTo>
                            <a:pt x="716566" y="1007459"/>
                          </a:lnTo>
                          <a:lnTo>
                            <a:pt x="862013" y="862013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cubicBezTo>
                            <a:pt x="104394" y="104489"/>
                            <a:pt x="169069" y="248793"/>
                            <a:pt x="169069" y="408146"/>
                          </a:cubicBezTo>
                          <a:close/>
                        </a:path>
                      </a:pathLst>
                    </a:custGeom>
                    <a:solidFill>
                      <a:srgbClr val="FCC642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atinLnBrk="1"/>
                      <a:endParaRPr lang="ko-KR" altLang="en-US" sz="1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82" name="자유형: 도형 281">
                      <a:extLst>
                        <a:ext uri="{FF2B5EF4-FFF2-40B4-BE49-F238E27FC236}">
                          <a16:creationId xmlns:a16="http://schemas.microsoft.com/office/drawing/2014/main" id="{953242A0-13C9-9C5E-74FE-34B80BAA4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5718" y="3253694"/>
                      <a:ext cx="206591" cy="499851"/>
                    </a:xfrm>
                    <a:custGeom>
                      <a:avLst/>
                      <a:gdLst>
                        <a:gd name="connsiteX0" fmla="*/ 200681 w 206591"/>
                        <a:gd name="connsiteY0" fmla="*/ 0 h 499851"/>
                        <a:gd name="connsiteX1" fmla="*/ 206591 w 206591"/>
                        <a:gd name="connsiteY1" fmla="*/ 58625 h 499851"/>
                        <a:gd name="connsiteX2" fmla="*/ 206591 w 206591"/>
                        <a:gd name="connsiteY2" fmla="*/ 60351 h 499851"/>
                        <a:gd name="connsiteX3" fmla="*/ 194900 w 206591"/>
                        <a:gd name="connsiteY3" fmla="*/ 176326 h 499851"/>
                        <a:gd name="connsiteX4" fmla="*/ 36877 w 206591"/>
                        <a:gd name="connsiteY4" fmla="*/ 469425 h 499851"/>
                        <a:gd name="connsiteX5" fmla="*/ 0 w 206591"/>
                        <a:gd name="connsiteY5" fmla="*/ 499851 h 499851"/>
                        <a:gd name="connsiteX6" fmla="*/ 0 w 206591"/>
                        <a:gd name="connsiteY6" fmla="*/ 382009 h 499851"/>
                        <a:gd name="connsiteX7" fmla="*/ 36819 w 206591"/>
                        <a:gd name="connsiteY7" fmla="*/ 348433 h 499851"/>
                        <a:gd name="connsiteX8" fmla="*/ 36800 w 206591"/>
                        <a:gd name="connsiteY8" fmla="*/ 348457 h 499851"/>
                        <a:gd name="connsiteX9" fmla="*/ 36867 w 206591"/>
                        <a:gd name="connsiteY9" fmla="*/ 348389 h 499851"/>
                        <a:gd name="connsiteX10" fmla="*/ 36819 w 206591"/>
                        <a:gd name="connsiteY10" fmla="*/ 348433 h 499851"/>
                        <a:gd name="connsiteX11" fmla="*/ 111064 w 206591"/>
                        <a:gd name="connsiteY11" fmla="*/ 257521 h 499851"/>
                        <a:gd name="connsiteX12" fmla="*/ 195948 w 206591"/>
                        <a:gd name="connsiteY12" fmla="*/ 49243 h 4998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06591" h="499851">
                          <a:moveTo>
                            <a:pt x="200681" y="0"/>
                          </a:moveTo>
                          <a:lnTo>
                            <a:pt x="206591" y="58625"/>
                          </a:lnTo>
                          <a:lnTo>
                            <a:pt x="206591" y="60351"/>
                          </a:lnTo>
                          <a:lnTo>
                            <a:pt x="194900" y="176326"/>
                          </a:lnTo>
                          <a:cubicBezTo>
                            <a:pt x="171732" y="289544"/>
                            <a:pt x="115561" y="390741"/>
                            <a:pt x="36877" y="469425"/>
                          </a:cubicBezTo>
                          <a:lnTo>
                            <a:pt x="0" y="499851"/>
                          </a:lnTo>
                          <a:lnTo>
                            <a:pt x="0" y="382009"/>
                          </a:lnTo>
                          <a:lnTo>
                            <a:pt x="36819" y="348433"/>
                          </a:lnTo>
                          <a:lnTo>
                            <a:pt x="36800" y="348457"/>
                          </a:lnTo>
                          <a:lnTo>
                            <a:pt x="36867" y="348389"/>
                          </a:lnTo>
                          <a:lnTo>
                            <a:pt x="36819" y="348433"/>
                          </a:lnTo>
                          <a:lnTo>
                            <a:pt x="111064" y="257521"/>
                          </a:lnTo>
                          <a:cubicBezTo>
                            <a:pt x="153500" y="193228"/>
                            <a:pt x="181788" y="122330"/>
                            <a:pt x="195948" y="49243"/>
                          </a:cubicBezTo>
                          <a:close/>
                        </a:path>
                      </a:pathLst>
                    </a:custGeom>
                    <a:solidFill>
                      <a:srgbClr val="F6AD2A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b="1" dirty="0"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283" name="자유형: 도형 282">
                      <a:extLst>
                        <a:ext uri="{FF2B5EF4-FFF2-40B4-BE49-F238E27FC236}">
                          <a16:creationId xmlns:a16="http://schemas.microsoft.com/office/drawing/2014/main" id="{A5796C10-D23E-5E5A-5135-A67D71F451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22921" y="2619803"/>
                      <a:ext cx="1159474" cy="1159474"/>
                    </a:xfrm>
                    <a:custGeom>
                      <a:avLst/>
                      <a:gdLst>
                        <a:gd name="connsiteX0" fmla="*/ 1154430 w 1154430"/>
                        <a:gd name="connsiteY0" fmla="*/ 577215 h 1154430"/>
                        <a:gd name="connsiteX1" fmla="*/ 577215 w 1154430"/>
                        <a:gd name="connsiteY1" fmla="*/ 1154431 h 1154430"/>
                        <a:gd name="connsiteX2" fmla="*/ 0 w 1154430"/>
                        <a:gd name="connsiteY2" fmla="*/ 577215 h 1154430"/>
                        <a:gd name="connsiteX3" fmla="*/ 577215 w 1154430"/>
                        <a:gd name="connsiteY3" fmla="*/ 0 h 1154430"/>
                        <a:gd name="connsiteX4" fmla="*/ 1154430 w 1154430"/>
                        <a:gd name="connsiteY4" fmla="*/ 577215 h 11544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54430" h="1154430">
                          <a:moveTo>
                            <a:pt x="1154430" y="577215"/>
                          </a:moveTo>
                          <a:cubicBezTo>
                            <a:pt x="1154430" y="896002"/>
                            <a:pt x="896002" y="1154431"/>
                            <a:pt x="577215" y="1154431"/>
                          </a:cubicBezTo>
                          <a:cubicBezTo>
                            <a:pt x="258428" y="1154431"/>
                            <a:pt x="0" y="896002"/>
                            <a:pt x="0" y="577215"/>
                          </a:cubicBezTo>
                          <a:cubicBezTo>
                            <a:pt x="0" y="258428"/>
                            <a:pt x="258428" y="0"/>
                            <a:pt x="577215" y="0"/>
                          </a:cubicBezTo>
                          <a:cubicBezTo>
                            <a:pt x="896002" y="0"/>
                            <a:pt x="1154430" y="258428"/>
                            <a:pt x="1154430" y="577215"/>
                          </a:cubicBezTo>
                          <a:close/>
                        </a:path>
                      </a:pathLst>
                    </a:custGeom>
                    <a:solidFill>
                      <a:srgbClr val="FCC642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atinLnBrk="1"/>
                      <a:endParaRPr lang="ko-KR" altLang="en-US" sz="1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279" name="그룹 278">
                    <a:extLst>
                      <a:ext uri="{FF2B5EF4-FFF2-40B4-BE49-F238E27FC236}">
                        <a16:creationId xmlns:a16="http://schemas.microsoft.com/office/drawing/2014/main" id="{2BF5F978-B947-2E43-4CD8-45D3E9748F23}"/>
                      </a:ext>
                    </a:extLst>
                  </p:cNvPr>
                  <p:cNvGrpSpPr/>
                  <p:nvPr/>
                </p:nvGrpSpPr>
                <p:grpSpPr>
                  <a:xfrm>
                    <a:off x="4708702" y="2619803"/>
                    <a:ext cx="1613669" cy="1676533"/>
                    <a:chOff x="4722921" y="2619803"/>
                    <a:chExt cx="1613669" cy="1676533"/>
                  </a:xfrm>
                </p:grpSpPr>
                <p:sp>
                  <p:nvSpPr>
                    <p:cNvPr id="284" name="자유형: 도형 283">
                      <a:extLst>
                        <a:ext uri="{FF2B5EF4-FFF2-40B4-BE49-F238E27FC236}">
                          <a16:creationId xmlns:a16="http://schemas.microsoft.com/office/drawing/2014/main" id="{1870B8D0-7220-D8BE-0DCB-5207F0A2D660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5397771" y="3357517"/>
                      <a:ext cx="865778" cy="1011860"/>
                    </a:xfrm>
                    <a:custGeom>
                      <a:avLst/>
                      <a:gdLst>
                        <a:gd name="connsiteX0" fmla="*/ 169069 w 862012"/>
                        <a:gd name="connsiteY0" fmla="*/ 408051 h 1007459"/>
                        <a:gd name="connsiteX1" fmla="*/ 166783 w 862012"/>
                        <a:gd name="connsiteY1" fmla="*/ 457676 h 1007459"/>
                        <a:gd name="connsiteX2" fmla="*/ 716566 w 862012"/>
                        <a:gd name="connsiteY2" fmla="*/ 1007459 h 1007459"/>
                        <a:gd name="connsiteX3" fmla="*/ 862013 w 862012"/>
                        <a:gd name="connsiteY3" fmla="*/ 862013 h 1007459"/>
                        <a:gd name="connsiteX4" fmla="*/ 0 w 862012"/>
                        <a:gd name="connsiteY4" fmla="*/ 0 h 1007459"/>
                        <a:gd name="connsiteX5" fmla="*/ 0 w 862012"/>
                        <a:gd name="connsiteY5" fmla="*/ 0 h 1007459"/>
                        <a:gd name="connsiteX6" fmla="*/ 169069 w 862012"/>
                        <a:gd name="connsiteY6" fmla="*/ 408146 h 10074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862012" h="1007459">
                          <a:moveTo>
                            <a:pt x="169069" y="408051"/>
                          </a:moveTo>
                          <a:cubicBezTo>
                            <a:pt x="169069" y="424815"/>
                            <a:pt x="168212" y="441293"/>
                            <a:pt x="166783" y="457676"/>
                          </a:cubicBezTo>
                          <a:lnTo>
                            <a:pt x="716566" y="1007459"/>
                          </a:lnTo>
                          <a:lnTo>
                            <a:pt x="862013" y="862013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cubicBezTo>
                            <a:pt x="104394" y="104489"/>
                            <a:pt x="169069" y="248793"/>
                            <a:pt x="169069" y="408146"/>
                          </a:cubicBezTo>
                          <a:close/>
                        </a:path>
                      </a:pathLst>
                    </a:custGeom>
                    <a:solidFill>
                      <a:srgbClr val="C36B61"/>
                    </a:solidFill>
                    <a:ln w="0" cap="flat">
                      <a:noFill/>
                      <a:prstDash val="solid"/>
                      <a:miter/>
                    </a:ln>
                    <a:effectLst/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b="1" dirty="0"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285" name="자유형: 도형 284">
                      <a:extLst>
                        <a:ext uri="{FF2B5EF4-FFF2-40B4-BE49-F238E27FC236}">
                          <a16:creationId xmlns:a16="http://schemas.microsoft.com/office/drawing/2014/main" id="{FF2D1D0D-5556-E12C-6E0E-1AD0178343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5718" y="3253694"/>
                      <a:ext cx="206591" cy="499851"/>
                    </a:xfrm>
                    <a:custGeom>
                      <a:avLst/>
                      <a:gdLst>
                        <a:gd name="connsiteX0" fmla="*/ 200681 w 206591"/>
                        <a:gd name="connsiteY0" fmla="*/ 0 h 499851"/>
                        <a:gd name="connsiteX1" fmla="*/ 206591 w 206591"/>
                        <a:gd name="connsiteY1" fmla="*/ 58625 h 499851"/>
                        <a:gd name="connsiteX2" fmla="*/ 206591 w 206591"/>
                        <a:gd name="connsiteY2" fmla="*/ 60351 h 499851"/>
                        <a:gd name="connsiteX3" fmla="*/ 194900 w 206591"/>
                        <a:gd name="connsiteY3" fmla="*/ 176326 h 499851"/>
                        <a:gd name="connsiteX4" fmla="*/ 36877 w 206591"/>
                        <a:gd name="connsiteY4" fmla="*/ 469425 h 499851"/>
                        <a:gd name="connsiteX5" fmla="*/ 0 w 206591"/>
                        <a:gd name="connsiteY5" fmla="*/ 499851 h 499851"/>
                        <a:gd name="connsiteX6" fmla="*/ 0 w 206591"/>
                        <a:gd name="connsiteY6" fmla="*/ 382009 h 499851"/>
                        <a:gd name="connsiteX7" fmla="*/ 36819 w 206591"/>
                        <a:gd name="connsiteY7" fmla="*/ 348433 h 499851"/>
                        <a:gd name="connsiteX8" fmla="*/ 36800 w 206591"/>
                        <a:gd name="connsiteY8" fmla="*/ 348457 h 499851"/>
                        <a:gd name="connsiteX9" fmla="*/ 36867 w 206591"/>
                        <a:gd name="connsiteY9" fmla="*/ 348389 h 499851"/>
                        <a:gd name="connsiteX10" fmla="*/ 36819 w 206591"/>
                        <a:gd name="connsiteY10" fmla="*/ 348433 h 499851"/>
                        <a:gd name="connsiteX11" fmla="*/ 111064 w 206591"/>
                        <a:gd name="connsiteY11" fmla="*/ 257521 h 499851"/>
                        <a:gd name="connsiteX12" fmla="*/ 195948 w 206591"/>
                        <a:gd name="connsiteY12" fmla="*/ 49243 h 4998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06591" h="499851">
                          <a:moveTo>
                            <a:pt x="200681" y="0"/>
                          </a:moveTo>
                          <a:lnTo>
                            <a:pt x="206591" y="58625"/>
                          </a:lnTo>
                          <a:lnTo>
                            <a:pt x="206591" y="60351"/>
                          </a:lnTo>
                          <a:lnTo>
                            <a:pt x="194900" y="176326"/>
                          </a:lnTo>
                          <a:cubicBezTo>
                            <a:pt x="171732" y="289544"/>
                            <a:pt x="115561" y="390741"/>
                            <a:pt x="36877" y="469425"/>
                          </a:cubicBezTo>
                          <a:lnTo>
                            <a:pt x="0" y="499851"/>
                          </a:lnTo>
                          <a:lnTo>
                            <a:pt x="0" y="382009"/>
                          </a:lnTo>
                          <a:lnTo>
                            <a:pt x="36819" y="348433"/>
                          </a:lnTo>
                          <a:lnTo>
                            <a:pt x="36800" y="348457"/>
                          </a:lnTo>
                          <a:lnTo>
                            <a:pt x="36867" y="348389"/>
                          </a:lnTo>
                          <a:lnTo>
                            <a:pt x="36819" y="348433"/>
                          </a:lnTo>
                          <a:lnTo>
                            <a:pt x="111064" y="257521"/>
                          </a:lnTo>
                          <a:cubicBezTo>
                            <a:pt x="153500" y="193228"/>
                            <a:pt x="181788" y="122330"/>
                            <a:pt x="195948" y="49243"/>
                          </a:cubicBezTo>
                          <a:close/>
                        </a:path>
                      </a:pathLst>
                    </a:custGeom>
                    <a:solidFill>
                      <a:srgbClr val="BB574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b="1" dirty="0"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286" name="자유형: 도형 285">
                      <a:extLst>
                        <a:ext uri="{FF2B5EF4-FFF2-40B4-BE49-F238E27FC236}">
                          <a16:creationId xmlns:a16="http://schemas.microsoft.com/office/drawing/2014/main" id="{0E605DB8-FDD8-41ED-9967-4EFD080B11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22921" y="2619803"/>
                      <a:ext cx="1159474" cy="1159474"/>
                    </a:xfrm>
                    <a:custGeom>
                      <a:avLst/>
                      <a:gdLst>
                        <a:gd name="connsiteX0" fmla="*/ 1154430 w 1154430"/>
                        <a:gd name="connsiteY0" fmla="*/ 577215 h 1154430"/>
                        <a:gd name="connsiteX1" fmla="*/ 577215 w 1154430"/>
                        <a:gd name="connsiteY1" fmla="*/ 1154431 h 1154430"/>
                        <a:gd name="connsiteX2" fmla="*/ 0 w 1154430"/>
                        <a:gd name="connsiteY2" fmla="*/ 577215 h 1154430"/>
                        <a:gd name="connsiteX3" fmla="*/ 577215 w 1154430"/>
                        <a:gd name="connsiteY3" fmla="*/ 0 h 1154430"/>
                        <a:gd name="connsiteX4" fmla="*/ 1154430 w 1154430"/>
                        <a:gd name="connsiteY4" fmla="*/ 577215 h 11544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54430" h="1154430">
                          <a:moveTo>
                            <a:pt x="1154430" y="577215"/>
                          </a:moveTo>
                          <a:cubicBezTo>
                            <a:pt x="1154430" y="896002"/>
                            <a:pt x="896002" y="1154431"/>
                            <a:pt x="577215" y="1154431"/>
                          </a:cubicBezTo>
                          <a:cubicBezTo>
                            <a:pt x="258428" y="1154431"/>
                            <a:pt x="0" y="896002"/>
                            <a:pt x="0" y="577215"/>
                          </a:cubicBezTo>
                          <a:cubicBezTo>
                            <a:pt x="0" y="258428"/>
                            <a:pt x="258428" y="0"/>
                            <a:pt x="577215" y="0"/>
                          </a:cubicBezTo>
                          <a:cubicBezTo>
                            <a:pt x="896002" y="0"/>
                            <a:pt x="1154430" y="258428"/>
                            <a:pt x="1154430" y="577215"/>
                          </a:cubicBezTo>
                          <a:close/>
                        </a:path>
                      </a:pathLst>
                    </a:custGeom>
                    <a:solidFill>
                      <a:srgbClr val="C36B61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b="1" dirty="0"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272" name="그룹 271">
                    <a:extLst>
                      <a:ext uri="{FF2B5EF4-FFF2-40B4-BE49-F238E27FC236}">
                        <a16:creationId xmlns:a16="http://schemas.microsoft.com/office/drawing/2014/main" id="{52EF9DDC-077F-3BB8-82EF-021B038ACE37}"/>
                      </a:ext>
                    </a:extLst>
                  </p:cNvPr>
                  <p:cNvGrpSpPr/>
                  <p:nvPr/>
                </p:nvGrpSpPr>
                <p:grpSpPr>
                  <a:xfrm rot="5400000" flipH="1" flipV="1">
                    <a:off x="4740134" y="3922429"/>
                    <a:ext cx="1613669" cy="1676533"/>
                    <a:chOff x="4722921" y="2619803"/>
                    <a:chExt cx="1613669" cy="1676533"/>
                  </a:xfrm>
                </p:grpSpPr>
                <p:sp>
                  <p:nvSpPr>
                    <p:cNvPr id="273" name="자유형: 도형 272">
                      <a:extLst>
                        <a:ext uri="{FF2B5EF4-FFF2-40B4-BE49-F238E27FC236}">
                          <a16:creationId xmlns:a16="http://schemas.microsoft.com/office/drawing/2014/main" id="{79BD0101-B8F2-A670-5A77-149E4D40597F}"/>
                        </a:ext>
                      </a:extLst>
                    </p:cNvPr>
                    <p:cNvSpPr/>
                    <p:nvPr/>
                  </p:nvSpPr>
                  <p:spPr>
                    <a:xfrm rot="2700000">
                      <a:off x="5397771" y="3357517"/>
                      <a:ext cx="865778" cy="1011860"/>
                    </a:xfrm>
                    <a:custGeom>
                      <a:avLst/>
                      <a:gdLst>
                        <a:gd name="connsiteX0" fmla="*/ 169069 w 862012"/>
                        <a:gd name="connsiteY0" fmla="*/ 408051 h 1007459"/>
                        <a:gd name="connsiteX1" fmla="*/ 166783 w 862012"/>
                        <a:gd name="connsiteY1" fmla="*/ 457676 h 1007459"/>
                        <a:gd name="connsiteX2" fmla="*/ 716566 w 862012"/>
                        <a:gd name="connsiteY2" fmla="*/ 1007459 h 1007459"/>
                        <a:gd name="connsiteX3" fmla="*/ 862013 w 862012"/>
                        <a:gd name="connsiteY3" fmla="*/ 862013 h 1007459"/>
                        <a:gd name="connsiteX4" fmla="*/ 0 w 862012"/>
                        <a:gd name="connsiteY4" fmla="*/ 0 h 1007459"/>
                        <a:gd name="connsiteX5" fmla="*/ 0 w 862012"/>
                        <a:gd name="connsiteY5" fmla="*/ 0 h 1007459"/>
                        <a:gd name="connsiteX6" fmla="*/ 169069 w 862012"/>
                        <a:gd name="connsiteY6" fmla="*/ 408146 h 10074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862012" h="1007459">
                          <a:moveTo>
                            <a:pt x="169069" y="408051"/>
                          </a:moveTo>
                          <a:cubicBezTo>
                            <a:pt x="169069" y="424815"/>
                            <a:pt x="168212" y="441293"/>
                            <a:pt x="166783" y="457676"/>
                          </a:cubicBezTo>
                          <a:lnTo>
                            <a:pt x="716566" y="1007459"/>
                          </a:lnTo>
                          <a:lnTo>
                            <a:pt x="862013" y="862013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cubicBezTo>
                            <a:pt x="104394" y="104489"/>
                            <a:pt x="169069" y="248793"/>
                            <a:pt x="169069" y="408146"/>
                          </a:cubicBezTo>
                          <a:close/>
                        </a:path>
                      </a:pathLst>
                    </a:custGeom>
                    <a:solidFill>
                      <a:srgbClr val="3675B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atinLnBrk="1"/>
                      <a:endParaRPr lang="ko-KR" altLang="en-US" sz="1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74" name="자유형: 도형 273">
                      <a:extLst>
                        <a:ext uri="{FF2B5EF4-FFF2-40B4-BE49-F238E27FC236}">
                          <a16:creationId xmlns:a16="http://schemas.microsoft.com/office/drawing/2014/main" id="{711EEACA-E295-EB21-DBB7-69D6895442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5718" y="3253694"/>
                      <a:ext cx="206591" cy="499851"/>
                    </a:xfrm>
                    <a:custGeom>
                      <a:avLst/>
                      <a:gdLst>
                        <a:gd name="connsiteX0" fmla="*/ 200681 w 206591"/>
                        <a:gd name="connsiteY0" fmla="*/ 0 h 499851"/>
                        <a:gd name="connsiteX1" fmla="*/ 206591 w 206591"/>
                        <a:gd name="connsiteY1" fmla="*/ 58625 h 499851"/>
                        <a:gd name="connsiteX2" fmla="*/ 206591 w 206591"/>
                        <a:gd name="connsiteY2" fmla="*/ 60351 h 499851"/>
                        <a:gd name="connsiteX3" fmla="*/ 194900 w 206591"/>
                        <a:gd name="connsiteY3" fmla="*/ 176326 h 499851"/>
                        <a:gd name="connsiteX4" fmla="*/ 36877 w 206591"/>
                        <a:gd name="connsiteY4" fmla="*/ 469425 h 499851"/>
                        <a:gd name="connsiteX5" fmla="*/ 0 w 206591"/>
                        <a:gd name="connsiteY5" fmla="*/ 499851 h 499851"/>
                        <a:gd name="connsiteX6" fmla="*/ 0 w 206591"/>
                        <a:gd name="connsiteY6" fmla="*/ 382009 h 499851"/>
                        <a:gd name="connsiteX7" fmla="*/ 36819 w 206591"/>
                        <a:gd name="connsiteY7" fmla="*/ 348433 h 499851"/>
                        <a:gd name="connsiteX8" fmla="*/ 36800 w 206591"/>
                        <a:gd name="connsiteY8" fmla="*/ 348457 h 499851"/>
                        <a:gd name="connsiteX9" fmla="*/ 36867 w 206591"/>
                        <a:gd name="connsiteY9" fmla="*/ 348389 h 499851"/>
                        <a:gd name="connsiteX10" fmla="*/ 36819 w 206591"/>
                        <a:gd name="connsiteY10" fmla="*/ 348433 h 499851"/>
                        <a:gd name="connsiteX11" fmla="*/ 111064 w 206591"/>
                        <a:gd name="connsiteY11" fmla="*/ 257521 h 499851"/>
                        <a:gd name="connsiteX12" fmla="*/ 195948 w 206591"/>
                        <a:gd name="connsiteY12" fmla="*/ 49243 h 4998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06591" h="499851">
                          <a:moveTo>
                            <a:pt x="200681" y="0"/>
                          </a:moveTo>
                          <a:lnTo>
                            <a:pt x="206591" y="58625"/>
                          </a:lnTo>
                          <a:lnTo>
                            <a:pt x="206591" y="60351"/>
                          </a:lnTo>
                          <a:lnTo>
                            <a:pt x="194900" y="176326"/>
                          </a:lnTo>
                          <a:cubicBezTo>
                            <a:pt x="171732" y="289544"/>
                            <a:pt x="115561" y="390741"/>
                            <a:pt x="36877" y="469425"/>
                          </a:cubicBezTo>
                          <a:lnTo>
                            <a:pt x="0" y="499851"/>
                          </a:lnTo>
                          <a:lnTo>
                            <a:pt x="0" y="382009"/>
                          </a:lnTo>
                          <a:lnTo>
                            <a:pt x="36819" y="348433"/>
                          </a:lnTo>
                          <a:lnTo>
                            <a:pt x="36800" y="348457"/>
                          </a:lnTo>
                          <a:lnTo>
                            <a:pt x="36867" y="348389"/>
                          </a:lnTo>
                          <a:lnTo>
                            <a:pt x="36819" y="348433"/>
                          </a:lnTo>
                          <a:lnTo>
                            <a:pt x="111064" y="257521"/>
                          </a:lnTo>
                          <a:cubicBezTo>
                            <a:pt x="153500" y="193228"/>
                            <a:pt x="181788" y="122330"/>
                            <a:pt x="195948" y="49243"/>
                          </a:cubicBezTo>
                          <a:close/>
                        </a:path>
                      </a:pathLst>
                    </a:custGeom>
                    <a:solidFill>
                      <a:srgbClr val="3068A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b="1" dirty="0"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275" name="자유형: 도형 274">
                      <a:extLst>
                        <a:ext uri="{FF2B5EF4-FFF2-40B4-BE49-F238E27FC236}">
                          <a16:creationId xmlns:a16="http://schemas.microsoft.com/office/drawing/2014/main" id="{F9B30998-9CCF-61FE-16D6-7B05C0C7E7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22921" y="2619803"/>
                      <a:ext cx="1159474" cy="1159474"/>
                    </a:xfrm>
                    <a:custGeom>
                      <a:avLst/>
                      <a:gdLst>
                        <a:gd name="connsiteX0" fmla="*/ 1154430 w 1154430"/>
                        <a:gd name="connsiteY0" fmla="*/ 577215 h 1154430"/>
                        <a:gd name="connsiteX1" fmla="*/ 577215 w 1154430"/>
                        <a:gd name="connsiteY1" fmla="*/ 1154431 h 1154430"/>
                        <a:gd name="connsiteX2" fmla="*/ 0 w 1154430"/>
                        <a:gd name="connsiteY2" fmla="*/ 577215 h 1154430"/>
                        <a:gd name="connsiteX3" fmla="*/ 577215 w 1154430"/>
                        <a:gd name="connsiteY3" fmla="*/ 0 h 1154430"/>
                        <a:gd name="connsiteX4" fmla="*/ 1154430 w 1154430"/>
                        <a:gd name="connsiteY4" fmla="*/ 577215 h 11544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54430" h="1154430">
                          <a:moveTo>
                            <a:pt x="1154430" y="577215"/>
                          </a:moveTo>
                          <a:cubicBezTo>
                            <a:pt x="1154430" y="896002"/>
                            <a:pt x="896002" y="1154431"/>
                            <a:pt x="577215" y="1154431"/>
                          </a:cubicBezTo>
                          <a:cubicBezTo>
                            <a:pt x="258428" y="1154431"/>
                            <a:pt x="0" y="896002"/>
                            <a:pt x="0" y="577215"/>
                          </a:cubicBezTo>
                          <a:cubicBezTo>
                            <a:pt x="0" y="258428"/>
                            <a:pt x="258428" y="0"/>
                            <a:pt x="577215" y="0"/>
                          </a:cubicBezTo>
                          <a:cubicBezTo>
                            <a:pt x="896002" y="0"/>
                            <a:pt x="1154430" y="258428"/>
                            <a:pt x="1154430" y="577215"/>
                          </a:cubicBezTo>
                          <a:close/>
                        </a:path>
                      </a:pathLst>
                    </a:custGeom>
                    <a:solidFill>
                      <a:srgbClr val="3675B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atinLnBrk="1"/>
                      <a:endParaRPr lang="ko-KR" altLang="en-US" sz="1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288" name="TextBox 287">
                  <a:extLst>
                    <a:ext uri="{FF2B5EF4-FFF2-40B4-BE49-F238E27FC236}">
                      <a16:creationId xmlns:a16="http://schemas.microsoft.com/office/drawing/2014/main" id="{31BAB4F4-20BC-23FA-F588-9D0E7E97A3DA}"/>
                    </a:ext>
                  </a:extLst>
                </p:cNvPr>
                <p:cNvSpPr txBox="1"/>
                <p:nvPr/>
              </p:nvSpPr>
              <p:spPr>
                <a:xfrm>
                  <a:off x="4826050" y="2967222"/>
                  <a:ext cx="924780" cy="4646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인간 발달과</a:t>
                  </a:r>
                  <a:endPara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주도적인 삶</a:t>
                  </a:r>
                </a:p>
              </p:txBody>
            </p:sp>
            <p:sp>
              <p:nvSpPr>
                <p:cNvPr id="290" name="TextBox 289">
                  <a:extLst>
                    <a:ext uri="{FF2B5EF4-FFF2-40B4-BE49-F238E27FC236}">
                      <a16:creationId xmlns:a16="http://schemas.microsoft.com/office/drawing/2014/main" id="{C39CA551-1DA1-1DD8-1E55-A86E6C33A302}"/>
                    </a:ext>
                  </a:extLst>
                </p:cNvPr>
                <p:cNvSpPr txBox="1"/>
                <p:nvPr/>
              </p:nvSpPr>
              <p:spPr>
                <a:xfrm>
                  <a:off x="6642164" y="2890505"/>
                  <a:ext cx="881567" cy="6969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생활환경과</a:t>
                  </a: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지속가능한</a:t>
                  </a:r>
                  <a:endPara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선택</a:t>
                  </a:r>
                </a:p>
              </p:txBody>
            </p:sp>
            <p:sp>
              <p:nvSpPr>
                <p:cNvPr id="291" name="TextBox 290">
                  <a:extLst>
                    <a:ext uri="{FF2B5EF4-FFF2-40B4-BE49-F238E27FC236}">
                      <a16:creationId xmlns:a16="http://schemas.microsoft.com/office/drawing/2014/main" id="{3BCABCB2-EDB6-6769-3C94-FED59599D653}"/>
                    </a:ext>
                  </a:extLst>
                </p:cNvPr>
                <p:cNvSpPr txBox="1"/>
                <p:nvPr/>
              </p:nvSpPr>
              <p:spPr>
                <a:xfrm>
                  <a:off x="4826050" y="4755476"/>
                  <a:ext cx="924780" cy="4646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기술적 문제</a:t>
                  </a:r>
                  <a:endPara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해결과 혁신</a:t>
                  </a:r>
                </a:p>
              </p:txBody>
            </p:sp>
            <p:sp>
              <p:nvSpPr>
                <p:cNvPr id="292" name="TextBox 291">
                  <a:extLst>
                    <a:ext uri="{FF2B5EF4-FFF2-40B4-BE49-F238E27FC236}">
                      <a16:creationId xmlns:a16="http://schemas.microsoft.com/office/drawing/2014/main" id="{DFC85A91-2CDF-BC95-72D8-4DAB575E5F01}"/>
                    </a:ext>
                  </a:extLst>
                </p:cNvPr>
                <p:cNvSpPr txBox="1"/>
                <p:nvPr/>
              </p:nvSpPr>
              <p:spPr>
                <a:xfrm>
                  <a:off x="6620558" y="4755476"/>
                  <a:ext cx="924780" cy="4646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지속가능한</a:t>
                  </a:r>
                  <a:endPara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기술과 융합</a:t>
                  </a:r>
                </a:p>
              </p:txBody>
            </p:sp>
          </p:grpSp>
          <p:sp>
            <p:nvSpPr>
              <p:cNvPr id="293" name="Google Shape;208;p10">
                <a:extLst>
                  <a:ext uri="{FF2B5EF4-FFF2-40B4-BE49-F238E27FC236}">
                    <a16:creationId xmlns:a16="http://schemas.microsoft.com/office/drawing/2014/main" id="{8B2FE5CC-3ADC-989B-50BF-8D0D4476157E}"/>
                  </a:ext>
                </a:extLst>
              </p:cNvPr>
              <p:cNvSpPr txBox="1"/>
              <p:nvPr/>
            </p:nvSpPr>
            <p:spPr>
              <a:xfrm>
                <a:off x="4334864" y="2897178"/>
                <a:ext cx="256481" cy="36420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0" indent="0" algn="ctr" defTabSz="914400" eaLnBrk="1" latinLnBrk="1" hangingPunct="1">
                  <a:spcAft>
                    <a:spcPts val="200"/>
                  </a:spcAft>
                  <a:buClr>
                    <a:srgbClr val="F5A10B"/>
                  </a:buClr>
                  <a:buFont typeface="엘리스 디지털배움체" panose="020B0600000101010101" pitchFamily="50" charset="-127"/>
                  <a:buNone/>
                  <a:defRPr sz="900" kern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defRPr>
                </a:lvl1pPr>
                <a:lvl2pPr marL="4572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1100" dirty="0"/>
                  <a:t>발달</a:t>
                </a:r>
                <a:endParaRPr sz="1100" dirty="0"/>
              </a:p>
              <a:p>
                <a:r>
                  <a:rPr lang="ko-KR" altLang="en-US" sz="1100" dirty="0"/>
                  <a:t>관계</a:t>
                </a:r>
                <a:endParaRPr sz="1100" dirty="0"/>
              </a:p>
            </p:txBody>
          </p:sp>
          <p:sp>
            <p:nvSpPr>
              <p:cNvPr id="294" name="Google Shape;209;p10">
                <a:extLst>
                  <a:ext uri="{FF2B5EF4-FFF2-40B4-BE49-F238E27FC236}">
                    <a16:creationId xmlns:a16="http://schemas.microsoft.com/office/drawing/2014/main" id="{13D0E089-D839-8F02-C62C-6135FDE9253C}"/>
                  </a:ext>
                </a:extLst>
              </p:cNvPr>
              <p:cNvSpPr txBox="1"/>
              <p:nvPr/>
            </p:nvSpPr>
            <p:spPr>
              <a:xfrm>
                <a:off x="7750557" y="2897178"/>
                <a:ext cx="256481" cy="36420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0" indent="0" algn="ctr" defTabSz="914400" eaLnBrk="1" latinLnBrk="1" hangingPunct="1">
                  <a:spcAft>
                    <a:spcPts val="200"/>
                  </a:spcAft>
                  <a:buClr>
                    <a:srgbClr val="F5A10B"/>
                  </a:buClr>
                  <a:buFont typeface="엘리스 디지털배움체" panose="020B0600000101010101" pitchFamily="50" charset="-127"/>
                  <a:buNone/>
                  <a:defRPr sz="900" kern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defRPr>
                </a:lvl1pPr>
                <a:lvl2pPr marL="4572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1100" dirty="0"/>
                  <a:t>관리</a:t>
                </a:r>
                <a:endParaRPr sz="1100" dirty="0"/>
              </a:p>
              <a:p>
                <a:r>
                  <a:rPr lang="ko-KR" altLang="en-US" sz="1100" dirty="0"/>
                  <a:t>선택</a:t>
                </a:r>
                <a:endParaRPr sz="1100" dirty="0"/>
              </a:p>
            </p:txBody>
          </p:sp>
          <p:sp>
            <p:nvSpPr>
              <p:cNvPr id="295" name="Google Shape;210;p10">
                <a:extLst>
                  <a:ext uri="{FF2B5EF4-FFF2-40B4-BE49-F238E27FC236}">
                    <a16:creationId xmlns:a16="http://schemas.microsoft.com/office/drawing/2014/main" id="{F631A8ED-D222-3C4C-6FE7-598F1663B158}"/>
                  </a:ext>
                </a:extLst>
              </p:cNvPr>
              <p:cNvSpPr txBox="1"/>
              <p:nvPr/>
            </p:nvSpPr>
            <p:spPr>
              <a:xfrm>
                <a:off x="3809127" y="5085921"/>
                <a:ext cx="1157369" cy="72327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0" indent="0" algn="ctr" defTabSz="914400" eaLnBrk="1" latinLnBrk="1" hangingPunct="1">
                  <a:spcAft>
                    <a:spcPts val="200"/>
                  </a:spcAft>
                  <a:buClr>
                    <a:srgbClr val="F5A10B"/>
                  </a:buClr>
                  <a:buFont typeface="엘리스 디지털배움체" panose="020B0600000101010101" pitchFamily="50" charset="-127"/>
                  <a:buNone/>
                  <a:defRPr sz="900" kern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defRPr>
                </a:lvl1pPr>
                <a:lvl2pPr marL="4572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1050" dirty="0"/>
                  <a:t>기술에 대한 소양</a:t>
                </a:r>
                <a:endParaRPr sz="1050" dirty="0"/>
              </a:p>
              <a:p>
                <a:r>
                  <a:rPr lang="ko-KR" altLang="en-US" sz="1050" dirty="0"/>
                  <a:t>설계를 통한 문제해결</a:t>
                </a:r>
                <a:endParaRPr sz="1050" dirty="0"/>
              </a:p>
              <a:p>
                <a:r>
                  <a:rPr lang="ko-KR" altLang="en-US" sz="1050" dirty="0"/>
                  <a:t>발명의 가치</a:t>
                </a:r>
                <a:endParaRPr sz="1050" dirty="0"/>
              </a:p>
              <a:p>
                <a:r>
                  <a:rPr lang="ko-KR" altLang="en-US" sz="1050" dirty="0"/>
                  <a:t>제조 및 수송기술</a:t>
                </a:r>
                <a:endParaRPr sz="1050" dirty="0"/>
              </a:p>
            </p:txBody>
          </p:sp>
          <p:sp>
            <p:nvSpPr>
              <p:cNvPr id="296" name="Google Shape;211;p10">
                <a:extLst>
                  <a:ext uri="{FF2B5EF4-FFF2-40B4-BE49-F238E27FC236}">
                    <a16:creationId xmlns:a16="http://schemas.microsoft.com/office/drawing/2014/main" id="{A7DD3EE5-9E31-AE26-CD1C-99A3BEC4C048}"/>
                  </a:ext>
                </a:extLst>
              </p:cNvPr>
              <p:cNvSpPr txBox="1"/>
              <p:nvPr/>
            </p:nvSpPr>
            <p:spPr>
              <a:xfrm>
                <a:off x="7384642" y="5085921"/>
                <a:ext cx="1126912" cy="91050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marL="0" indent="0" algn="ctr" defTabSz="914400" eaLnBrk="1" latinLnBrk="1" hangingPunct="1">
                  <a:spcAft>
                    <a:spcPts val="200"/>
                  </a:spcAft>
                  <a:buClr>
                    <a:srgbClr val="F5A10B"/>
                  </a:buClr>
                  <a:buFont typeface="엘리스 디지털배움체" panose="020B0600000101010101" pitchFamily="50" charset="-127"/>
                  <a:buNone/>
                  <a:defRPr sz="900" kern="12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defRPr>
                </a:lvl1pPr>
                <a:lvl2pPr marL="4572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defTabSz="91440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105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구조물과 건설</a:t>
                </a:r>
                <a:endParaRPr sz="105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05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로봇과 제어</a:t>
                </a:r>
                <a:endParaRPr sz="105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05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정보통신과 인공지능</a:t>
                </a:r>
                <a:endParaRPr sz="105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05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지속가능한 생명기술</a:t>
                </a:r>
                <a:endParaRPr sz="105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05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기술과 윤리</a:t>
                </a:r>
                <a:endParaRPr sz="105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305" name="그룹 304">
                <a:extLst>
                  <a:ext uri="{FF2B5EF4-FFF2-40B4-BE49-F238E27FC236}">
                    <a16:creationId xmlns:a16="http://schemas.microsoft.com/office/drawing/2014/main" id="{AEB480CA-18C1-EF3E-2AB7-2DC7E2032AC3}"/>
                  </a:ext>
                </a:extLst>
              </p:cNvPr>
              <p:cNvGrpSpPr/>
              <p:nvPr/>
            </p:nvGrpSpPr>
            <p:grpSpPr>
              <a:xfrm>
                <a:off x="5196637" y="3602831"/>
                <a:ext cx="1978112" cy="584994"/>
                <a:chOff x="5196637" y="3602831"/>
                <a:chExt cx="1978112" cy="584994"/>
              </a:xfrm>
            </p:grpSpPr>
            <p:sp>
              <p:nvSpPr>
                <p:cNvPr id="303" name="사각형: 둥근 모서리 302">
                  <a:extLst>
                    <a:ext uri="{FF2B5EF4-FFF2-40B4-BE49-F238E27FC236}">
                      <a16:creationId xmlns:a16="http://schemas.microsoft.com/office/drawing/2014/main" id="{5F42795B-1D38-3F7B-09F8-18142DBE74EF}"/>
                    </a:ext>
                  </a:extLst>
                </p:cNvPr>
                <p:cNvSpPr/>
                <p:nvPr/>
              </p:nvSpPr>
              <p:spPr>
                <a:xfrm>
                  <a:off x="5196637" y="3602831"/>
                  <a:ext cx="1978112" cy="58499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alpha val="88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02" name="TextBox 301">
                  <a:extLst>
                    <a:ext uri="{FF2B5EF4-FFF2-40B4-BE49-F238E27FC236}">
                      <a16:creationId xmlns:a16="http://schemas.microsoft.com/office/drawing/2014/main" id="{D0311111-CA12-5024-2F68-65447E87A2F4}"/>
                    </a:ext>
                  </a:extLst>
                </p:cNvPr>
                <p:cNvSpPr txBox="1"/>
                <p:nvPr/>
              </p:nvSpPr>
              <p:spPr>
                <a:xfrm>
                  <a:off x="5481975" y="3680597"/>
                  <a:ext cx="1407437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4</a:t>
                  </a:r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개 영역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</a:t>
                  </a:r>
                  <a:endParaRPr lang="en-US" altLang="ko-KR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19</a:t>
                  </a:r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개 핵심아이디어</a:t>
                  </a:r>
                </a:p>
              </p:txBody>
            </p:sp>
          </p:grpSp>
        </p:grpSp>
      </p:grp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58B58AAF-CEB9-85F9-83A9-2124F389C3DC}"/>
              </a:ext>
            </a:extLst>
          </p:cNvPr>
          <p:cNvSpPr/>
          <p:nvPr/>
        </p:nvSpPr>
        <p:spPr>
          <a:xfrm>
            <a:off x="300038" y="1257300"/>
            <a:ext cx="8543925" cy="5010150"/>
          </a:xfrm>
          <a:prstGeom prst="roundRect">
            <a:avLst>
              <a:gd name="adj" fmla="val 3169"/>
            </a:avLst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C14152B-AAE1-BBDD-B894-961206C0CE45}"/>
              </a:ext>
            </a:extLst>
          </p:cNvPr>
          <p:cNvGrpSpPr/>
          <p:nvPr/>
        </p:nvGrpSpPr>
        <p:grpSpPr>
          <a:xfrm>
            <a:off x="1056760" y="2557767"/>
            <a:ext cx="7030481" cy="1680485"/>
            <a:chOff x="1160143" y="1100010"/>
            <a:chExt cx="6823715" cy="1680485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E4E4511C-E38E-683C-F556-D4296B7C66A7}"/>
                </a:ext>
              </a:extLst>
            </p:cNvPr>
            <p:cNvSpPr/>
            <p:nvPr/>
          </p:nvSpPr>
          <p:spPr>
            <a:xfrm>
              <a:off x="1190625" y="2085709"/>
              <a:ext cx="6762750" cy="694786"/>
            </a:xfrm>
            <a:prstGeom prst="ellipse">
              <a:avLst/>
            </a:prstGeom>
            <a:gradFill flip="none" rotWithShape="1">
              <a:gsLst>
                <a:gs pos="8000">
                  <a:schemeClr val="tx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81399F82-734E-CA44-C2C2-5CF569A80346}"/>
                </a:ext>
              </a:extLst>
            </p:cNvPr>
            <p:cNvGrpSpPr/>
            <p:nvPr/>
          </p:nvGrpSpPr>
          <p:grpSpPr>
            <a:xfrm>
              <a:off x="1160143" y="1100010"/>
              <a:ext cx="6823715" cy="1319992"/>
              <a:chOff x="1160143" y="1100010"/>
              <a:chExt cx="6823715" cy="1319992"/>
            </a:xfrm>
          </p:grpSpPr>
          <p:sp>
            <p:nvSpPr>
              <p:cNvPr id="43" name="사각형: 둥근 모서리 42">
                <a:extLst>
                  <a:ext uri="{FF2B5EF4-FFF2-40B4-BE49-F238E27FC236}">
                    <a16:creationId xmlns:a16="http://schemas.microsoft.com/office/drawing/2014/main" id="{C8225852-BA39-8724-E037-1E61734E0F4F}"/>
                  </a:ext>
                </a:extLst>
              </p:cNvPr>
              <p:cNvSpPr/>
              <p:nvPr/>
            </p:nvSpPr>
            <p:spPr>
              <a:xfrm>
                <a:off x="1160143" y="1100010"/>
                <a:ext cx="6823715" cy="1319992"/>
              </a:xfrm>
              <a:prstGeom prst="roundRect">
                <a:avLst>
                  <a:gd name="adj" fmla="val 50000"/>
                </a:avLst>
              </a:prstGeom>
              <a:solidFill>
                <a:srgbClr val="286EB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5" name="사각형: 둥근 모서리 44">
                <a:extLst>
                  <a:ext uri="{FF2B5EF4-FFF2-40B4-BE49-F238E27FC236}">
                    <a16:creationId xmlns:a16="http://schemas.microsoft.com/office/drawing/2014/main" id="{5A3CC89C-6BDC-621E-2849-51A05B5DA653}"/>
                  </a:ext>
                </a:extLst>
              </p:cNvPr>
              <p:cNvSpPr/>
              <p:nvPr/>
            </p:nvSpPr>
            <p:spPr>
              <a:xfrm>
                <a:off x="1280827" y="1208521"/>
                <a:ext cx="6582348" cy="1102970"/>
              </a:xfrm>
              <a:prstGeom prst="roundRect">
                <a:avLst>
                  <a:gd name="adj" fmla="val 50000"/>
                </a:avLst>
              </a:prstGeom>
              <a:solidFill>
                <a:srgbClr val="286EB4"/>
              </a:solidFill>
              <a:ln>
                <a:solidFill>
                  <a:srgbClr val="1D5085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>
                <a:defPPr>
                  <a:defRPr lang="ko-KR"/>
                </a:defPPr>
                <a:lvl1pPr marL="0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b="1" dirty="0">
                  <a:solidFill>
                    <a:prstClr val="white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8689F337-AA59-7048-4365-23420EF38648}"/>
                  </a:ext>
                </a:extLst>
              </p:cNvPr>
              <p:cNvGrpSpPr/>
              <p:nvPr/>
            </p:nvGrpSpPr>
            <p:grpSpPr>
              <a:xfrm>
                <a:off x="1850803" y="1401146"/>
                <a:ext cx="5442393" cy="682927"/>
                <a:chOff x="3020453" y="4734155"/>
                <a:chExt cx="5442393" cy="826340"/>
              </a:xfrm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315237F7-7764-7B5B-6629-FDD05620A829}"/>
                    </a:ext>
                  </a:extLst>
                </p:cNvPr>
                <p:cNvSpPr txBox="1"/>
                <p:nvPr/>
              </p:nvSpPr>
              <p:spPr>
                <a:xfrm>
                  <a:off x="3020453" y="4734155"/>
                  <a:ext cx="5442393" cy="4655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25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2022 </a:t>
                  </a:r>
                  <a:r>
                    <a:rPr lang="ko-KR" altLang="en-US" sz="25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개정 교육과정 총론의 요구 사항 반영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32C2ACD6-C679-41A4-1C72-83F2F41EBFFA}"/>
                    </a:ext>
                  </a:extLst>
                </p:cNvPr>
                <p:cNvSpPr txBox="1"/>
                <p:nvPr/>
              </p:nvSpPr>
              <p:spPr>
                <a:xfrm>
                  <a:off x="4586424" y="5299808"/>
                  <a:ext cx="2310450" cy="2606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DCF1F4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자기주도성</a:t>
                  </a:r>
                  <a:r>
                    <a:rPr lang="en-US" altLang="ko-KR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DCF1F4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DCF1F4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지속가능</a:t>
                  </a:r>
                  <a:r>
                    <a:rPr lang="en-US" altLang="ko-KR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DCF1F4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DCF1F4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창의혁신</a:t>
                  </a:r>
                </a:p>
              </p:txBody>
            </p:sp>
          </p:grpSp>
        </p:grpSp>
      </p:grpSp>
      <p:pic>
        <p:nvPicPr>
          <p:cNvPr id="49" name="그림 48" descr="텍스트, 태블릿 컴퓨터, 정보기기, 디자인이(가) 표시된 사진&#10;&#10;자동 생성된 설명">
            <a:extLst>
              <a:ext uri="{FF2B5EF4-FFF2-40B4-BE49-F238E27FC236}">
                <a16:creationId xmlns:a16="http://schemas.microsoft.com/office/drawing/2014/main" id="{25BE1B77-DA58-F7A6-A5B2-667CA3902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966" y="2788024"/>
            <a:ext cx="1691959" cy="17786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 -0.0412 " pathEditMode="relative" rAng="0" ptsTypes="AA">
                                      <p:cBhvr>
                                        <p:cTn id="1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6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11111E-6 L -0.05955 -1.11111E-6 " pathEditMode="relative" rAng="0" ptsTypes="AA">
                                      <p:cBhvr>
                                        <p:cTn id="17" dur="5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사각형: 둥근 위쪽 모서리 201">
            <a:extLst>
              <a:ext uri="{FF2B5EF4-FFF2-40B4-BE49-F238E27FC236}">
                <a16:creationId xmlns:a16="http://schemas.microsoft.com/office/drawing/2014/main" id="{54439717-FC7A-6B0C-7312-78567E8F2573}"/>
              </a:ext>
            </a:extLst>
          </p:cNvPr>
          <p:cNvSpPr/>
          <p:nvPr/>
        </p:nvSpPr>
        <p:spPr>
          <a:xfrm>
            <a:off x="3621597" y="3402763"/>
            <a:ext cx="5054092" cy="578687"/>
          </a:xfrm>
          <a:prstGeom prst="round2SameRect">
            <a:avLst>
              <a:gd name="adj1" fmla="val 17398"/>
              <a:gd name="adj2" fmla="val 0"/>
            </a:avLst>
          </a:prstGeom>
          <a:solidFill>
            <a:srgbClr val="DCF1F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b="1" dirty="0"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EB2C448-6E6E-CBD2-B98E-3CA4E5E1D696}"/>
              </a:ext>
            </a:extLst>
          </p:cNvPr>
          <p:cNvSpPr txBox="1"/>
          <p:nvPr/>
        </p:nvSpPr>
        <p:spPr>
          <a:xfrm>
            <a:off x="1155752" y="551516"/>
            <a:ext cx="3574697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교과 교육과정의 주요 변화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0B371B20-665F-0F78-628F-F5B88CB350D0}"/>
              </a:ext>
            </a:extLst>
          </p:cNvPr>
          <p:cNvSpPr txBox="1"/>
          <p:nvPr/>
        </p:nvSpPr>
        <p:spPr>
          <a:xfrm>
            <a:off x="1168452" y="361860"/>
            <a:ext cx="247824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Ⅰ.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교육과정 개정 방향 및 주요 변화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96C77EFC-EF43-653F-4CFB-FA8081687A41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204" name="그룹 203">
            <a:extLst>
              <a:ext uri="{FF2B5EF4-FFF2-40B4-BE49-F238E27FC236}">
                <a16:creationId xmlns:a16="http://schemas.microsoft.com/office/drawing/2014/main" id="{B3922650-2ACE-4FAB-EC1A-2CFCA3FC19D0}"/>
              </a:ext>
            </a:extLst>
          </p:cNvPr>
          <p:cNvGrpSpPr/>
          <p:nvPr/>
        </p:nvGrpSpPr>
        <p:grpSpPr>
          <a:xfrm>
            <a:off x="422884" y="1235544"/>
            <a:ext cx="3731482" cy="276999"/>
            <a:chOff x="425187" y="1397180"/>
            <a:chExt cx="3731482" cy="276999"/>
          </a:xfrm>
        </p:grpSpPr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35EC0475-64D1-2E56-36D8-DD700D9E5D86}"/>
                </a:ext>
              </a:extLst>
            </p:cNvPr>
            <p:cNvSpPr txBox="1"/>
            <p:nvPr/>
          </p:nvSpPr>
          <p:spPr>
            <a:xfrm>
              <a:off x="724639" y="1397180"/>
              <a:ext cx="343203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핵심 아이디어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내용 체계의 재범주화</a:t>
              </a:r>
            </a:p>
          </p:txBody>
        </p:sp>
        <p:grpSp>
          <p:nvGrpSpPr>
            <p:cNvPr id="206" name="그룹 205">
              <a:extLst>
                <a:ext uri="{FF2B5EF4-FFF2-40B4-BE49-F238E27FC236}">
                  <a16:creationId xmlns:a16="http://schemas.microsoft.com/office/drawing/2014/main" id="{D8AFB2D2-CBA4-61DA-B453-A91D26B5C388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207" name="자유형: 도형 206">
                <a:extLst>
                  <a:ext uri="{FF2B5EF4-FFF2-40B4-BE49-F238E27FC236}">
                    <a16:creationId xmlns:a16="http://schemas.microsoft.com/office/drawing/2014/main" id="{5BBA0596-6544-BBE2-31D7-16EC6331F571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08" name="자유형: 도형 207">
                <a:extLst>
                  <a:ext uri="{FF2B5EF4-FFF2-40B4-BE49-F238E27FC236}">
                    <a16:creationId xmlns:a16="http://schemas.microsoft.com/office/drawing/2014/main" id="{6ED2BA32-5543-2ED8-8B12-4153C7EF5532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sz="2000" dirty="0"/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8C7C312-D2CA-05C8-E7C4-58276504112A}"/>
              </a:ext>
            </a:extLst>
          </p:cNvPr>
          <p:cNvGrpSpPr/>
          <p:nvPr/>
        </p:nvGrpSpPr>
        <p:grpSpPr>
          <a:xfrm>
            <a:off x="396176" y="1688264"/>
            <a:ext cx="3128076" cy="396764"/>
            <a:chOff x="396175" y="1703503"/>
            <a:chExt cx="3429044" cy="434939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2356C6C9-9261-3E1E-1584-C15E4A1ED066}"/>
                </a:ext>
              </a:extLst>
            </p:cNvPr>
            <p:cNvGrpSpPr/>
            <p:nvPr/>
          </p:nvGrpSpPr>
          <p:grpSpPr>
            <a:xfrm>
              <a:off x="396175" y="1703503"/>
              <a:ext cx="3429044" cy="434939"/>
              <a:chOff x="396175" y="1634923"/>
              <a:chExt cx="3429044" cy="434939"/>
            </a:xfrm>
          </p:grpSpPr>
          <p:sp>
            <p:nvSpPr>
              <p:cNvPr id="5" name="자유형 31">
                <a:extLst>
                  <a:ext uri="{FF2B5EF4-FFF2-40B4-BE49-F238E27FC236}">
                    <a16:creationId xmlns:a16="http://schemas.microsoft.com/office/drawing/2014/main" id="{035986CA-8FF5-BE2A-6475-6E58A2C782E8}"/>
                  </a:ext>
                </a:extLst>
              </p:cNvPr>
              <p:cNvSpPr/>
              <p:nvPr/>
            </p:nvSpPr>
            <p:spPr>
              <a:xfrm rot="10800000">
                <a:off x="2394591" y="1634923"/>
                <a:ext cx="1430628" cy="356454"/>
              </a:xfrm>
              <a:custGeom>
                <a:avLst/>
                <a:gdLst>
                  <a:gd name="connsiteX0" fmla="*/ 340585 w 1326965"/>
                  <a:gd name="connsiteY0" fmla="*/ 0 h 356900"/>
                  <a:gd name="connsiteX1" fmla="*/ 579666 w 1326965"/>
                  <a:gd name="connsiteY1" fmla="*/ 0 h 356900"/>
                  <a:gd name="connsiteX2" fmla="*/ 623320 w 1326965"/>
                  <a:gd name="connsiteY2" fmla="*/ 0 h 356900"/>
                  <a:gd name="connsiteX3" fmla="*/ 862401 w 1326965"/>
                  <a:gd name="connsiteY3" fmla="*/ 0 h 356900"/>
                  <a:gd name="connsiteX4" fmla="*/ 1326965 w 1326965"/>
                  <a:gd name="connsiteY4" fmla="*/ 0 h 356900"/>
                  <a:gd name="connsiteX5" fmla="*/ 1326965 w 1326965"/>
                  <a:gd name="connsiteY5" fmla="*/ 356900 h 356900"/>
                  <a:gd name="connsiteX6" fmla="*/ 1285302 w 1326965"/>
                  <a:gd name="connsiteY6" fmla="*/ 356900 h 356900"/>
                  <a:gd name="connsiteX7" fmla="*/ 1241647 w 1326965"/>
                  <a:gd name="connsiteY7" fmla="*/ 356900 h 356900"/>
                  <a:gd name="connsiteX8" fmla="*/ 1002566 w 1326965"/>
                  <a:gd name="connsiteY8" fmla="*/ 356900 h 356900"/>
                  <a:gd name="connsiteX9" fmla="*/ 521816 w 1326965"/>
                  <a:gd name="connsiteY9" fmla="*/ 356900 h 356900"/>
                  <a:gd name="connsiteX10" fmla="*/ 282735 w 1326965"/>
                  <a:gd name="connsiteY10" fmla="*/ 356900 h 356900"/>
                  <a:gd name="connsiteX11" fmla="*/ 239081 w 1326965"/>
                  <a:gd name="connsiteY11" fmla="*/ 356900 h 356900"/>
                  <a:gd name="connsiteX12" fmla="*/ 0 w 1326965"/>
                  <a:gd name="connsiteY12" fmla="*/ 356900 h 356900"/>
                  <a:gd name="connsiteX13" fmla="*/ 14916 w 1326965"/>
                  <a:gd name="connsiteY13" fmla="*/ 349086 h 356900"/>
                  <a:gd name="connsiteX14" fmla="*/ 34804 w 1326965"/>
                  <a:gd name="connsiteY14" fmla="*/ 336060 h 356900"/>
                  <a:gd name="connsiteX15" fmla="*/ 59665 w 1326965"/>
                  <a:gd name="connsiteY15" fmla="*/ 315218 h 356900"/>
                  <a:gd name="connsiteX16" fmla="*/ 89497 w 1326965"/>
                  <a:gd name="connsiteY16" fmla="*/ 281352 h 356900"/>
                  <a:gd name="connsiteX17" fmla="*/ 104414 w 1326965"/>
                  <a:gd name="connsiteY17" fmla="*/ 260512 h 356900"/>
                  <a:gd name="connsiteX18" fmla="*/ 121815 w 1326965"/>
                  <a:gd name="connsiteY18" fmla="*/ 237066 h 356900"/>
                  <a:gd name="connsiteX19" fmla="*/ 139216 w 1326965"/>
                  <a:gd name="connsiteY19" fmla="*/ 208410 h 356900"/>
                  <a:gd name="connsiteX20" fmla="*/ 156620 w 1326965"/>
                  <a:gd name="connsiteY20" fmla="*/ 174543 h 356900"/>
                  <a:gd name="connsiteX21" fmla="*/ 176508 w 1326965"/>
                  <a:gd name="connsiteY21" fmla="*/ 138071 h 356900"/>
                  <a:gd name="connsiteX22" fmla="*/ 193910 w 1326965"/>
                  <a:gd name="connsiteY22" fmla="*/ 96390 h 356900"/>
                  <a:gd name="connsiteX23" fmla="*/ 208824 w 1326965"/>
                  <a:gd name="connsiteY23" fmla="*/ 65128 h 356900"/>
                  <a:gd name="connsiteX24" fmla="*/ 226228 w 1326965"/>
                  <a:gd name="connsiteY24" fmla="*/ 41682 h 356900"/>
                  <a:gd name="connsiteX25" fmla="*/ 243631 w 1326965"/>
                  <a:gd name="connsiteY25" fmla="*/ 23446 h 356900"/>
                  <a:gd name="connsiteX26" fmla="*/ 263519 w 1326965"/>
                  <a:gd name="connsiteY26" fmla="*/ 13025 h 356900"/>
                  <a:gd name="connsiteX27" fmla="*/ 283408 w 1326965"/>
                  <a:gd name="connsiteY27" fmla="*/ 5211 h 356900"/>
                  <a:gd name="connsiteX28" fmla="*/ 303295 w 1326965"/>
                  <a:gd name="connsiteY28" fmla="*/ 2606 h 356900"/>
                  <a:gd name="connsiteX29" fmla="*/ 340585 w 1326965"/>
                  <a:gd name="connsiteY29" fmla="*/ 0 h 35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326965" h="356900">
                    <a:moveTo>
                      <a:pt x="340585" y="0"/>
                    </a:moveTo>
                    <a:lnTo>
                      <a:pt x="579666" y="0"/>
                    </a:lnTo>
                    <a:lnTo>
                      <a:pt x="623320" y="0"/>
                    </a:lnTo>
                    <a:lnTo>
                      <a:pt x="862401" y="0"/>
                    </a:lnTo>
                    <a:lnTo>
                      <a:pt x="1326965" y="0"/>
                    </a:lnTo>
                    <a:lnTo>
                      <a:pt x="1326965" y="356900"/>
                    </a:lnTo>
                    <a:lnTo>
                      <a:pt x="1285302" y="356900"/>
                    </a:lnTo>
                    <a:lnTo>
                      <a:pt x="1241647" y="356900"/>
                    </a:lnTo>
                    <a:lnTo>
                      <a:pt x="1002566" y="356900"/>
                    </a:lnTo>
                    <a:lnTo>
                      <a:pt x="521816" y="356900"/>
                    </a:lnTo>
                    <a:lnTo>
                      <a:pt x="282735" y="356900"/>
                    </a:lnTo>
                    <a:lnTo>
                      <a:pt x="239081" y="356900"/>
                    </a:lnTo>
                    <a:lnTo>
                      <a:pt x="0" y="356900"/>
                    </a:lnTo>
                    <a:lnTo>
                      <a:pt x="14916" y="349086"/>
                    </a:lnTo>
                    <a:lnTo>
                      <a:pt x="34804" y="336060"/>
                    </a:lnTo>
                    <a:lnTo>
                      <a:pt x="59665" y="315218"/>
                    </a:lnTo>
                    <a:lnTo>
                      <a:pt x="89497" y="281352"/>
                    </a:lnTo>
                    <a:lnTo>
                      <a:pt x="104414" y="260512"/>
                    </a:lnTo>
                    <a:lnTo>
                      <a:pt x="121815" y="237066"/>
                    </a:lnTo>
                    <a:lnTo>
                      <a:pt x="139216" y="208410"/>
                    </a:lnTo>
                    <a:lnTo>
                      <a:pt x="156620" y="174543"/>
                    </a:lnTo>
                    <a:lnTo>
                      <a:pt x="176508" y="138071"/>
                    </a:lnTo>
                    <a:lnTo>
                      <a:pt x="193910" y="96390"/>
                    </a:lnTo>
                    <a:lnTo>
                      <a:pt x="208824" y="65128"/>
                    </a:lnTo>
                    <a:lnTo>
                      <a:pt x="226228" y="41682"/>
                    </a:lnTo>
                    <a:lnTo>
                      <a:pt x="243631" y="23446"/>
                    </a:lnTo>
                    <a:lnTo>
                      <a:pt x="263519" y="13025"/>
                    </a:lnTo>
                    <a:lnTo>
                      <a:pt x="283408" y="5211"/>
                    </a:lnTo>
                    <a:lnTo>
                      <a:pt x="303295" y="2606"/>
                    </a:lnTo>
                    <a:lnTo>
                      <a:pt x="34058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300" dirty="0"/>
              </a:p>
            </p:txBody>
          </p:sp>
          <p:sp>
            <p:nvSpPr>
              <p:cNvPr id="6" name="자유형 31">
                <a:extLst>
                  <a:ext uri="{FF2B5EF4-FFF2-40B4-BE49-F238E27FC236}">
                    <a16:creationId xmlns:a16="http://schemas.microsoft.com/office/drawing/2014/main" id="{8960722B-402A-0DAE-0E4C-AEC0CF4585DE}"/>
                  </a:ext>
                </a:extLst>
              </p:cNvPr>
              <p:cNvSpPr/>
              <p:nvPr/>
            </p:nvSpPr>
            <p:spPr>
              <a:xfrm>
                <a:off x="396175" y="1634923"/>
                <a:ext cx="2213675" cy="356454"/>
              </a:xfrm>
              <a:prstGeom prst="round2Same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300" dirty="0"/>
              </a:p>
            </p:txBody>
          </p:sp>
          <p:sp>
            <p:nvSpPr>
              <p:cNvPr id="7" name="자유형: 도형 6">
                <a:extLst>
                  <a:ext uri="{FF2B5EF4-FFF2-40B4-BE49-F238E27FC236}">
                    <a16:creationId xmlns:a16="http://schemas.microsoft.com/office/drawing/2014/main" id="{ECEC064B-5C09-C96A-AB65-282B6F398148}"/>
                  </a:ext>
                </a:extLst>
              </p:cNvPr>
              <p:cNvSpPr/>
              <p:nvPr/>
            </p:nvSpPr>
            <p:spPr>
              <a:xfrm>
                <a:off x="396175" y="1674166"/>
                <a:ext cx="1381755" cy="356454"/>
              </a:xfrm>
              <a:custGeom>
                <a:avLst/>
                <a:gdLst>
                  <a:gd name="connsiteX0" fmla="*/ 59410 w 1381755"/>
                  <a:gd name="connsiteY0" fmla="*/ 0 h 356454"/>
                  <a:gd name="connsiteX1" fmla="*/ 1322345 w 1381755"/>
                  <a:gd name="connsiteY1" fmla="*/ 0 h 356454"/>
                  <a:gd name="connsiteX2" fmla="*/ 1381755 w 1381755"/>
                  <a:gd name="connsiteY2" fmla="*/ 59410 h 356454"/>
                  <a:gd name="connsiteX3" fmla="*/ 1381755 w 1381755"/>
                  <a:gd name="connsiteY3" fmla="*/ 316428 h 356454"/>
                  <a:gd name="connsiteX4" fmla="*/ 59410 w 1381755"/>
                  <a:gd name="connsiteY4" fmla="*/ 316428 h 356454"/>
                  <a:gd name="connsiteX5" fmla="*/ 17401 w 1381755"/>
                  <a:gd name="connsiteY5" fmla="*/ 333829 h 356454"/>
                  <a:gd name="connsiteX6" fmla="*/ 8029 w 1381755"/>
                  <a:gd name="connsiteY6" fmla="*/ 356454 h 356454"/>
                  <a:gd name="connsiteX7" fmla="*/ 0 w 1381755"/>
                  <a:gd name="connsiteY7" fmla="*/ 356454 h 356454"/>
                  <a:gd name="connsiteX8" fmla="*/ 0 w 1381755"/>
                  <a:gd name="connsiteY8" fmla="*/ 59410 h 356454"/>
                  <a:gd name="connsiteX9" fmla="*/ 59410 w 1381755"/>
                  <a:gd name="connsiteY9" fmla="*/ 0 h 356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1755" h="356454">
                    <a:moveTo>
                      <a:pt x="59410" y="0"/>
                    </a:moveTo>
                    <a:lnTo>
                      <a:pt x="1322345" y="0"/>
                    </a:lnTo>
                    <a:cubicBezTo>
                      <a:pt x="1355156" y="0"/>
                      <a:pt x="1381755" y="26599"/>
                      <a:pt x="1381755" y="59410"/>
                    </a:cubicBezTo>
                    <a:lnTo>
                      <a:pt x="1381755" y="316428"/>
                    </a:lnTo>
                    <a:lnTo>
                      <a:pt x="59410" y="316428"/>
                    </a:lnTo>
                    <a:cubicBezTo>
                      <a:pt x="43005" y="316428"/>
                      <a:pt x="28152" y="323078"/>
                      <a:pt x="17401" y="333829"/>
                    </a:cubicBezTo>
                    <a:lnTo>
                      <a:pt x="8029" y="356454"/>
                    </a:lnTo>
                    <a:lnTo>
                      <a:pt x="0" y="356454"/>
                    </a:lnTo>
                    <a:lnTo>
                      <a:pt x="0" y="59410"/>
                    </a:lnTo>
                    <a:cubicBezTo>
                      <a:pt x="0" y="26599"/>
                      <a:pt x="26599" y="0"/>
                      <a:pt x="5941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300" dirty="0"/>
              </a:p>
            </p:txBody>
          </p:sp>
          <p:sp>
            <p:nvSpPr>
              <p:cNvPr id="8" name="자유형 31">
                <a:extLst>
                  <a:ext uri="{FF2B5EF4-FFF2-40B4-BE49-F238E27FC236}">
                    <a16:creationId xmlns:a16="http://schemas.microsoft.com/office/drawing/2014/main" id="{87A9A738-21CA-2EA2-12E9-E6DD02B8AC79}"/>
                  </a:ext>
                </a:extLst>
              </p:cNvPr>
              <p:cNvSpPr/>
              <p:nvPr/>
            </p:nvSpPr>
            <p:spPr>
              <a:xfrm rot="16200000">
                <a:off x="393003" y="1994550"/>
                <a:ext cx="78485" cy="72139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300" dirty="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0EE8471-EAA6-5911-489C-6F9B9825D4C9}"/>
                </a:ext>
              </a:extLst>
            </p:cNvPr>
            <p:cNvSpPr txBox="1"/>
            <p:nvPr/>
          </p:nvSpPr>
          <p:spPr>
            <a:xfrm>
              <a:off x="526820" y="1772079"/>
              <a:ext cx="2955671" cy="21930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en-US" altLang="ko-KR" dirty="0"/>
                <a:t>2015 </a:t>
              </a:r>
              <a:r>
                <a:rPr lang="ko-KR" altLang="en-US" dirty="0"/>
                <a:t>개정 실과</a:t>
              </a:r>
              <a:r>
                <a:rPr lang="en-US" altLang="ko-KR" dirty="0"/>
                <a:t>(</a:t>
              </a:r>
              <a:r>
                <a:rPr lang="ko-KR" altLang="en-US" dirty="0"/>
                <a:t>기술</a:t>
              </a:r>
              <a:r>
                <a:rPr lang="en-US" altLang="ko-KR" dirty="0"/>
                <a:t>·</a:t>
              </a:r>
              <a:r>
                <a:rPr lang="ko-KR" altLang="en-US" dirty="0"/>
                <a:t>가정</a:t>
              </a:r>
              <a:r>
                <a:rPr lang="en-US" altLang="ko-KR" dirty="0"/>
                <a:t>)</a:t>
              </a:r>
              <a:r>
                <a:rPr lang="ko-KR" altLang="en-US" dirty="0"/>
                <a:t> 교육과정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6B6C9377-38E2-BF66-574B-EA9D0928E750}"/>
              </a:ext>
            </a:extLst>
          </p:cNvPr>
          <p:cNvGrpSpPr/>
          <p:nvPr/>
        </p:nvGrpSpPr>
        <p:grpSpPr>
          <a:xfrm>
            <a:off x="396176" y="3402764"/>
            <a:ext cx="3128076" cy="396764"/>
            <a:chOff x="396175" y="1703503"/>
            <a:chExt cx="3429044" cy="434939"/>
          </a:xfrm>
        </p:grpSpPr>
        <p:grpSp>
          <p:nvGrpSpPr>
            <p:cNvPr id="194" name="그룹 193">
              <a:extLst>
                <a:ext uri="{FF2B5EF4-FFF2-40B4-BE49-F238E27FC236}">
                  <a16:creationId xmlns:a16="http://schemas.microsoft.com/office/drawing/2014/main" id="{53E99156-3204-F619-DF1B-265C2CE7F4ED}"/>
                </a:ext>
              </a:extLst>
            </p:cNvPr>
            <p:cNvGrpSpPr/>
            <p:nvPr/>
          </p:nvGrpSpPr>
          <p:grpSpPr>
            <a:xfrm>
              <a:off x="396175" y="1703503"/>
              <a:ext cx="3429044" cy="434939"/>
              <a:chOff x="396175" y="1634923"/>
              <a:chExt cx="3429044" cy="434939"/>
            </a:xfrm>
          </p:grpSpPr>
          <p:sp>
            <p:nvSpPr>
              <p:cNvPr id="196" name="자유형 31">
                <a:extLst>
                  <a:ext uri="{FF2B5EF4-FFF2-40B4-BE49-F238E27FC236}">
                    <a16:creationId xmlns:a16="http://schemas.microsoft.com/office/drawing/2014/main" id="{6B0E5336-245C-C4D7-0B05-00848DB80B5E}"/>
                  </a:ext>
                </a:extLst>
              </p:cNvPr>
              <p:cNvSpPr/>
              <p:nvPr/>
            </p:nvSpPr>
            <p:spPr>
              <a:xfrm rot="10800000">
                <a:off x="2394591" y="1634923"/>
                <a:ext cx="1430628" cy="356454"/>
              </a:xfrm>
              <a:custGeom>
                <a:avLst/>
                <a:gdLst>
                  <a:gd name="connsiteX0" fmla="*/ 340585 w 1326965"/>
                  <a:gd name="connsiteY0" fmla="*/ 0 h 356900"/>
                  <a:gd name="connsiteX1" fmla="*/ 579666 w 1326965"/>
                  <a:gd name="connsiteY1" fmla="*/ 0 h 356900"/>
                  <a:gd name="connsiteX2" fmla="*/ 623320 w 1326965"/>
                  <a:gd name="connsiteY2" fmla="*/ 0 h 356900"/>
                  <a:gd name="connsiteX3" fmla="*/ 862401 w 1326965"/>
                  <a:gd name="connsiteY3" fmla="*/ 0 h 356900"/>
                  <a:gd name="connsiteX4" fmla="*/ 1326965 w 1326965"/>
                  <a:gd name="connsiteY4" fmla="*/ 0 h 356900"/>
                  <a:gd name="connsiteX5" fmla="*/ 1326965 w 1326965"/>
                  <a:gd name="connsiteY5" fmla="*/ 356900 h 356900"/>
                  <a:gd name="connsiteX6" fmla="*/ 1285302 w 1326965"/>
                  <a:gd name="connsiteY6" fmla="*/ 356900 h 356900"/>
                  <a:gd name="connsiteX7" fmla="*/ 1241647 w 1326965"/>
                  <a:gd name="connsiteY7" fmla="*/ 356900 h 356900"/>
                  <a:gd name="connsiteX8" fmla="*/ 1002566 w 1326965"/>
                  <a:gd name="connsiteY8" fmla="*/ 356900 h 356900"/>
                  <a:gd name="connsiteX9" fmla="*/ 521816 w 1326965"/>
                  <a:gd name="connsiteY9" fmla="*/ 356900 h 356900"/>
                  <a:gd name="connsiteX10" fmla="*/ 282735 w 1326965"/>
                  <a:gd name="connsiteY10" fmla="*/ 356900 h 356900"/>
                  <a:gd name="connsiteX11" fmla="*/ 239081 w 1326965"/>
                  <a:gd name="connsiteY11" fmla="*/ 356900 h 356900"/>
                  <a:gd name="connsiteX12" fmla="*/ 0 w 1326965"/>
                  <a:gd name="connsiteY12" fmla="*/ 356900 h 356900"/>
                  <a:gd name="connsiteX13" fmla="*/ 14916 w 1326965"/>
                  <a:gd name="connsiteY13" fmla="*/ 349086 h 356900"/>
                  <a:gd name="connsiteX14" fmla="*/ 34804 w 1326965"/>
                  <a:gd name="connsiteY14" fmla="*/ 336060 h 356900"/>
                  <a:gd name="connsiteX15" fmla="*/ 59665 w 1326965"/>
                  <a:gd name="connsiteY15" fmla="*/ 315218 h 356900"/>
                  <a:gd name="connsiteX16" fmla="*/ 89497 w 1326965"/>
                  <a:gd name="connsiteY16" fmla="*/ 281352 h 356900"/>
                  <a:gd name="connsiteX17" fmla="*/ 104414 w 1326965"/>
                  <a:gd name="connsiteY17" fmla="*/ 260512 h 356900"/>
                  <a:gd name="connsiteX18" fmla="*/ 121815 w 1326965"/>
                  <a:gd name="connsiteY18" fmla="*/ 237066 h 356900"/>
                  <a:gd name="connsiteX19" fmla="*/ 139216 w 1326965"/>
                  <a:gd name="connsiteY19" fmla="*/ 208410 h 356900"/>
                  <a:gd name="connsiteX20" fmla="*/ 156620 w 1326965"/>
                  <a:gd name="connsiteY20" fmla="*/ 174543 h 356900"/>
                  <a:gd name="connsiteX21" fmla="*/ 176508 w 1326965"/>
                  <a:gd name="connsiteY21" fmla="*/ 138071 h 356900"/>
                  <a:gd name="connsiteX22" fmla="*/ 193910 w 1326965"/>
                  <a:gd name="connsiteY22" fmla="*/ 96390 h 356900"/>
                  <a:gd name="connsiteX23" fmla="*/ 208824 w 1326965"/>
                  <a:gd name="connsiteY23" fmla="*/ 65128 h 356900"/>
                  <a:gd name="connsiteX24" fmla="*/ 226228 w 1326965"/>
                  <a:gd name="connsiteY24" fmla="*/ 41682 h 356900"/>
                  <a:gd name="connsiteX25" fmla="*/ 243631 w 1326965"/>
                  <a:gd name="connsiteY25" fmla="*/ 23446 h 356900"/>
                  <a:gd name="connsiteX26" fmla="*/ 263519 w 1326965"/>
                  <a:gd name="connsiteY26" fmla="*/ 13025 h 356900"/>
                  <a:gd name="connsiteX27" fmla="*/ 283408 w 1326965"/>
                  <a:gd name="connsiteY27" fmla="*/ 5211 h 356900"/>
                  <a:gd name="connsiteX28" fmla="*/ 303295 w 1326965"/>
                  <a:gd name="connsiteY28" fmla="*/ 2606 h 356900"/>
                  <a:gd name="connsiteX29" fmla="*/ 340585 w 1326965"/>
                  <a:gd name="connsiteY29" fmla="*/ 0 h 35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326965" h="356900">
                    <a:moveTo>
                      <a:pt x="340585" y="0"/>
                    </a:moveTo>
                    <a:lnTo>
                      <a:pt x="579666" y="0"/>
                    </a:lnTo>
                    <a:lnTo>
                      <a:pt x="623320" y="0"/>
                    </a:lnTo>
                    <a:lnTo>
                      <a:pt x="862401" y="0"/>
                    </a:lnTo>
                    <a:lnTo>
                      <a:pt x="1326965" y="0"/>
                    </a:lnTo>
                    <a:lnTo>
                      <a:pt x="1326965" y="356900"/>
                    </a:lnTo>
                    <a:lnTo>
                      <a:pt x="1285302" y="356900"/>
                    </a:lnTo>
                    <a:lnTo>
                      <a:pt x="1241647" y="356900"/>
                    </a:lnTo>
                    <a:lnTo>
                      <a:pt x="1002566" y="356900"/>
                    </a:lnTo>
                    <a:lnTo>
                      <a:pt x="521816" y="356900"/>
                    </a:lnTo>
                    <a:lnTo>
                      <a:pt x="282735" y="356900"/>
                    </a:lnTo>
                    <a:lnTo>
                      <a:pt x="239081" y="356900"/>
                    </a:lnTo>
                    <a:lnTo>
                      <a:pt x="0" y="356900"/>
                    </a:lnTo>
                    <a:lnTo>
                      <a:pt x="14916" y="349086"/>
                    </a:lnTo>
                    <a:lnTo>
                      <a:pt x="34804" y="336060"/>
                    </a:lnTo>
                    <a:lnTo>
                      <a:pt x="59665" y="315218"/>
                    </a:lnTo>
                    <a:lnTo>
                      <a:pt x="89497" y="281352"/>
                    </a:lnTo>
                    <a:lnTo>
                      <a:pt x="104414" y="260512"/>
                    </a:lnTo>
                    <a:lnTo>
                      <a:pt x="121815" y="237066"/>
                    </a:lnTo>
                    <a:lnTo>
                      <a:pt x="139216" y="208410"/>
                    </a:lnTo>
                    <a:lnTo>
                      <a:pt x="156620" y="174543"/>
                    </a:lnTo>
                    <a:lnTo>
                      <a:pt x="176508" y="138071"/>
                    </a:lnTo>
                    <a:lnTo>
                      <a:pt x="193910" y="96390"/>
                    </a:lnTo>
                    <a:lnTo>
                      <a:pt x="208824" y="65128"/>
                    </a:lnTo>
                    <a:lnTo>
                      <a:pt x="226228" y="41682"/>
                    </a:lnTo>
                    <a:lnTo>
                      <a:pt x="243631" y="23446"/>
                    </a:lnTo>
                    <a:lnTo>
                      <a:pt x="263519" y="13025"/>
                    </a:lnTo>
                    <a:lnTo>
                      <a:pt x="283408" y="5211"/>
                    </a:lnTo>
                    <a:lnTo>
                      <a:pt x="303295" y="2606"/>
                    </a:lnTo>
                    <a:lnTo>
                      <a:pt x="340585" y="0"/>
                    </a:ln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7" name="자유형 31">
                <a:extLst>
                  <a:ext uri="{FF2B5EF4-FFF2-40B4-BE49-F238E27FC236}">
                    <a16:creationId xmlns:a16="http://schemas.microsoft.com/office/drawing/2014/main" id="{3CD21CC4-1196-0D5E-1614-E64CDCE987B4}"/>
                  </a:ext>
                </a:extLst>
              </p:cNvPr>
              <p:cNvSpPr/>
              <p:nvPr/>
            </p:nvSpPr>
            <p:spPr>
              <a:xfrm>
                <a:off x="396175" y="1634923"/>
                <a:ext cx="2213675" cy="356454"/>
              </a:xfrm>
              <a:prstGeom prst="round2SameRect">
                <a:avLst/>
              </a:prstGeom>
              <a:solidFill>
                <a:srgbClr val="276D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8" name="자유형: 도형 197">
                <a:extLst>
                  <a:ext uri="{FF2B5EF4-FFF2-40B4-BE49-F238E27FC236}">
                    <a16:creationId xmlns:a16="http://schemas.microsoft.com/office/drawing/2014/main" id="{849305FC-E82C-9536-812F-84832D3FDDB3}"/>
                  </a:ext>
                </a:extLst>
              </p:cNvPr>
              <p:cNvSpPr/>
              <p:nvPr/>
            </p:nvSpPr>
            <p:spPr>
              <a:xfrm>
                <a:off x="396175" y="1674166"/>
                <a:ext cx="1381755" cy="356454"/>
              </a:xfrm>
              <a:custGeom>
                <a:avLst/>
                <a:gdLst>
                  <a:gd name="connsiteX0" fmla="*/ 59410 w 1381755"/>
                  <a:gd name="connsiteY0" fmla="*/ 0 h 356454"/>
                  <a:gd name="connsiteX1" fmla="*/ 1322345 w 1381755"/>
                  <a:gd name="connsiteY1" fmla="*/ 0 h 356454"/>
                  <a:gd name="connsiteX2" fmla="*/ 1381755 w 1381755"/>
                  <a:gd name="connsiteY2" fmla="*/ 59410 h 356454"/>
                  <a:gd name="connsiteX3" fmla="*/ 1381755 w 1381755"/>
                  <a:gd name="connsiteY3" fmla="*/ 316428 h 356454"/>
                  <a:gd name="connsiteX4" fmla="*/ 59410 w 1381755"/>
                  <a:gd name="connsiteY4" fmla="*/ 316428 h 356454"/>
                  <a:gd name="connsiteX5" fmla="*/ 17401 w 1381755"/>
                  <a:gd name="connsiteY5" fmla="*/ 333829 h 356454"/>
                  <a:gd name="connsiteX6" fmla="*/ 8029 w 1381755"/>
                  <a:gd name="connsiteY6" fmla="*/ 356454 h 356454"/>
                  <a:gd name="connsiteX7" fmla="*/ 0 w 1381755"/>
                  <a:gd name="connsiteY7" fmla="*/ 356454 h 356454"/>
                  <a:gd name="connsiteX8" fmla="*/ 0 w 1381755"/>
                  <a:gd name="connsiteY8" fmla="*/ 59410 h 356454"/>
                  <a:gd name="connsiteX9" fmla="*/ 59410 w 1381755"/>
                  <a:gd name="connsiteY9" fmla="*/ 0 h 356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1755" h="356454">
                    <a:moveTo>
                      <a:pt x="59410" y="0"/>
                    </a:moveTo>
                    <a:lnTo>
                      <a:pt x="1322345" y="0"/>
                    </a:lnTo>
                    <a:cubicBezTo>
                      <a:pt x="1355156" y="0"/>
                      <a:pt x="1381755" y="26599"/>
                      <a:pt x="1381755" y="59410"/>
                    </a:cubicBezTo>
                    <a:lnTo>
                      <a:pt x="1381755" y="316428"/>
                    </a:lnTo>
                    <a:lnTo>
                      <a:pt x="59410" y="316428"/>
                    </a:lnTo>
                    <a:cubicBezTo>
                      <a:pt x="43005" y="316428"/>
                      <a:pt x="28152" y="323078"/>
                      <a:pt x="17401" y="333829"/>
                    </a:cubicBezTo>
                    <a:lnTo>
                      <a:pt x="8029" y="356454"/>
                    </a:lnTo>
                    <a:lnTo>
                      <a:pt x="0" y="356454"/>
                    </a:lnTo>
                    <a:lnTo>
                      <a:pt x="0" y="59410"/>
                    </a:lnTo>
                    <a:cubicBezTo>
                      <a:pt x="0" y="26599"/>
                      <a:pt x="26599" y="0"/>
                      <a:pt x="59410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9" name="자유형 31">
                <a:extLst>
                  <a:ext uri="{FF2B5EF4-FFF2-40B4-BE49-F238E27FC236}">
                    <a16:creationId xmlns:a16="http://schemas.microsoft.com/office/drawing/2014/main" id="{196304EB-5CCD-1E9D-60F0-9A97AD78C9B7}"/>
                  </a:ext>
                </a:extLst>
              </p:cNvPr>
              <p:cNvSpPr/>
              <p:nvPr/>
            </p:nvSpPr>
            <p:spPr>
              <a:xfrm rot="16200000">
                <a:off x="393003" y="1994550"/>
                <a:ext cx="78485" cy="72139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D5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b="1" dirty="0"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EE6A1DBB-F6F2-033F-F137-7979160F2F96}"/>
                </a:ext>
              </a:extLst>
            </p:cNvPr>
            <p:cNvSpPr txBox="1"/>
            <p:nvPr/>
          </p:nvSpPr>
          <p:spPr>
            <a:xfrm>
              <a:off x="526820" y="1772079"/>
              <a:ext cx="2978515" cy="21930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en-US" altLang="ko-KR" dirty="0"/>
                <a:t>2022 </a:t>
              </a:r>
              <a:r>
                <a:rPr lang="ko-KR" altLang="en-US" dirty="0"/>
                <a:t>개정 실과</a:t>
              </a:r>
              <a:r>
                <a:rPr lang="en-US" altLang="ko-KR" dirty="0"/>
                <a:t>(</a:t>
              </a:r>
              <a:r>
                <a:rPr lang="ko-KR" altLang="en-US" dirty="0"/>
                <a:t>기술</a:t>
              </a:r>
              <a:r>
                <a:rPr lang="en-US" altLang="ko-KR" dirty="0"/>
                <a:t>·</a:t>
              </a:r>
              <a:r>
                <a:rPr lang="ko-KR" altLang="en-US" dirty="0"/>
                <a:t>가정</a:t>
              </a:r>
              <a:r>
                <a:rPr lang="en-US" altLang="ko-KR" dirty="0"/>
                <a:t>)</a:t>
              </a:r>
              <a:r>
                <a:rPr lang="ko-KR" altLang="en-US" dirty="0"/>
                <a:t> 교육과정</a:t>
              </a:r>
            </a:p>
          </p:txBody>
        </p:sp>
      </p:grpSp>
      <p:sp>
        <p:nvSpPr>
          <p:cNvPr id="200" name="사각형: 둥근 위쪽 모서리 199">
            <a:extLst>
              <a:ext uri="{FF2B5EF4-FFF2-40B4-BE49-F238E27FC236}">
                <a16:creationId xmlns:a16="http://schemas.microsoft.com/office/drawing/2014/main" id="{1C2C1792-5C42-ACAE-D541-53FA94CC5EA3}"/>
              </a:ext>
            </a:extLst>
          </p:cNvPr>
          <p:cNvSpPr/>
          <p:nvPr/>
        </p:nvSpPr>
        <p:spPr>
          <a:xfrm>
            <a:off x="3620831" y="1665192"/>
            <a:ext cx="5054858" cy="550958"/>
          </a:xfrm>
          <a:prstGeom prst="round2SameRect">
            <a:avLst>
              <a:gd name="adj1" fmla="val 17654"/>
              <a:gd name="adj2" fmla="val 0"/>
            </a:avLst>
          </a:prstGeom>
          <a:solidFill>
            <a:srgbClr val="DEDED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201" name="표 200">
            <a:extLst>
              <a:ext uri="{FF2B5EF4-FFF2-40B4-BE49-F238E27FC236}">
                <a16:creationId xmlns:a16="http://schemas.microsoft.com/office/drawing/2014/main" id="{D2DEC22D-2F10-F2AE-F866-8DDA7A994D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688884"/>
              </p:ext>
            </p:extLst>
          </p:nvPr>
        </p:nvGraphicFramePr>
        <p:xfrm>
          <a:off x="3621596" y="1665191"/>
          <a:ext cx="5054092" cy="1426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296">
                  <a:extLst>
                    <a:ext uri="{9D8B030D-6E8A-4147-A177-3AD203B41FA5}">
                      <a16:colId xmlns:a16="http://schemas.microsoft.com/office/drawing/2014/main" val="3290316661"/>
                    </a:ext>
                  </a:extLst>
                </a:gridCol>
                <a:gridCol w="430279">
                  <a:extLst>
                    <a:ext uri="{9D8B030D-6E8A-4147-A177-3AD203B41FA5}">
                      <a16:colId xmlns:a16="http://schemas.microsoft.com/office/drawing/2014/main" val="1019629752"/>
                    </a:ext>
                  </a:extLst>
                </a:gridCol>
                <a:gridCol w="1690267">
                  <a:extLst>
                    <a:ext uri="{9D8B030D-6E8A-4147-A177-3AD203B41FA5}">
                      <a16:colId xmlns:a16="http://schemas.microsoft.com/office/drawing/2014/main" val="2599320935"/>
                    </a:ext>
                  </a:extLst>
                </a:gridCol>
                <a:gridCol w="900385">
                  <a:extLst>
                    <a:ext uri="{9D8B030D-6E8A-4147-A177-3AD203B41FA5}">
                      <a16:colId xmlns:a16="http://schemas.microsoft.com/office/drawing/2014/main" val="423567565"/>
                    </a:ext>
                  </a:extLst>
                </a:gridCol>
                <a:gridCol w="900385">
                  <a:extLst>
                    <a:ext uri="{9D8B030D-6E8A-4147-A177-3AD203B41FA5}">
                      <a16:colId xmlns:a16="http://schemas.microsoft.com/office/drawing/2014/main" val="4292623156"/>
                    </a:ext>
                  </a:extLst>
                </a:gridCol>
                <a:gridCol w="636480">
                  <a:extLst>
                    <a:ext uri="{9D8B030D-6E8A-4147-A177-3AD203B41FA5}">
                      <a16:colId xmlns:a16="http://schemas.microsoft.com/office/drawing/2014/main" val="1663692039"/>
                    </a:ext>
                  </a:extLst>
                </a:gridCol>
              </a:tblGrid>
              <a:tr h="171146">
                <a:tc row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영역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핵심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개념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일반화된 지식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814282"/>
                  </a:ext>
                </a:extLst>
              </a:tr>
              <a:tr h="283378">
                <a:tc v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초등학교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(5~6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학년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중학교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(1~3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학년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1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D24242"/>
                        </a:solidFill>
                        <a:latin typeface="엘리스 DX널리체 Bold" panose="020B0600000101010101" pitchFamily="50" charset="-127"/>
                        <a:ea typeface="엘리스 DX널리체 Bold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9948864"/>
                  </a:ext>
                </a:extLst>
              </a:tr>
              <a:tr h="871135"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인간</a:t>
                      </a:r>
                      <a:endParaRPr lang="en-US" altLang="ko-KR" sz="8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발달과 </a:t>
                      </a:r>
                      <a:endParaRPr lang="en-US" altLang="ko-KR" sz="8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가족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발달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자신의 발달 특징에 대한 이해와 </a:t>
                      </a:r>
                      <a:endParaRPr lang="en-US" altLang="ko-KR" sz="8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자아정체감 형성은 건강하고 </a:t>
                      </a:r>
                      <a:endParaRPr lang="en-US" altLang="ko-KR" sz="8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자주적인 삶을</a:t>
                      </a:r>
                      <a:r>
                        <a:rPr lang="en-US" altLang="ko-KR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영위할 수 있게 하는</a:t>
                      </a:r>
                      <a:endParaRPr lang="en-US" altLang="ko-KR" sz="8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기초가 된다</a:t>
                      </a:r>
                      <a:r>
                        <a:rPr lang="en-US" altLang="ko-KR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아동기</a:t>
                      </a:r>
                      <a:br>
                        <a:rPr lang="en-US" altLang="ko-KR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발달의 특징</a:t>
                      </a:r>
                      <a:endParaRPr lang="en-US" altLang="ko-KR" sz="8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아동기</a:t>
                      </a:r>
                      <a:br>
                        <a:rPr lang="en-US" altLang="ko-KR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성의 발달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청소년기</a:t>
                      </a:r>
                      <a:br>
                        <a:rPr lang="en-US" altLang="ko-KR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발달의 특징</a:t>
                      </a:r>
                      <a:endParaRPr lang="en-US" altLang="ko-KR" sz="8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청소년기의</a:t>
                      </a:r>
                      <a:br>
                        <a:rPr lang="en-US" altLang="ko-KR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성과 친구 관계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탐색하기</a:t>
                      </a:r>
                      <a:endParaRPr lang="en-US" altLang="ko-KR" sz="8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계획하기</a:t>
                      </a:r>
                      <a:endParaRPr lang="en-US" altLang="ko-KR" sz="8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실천하기</a:t>
                      </a:r>
                      <a:endParaRPr lang="en-US" altLang="ko-KR" sz="8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ko-KR" altLang="en-US" sz="8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조작하기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2103178"/>
                  </a:ext>
                </a:extLst>
              </a:tr>
            </a:tbl>
          </a:graphicData>
        </a:graphic>
      </p:graphicFrame>
      <p:graphicFrame>
        <p:nvGraphicFramePr>
          <p:cNvPr id="203" name="표 202">
            <a:extLst>
              <a:ext uri="{FF2B5EF4-FFF2-40B4-BE49-F238E27FC236}">
                <a16:creationId xmlns:a16="http://schemas.microsoft.com/office/drawing/2014/main" id="{F284BB57-E294-0742-0722-6F4A8AD669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032352"/>
              </p:ext>
            </p:extLst>
          </p:nvPr>
        </p:nvGraphicFramePr>
        <p:xfrm>
          <a:off x="3621596" y="3402764"/>
          <a:ext cx="5054092" cy="276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7316">
                  <a:extLst>
                    <a:ext uri="{9D8B030D-6E8A-4147-A177-3AD203B41FA5}">
                      <a16:colId xmlns:a16="http://schemas.microsoft.com/office/drawing/2014/main" val="3290316661"/>
                    </a:ext>
                  </a:extLst>
                </a:gridCol>
                <a:gridCol w="2193388">
                  <a:extLst>
                    <a:ext uri="{9D8B030D-6E8A-4147-A177-3AD203B41FA5}">
                      <a16:colId xmlns:a16="http://schemas.microsoft.com/office/drawing/2014/main" val="2523295260"/>
                    </a:ext>
                  </a:extLst>
                </a:gridCol>
                <a:gridCol w="2193388">
                  <a:extLst>
                    <a:ext uri="{9D8B030D-6E8A-4147-A177-3AD203B41FA5}">
                      <a16:colId xmlns:a16="http://schemas.microsoft.com/office/drawing/2014/main" val="1663692039"/>
                    </a:ext>
                  </a:extLst>
                </a:gridCol>
              </a:tblGrid>
              <a:tr h="231683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핵심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아이디어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AD2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4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80963" marR="0" lvl="0" indent="-809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i="0" u="none" strike="noStrike" kern="1200" cap="none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인간 발달에 대한 이해는 자립적인 삶을 이끌고 타인과의 건강한 관계를 형성하는 기초가 된다</a:t>
                      </a:r>
                      <a:r>
                        <a:rPr lang="en-US" altLang="ko-KR" sz="800" b="0" i="0" u="none" strike="noStrike" kern="1200" cap="none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.</a:t>
                      </a:r>
                    </a:p>
                    <a:p>
                      <a:pPr marL="80963" marR="0" lvl="0" indent="-809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i="0" u="none" strike="noStrike" kern="1200" cap="none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일상에서 직면하는 문제에 대처할 수 있는 역량은 개인 및 가족의 긍정적 발달과 행복한 </a:t>
                      </a:r>
                      <a:br>
                        <a:rPr lang="en-US" altLang="ko-KR" sz="800" b="0" i="0" u="none" strike="noStrike" kern="1200" cap="none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</a:br>
                      <a:r>
                        <a:rPr lang="ko-KR" altLang="en-US" sz="800" b="0" i="0" u="none" strike="noStrike" kern="1200" cap="none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일상의 삶을 주도적으로 이끌 수 있게 한다</a:t>
                      </a:r>
                      <a:r>
                        <a:rPr lang="en-US" altLang="ko-KR" sz="800" b="0" i="0" u="none" strike="noStrike" kern="1200" cap="none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.</a:t>
                      </a:r>
                    </a:p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200"/>
                        </a:spcAft>
                        <a:buClr>
                          <a:srgbClr val="11A39C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en-US" altLang="ko-KR" sz="60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60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하략</a:t>
                      </a:r>
                      <a:r>
                        <a:rPr lang="en-US" altLang="ko-KR" sz="60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-</a:t>
                      </a:r>
                      <a:endParaRPr lang="ko-KR" altLang="en-US" sz="600" b="0" kern="1200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AD2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1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11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DX널리체 Bold" panose="020B0600000101010101" pitchFamily="50" charset="-127"/>
                          <a:ea typeface="엘리스 DX널리체 Bold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CAD2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4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814282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0" indent="0" algn="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구분  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endParaRPr lang="en-US" altLang="ko-KR" sz="9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endParaRPr lang="en-US" altLang="ko-KR" sz="9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범주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4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408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B9C4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4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81065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endParaRPr lang="ko-KR" altLang="en-US" sz="9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9C4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9C4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초등학교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중학교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887317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5~6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1~3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3621921"/>
                  </a:ext>
                </a:extLst>
              </a:tr>
              <a:tr h="195157"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이해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0963" marR="0" indent="-80963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i="0" u="none" strike="noStrike" kern="1200" cap="none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아동기 발달과 자기이해</a:t>
                      </a:r>
                      <a:endParaRPr lang="en-US" altLang="ko-KR" sz="800" b="0" i="0" u="none" strike="noStrike" kern="1200" cap="none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80963" marR="0" indent="-80963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i="0" u="none" strike="noStrike" kern="1200" cap="none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자립적 일상생활</a:t>
                      </a:r>
                      <a:endParaRPr lang="en-US" altLang="ko-KR" sz="800" b="0" i="0" u="none" strike="noStrike" kern="1200" cap="none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11A39C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en-US" altLang="ko-KR" sz="80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...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0963" marR="0" indent="-80963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i="0" u="none" strike="noStrike" kern="1200" cap="none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청소년기 발달과 자아 정체성</a:t>
                      </a:r>
                      <a:endParaRPr lang="en-US" altLang="ko-KR" sz="800" b="0" i="0" u="none" strike="noStrike" kern="1200" cap="none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80963" marR="0" indent="-80963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i="0" u="none" strike="noStrike" kern="1200" cap="none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영양과 청소년의 식생활</a:t>
                      </a:r>
                      <a:endParaRPr lang="en-US" altLang="ko-KR" sz="800" b="0" i="0" u="none" strike="noStrike" kern="1200" cap="none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11A39C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en-US" altLang="ko-KR" sz="80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...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2103178"/>
                  </a:ext>
                </a:extLst>
              </a:tr>
              <a:tr h="195157"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기능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0963" marR="0" lvl="0" indent="-809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i="0" u="none" strike="noStrike" kern="1200" cap="none" spc="-10" baseline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건강한 발달을 위한 자기 관리 방법 탐색하기</a:t>
                      </a:r>
                      <a:endParaRPr lang="en-US" altLang="ko-KR" sz="800" b="0" i="0" u="none" strike="noStrike" kern="1200" cap="none" spc="-10" baseline="0" noProof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80963" marR="0" lvl="0" indent="-809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i="0" u="none" strike="noStrike" kern="1200" cap="none" spc="-10" baseline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자립적 일상생활에 필요한 조건 살펴보기</a:t>
                      </a:r>
                      <a:endParaRPr lang="en-US" altLang="ko-KR" sz="800" b="0" i="0" u="none" strike="noStrike" kern="1200" cap="none" spc="-10" baseline="0" noProof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A39C"/>
                        </a:buClr>
                        <a:buSzTx/>
                        <a:buFont typeface="엘리스 디지털배움체" panose="020B0600000101010101" pitchFamily="50" charset="-127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10" normalizeH="0" baseline="0" noProof="0" dirty="0">
                          <a:ln>
                            <a:solidFill>
                              <a:srgbClr val="4F81BD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...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0963" marR="0" lvl="0" indent="-809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i="0" u="none" strike="noStrike" kern="1200" cap="none" spc="-10" baseline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주제에 대한 배경과 맥락 파악하기</a:t>
                      </a:r>
                      <a:endParaRPr lang="en-US" altLang="ko-KR" sz="800" b="0" i="0" u="none" strike="noStrike" kern="1200" cap="none" spc="-10" baseline="0" noProof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80963" marR="0" lvl="0" indent="-809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i="0" u="none" strike="noStrike" kern="1200" cap="none" spc="-10" baseline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문제 해결의 목표 설정하기</a:t>
                      </a:r>
                      <a:endParaRPr lang="en-US" altLang="ko-KR" sz="800" b="0" i="0" u="none" strike="noStrike" kern="1200" cap="none" spc="-10" baseline="0" noProof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A39C"/>
                        </a:buClr>
                        <a:buSzTx/>
                        <a:buFont typeface="엘리스 디지털배움체" panose="020B0600000101010101" pitchFamily="50" charset="-127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10" normalizeH="0" baseline="0" noProof="0" dirty="0">
                          <a:ln>
                            <a:solidFill>
                              <a:srgbClr val="4F81BD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...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9592003"/>
                  </a:ext>
                </a:extLst>
              </a:tr>
              <a:tr h="233712"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0963" marR="0" lvl="0" indent="-809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i="0" u="none" strike="noStrike" kern="1200" cap="none" spc="-10" baseline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아동기 발달에 대한 긍정적인 수용</a:t>
                      </a:r>
                      <a:endParaRPr lang="en-US" altLang="ko-KR" sz="800" b="0" i="0" u="none" strike="noStrike" kern="1200" cap="none" spc="-10" baseline="0" noProof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80963" marR="0" lvl="0" indent="-80963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i="0" u="none" strike="noStrike" kern="1200" cap="none" spc="-10" baseline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일상생활 속 올바른 생활습관과 예절을 </a:t>
                      </a:r>
                      <a:br>
                        <a:rPr lang="en-US" altLang="ko-KR" sz="800" b="0" i="0" u="none" strike="noStrike" kern="1200" cap="none" spc="-10" baseline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</a:br>
                      <a:r>
                        <a:rPr lang="ko-KR" altLang="en-US" sz="800" b="0" i="0" u="none" strike="noStrike" kern="1200" cap="none" spc="-10" baseline="0" noProof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실천하는 태도</a:t>
                      </a:r>
                      <a:endParaRPr lang="en-US" altLang="ko-KR" sz="800" b="0" i="0" u="none" strike="noStrike" kern="1200" cap="none" spc="-10" baseline="0" noProof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A39C"/>
                        </a:buClr>
                        <a:buSzTx/>
                        <a:buFont typeface="엘리스 디지털배움체" panose="020B0600000101010101" pitchFamily="50" charset="-127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10" normalizeH="0" baseline="0" noProof="0" dirty="0">
                          <a:ln>
                            <a:solidFill>
                              <a:srgbClr val="4F81BD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...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0963" marR="0" indent="-80963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i="0" u="none" strike="noStrike" kern="1200" cap="none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청소년기 발달에 대한 긍정적인 수용</a:t>
                      </a:r>
                      <a:endParaRPr lang="en-US" altLang="ko-KR" sz="800" b="0" i="0" u="none" strike="noStrike" kern="1200" cap="none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80963" marR="0" indent="-80963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i="0" u="none" strike="noStrike" kern="1200" cap="none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성적 의사 결정의 상호 존중과 성인지 감수성의 </a:t>
                      </a:r>
                      <a:br>
                        <a:rPr lang="en-US" altLang="ko-KR" sz="800" b="0" i="0" u="none" strike="noStrike" kern="1200" cap="none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</a:br>
                      <a:r>
                        <a:rPr lang="ko-KR" altLang="en-US" sz="800" b="0" i="0" u="none" strike="noStrike" kern="1200" cap="none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함양</a:t>
                      </a:r>
                      <a:endParaRPr lang="en-US" altLang="ko-KR" sz="800" b="0" i="0" u="none" strike="noStrike" kern="1200" cap="none" spc="-10" baseline="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11A39C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en-US" altLang="ko-KR" sz="800" b="0" kern="1200" spc="-10" baseline="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...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8886226"/>
                  </a:ext>
                </a:extLst>
              </a:tr>
            </a:tbl>
          </a:graphicData>
        </a:graphic>
      </p:graphicFrame>
      <p:grpSp>
        <p:nvGrpSpPr>
          <p:cNvPr id="250" name="그룹 249">
            <a:extLst>
              <a:ext uri="{FF2B5EF4-FFF2-40B4-BE49-F238E27FC236}">
                <a16:creationId xmlns:a16="http://schemas.microsoft.com/office/drawing/2014/main" id="{C0707BE8-292E-C607-B716-62E9B9BA7733}"/>
              </a:ext>
            </a:extLst>
          </p:cNvPr>
          <p:cNvGrpSpPr/>
          <p:nvPr/>
        </p:nvGrpSpPr>
        <p:grpSpPr>
          <a:xfrm>
            <a:off x="470562" y="2126768"/>
            <a:ext cx="2462508" cy="169277"/>
            <a:chOff x="470562" y="2126768"/>
            <a:chExt cx="2462508" cy="169277"/>
          </a:xfrm>
        </p:grpSpPr>
        <p:sp>
          <p:nvSpPr>
            <p:cNvPr id="216" name="Freeform 5">
              <a:extLst>
                <a:ext uri="{FF2B5EF4-FFF2-40B4-BE49-F238E27FC236}">
                  <a16:creationId xmlns:a16="http://schemas.microsoft.com/office/drawing/2014/main" id="{45F20DBA-32B6-91D0-4368-25A51BA3AF2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70562" y="2144991"/>
              <a:ext cx="131159" cy="132830"/>
            </a:xfrm>
            <a:custGeom>
              <a:avLst/>
              <a:gdLst>
                <a:gd name="T0" fmla="*/ 19 w 64"/>
                <a:gd name="T1" fmla="*/ 26 h 64"/>
                <a:gd name="T2" fmla="*/ 14 w 64"/>
                <a:gd name="T3" fmla="*/ 30 h 64"/>
                <a:gd name="T4" fmla="*/ 29 w 64"/>
                <a:gd name="T5" fmla="*/ 45 h 64"/>
                <a:gd name="T6" fmla="*/ 61 w 64"/>
                <a:gd name="T7" fmla="*/ 13 h 64"/>
                <a:gd name="T8" fmla="*/ 56 w 64"/>
                <a:gd name="T9" fmla="*/ 8 h 64"/>
                <a:gd name="T10" fmla="*/ 29 w 64"/>
                <a:gd name="T11" fmla="*/ 36 h 64"/>
                <a:gd name="T12" fmla="*/ 19 w 64"/>
                <a:gd name="T13" fmla="*/ 26 h 64"/>
                <a:gd name="T14" fmla="*/ 58 w 64"/>
                <a:gd name="T15" fmla="*/ 32 h 64"/>
                <a:gd name="T16" fmla="*/ 32 w 64"/>
                <a:gd name="T17" fmla="*/ 58 h 64"/>
                <a:gd name="T18" fmla="*/ 6 w 64"/>
                <a:gd name="T19" fmla="*/ 32 h 64"/>
                <a:gd name="T20" fmla="*/ 32 w 64"/>
                <a:gd name="T21" fmla="*/ 6 h 64"/>
                <a:gd name="T22" fmla="*/ 39 w 64"/>
                <a:gd name="T23" fmla="*/ 7 h 64"/>
                <a:gd name="T24" fmla="*/ 44 w 64"/>
                <a:gd name="T25" fmla="*/ 2 h 64"/>
                <a:gd name="T26" fmla="*/ 32 w 64"/>
                <a:gd name="T27" fmla="*/ 0 h 64"/>
                <a:gd name="T28" fmla="*/ 0 w 64"/>
                <a:gd name="T29" fmla="*/ 32 h 64"/>
                <a:gd name="T30" fmla="*/ 32 w 64"/>
                <a:gd name="T31" fmla="*/ 64 h 64"/>
                <a:gd name="T32" fmla="*/ 64 w 64"/>
                <a:gd name="T33" fmla="*/ 32 h 64"/>
                <a:gd name="T34" fmla="*/ 58 w 64"/>
                <a:gd name="T35" fmla="*/ 32 h 64"/>
                <a:gd name="T36" fmla="*/ 58 w 64"/>
                <a:gd name="T37" fmla="*/ 32 h 64"/>
                <a:gd name="T38" fmla="*/ 58 w 64"/>
                <a:gd name="T3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64">
                  <a:moveTo>
                    <a:pt x="19" y="26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9" y="26"/>
                  </a:lnTo>
                  <a:close/>
                  <a:moveTo>
                    <a:pt x="58" y="32"/>
                  </a:moveTo>
                  <a:cubicBezTo>
                    <a:pt x="58" y="46"/>
                    <a:pt x="46" y="58"/>
                    <a:pt x="32" y="58"/>
                  </a:cubicBezTo>
                  <a:cubicBezTo>
                    <a:pt x="18" y="58"/>
                    <a:pt x="6" y="46"/>
                    <a:pt x="6" y="32"/>
                  </a:cubicBezTo>
                  <a:cubicBezTo>
                    <a:pt x="6" y="18"/>
                    <a:pt x="18" y="6"/>
                    <a:pt x="32" y="6"/>
                  </a:cubicBezTo>
                  <a:cubicBezTo>
                    <a:pt x="35" y="6"/>
                    <a:pt x="37" y="7"/>
                    <a:pt x="39" y="7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0" y="1"/>
                    <a:pt x="36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lnTo>
                    <a:pt x="58" y="32"/>
                  </a:lnTo>
                  <a:close/>
                  <a:moveTo>
                    <a:pt x="58" y="32"/>
                  </a:moveTo>
                  <a:cubicBezTo>
                    <a:pt x="58" y="32"/>
                    <a:pt x="58" y="32"/>
                    <a:pt x="58" y="32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4D09ECD9-0633-0636-5882-8D1158348129}"/>
                </a:ext>
              </a:extLst>
            </p:cNvPr>
            <p:cNvSpPr txBox="1"/>
            <p:nvPr/>
          </p:nvSpPr>
          <p:spPr>
            <a:xfrm>
              <a:off x="637570" y="2126768"/>
              <a:ext cx="2295500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1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ko-KR" altLang="en-US" dirty="0"/>
                <a:t>핵심 개념을 중심으로 내용 요소를 제시</a:t>
              </a:r>
            </a:p>
          </p:txBody>
        </p:sp>
      </p:grpSp>
      <p:grpSp>
        <p:nvGrpSpPr>
          <p:cNvPr id="218" name="그룹 217">
            <a:extLst>
              <a:ext uri="{FF2B5EF4-FFF2-40B4-BE49-F238E27FC236}">
                <a16:creationId xmlns:a16="http://schemas.microsoft.com/office/drawing/2014/main" id="{FB39A3D1-F066-C7C1-2675-CC23AAD0A7F3}"/>
              </a:ext>
            </a:extLst>
          </p:cNvPr>
          <p:cNvGrpSpPr/>
          <p:nvPr/>
        </p:nvGrpSpPr>
        <p:grpSpPr>
          <a:xfrm>
            <a:off x="470562" y="5106986"/>
            <a:ext cx="2149923" cy="338554"/>
            <a:chOff x="284112" y="2881312"/>
            <a:chExt cx="2149923" cy="338554"/>
          </a:xfrm>
        </p:grpSpPr>
        <p:sp>
          <p:nvSpPr>
            <p:cNvPr id="219" name="Freeform 5">
              <a:extLst>
                <a:ext uri="{FF2B5EF4-FFF2-40B4-BE49-F238E27FC236}">
                  <a16:creationId xmlns:a16="http://schemas.microsoft.com/office/drawing/2014/main" id="{76DB1415-C601-3292-9572-2DD9F152FBB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84112" y="2899535"/>
              <a:ext cx="131159" cy="132830"/>
            </a:xfrm>
            <a:custGeom>
              <a:avLst/>
              <a:gdLst>
                <a:gd name="T0" fmla="*/ 19 w 64"/>
                <a:gd name="T1" fmla="*/ 26 h 64"/>
                <a:gd name="T2" fmla="*/ 14 w 64"/>
                <a:gd name="T3" fmla="*/ 30 h 64"/>
                <a:gd name="T4" fmla="*/ 29 w 64"/>
                <a:gd name="T5" fmla="*/ 45 h 64"/>
                <a:gd name="T6" fmla="*/ 61 w 64"/>
                <a:gd name="T7" fmla="*/ 13 h 64"/>
                <a:gd name="T8" fmla="*/ 56 w 64"/>
                <a:gd name="T9" fmla="*/ 8 h 64"/>
                <a:gd name="T10" fmla="*/ 29 w 64"/>
                <a:gd name="T11" fmla="*/ 36 h 64"/>
                <a:gd name="T12" fmla="*/ 19 w 64"/>
                <a:gd name="T13" fmla="*/ 26 h 64"/>
                <a:gd name="T14" fmla="*/ 58 w 64"/>
                <a:gd name="T15" fmla="*/ 32 h 64"/>
                <a:gd name="T16" fmla="*/ 32 w 64"/>
                <a:gd name="T17" fmla="*/ 58 h 64"/>
                <a:gd name="T18" fmla="*/ 6 w 64"/>
                <a:gd name="T19" fmla="*/ 32 h 64"/>
                <a:gd name="T20" fmla="*/ 32 w 64"/>
                <a:gd name="T21" fmla="*/ 6 h 64"/>
                <a:gd name="T22" fmla="*/ 39 w 64"/>
                <a:gd name="T23" fmla="*/ 7 h 64"/>
                <a:gd name="T24" fmla="*/ 44 w 64"/>
                <a:gd name="T25" fmla="*/ 2 h 64"/>
                <a:gd name="T26" fmla="*/ 32 w 64"/>
                <a:gd name="T27" fmla="*/ 0 h 64"/>
                <a:gd name="T28" fmla="*/ 0 w 64"/>
                <a:gd name="T29" fmla="*/ 32 h 64"/>
                <a:gd name="T30" fmla="*/ 32 w 64"/>
                <a:gd name="T31" fmla="*/ 64 h 64"/>
                <a:gd name="T32" fmla="*/ 64 w 64"/>
                <a:gd name="T33" fmla="*/ 32 h 64"/>
                <a:gd name="T34" fmla="*/ 58 w 64"/>
                <a:gd name="T35" fmla="*/ 32 h 64"/>
                <a:gd name="T36" fmla="*/ 58 w 64"/>
                <a:gd name="T37" fmla="*/ 32 h 64"/>
                <a:gd name="T38" fmla="*/ 58 w 64"/>
                <a:gd name="T3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64">
                  <a:moveTo>
                    <a:pt x="19" y="26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9" y="26"/>
                  </a:lnTo>
                  <a:close/>
                  <a:moveTo>
                    <a:pt x="58" y="32"/>
                  </a:moveTo>
                  <a:cubicBezTo>
                    <a:pt x="58" y="46"/>
                    <a:pt x="46" y="58"/>
                    <a:pt x="32" y="58"/>
                  </a:cubicBezTo>
                  <a:cubicBezTo>
                    <a:pt x="18" y="58"/>
                    <a:pt x="6" y="46"/>
                    <a:pt x="6" y="32"/>
                  </a:cubicBezTo>
                  <a:cubicBezTo>
                    <a:pt x="6" y="18"/>
                    <a:pt x="18" y="6"/>
                    <a:pt x="32" y="6"/>
                  </a:cubicBezTo>
                  <a:cubicBezTo>
                    <a:pt x="35" y="6"/>
                    <a:pt x="37" y="7"/>
                    <a:pt x="39" y="7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0" y="1"/>
                    <a:pt x="36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lnTo>
                    <a:pt x="58" y="32"/>
                  </a:lnTo>
                  <a:close/>
                  <a:moveTo>
                    <a:pt x="58" y="32"/>
                  </a:moveTo>
                  <a:cubicBezTo>
                    <a:pt x="58" y="32"/>
                    <a:pt x="58" y="32"/>
                    <a:pt x="58" y="32"/>
                  </a:cubicBezTo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 dirty="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6BC3B9A2-8205-59FB-1ED7-5A9AE817F380}"/>
                </a:ext>
              </a:extLst>
            </p:cNvPr>
            <p:cNvSpPr txBox="1"/>
            <p:nvPr/>
          </p:nvSpPr>
          <p:spPr>
            <a:xfrm>
              <a:off x="451120" y="2881312"/>
              <a:ext cx="2066271" cy="364202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1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ko-KR" altLang="en-US" dirty="0"/>
                <a:t>내용 체계를 </a:t>
              </a:r>
              <a:r>
                <a:rPr lang="ko-KR" altLang="en-US" b="1" dirty="0">
                  <a:solidFill>
                    <a:srgbClr val="276DB5"/>
                  </a:solidFill>
                </a:rPr>
                <a:t>지식</a:t>
              </a:r>
              <a:r>
                <a:rPr lang="en-US" altLang="ko-KR" b="1" dirty="0">
                  <a:solidFill>
                    <a:srgbClr val="276DB5"/>
                  </a:solidFill>
                </a:rPr>
                <a:t>·</a:t>
              </a:r>
              <a:r>
                <a:rPr lang="ko-KR" altLang="en-US" b="1" dirty="0">
                  <a:solidFill>
                    <a:srgbClr val="276DB5"/>
                  </a:solidFill>
                </a:rPr>
                <a:t>이해</a:t>
              </a:r>
              <a:r>
                <a:rPr lang="en-US" altLang="ko-KR" b="1" dirty="0">
                  <a:solidFill>
                    <a:srgbClr val="276DB5"/>
                  </a:solidFill>
                </a:rPr>
                <a:t>, </a:t>
              </a:r>
              <a:r>
                <a:rPr lang="ko-KR" altLang="en-US" b="1" dirty="0">
                  <a:solidFill>
                    <a:srgbClr val="276DB5"/>
                  </a:solidFill>
                </a:rPr>
                <a:t>과정</a:t>
              </a:r>
              <a:r>
                <a:rPr lang="en-US" altLang="ko-KR" b="1" dirty="0">
                  <a:solidFill>
                    <a:srgbClr val="276DB5"/>
                  </a:solidFill>
                </a:rPr>
                <a:t>·</a:t>
              </a:r>
              <a:r>
                <a:rPr lang="ko-KR" altLang="en-US" b="1" dirty="0">
                  <a:solidFill>
                    <a:srgbClr val="276DB5"/>
                  </a:solidFill>
                </a:rPr>
                <a:t>기능</a:t>
              </a:r>
              <a:r>
                <a:rPr lang="en-US" altLang="ko-KR" b="1" dirty="0">
                  <a:solidFill>
                    <a:srgbClr val="276DB5"/>
                  </a:solidFill>
                </a:rPr>
                <a:t>, </a:t>
              </a:r>
            </a:p>
            <a:p>
              <a:r>
                <a:rPr lang="ko-KR" altLang="en-US" b="1" dirty="0">
                  <a:solidFill>
                    <a:srgbClr val="276DB5"/>
                  </a:solidFill>
                </a:rPr>
                <a:t>가치</a:t>
              </a:r>
              <a:r>
                <a:rPr lang="en-US" altLang="ko-KR" b="1" dirty="0">
                  <a:solidFill>
                    <a:srgbClr val="276DB5"/>
                  </a:solidFill>
                </a:rPr>
                <a:t>·</a:t>
              </a:r>
              <a:r>
                <a:rPr lang="ko-KR" altLang="en-US" b="1" dirty="0">
                  <a:solidFill>
                    <a:srgbClr val="276DB5"/>
                  </a:solidFill>
                </a:rPr>
                <a:t>태도</a:t>
              </a:r>
              <a:r>
                <a:rPr lang="ko-KR" altLang="en-US" dirty="0"/>
                <a:t>로 </a:t>
              </a:r>
              <a:r>
                <a:rPr lang="en-US" altLang="ko-KR" dirty="0"/>
                <a:t> </a:t>
              </a:r>
              <a:r>
                <a:rPr lang="ko-KR" altLang="en-US" dirty="0"/>
                <a:t>재범주화</a:t>
              </a:r>
            </a:p>
          </p:txBody>
        </p:sp>
      </p:grpSp>
      <p:grpSp>
        <p:nvGrpSpPr>
          <p:cNvPr id="252" name="그룹 251">
            <a:extLst>
              <a:ext uri="{FF2B5EF4-FFF2-40B4-BE49-F238E27FC236}">
                <a16:creationId xmlns:a16="http://schemas.microsoft.com/office/drawing/2014/main" id="{2DC17EB9-E77A-2882-94A4-7B9880DDBA16}"/>
              </a:ext>
            </a:extLst>
          </p:cNvPr>
          <p:cNvGrpSpPr/>
          <p:nvPr/>
        </p:nvGrpSpPr>
        <p:grpSpPr>
          <a:xfrm>
            <a:off x="470562" y="5568468"/>
            <a:ext cx="1699479" cy="169277"/>
            <a:chOff x="470562" y="5568468"/>
            <a:chExt cx="1699479" cy="169277"/>
          </a:xfrm>
        </p:grpSpPr>
        <p:sp>
          <p:nvSpPr>
            <p:cNvPr id="222" name="Freeform 5">
              <a:extLst>
                <a:ext uri="{FF2B5EF4-FFF2-40B4-BE49-F238E27FC236}">
                  <a16:creationId xmlns:a16="http://schemas.microsoft.com/office/drawing/2014/main" id="{04DBA150-59A1-5EE6-FA3D-A676C87D3F1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70562" y="5586691"/>
              <a:ext cx="131159" cy="132830"/>
            </a:xfrm>
            <a:custGeom>
              <a:avLst/>
              <a:gdLst>
                <a:gd name="T0" fmla="*/ 19 w 64"/>
                <a:gd name="T1" fmla="*/ 26 h 64"/>
                <a:gd name="T2" fmla="*/ 14 w 64"/>
                <a:gd name="T3" fmla="*/ 30 h 64"/>
                <a:gd name="T4" fmla="*/ 29 w 64"/>
                <a:gd name="T5" fmla="*/ 45 h 64"/>
                <a:gd name="T6" fmla="*/ 61 w 64"/>
                <a:gd name="T7" fmla="*/ 13 h 64"/>
                <a:gd name="T8" fmla="*/ 56 w 64"/>
                <a:gd name="T9" fmla="*/ 8 h 64"/>
                <a:gd name="T10" fmla="*/ 29 w 64"/>
                <a:gd name="T11" fmla="*/ 36 h 64"/>
                <a:gd name="T12" fmla="*/ 19 w 64"/>
                <a:gd name="T13" fmla="*/ 26 h 64"/>
                <a:gd name="T14" fmla="*/ 58 w 64"/>
                <a:gd name="T15" fmla="*/ 32 h 64"/>
                <a:gd name="T16" fmla="*/ 32 w 64"/>
                <a:gd name="T17" fmla="*/ 58 h 64"/>
                <a:gd name="T18" fmla="*/ 6 w 64"/>
                <a:gd name="T19" fmla="*/ 32 h 64"/>
                <a:gd name="T20" fmla="*/ 32 w 64"/>
                <a:gd name="T21" fmla="*/ 6 h 64"/>
                <a:gd name="T22" fmla="*/ 39 w 64"/>
                <a:gd name="T23" fmla="*/ 7 h 64"/>
                <a:gd name="T24" fmla="*/ 44 w 64"/>
                <a:gd name="T25" fmla="*/ 2 h 64"/>
                <a:gd name="T26" fmla="*/ 32 w 64"/>
                <a:gd name="T27" fmla="*/ 0 h 64"/>
                <a:gd name="T28" fmla="*/ 0 w 64"/>
                <a:gd name="T29" fmla="*/ 32 h 64"/>
                <a:gd name="T30" fmla="*/ 32 w 64"/>
                <a:gd name="T31" fmla="*/ 64 h 64"/>
                <a:gd name="T32" fmla="*/ 64 w 64"/>
                <a:gd name="T33" fmla="*/ 32 h 64"/>
                <a:gd name="T34" fmla="*/ 58 w 64"/>
                <a:gd name="T35" fmla="*/ 32 h 64"/>
                <a:gd name="T36" fmla="*/ 58 w 64"/>
                <a:gd name="T37" fmla="*/ 32 h 64"/>
                <a:gd name="T38" fmla="*/ 58 w 64"/>
                <a:gd name="T3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64">
                  <a:moveTo>
                    <a:pt x="19" y="26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9" y="26"/>
                  </a:lnTo>
                  <a:close/>
                  <a:moveTo>
                    <a:pt x="58" y="32"/>
                  </a:moveTo>
                  <a:cubicBezTo>
                    <a:pt x="58" y="46"/>
                    <a:pt x="46" y="58"/>
                    <a:pt x="32" y="58"/>
                  </a:cubicBezTo>
                  <a:cubicBezTo>
                    <a:pt x="18" y="58"/>
                    <a:pt x="6" y="46"/>
                    <a:pt x="6" y="32"/>
                  </a:cubicBezTo>
                  <a:cubicBezTo>
                    <a:pt x="6" y="18"/>
                    <a:pt x="18" y="6"/>
                    <a:pt x="32" y="6"/>
                  </a:cubicBezTo>
                  <a:cubicBezTo>
                    <a:pt x="35" y="6"/>
                    <a:pt x="37" y="7"/>
                    <a:pt x="39" y="7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0" y="1"/>
                    <a:pt x="36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lnTo>
                    <a:pt x="58" y="32"/>
                  </a:lnTo>
                  <a:close/>
                  <a:moveTo>
                    <a:pt x="58" y="32"/>
                  </a:moveTo>
                  <a:cubicBezTo>
                    <a:pt x="58" y="32"/>
                    <a:pt x="58" y="32"/>
                    <a:pt x="58" y="32"/>
                  </a:cubicBezTo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 dirty="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5CF7D28A-ADFA-B22D-D82B-680A47C5E6D8}"/>
                </a:ext>
              </a:extLst>
            </p:cNvPr>
            <p:cNvSpPr txBox="1"/>
            <p:nvPr/>
          </p:nvSpPr>
          <p:spPr>
            <a:xfrm>
              <a:off x="637570" y="5568468"/>
              <a:ext cx="1532471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defRPr sz="11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ko-KR" altLang="en-US" dirty="0"/>
                <a:t>성취기준 재구성화에 도움</a:t>
              </a:r>
            </a:p>
          </p:txBody>
        </p:sp>
      </p:grpSp>
      <p:grpSp>
        <p:nvGrpSpPr>
          <p:cNvPr id="251" name="그룹 250">
            <a:extLst>
              <a:ext uri="{FF2B5EF4-FFF2-40B4-BE49-F238E27FC236}">
                <a16:creationId xmlns:a16="http://schemas.microsoft.com/office/drawing/2014/main" id="{7C497217-D12B-7A6C-A9F5-E8E5833E5182}"/>
              </a:ext>
            </a:extLst>
          </p:cNvPr>
          <p:cNvGrpSpPr/>
          <p:nvPr/>
        </p:nvGrpSpPr>
        <p:grpSpPr>
          <a:xfrm>
            <a:off x="470562" y="3917468"/>
            <a:ext cx="2090612" cy="338554"/>
            <a:chOff x="470562" y="3917468"/>
            <a:chExt cx="2090612" cy="338554"/>
          </a:xfrm>
        </p:grpSpPr>
        <p:sp>
          <p:nvSpPr>
            <p:cNvPr id="225" name="Freeform 5">
              <a:extLst>
                <a:ext uri="{FF2B5EF4-FFF2-40B4-BE49-F238E27FC236}">
                  <a16:creationId xmlns:a16="http://schemas.microsoft.com/office/drawing/2014/main" id="{BDC82075-EA02-5478-1899-762DECCD9D3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70562" y="3935691"/>
              <a:ext cx="131159" cy="132830"/>
            </a:xfrm>
            <a:custGeom>
              <a:avLst/>
              <a:gdLst>
                <a:gd name="T0" fmla="*/ 19 w 64"/>
                <a:gd name="T1" fmla="*/ 26 h 64"/>
                <a:gd name="T2" fmla="*/ 14 w 64"/>
                <a:gd name="T3" fmla="*/ 30 h 64"/>
                <a:gd name="T4" fmla="*/ 29 w 64"/>
                <a:gd name="T5" fmla="*/ 45 h 64"/>
                <a:gd name="T6" fmla="*/ 61 w 64"/>
                <a:gd name="T7" fmla="*/ 13 h 64"/>
                <a:gd name="T8" fmla="*/ 56 w 64"/>
                <a:gd name="T9" fmla="*/ 8 h 64"/>
                <a:gd name="T10" fmla="*/ 29 w 64"/>
                <a:gd name="T11" fmla="*/ 36 h 64"/>
                <a:gd name="T12" fmla="*/ 19 w 64"/>
                <a:gd name="T13" fmla="*/ 26 h 64"/>
                <a:gd name="T14" fmla="*/ 58 w 64"/>
                <a:gd name="T15" fmla="*/ 32 h 64"/>
                <a:gd name="T16" fmla="*/ 32 w 64"/>
                <a:gd name="T17" fmla="*/ 58 h 64"/>
                <a:gd name="T18" fmla="*/ 6 w 64"/>
                <a:gd name="T19" fmla="*/ 32 h 64"/>
                <a:gd name="T20" fmla="*/ 32 w 64"/>
                <a:gd name="T21" fmla="*/ 6 h 64"/>
                <a:gd name="T22" fmla="*/ 39 w 64"/>
                <a:gd name="T23" fmla="*/ 7 h 64"/>
                <a:gd name="T24" fmla="*/ 44 w 64"/>
                <a:gd name="T25" fmla="*/ 2 h 64"/>
                <a:gd name="T26" fmla="*/ 32 w 64"/>
                <a:gd name="T27" fmla="*/ 0 h 64"/>
                <a:gd name="T28" fmla="*/ 0 w 64"/>
                <a:gd name="T29" fmla="*/ 32 h 64"/>
                <a:gd name="T30" fmla="*/ 32 w 64"/>
                <a:gd name="T31" fmla="*/ 64 h 64"/>
                <a:gd name="T32" fmla="*/ 64 w 64"/>
                <a:gd name="T33" fmla="*/ 32 h 64"/>
                <a:gd name="T34" fmla="*/ 58 w 64"/>
                <a:gd name="T35" fmla="*/ 32 h 64"/>
                <a:gd name="T36" fmla="*/ 58 w 64"/>
                <a:gd name="T37" fmla="*/ 32 h 64"/>
                <a:gd name="T38" fmla="*/ 58 w 64"/>
                <a:gd name="T3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64">
                  <a:moveTo>
                    <a:pt x="19" y="26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9" y="26"/>
                  </a:lnTo>
                  <a:close/>
                  <a:moveTo>
                    <a:pt x="58" y="32"/>
                  </a:moveTo>
                  <a:cubicBezTo>
                    <a:pt x="58" y="46"/>
                    <a:pt x="46" y="58"/>
                    <a:pt x="32" y="58"/>
                  </a:cubicBezTo>
                  <a:cubicBezTo>
                    <a:pt x="18" y="58"/>
                    <a:pt x="6" y="46"/>
                    <a:pt x="6" y="32"/>
                  </a:cubicBezTo>
                  <a:cubicBezTo>
                    <a:pt x="6" y="18"/>
                    <a:pt x="18" y="6"/>
                    <a:pt x="32" y="6"/>
                  </a:cubicBezTo>
                  <a:cubicBezTo>
                    <a:pt x="35" y="6"/>
                    <a:pt x="37" y="7"/>
                    <a:pt x="39" y="7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0" y="1"/>
                    <a:pt x="36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lnTo>
                    <a:pt x="58" y="32"/>
                  </a:lnTo>
                  <a:close/>
                  <a:moveTo>
                    <a:pt x="58" y="32"/>
                  </a:moveTo>
                  <a:cubicBezTo>
                    <a:pt x="58" y="32"/>
                    <a:pt x="58" y="32"/>
                    <a:pt x="58" y="32"/>
                  </a:cubicBezTo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 dirty="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96B14B58-AC09-B863-58D9-089C67A780BC}"/>
                </a:ext>
              </a:extLst>
            </p:cNvPr>
            <p:cNvSpPr txBox="1"/>
            <p:nvPr/>
          </p:nvSpPr>
          <p:spPr>
            <a:xfrm>
              <a:off x="637570" y="3917468"/>
              <a:ext cx="1923604" cy="33855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1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ko-KR" altLang="en-US" dirty="0"/>
                <a:t>영역별 핵심 아이디어를 중심으로 </a:t>
              </a:r>
              <a:endParaRPr lang="en-US" altLang="ko-KR" dirty="0"/>
            </a:p>
            <a:p>
              <a:r>
                <a:rPr lang="ko-KR" altLang="en-US" dirty="0"/>
                <a:t>내용 요소를 제시</a:t>
              </a:r>
            </a:p>
          </p:txBody>
        </p:sp>
      </p:grpSp>
      <p:grpSp>
        <p:nvGrpSpPr>
          <p:cNvPr id="227" name="그룹 226">
            <a:extLst>
              <a:ext uri="{FF2B5EF4-FFF2-40B4-BE49-F238E27FC236}">
                <a16:creationId xmlns:a16="http://schemas.microsoft.com/office/drawing/2014/main" id="{8D660A27-4156-B43D-113E-58996FC11234}"/>
              </a:ext>
            </a:extLst>
          </p:cNvPr>
          <p:cNvGrpSpPr/>
          <p:nvPr/>
        </p:nvGrpSpPr>
        <p:grpSpPr>
          <a:xfrm>
            <a:off x="470562" y="4378949"/>
            <a:ext cx="1462234" cy="169277"/>
            <a:chOff x="284112" y="2881312"/>
            <a:chExt cx="1462234" cy="169277"/>
          </a:xfrm>
        </p:grpSpPr>
        <p:sp>
          <p:nvSpPr>
            <p:cNvPr id="228" name="Freeform 5">
              <a:extLst>
                <a:ext uri="{FF2B5EF4-FFF2-40B4-BE49-F238E27FC236}">
                  <a16:creationId xmlns:a16="http://schemas.microsoft.com/office/drawing/2014/main" id="{3E0CEAF7-B2C9-B8F0-E11C-992E6C49B0C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84112" y="2899535"/>
              <a:ext cx="131159" cy="132830"/>
            </a:xfrm>
            <a:custGeom>
              <a:avLst/>
              <a:gdLst>
                <a:gd name="T0" fmla="*/ 19 w 64"/>
                <a:gd name="T1" fmla="*/ 26 h 64"/>
                <a:gd name="T2" fmla="*/ 14 w 64"/>
                <a:gd name="T3" fmla="*/ 30 h 64"/>
                <a:gd name="T4" fmla="*/ 29 w 64"/>
                <a:gd name="T5" fmla="*/ 45 h 64"/>
                <a:gd name="T6" fmla="*/ 61 w 64"/>
                <a:gd name="T7" fmla="*/ 13 h 64"/>
                <a:gd name="T8" fmla="*/ 56 w 64"/>
                <a:gd name="T9" fmla="*/ 8 h 64"/>
                <a:gd name="T10" fmla="*/ 29 w 64"/>
                <a:gd name="T11" fmla="*/ 36 h 64"/>
                <a:gd name="T12" fmla="*/ 19 w 64"/>
                <a:gd name="T13" fmla="*/ 26 h 64"/>
                <a:gd name="T14" fmla="*/ 58 w 64"/>
                <a:gd name="T15" fmla="*/ 32 h 64"/>
                <a:gd name="T16" fmla="*/ 32 w 64"/>
                <a:gd name="T17" fmla="*/ 58 h 64"/>
                <a:gd name="T18" fmla="*/ 6 w 64"/>
                <a:gd name="T19" fmla="*/ 32 h 64"/>
                <a:gd name="T20" fmla="*/ 32 w 64"/>
                <a:gd name="T21" fmla="*/ 6 h 64"/>
                <a:gd name="T22" fmla="*/ 39 w 64"/>
                <a:gd name="T23" fmla="*/ 7 h 64"/>
                <a:gd name="T24" fmla="*/ 44 w 64"/>
                <a:gd name="T25" fmla="*/ 2 h 64"/>
                <a:gd name="T26" fmla="*/ 32 w 64"/>
                <a:gd name="T27" fmla="*/ 0 h 64"/>
                <a:gd name="T28" fmla="*/ 0 w 64"/>
                <a:gd name="T29" fmla="*/ 32 h 64"/>
                <a:gd name="T30" fmla="*/ 32 w 64"/>
                <a:gd name="T31" fmla="*/ 64 h 64"/>
                <a:gd name="T32" fmla="*/ 64 w 64"/>
                <a:gd name="T33" fmla="*/ 32 h 64"/>
                <a:gd name="T34" fmla="*/ 58 w 64"/>
                <a:gd name="T35" fmla="*/ 32 h 64"/>
                <a:gd name="T36" fmla="*/ 58 w 64"/>
                <a:gd name="T37" fmla="*/ 32 h 64"/>
                <a:gd name="T38" fmla="*/ 58 w 64"/>
                <a:gd name="T3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64">
                  <a:moveTo>
                    <a:pt x="19" y="26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9" y="26"/>
                  </a:lnTo>
                  <a:close/>
                  <a:moveTo>
                    <a:pt x="58" y="32"/>
                  </a:moveTo>
                  <a:cubicBezTo>
                    <a:pt x="58" y="46"/>
                    <a:pt x="46" y="58"/>
                    <a:pt x="32" y="58"/>
                  </a:cubicBezTo>
                  <a:cubicBezTo>
                    <a:pt x="18" y="58"/>
                    <a:pt x="6" y="46"/>
                    <a:pt x="6" y="32"/>
                  </a:cubicBezTo>
                  <a:cubicBezTo>
                    <a:pt x="6" y="18"/>
                    <a:pt x="18" y="6"/>
                    <a:pt x="32" y="6"/>
                  </a:cubicBezTo>
                  <a:cubicBezTo>
                    <a:pt x="35" y="6"/>
                    <a:pt x="37" y="7"/>
                    <a:pt x="39" y="7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0" y="1"/>
                    <a:pt x="36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lnTo>
                    <a:pt x="58" y="32"/>
                  </a:lnTo>
                  <a:close/>
                  <a:moveTo>
                    <a:pt x="58" y="32"/>
                  </a:moveTo>
                  <a:cubicBezTo>
                    <a:pt x="58" y="32"/>
                    <a:pt x="58" y="32"/>
                    <a:pt x="58" y="32"/>
                  </a:cubicBezTo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 dirty="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707EF015-129F-423E-F20B-56DDF3F8C2B4}"/>
                </a:ext>
              </a:extLst>
            </p:cNvPr>
            <p:cNvSpPr txBox="1"/>
            <p:nvPr/>
          </p:nvSpPr>
          <p:spPr>
            <a:xfrm>
              <a:off x="451120" y="2881312"/>
              <a:ext cx="1354538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1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ko-KR" altLang="en-US" dirty="0"/>
                <a:t>초 </a:t>
              </a:r>
              <a:r>
                <a:rPr lang="en-US" altLang="ko-KR" dirty="0"/>
                <a:t>·</a:t>
              </a:r>
              <a:r>
                <a:rPr lang="ko-KR" altLang="en-US" dirty="0"/>
                <a:t>중학교 연계성 강화</a:t>
              </a:r>
            </a:p>
          </p:txBody>
        </p:sp>
      </p:grpSp>
      <p:grpSp>
        <p:nvGrpSpPr>
          <p:cNvPr id="230" name="그룹 229">
            <a:extLst>
              <a:ext uri="{FF2B5EF4-FFF2-40B4-BE49-F238E27FC236}">
                <a16:creationId xmlns:a16="http://schemas.microsoft.com/office/drawing/2014/main" id="{5094E590-4EB4-C7A7-8E73-CAD4BF9322EB}"/>
              </a:ext>
            </a:extLst>
          </p:cNvPr>
          <p:cNvGrpSpPr/>
          <p:nvPr/>
        </p:nvGrpSpPr>
        <p:grpSpPr>
          <a:xfrm>
            <a:off x="470562" y="4645505"/>
            <a:ext cx="2122672" cy="338554"/>
            <a:chOff x="284112" y="2881312"/>
            <a:chExt cx="2122672" cy="338554"/>
          </a:xfrm>
        </p:grpSpPr>
        <p:sp>
          <p:nvSpPr>
            <p:cNvPr id="231" name="Freeform 5">
              <a:extLst>
                <a:ext uri="{FF2B5EF4-FFF2-40B4-BE49-F238E27FC236}">
                  <a16:creationId xmlns:a16="http://schemas.microsoft.com/office/drawing/2014/main" id="{BC6B4620-9A07-F5BA-2D42-988C59BE497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84112" y="2899535"/>
              <a:ext cx="131159" cy="132830"/>
            </a:xfrm>
            <a:custGeom>
              <a:avLst/>
              <a:gdLst>
                <a:gd name="T0" fmla="*/ 19 w 64"/>
                <a:gd name="T1" fmla="*/ 26 h 64"/>
                <a:gd name="T2" fmla="*/ 14 w 64"/>
                <a:gd name="T3" fmla="*/ 30 h 64"/>
                <a:gd name="T4" fmla="*/ 29 w 64"/>
                <a:gd name="T5" fmla="*/ 45 h 64"/>
                <a:gd name="T6" fmla="*/ 61 w 64"/>
                <a:gd name="T7" fmla="*/ 13 h 64"/>
                <a:gd name="T8" fmla="*/ 56 w 64"/>
                <a:gd name="T9" fmla="*/ 8 h 64"/>
                <a:gd name="T10" fmla="*/ 29 w 64"/>
                <a:gd name="T11" fmla="*/ 36 h 64"/>
                <a:gd name="T12" fmla="*/ 19 w 64"/>
                <a:gd name="T13" fmla="*/ 26 h 64"/>
                <a:gd name="T14" fmla="*/ 58 w 64"/>
                <a:gd name="T15" fmla="*/ 32 h 64"/>
                <a:gd name="T16" fmla="*/ 32 w 64"/>
                <a:gd name="T17" fmla="*/ 58 h 64"/>
                <a:gd name="T18" fmla="*/ 6 w 64"/>
                <a:gd name="T19" fmla="*/ 32 h 64"/>
                <a:gd name="T20" fmla="*/ 32 w 64"/>
                <a:gd name="T21" fmla="*/ 6 h 64"/>
                <a:gd name="T22" fmla="*/ 39 w 64"/>
                <a:gd name="T23" fmla="*/ 7 h 64"/>
                <a:gd name="T24" fmla="*/ 44 w 64"/>
                <a:gd name="T25" fmla="*/ 2 h 64"/>
                <a:gd name="T26" fmla="*/ 32 w 64"/>
                <a:gd name="T27" fmla="*/ 0 h 64"/>
                <a:gd name="T28" fmla="*/ 0 w 64"/>
                <a:gd name="T29" fmla="*/ 32 h 64"/>
                <a:gd name="T30" fmla="*/ 32 w 64"/>
                <a:gd name="T31" fmla="*/ 64 h 64"/>
                <a:gd name="T32" fmla="*/ 64 w 64"/>
                <a:gd name="T33" fmla="*/ 32 h 64"/>
                <a:gd name="T34" fmla="*/ 58 w 64"/>
                <a:gd name="T35" fmla="*/ 32 h 64"/>
                <a:gd name="T36" fmla="*/ 58 w 64"/>
                <a:gd name="T37" fmla="*/ 32 h 64"/>
                <a:gd name="T38" fmla="*/ 58 w 64"/>
                <a:gd name="T3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64">
                  <a:moveTo>
                    <a:pt x="19" y="26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9" y="26"/>
                  </a:lnTo>
                  <a:close/>
                  <a:moveTo>
                    <a:pt x="58" y="32"/>
                  </a:moveTo>
                  <a:cubicBezTo>
                    <a:pt x="58" y="46"/>
                    <a:pt x="46" y="58"/>
                    <a:pt x="32" y="58"/>
                  </a:cubicBezTo>
                  <a:cubicBezTo>
                    <a:pt x="18" y="58"/>
                    <a:pt x="6" y="46"/>
                    <a:pt x="6" y="32"/>
                  </a:cubicBezTo>
                  <a:cubicBezTo>
                    <a:pt x="6" y="18"/>
                    <a:pt x="18" y="6"/>
                    <a:pt x="32" y="6"/>
                  </a:cubicBezTo>
                  <a:cubicBezTo>
                    <a:pt x="35" y="6"/>
                    <a:pt x="37" y="7"/>
                    <a:pt x="39" y="7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0" y="1"/>
                    <a:pt x="36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lnTo>
                    <a:pt x="58" y="32"/>
                  </a:lnTo>
                  <a:close/>
                  <a:moveTo>
                    <a:pt x="58" y="32"/>
                  </a:moveTo>
                  <a:cubicBezTo>
                    <a:pt x="58" y="32"/>
                    <a:pt x="58" y="32"/>
                    <a:pt x="58" y="32"/>
                  </a:cubicBezTo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 dirty="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B6B58511-85A7-DD2F-9EEB-EFAD13216F04}"/>
                </a:ext>
              </a:extLst>
            </p:cNvPr>
            <p:cNvSpPr txBox="1"/>
            <p:nvPr/>
          </p:nvSpPr>
          <p:spPr>
            <a:xfrm>
              <a:off x="451120" y="2881312"/>
              <a:ext cx="1955664" cy="33855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1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ko-KR" altLang="en-US" dirty="0"/>
                <a:t>핵심 아이디어 중심으로 깊이 있는 </a:t>
              </a:r>
              <a:endParaRPr lang="en-US" altLang="ko-KR" dirty="0"/>
            </a:p>
            <a:p>
              <a:r>
                <a:rPr lang="ko-KR" altLang="en-US" dirty="0"/>
                <a:t>수업 설계 지원 </a:t>
              </a:r>
            </a:p>
          </p:txBody>
        </p:sp>
      </p:grpSp>
      <p:sp>
        <p:nvSpPr>
          <p:cNvPr id="242" name="사각형: 둥근 모서리 241">
            <a:extLst>
              <a:ext uri="{FF2B5EF4-FFF2-40B4-BE49-F238E27FC236}">
                <a16:creationId xmlns:a16="http://schemas.microsoft.com/office/drawing/2014/main" id="{69DE2A2A-755A-A36F-6596-15122D80386C}"/>
              </a:ext>
            </a:extLst>
          </p:cNvPr>
          <p:cNvSpPr/>
          <p:nvPr/>
        </p:nvSpPr>
        <p:spPr>
          <a:xfrm>
            <a:off x="3621597" y="3402764"/>
            <a:ext cx="671004" cy="585036"/>
          </a:xfrm>
          <a:prstGeom prst="roundRect">
            <a:avLst>
              <a:gd name="adj" fmla="val 11634"/>
            </a:avLst>
          </a:prstGeom>
          <a:noFill/>
          <a:ln w="22225">
            <a:solidFill>
              <a:srgbClr val="BB5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4" name="사각형: 둥근 모서리 243">
            <a:extLst>
              <a:ext uri="{FF2B5EF4-FFF2-40B4-BE49-F238E27FC236}">
                <a16:creationId xmlns:a16="http://schemas.microsoft.com/office/drawing/2014/main" id="{627E3EFF-986E-22CF-A635-B384004C9309}"/>
              </a:ext>
            </a:extLst>
          </p:cNvPr>
          <p:cNvSpPr/>
          <p:nvPr/>
        </p:nvSpPr>
        <p:spPr>
          <a:xfrm>
            <a:off x="3604260" y="4602479"/>
            <a:ext cx="693420" cy="1569959"/>
          </a:xfrm>
          <a:prstGeom prst="roundRect">
            <a:avLst>
              <a:gd name="adj" fmla="val 8949"/>
            </a:avLst>
          </a:pr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47" name="그룹 246">
            <a:extLst>
              <a:ext uri="{FF2B5EF4-FFF2-40B4-BE49-F238E27FC236}">
                <a16:creationId xmlns:a16="http://schemas.microsoft.com/office/drawing/2014/main" id="{475429BE-4831-666C-6331-93053A10945F}"/>
              </a:ext>
            </a:extLst>
          </p:cNvPr>
          <p:cNvGrpSpPr/>
          <p:nvPr/>
        </p:nvGrpSpPr>
        <p:grpSpPr>
          <a:xfrm>
            <a:off x="2643737" y="5142004"/>
            <a:ext cx="961476" cy="82405"/>
            <a:chOff x="2254323" y="2254323"/>
            <a:chExt cx="961476" cy="82405"/>
          </a:xfrm>
        </p:grpSpPr>
        <p:cxnSp>
          <p:nvCxnSpPr>
            <p:cNvPr id="248" name="직선 연결선 12">
              <a:extLst>
                <a:ext uri="{FF2B5EF4-FFF2-40B4-BE49-F238E27FC236}">
                  <a16:creationId xmlns:a16="http://schemas.microsoft.com/office/drawing/2014/main" id="{D2B5A0F0-C09E-5A73-27CA-6F2E4D86A0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8074" y="2295527"/>
              <a:ext cx="877725" cy="0"/>
            </a:xfrm>
            <a:prstGeom prst="straightConnector1">
              <a:avLst/>
            </a:prstGeom>
            <a:noFill/>
            <a:ln w="2222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9" name="타원 248">
              <a:extLst>
                <a:ext uri="{FF2B5EF4-FFF2-40B4-BE49-F238E27FC236}">
                  <a16:creationId xmlns:a16="http://schemas.microsoft.com/office/drawing/2014/main" id="{0CD246DC-35B8-B7F0-5C37-D69096C29892}"/>
                </a:ext>
              </a:extLst>
            </p:cNvPr>
            <p:cNvSpPr/>
            <p:nvPr/>
          </p:nvSpPr>
          <p:spPr>
            <a:xfrm>
              <a:off x="2254323" y="2254323"/>
              <a:ext cx="82405" cy="82405"/>
            </a:xfrm>
            <a:prstGeom prst="ellipse">
              <a:avLst/>
            </a:prstGeom>
            <a:noFill/>
            <a:ln w="2222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55" name="그룹 254">
            <a:extLst>
              <a:ext uri="{FF2B5EF4-FFF2-40B4-BE49-F238E27FC236}">
                <a16:creationId xmlns:a16="http://schemas.microsoft.com/office/drawing/2014/main" id="{46F489CE-C1A6-6A6F-F4B9-8048BC66808B}"/>
              </a:ext>
            </a:extLst>
          </p:cNvPr>
          <p:cNvGrpSpPr/>
          <p:nvPr/>
        </p:nvGrpSpPr>
        <p:grpSpPr>
          <a:xfrm>
            <a:off x="3987801" y="1673127"/>
            <a:ext cx="2254248" cy="1730473"/>
            <a:chOff x="3987801" y="1673127"/>
            <a:chExt cx="2254248" cy="1730473"/>
          </a:xfrm>
        </p:grpSpPr>
        <p:sp>
          <p:nvSpPr>
            <p:cNvPr id="241" name="사각형: 둥근 모서리 240">
              <a:extLst>
                <a:ext uri="{FF2B5EF4-FFF2-40B4-BE49-F238E27FC236}">
                  <a16:creationId xmlns:a16="http://schemas.microsoft.com/office/drawing/2014/main" id="{CEA7CA26-C66A-4B7A-087D-447CAA943375}"/>
                </a:ext>
              </a:extLst>
            </p:cNvPr>
            <p:cNvSpPr/>
            <p:nvPr/>
          </p:nvSpPr>
          <p:spPr>
            <a:xfrm>
              <a:off x="4541838" y="1673127"/>
              <a:ext cx="1700211" cy="555723"/>
            </a:xfrm>
            <a:prstGeom prst="roundRect">
              <a:avLst>
                <a:gd name="adj" fmla="val 9349"/>
              </a:avLst>
            </a:prstGeom>
            <a:noFill/>
            <a:ln w="22225">
              <a:solidFill>
                <a:srgbClr val="BB574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3" name="자유형: 도형 242">
              <a:extLst>
                <a:ext uri="{FF2B5EF4-FFF2-40B4-BE49-F238E27FC236}">
                  <a16:creationId xmlns:a16="http://schemas.microsoft.com/office/drawing/2014/main" id="{9FAB7EDE-1229-C7A2-2E7A-FE2BEDFA885A}"/>
                </a:ext>
              </a:extLst>
            </p:cNvPr>
            <p:cNvSpPr/>
            <p:nvPr/>
          </p:nvSpPr>
          <p:spPr>
            <a:xfrm>
              <a:off x="3987801" y="2235200"/>
              <a:ext cx="2101849" cy="1168400"/>
            </a:xfrm>
            <a:custGeom>
              <a:avLst/>
              <a:gdLst>
                <a:gd name="connsiteX0" fmla="*/ 1638300 w 1638300"/>
                <a:gd name="connsiteY0" fmla="*/ 0 h 1514475"/>
                <a:gd name="connsiteX1" fmla="*/ 1638300 w 1638300"/>
                <a:gd name="connsiteY1" fmla="*/ 1243013 h 1514475"/>
                <a:gd name="connsiteX2" fmla="*/ 0 w 1638300"/>
                <a:gd name="connsiteY2" fmla="*/ 1243013 h 1514475"/>
                <a:gd name="connsiteX3" fmla="*/ 0 w 1638300"/>
                <a:gd name="connsiteY3" fmla="*/ 1514475 h 151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8300" h="1514475">
                  <a:moveTo>
                    <a:pt x="1638300" y="0"/>
                  </a:moveTo>
                  <a:lnTo>
                    <a:pt x="1638300" y="1243013"/>
                  </a:lnTo>
                  <a:lnTo>
                    <a:pt x="0" y="1243013"/>
                  </a:lnTo>
                  <a:lnTo>
                    <a:pt x="0" y="1514475"/>
                  </a:lnTo>
                </a:path>
              </a:pathLst>
            </a:custGeom>
            <a:noFill/>
            <a:ln w="22225">
              <a:solidFill>
                <a:srgbClr val="BB574D"/>
              </a:solidFill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53" name="그룹 252">
            <a:extLst>
              <a:ext uri="{FF2B5EF4-FFF2-40B4-BE49-F238E27FC236}">
                <a16:creationId xmlns:a16="http://schemas.microsoft.com/office/drawing/2014/main" id="{7EF9F17B-BD34-300F-4D1C-DE9B5E48A0A8}"/>
              </a:ext>
            </a:extLst>
          </p:cNvPr>
          <p:cNvGrpSpPr/>
          <p:nvPr/>
        </p:nvGrpSpPr>
        <p:grpSpPr>
          <a:xfrm>
            <a:off x="3030928" y="1660426"/>
            <a:ext cx="1510590" cy="1435199"/>
            <a:chOff x="3030928" y="1660426"/>
            <a:chExt cx="1510590" cy="1435199"/>
          </a:xfrm>
        </p:grpSpPr>
        <p:sp>
          <p:nvSpPr>
            <p:cNvPr id="234" name="사각형: 둥근 모서리 233">
              <a:extLst>
                <a:ext uri="{FF2B5EF4-FFF2-40B4-BE49-F238E27FC236}">
                  <a16:creationId xmlns:a16="http://schemas.microsoft.com/office/drawing/2014/main" id="{DEB81CD8-EEAD-09D3-C74B-1E4DDE26DC28}"/>
                </a:ext>
              </a:extLst>
            </p:cNvPr>
            <p:cNvSpPr/>
            <p:nvPr/>
          </p:nvSpPr>
          <p:spPr>
            <a:xfrm>
              <a:off x="4115750" y="1660426"/>
              <a:ext cx="425768" cy="1435199"/>
            </a:xfrm>
            <a:prstGeom prst="roundRect">
              <a:avLst>
                <a:gd name="adj" fmla="val 11667"/>
              </a:avLst>
            </a:prstGeom>
            <a:noFill/>
            <a:ln w="22225">
              <a:solidFill>
                <a:srgbClr val="0F958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38" name="그룹 237">
              <a:extLst>
                <a:ext uri="{FF2B5EF4-FFF2-40B4-BE49-F238E27FC236}">
                  <a16:creationId xmlns:a16="http://schemas.microsoft.com/office/drawing/2014/main" id="{186B4505-90A8-68E9-37F3-30F337F25041}"/>
                </a:ext>
              </a:extLst>
            </p:cNvPr>
            <p:cNvGrpSpPr/>
            <p:nvPr/>
          </p:nvGrpSpPr>
          <p:grpSpPr>
            <a:xfrm>
              <a:off x="3030928" y="2170204"/>
              <a:ext cx="1084823" cy="207822"/>
              <a:chOff x="2254323" y="2254323"/>
              <a:chExt cx="1084823" cy="207822"/>
            </a:xfrm>
          </p:grpSpPr>
          <p:cxnSp>
            <p:nvCxnSpPr>
              <p:cNvPr id="239" name="직선 연결선 12">
                <a:extLst>
                  <a:ext uri="{FF2B5EF4-FFF2-40B4-BE49-F238E27FC236}">
                    <a16:creationId xmlns:a16="http://schemas.microsoft.com/office/drawing/2014/main" id="{1191A8D7-7CDE-CD42-AD75-0165D30DB814}"/>
                  </a:ext>
                </a:extLst>
              </p:cNvPr>
              <p:cNvCxnSpPr>
                <a:cxnSpLocks/>
                <a:stCxn id="234" idx="1"/>
              </p:cNvCxnSpPr>
              <p:nvPr/>
            </p:nvCxnSpPr>
            <p:spPr>
              <a:xfrm rot="10800000">
                <a:off x="2338073" y="2295527"/>
                <a:ext cx="1001073" cy="166618"/>
              </a:xfrm>
              <a:prstGeom prst="bentConnector3">
                <a:avLst>
                  <a:gd name="adj1" fmla="val 88059"/>
                </a:avLst>
              </a:prstGeom>
              <a:noFill/>
              <a:ln w="22225">
                <a:solidFill>
                  <a:srgbClr val="0F958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40" name="타원 239">
                <a:extLst>
                  <a:ext uri="{FF2B5EF4-FFF2-40B4-BE49-F238E27FC236}">
                    <a16:creationId xmlns:a16="http://schemas.microsoft.com/office/drawing/2014/main" id="{83BF572F-BC91-695A-489F-4DE657C6FE61}"/>
                  </a:ext>
                </a:extLst>
              </p:cNvPr>
              <p:cNvSpPr/>
              <p:nvPr/>
            </p:nvSpPr>
            <p:spPr>
              <a:xfrm>
                <a:off x="2254323" y="2254323"/>
                <a:ext cx="82405" cy="82405"/>
              </a:xfrm>
              <a:prstGeom prst="ellipse">
                <a:avLst/>
              </a:prstGeom>
              <a:noFill/>
              <a:ln w="22225">
                <a:solidFill>
                  <a:srgbClr val="0F958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EED7977-BA0E-A3DC-FF13-27E7143C9E72}"/>
              </a:ext>
            </a:extLst>
          </p:cNvPr>
          <p:cNvGrpSpPr/>
          <p:nvPr/>
        </p:nvGrpSpPr>
        <p:grpSpPr>
          <a:xfrm>
            <a:off x="4286250" y="1668781"/>
            <a:ext cx="4597400" cy="2941319"/>
            <a:chOff x="4286250" y="1668781"/>
            <a:chExt cx="4597400" cy="2941319"/>
          </a:xfrm>
        </p:grpSpPr>
        <p:sp>
          <p:nvSpPr>
            <p:cNvPr id="245" name="사각형: 둥근 모서리 244">
              <a:extLst>
                <a:ext uri="{FF2B5EF4-FFF2-40B4-BE49-F238E27FC236}">
                  <a16:creationId xmlns:a16="http://schemas.microsoft.com/office/drawing/2014/main" id="{4D5011AF-1289-C42D-97DC-BE8DAEA8863E}"/>
                </a:ext>
              </a:extLst>
            </p:cNvPr>
            <p:cNvSpPr/>
            <p:nvPr/>
          </p:nvSpPr>
          <p:spPr>
            <a:xfrm>
              <a:off x="6242049" y="1668781"/>
              <a:ext cx="2440219" cy="547369"/>
            </a:xfrm>
            <a:prstGeom prst="roundRect">
              <a:avLst>
                <a:gd name="adj" fmla="val 8949"/>
              </a:avLst>
            </a:prstGeom>
            <a:noFill/>
            <a:ln w="22225">
              <a:solidFill>
                <a:srgbClr val="276D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F80F7DA4-8013-CD4D-A37F-12F88AFF7F65}"/>
                </a:ext>
              </a:extLst>
            </p:cNvPr>
            <p:cNvSpPr/>
            <p:nvPr/>
          </p:nvSpPr>
          <p:spPr>
            <a:xfrm>
              <a:off x="4286250" y="1930400"/>
              <a:ext cx="4597400" cy="2679700"/>
            </a:xfrm>
            <a:custGeom>
              <a:avLst/>
              <a:gdLst>
                <a:gd name="connsiteX0" fmla="*/ 4375150 w 4578350"/>
                <a:gd name="connsiteY0" fmla="*/ 0 h 2705100"/>
                <a:gd name="connsiteX1" fmla="*/ 4578350 w 4578350"/>
                <a:gd name="connsiteY1" fmla="*/ 0 h 2705100"/>
                <a:gd name="connsiteX2" fmla="*/ 4578350 w 4578350"/>
                <a:gd name="connsiteY2" fmla="*/ 2705100 h 2705100"/>
                <a:gd name="connsiteX3" fmla="*/ 0 w 4578350"/>
                <a:gd name="connsiteY3" fmla="*/ 2705100 h 270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78350" h="2705100">
                  <a:moveTo>
                    <a:pt x="4375150" y="0"/>
                  </a:moveTo>
                  <a:lnTo>
                    <a:pt x="4578350" y="0"/>
                  </a:lnTo>
                  <a:lnTo>
                    <a:pt x="4578350" y="2705100"/>
                  </a:lnTo>
                  <a:lnTo>
                    <a:pt x="0" y="2705100"/>
                  </a:lnTo>
                </a:path>
              </a:pathLst>
            </a:custGeom>
            <a:noFill/>
            <a:ln w="22225">
              <a:solidFill>
                <a:schemeClr val="accent1"/>
              </a:solidFill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DE64C4-00C1-9940-F95D-8327FDE2D0C1}"/>
              </a:ext>
            </a:extLst>
          </p:cNvPr>
          <p:cNvSpPr txBox="1"/>
          <p:nvPr/>
        </p:nvSpPr>
        <p:spPr>
          <a:xfrm>
            <a:off x="1155752" y="551516"/>
            <a:ext cx="3574697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교과 교육과정의 주요 변화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59F847-8A19-D96E-FC22-52949CEED90B}"/>
              </a:ext>
            </a:extLst>
          </p:cNvPr>
          <p:cNvSpPr txBox="1"/>
          <p:nvPr/>
        </p:nvSpPr>
        <p:spPr>
          <a:xfrm>
            <a:off x="1168452" y="361860"/>
            <a:ext cx="247824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Ⅰ.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교육과정 개정 방향 및 주요 변화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0B12B5-0C7D-7484-960D-6EF7792B5580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DBC56150-407B-0C00-AD7E-B5034C53C71E}"/>
              </a:ext>
            </a:extLst>
          </p:cNvPr>
          <p:cNvGrpSpPr/>
          <p:nvPr/>
        </p:nvGrpSpPr>
        <p:grpSpPr>
          <a:xfrm>
            <a:off x="422884" y="1235544"/>
            <a:ext cx="2133287" cy="276999"/>
            <a:chOff x="425187" y="1397180"/>
            <a:chExt cx="2133287" cy="27699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BB6D6A0-DE3A-916D-269C-1DEF8A4A905C}"/>
                </a:ext>
              </a:extLst>
            </p:cNvPr>
            <p:cNvSpPr txBox="1"/>
            <p:nvPr/>
          </p:nvSpPr>
          <p:spPr>
            <a:xfrm>
              <a:off x="724639" y="1397180"/>
              <a:ext cx="183383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성취 기준 코드 체계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BBE28B45-1783-86DB-018A-583D5F9CE602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711F125E-17DA-2EC2-AD4D-0064566B0457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967A0907-E7C7-4528-0AFE-7CC29830E2B9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sz="2000" dirty="0"/>
              </a:p>
            </p:txBody>
          </p:sp>
        </p:grp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30DFECB4-E3DE-1B6A-E5EC-B17437DFF56A}"/>
              </a:ext>
            </a:extLst>
          </p:cNvPr>
          <p:cNvGrpSpPr/>
          <p:nvPr/>
        </p:nvGrpSpPr>
        <p:grpSpPr>
          <a:xfrm>
            <a:off x="655118" y="2392875"/>
            <a:ext cx="7833764" cy="2838452"/>
            <a:chOff x="1115616" y="2831036"/>
            <a:chExt cx="6912768" cy="2504741"/>
          </a:xfrm>
        </p:grpSpPr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280D51D4-B52C-D892-5E9D-1C069CAE8E5E}"/>
                </a:ext>
              </a:extLst>
            </p:cNvPr>
            <p:cNvGrpSpPr/>
            <p:nvPr/>
          </p:nvGrpSpPr>
          <p:grpSpPr>
            <a:xfrm>
              <a:off x="2089871" y="3669617"/>
              <a:ext cx="5253234" cy="666271"/>
              <a:chOff x="2089871" y="3669617"/>
              <a:chExt cx="5253234" cy="666271"/>
            </a:xfrm>
          </p:grpSpPr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8DBBCDC3-1B1F-81BA-B6E6-80F91CD67A5A}"/>
                  </a:ext>
                </a:extLst>
              </p:cNvPr>
              <p:cNvSpPr/>
              <p:nvPr/>
            </p:nvSpPr>
            <p:spPr>
              <a:xfrm flipH="1">
                <a:off x="2089871" y="3669617"/>
                <a:ext cx="406163" cy="666271"/>
              </a:xfrm>
              <a:custGeom>
                <a:avLst/>
                <a:gdLst>
                  <a:gd name="connsiteX0" fmla="*/ 304610 w 304609"/>
                  <a:gd name="connsiteY0" fmla="*/ 0 h 499681"/>
                  <a:gd name="connsiteX1" fmla="*/ 304610 w 304609"/>
                  <a:gd name="connsiteY1" fmla="*/ 183547 h 499681"/>
                  <a:gd name="connsiteX2" fmla="*/ 238316 w 304609"/>
                  <a:gd name="connsiteY2" fmla="*/ 249841 h 499681"/>
                  <a:gd name="connsiteX3" fmla="*/ 66294 w 304609"/>
                  <a:gd name="connsiteY3" fmla="*/ 249841 h 499681"/>
                  <a:gd name="connsiteX4" fmla="*/ 0 w 304609"/>
                  <a:gd name="connsiteY4" fmla="*/ 316135 h 499681"/>
                  <a:gd name="connsiteX5" fmla="*/ 0 w 304609"/>
                  <a:gd name="connsiteY5" fmla="*/ 499682 h 499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4609" h="499681">
                    <a:moveTo>
                      <a:pt x="304610" y="0"/>
                    </a:moveTo>
                    <a:lnTo>
                      <a:pt x="304610" y="183547"/>
                    </a:lnTo>
                    <a:cubicBezTo>
                      <a:pt x="304610" y="220218"/>
                      <a:pt x="274892" y="249841"/>
                      <a:pt x="238316" y="249841"/>
                    </a:cubicBezTo>
                    <a:lnTo>
                      <a:pt x="66294" y="249841"/>
                    </a:lnTo>
                    <a:cubicBezTo>
                      <a:pt x="29623" y="249841"/>
                      <a:pt x="0" y="279559"/>
                      <a:pt x="0" y="316135"/>
                    </a:cubicBezTo>
                    <a:lnTo>
                      <a:pt x="0" y="499682"/>
                    </a:lnTo>
                  </a:path>
                </a:pathLst>
              </a:custGeom>
              <a:noFill/>
              <a:ln w="15875" cap="flat">
                <a:solidFill>
                  <a:srgbClr val="BB574D"/>
                </a:solidFill>
                <a:prstDash val="sysDot"/>
                <a:round/>
              </a:ln>
            </p:spPr>
            <p:txBody>
              <a:bodyPr wrap="none" rtlCol="0" anchor="ctr"/>
              <a:lstStyle/>
              <a:p>
                <a:endParaRPr lang="ko-KR" altLang="en-US" sz="16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32762C8A-00FB-3816-FEAA-DC1C5F7F3A5E}"/>
                  </a:ext>
                </a:extLst>
              </p:cNvPr>
              <p:cNvSpPr/>
              <p:nvPr/>
            </p:nvSpPr>
            <p:spPr>
              <a:xfrm>
                <a:off x="3583361" y="3678761"/>
                <a:ext cx="612293" cy="656619"/>
              </a:xfrm>
              <a:custGeom>
                <a:avLst/>
                <a:gdLst>
                  <a:gd name="connsiteX0" fmla="*/ 0 w 459200"/>
                  <a:gd name="connsiteY0" fmla="*/ 0 h 492442"/>
                  <a:gd name="connsiteX1" fmla="*/ 0 w 459200"/>
                  <a:gd name="connsiteY1" fmla="*/ 179927 h 492442"/>
                  <a:gd name="connsiteX2" fmla="*/ 66294 w 459200"/>
                  <a:gd name="connsiteY2" fmla="*/ 246221 h 492442"/>
                  <a:gd name="connsiteX3" fmla="*/ 392906 w 459200"/>
                  <a:gd name="connsiteY3" fmla="*/ 246221 h 492442"/>
                  <a:gd name="connsiteX4" fmla="*/ 459200 w 459200"/>
                  <a:gd name="connsiteY4" fmla="*/ 312515 h 492442"/>
                  <a:gd name="connsiteX5" fmla="*/ 459200 w 459200"/>
                  <a:gd name="connsiteY5" fmla="*/ 492442 h 492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200" h="492442">
                    <a:moveTo>
                      <a:pt x="0" y="0"/>
                    </a:moveTo>
                    <a:lnTo>
                      <a:pt x="0" y="179927"/>
                    </a:lnTo>
                    <a:cubicBezTo>
                      <a:pt x="0" y="216598"/>
                      <a:pt x="29718" y="246221"/>
                      <a:pt x="66294" y="246221"/>
                    </a:cubicBezTo>
                    <a:lnTo>
                      <a:pt x="392906" y="246221"/>
                    </a:lnTo>
                    <a:cubicBezTo>
                      <a:pt x="429578" y="246221"/>
                      <a:pt x="459200" y="275939"/>
                      <a:pt x="459200" y="312515"/>
                    </a:cubicBezTo>
                    <a:lnTo>
                      <a:pt x="459200" y="492442"/>
                    </a:lnTo>
                  </a:path>
                </a:pathLst>
              </a:custGeom>
              <a:noFill/>
              <a:ln w="15875" cap="flat">
                <a:solidFill>
                  <a:srgbClr val="F6AD2A"/>
                </a:solidFill>
                <a:prstDash val="sysDot"/>
                <a:round/>
              </a:ln>
            </p:spPr>
            <p:txBody>
              <a:bodyPr wrap="none" rtlCol="0" anchor="ctr"/>
              <a:lstStyle/>
              <a:p>
                <a:endParaRPr lang="ko-KR" altLang="en-US" sz="16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28DE9BFD-5BD8-4897-5556-0B245D24E3E0}"/>
                  </a:ext>
                </a:extLst>
              </p:cNvPr>
              <p:cNvSpPr/>
              <p:nvPr/>
            </p:nvSpPr>
            <p:spPr>
              <a:xfrm>
                <a:off x="4662273" y="3678761"/>
                <a:ext cx="1113838" cy="656619"/>
              </a:xfrm>
              <a:custGeom>
                <a:avLst/>
                <a:gdLst>
                  <a:gd name="connsiteX0" fmla="*/ 0 w 835342"/>
                  <a:gd name="connsiteY0" fmla="*/ 0 h 492442"/>
                  <a:gd name="connsiteX1" fmla="*/ 0 w 835342"/>
                  <a:gd name="connsiteY1" fmla="*/ 179927 h 492442"/>
                  <a:gd name="connsiteX2" fmla="*/ 66294 w 835342"/>
                  <a:gd name="connsiteY2" fmla="*/ 246221 h 492442"/>
                  <a:gd name="connsiteX3" fmla="*/ 769049 w 835342"/>
                  <a:gd name="connsiteY3" fmla="*/ 246221 h 492442"/>
                  <a:gd name="connsiteX4" fmla="*/ 835343 w 835342"/>
                  <a:gd name="connsiteY4" fmla="*/ 312515 h 492442"/>
                  <a:gd name="connsiteX5" fmla="*/ 835343 w 835342"/>
                  <a:gd name="connsiteY5" fmla="*/ 492442 h 492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5342" h="492442">
                    <a:moveTo>
                      <a:pt x="0" y="0"/>
                    </a:moveTo>
                    <a:lnTo>
                      <a:pt x="0" y="179927"/>
                    </a:lnTo>
                    <a:cubicBezTo>
                      <a:pt x="0" y="216598"/>
                      <a:pt x="29718" y="246221"/>
                      <a:pt x="66294" y="246221"/>
                    </a:cubicBezTo>
                    <a:lnTo>
                      <a:pt x="769049" y="246221"/>
                    </a:lnTo>
                    <a:cubicBezTo>
                      <a:pt x="805720" y="246221"/>
                      <a:pt x="835343" y="275939"/>
                      <a:pt x="835343" y="312515"/>
                    </a:cubicBezTo>
                    <a:lnTo>
                      <a:pt x="835343" y="492442"/>
                    </a:lnTo>
                  </a:path>
                </a:pathLst>
              </a:custGeom>
              <a:noFill/>
              <a:ln w="15875" cap="flat">
                <a:solidFill>
                  <a:srgbClr val="4B8153"/>
                </a:solidFill>
                <a:prstDash val="sysDot"/>
                <a:round/>
              </a:ln>
            </p:spPr>
            <p:txBody>
              <a:bodyPr wrap="none" rtlCol="0" anchor="ctr"/>
              <a:lstStyle/>
              <a:p>
                <a:endParaRPr lang="ko-KR" altLang="en-US" sz="16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6DE5D70D-C226-F891-0C95-56964D85FF2D}"/>
                  </a:ext>
                </a:extLst>
              </p:cNvPr>
              <p:cNvSpPr/>
              <p:nvPr/>
            </p:nvSpPr>
            <p:spPr>
              <a:xfrm>
                <a:off x="6410377" y="3678761"/>
                <a:ext cx="932728" cy="656619"/>
              </a:xfrm>
              <a:custGeom>
                <a:avLst/>
                <a:gdLst>
                  <a:gd name="connsiteX0" fmla="*/ 0 w 699516"/>
                  <a:gd name="connsiteY0" fmla="*/ 0 h 492442"/>
                  <a:gd name="connsiteX1" fmla="*/ 0 w 699516"/>
                  <a:gd name="connsiteY1" fmla="*/ 179927 h 492442"/>
                  <a:gd name="connsiteX2" fmla="*/ 66294 w 699516"/>
                  <a:gd name="connsiteY2" fmla="*/ 246221 h 492442"/>
                  <a:gd name="connsiteX3" fmla="*/ 633222 w 699516"/>
                  <a:gd name="connsiteY3" fmla="*/ 246221 h 492442"/>
                  <a:gd name="connsiteX4" fmla="*/ 699516 w 699516"/>
                  <a:gd name="connsiteY4" fmla="*/ 312515 h 492442"/>
                  <a:gd name="connsiteX5" fmla="*/ 699516 w 699516"/>
                  <a:gd name="connsiteY5" fmla="*/ 492442 h 492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99516" h="492442">
                    <a:moveTo>
                      <a:pt x="0" y="0"/>
                    </a:moveTo>
                    <a:lnTo>
                      <a:pt x="0" y="179927"/>
                    </a:lnTo>
                    <a:cubicBezTo>
                      <a:pt x="0" y="216598"/>
                      <a:pt x="29718" y="246221"/>
                      <a:pt x="66294" y="246221"/>
                    </a:cubicBezTo>
                    <a:lnTo>
                      <a:pt x="633222" y="246221"/>
                    </a:lnTo>
                    <a:cubicBezTo>
                      <a:pt x="669893" y="246221"/>
                      <a:pt x="699516" y="275939"/>
                      <a:pt x="699516" y="312515"/>
                    </a:cubicBezTo>
                    <a:lnTo>
                      <a:pt x="699516" y="492442"/>
                    </a:lnTo>
                  </a:path>
                </a:pathLst>
              </a:custGeom>
              <a:noFill/>
              <a:ln w="15875" cap="flat">
                <a:solidFill>
                  <a:srgbClr val="3068A0"/>
                </a:solidFill>
                <a:prstDash val="sysDot"/>
                <a:round/>
              </a:ln>
            </p:spPr>
            <p:txBody>
              <a:bodyPr wrap="none" rtlCol="0" anchor="ctr"/>
              <a:lstStyle/>
              <a:p>
                <a:endParaRPr lang="ko-KR" altLang="en-US" sz="16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C3974286-DF9C-F76F-E9F3-033A659812B6}"/>
                </a:ext>
              </a:extLst>
            </p:cNvPr>
            <p:cNvGrpSpPr/>
            <p:nvPr/>
          </p:nvGrpSpPr>
          <p:grpSpPr>
            <a:xfrm>
              <a:off x="3510185" y="4335652"/>
              <a:ext cx="1370559" cy="1000125"/>
              <a:chOff x="3510185" y="4335652"/>
              <a:chExt cx="1370559" cy="1000125"/>
            </a:xfrm>
          </p:grpSpPr>
          <p:sp>
            <p:nvSpPr>
              <p:cNvPr id="43" name="사각형: 둥근 모서리 42">
                <a:extLst>
                  <a:ext uri="{FF2B5EF4-FFF2-40B4-BE49-F238E27FC236}">
                    <a16:creationId xmlns:a16="http://schemas.microsoft.com/office/drawing/2014/main" id="{DFD421E6-5F05-0295-158A-8D75F77BF6EB}"/>
                  </a:ext>
                </a:extLst>
              </p:cNvPr>
              <p:cNvSpPr/>
              <p:nvPr/>
            </p:nvSpPr>
            <p:spPr>
              <a:xfrm>
                <a:off x="3510185" y="4335652"/>
                <a:ext cx="1370559" cy="1000125"/>
              </a:xfrm>
              <a:prstGeom prst="roundRect">
                <a:avLst>
                  <a:gd name="adj" fmla="val 11270"/>
                </a:avLst>
              </a:prstGeom>
              <a:solidFill>
                <a:srgbClr val="F6AD2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1EE176C-C3E7-EF69-5D1C-9DBE537AC53C}"/>
                  </a:ext>
                </a:extLst>
              </p:cNvPr>
              <p:cNvSpPr txBox="1"/>
              <p:nvPr/>
            </p:nvSpPr>
            <p:spPr>
              <a:xfrm>
                <a:off x="3658644" y="4713498"/>
                <a:ext cx="1073638" cy="24443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교과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과목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명</a:t>
                </a:r>
              </a:p>
            </p:txBody>
          </p:sp>
        </p:grp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3BE5805A-040B-7BB1-6AE6-B11A2434FA36}"/>
                </a:ext>
              </a:extLst>
            </p:cNvPr>
            <p:cNvGrpSpPr/>
            <p:nvPr/>
          </p:nvGrpSpPr>
          <p:grpSpPr>
            <a:xfrm>
              <a:off x="6657825" y="4335652"/>
              <a:ext cx="1370559" cy="1000125"/>
              <a:chOff x="6657825" y="4335652"/>
              <a:chExt cx="1370559" cy="1000125"/>
            </a:xfrm>
          </p:grpSpPr>
          <p:sp>
            <p:nvSpPr>
              <p:cNvPr id="45" name="사각형: 둥근 모서리 44">
                <a:extLst>
                  <a:ext uri="{FF2B5EF4-FFF2-40B4-BE49-F238E27FC236}">
                    <a16:creationId xmlns:a16="http://schemas.microsoft.com/office/drawing/2014/main" id="{0B58C825-BAF0-6E3A-81D3-F3DA4CB0873D}"/>
                  </a:ext>
                </a:extLst>
              </p:cNvPr>
              <p:cNvSpPr/>
              <p:nvPr/>
            </p:nvSpPr>
            <p:spPr>
              <a:xfrm>
                <a:off x="6657825" y="4335652"/>
                <a:ext cx="1370559" cy="1000125"/>
              </a:xfrm>
              <a:prstGeom prst="roundRect">
                <a:avLst>
                  <a:gd name="adj" fmla="val 12222"/>
                </a:avLst>
              </a:prstGeom>
              <a:solidFill>
                <a:srgbClr val="3068A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E21EFA1-8DE9-6B24-7412-BE186646DA99}"/>
                  </a:ext>
                </a:extLst>
              </p:cNvPr>
              <p:cNvSpPr txBox="1"/>
              <p:nvPr/>
            </p:nvSpPr>
            <p:spPr>
              <a:xfrm>
                <a:off x="6972493" y="4591283"/>
                <a:ext cx="741220" cy="4888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영역별</a:t>
                </a:r>
                <a:endPara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성취기준</a:t>
                </a:r>
              </a:p>
            </p:txBody>
          </p: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77F61484-EB9E-619A-CF6A-9D5AD51EDEA1}"/>
                </a:ext>
              </a:extLst>
            </p:cNvPr>
            <p:cNvGrpSpPr/>
            <p:nvPr/>
          </p:nvGrpSpPr>
          <p:grpSpPr>
            <a:xfrm>
              <a:off x="1670771" y="2831036"/>
              <a:ext cx="5272954" cy="849474"/>
              <a:chOff x="1670771" y="2831036"/>
              <a:chExt cx="5272954" cy="849474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F4C4A7B-2AC0-4E05-F132-E4D294D01EF4}"/>
                  </a:ext>
                </a:extLst>
              </p:cNvPr>
              <p:cNvSpPr txBox="1"/>
              <p:nvPr/>
            </p:nvSpPr>
            <p:spPr>
              <a:xfrm>
                <a:off x="5350455" y="2865734"/>
                <a:ext cx="370610" cy="81477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60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-</a:t>
                </a:r>
                <a:endParaRPr lang="ko-KR" altLang="en-US" sz="6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1402FF69-8AB7-C43E-8561-1E65391A4913}"/>
                  </a:ext>
                </a:extLst>
              </p:cNvPr>
              <p:cNvGrpSpPr/>
              <p:nvPr/>
            </p:nvGrpSpPr>
            <p:grpSpPr>
              <a:xfrm>
                <a:off x="1670771" y="2831036"/>
                <a:ext cx="838200" cy="838200"/>
                <a:chOff x="1796086" y="2610184"/>
                <a:chExt cx="838200" cy="838200"/>
              </a:xfrm>
            </p:grpSpPr>
            <p:sp>
              <p:nvSpPr>
                <p:cNvPr id="38" name="사각형: 둥근 모서리 37">
                  <a:extLst>
                    <a:ext uri="{FF2B5EF4-FFF2-40B4-BE49-F238E27FC236}">
                      <a16:creationId xmlns:a16="http://schemas.microsoft.com/office/drawing/2014/main" id="{DD05E25D-A25B-23AC-BDB6-8EED0812B88D}"/>
                    </a:ext>
                  </a:extLst>
                </p:cNvPr>
                <p:cNvSpPr/>
                <p:nvPr/>
              </p:nvSpPr>
              <p:spPr>
                <a:xfrm>
                  <a:off x="1796086" y="2610184"/>
                  <a:ext cx="838200" cy="838200"/>
                </a:xfrm>
                <a:prstGeom prst="roundRect">
                  <a:avLst>
                    <a:gd name="adj" fmla="val 12122"/>
                  </a:avLst>
                </a:prstGeom>
                <a:solidFill>
                  <a:schemeClr val="bg1"/>
                </a:solidFill>
                <a:ln>
                  <a:solidFill>
                    <a:srgbClr val="BB574D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B135268F-03AB-DF34-8FFB-FDEEDCA4E8E2}"/>
                    </a:ext>
                  </a:extLst>
                </p:cNvPr>
                <p:cNvSpPr txBox="1"/>
                <p:nvPr/>
              </p:nvSpPr>
              <p:spPr>
                <a:xfrm>
                  <a:off x="2024930" y="2662636"/>
                  <a:ext cx="380512" cy="7332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5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9</a:t>
                  </a:r>
                  <a:endParaRPr lang="ko-KR" altLang="en-US" sz="5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8C56389D-7EE6-ACC1-A586-178904851618}"/>
                  </a:ext>
                </a:extLst>
              </p:cNvPr>
              <p:cNvGrpSpPr/>
              <p:nvPr/>
            </p:nvGrpSpPr>
            <p:grpSpPr>
              <a:xfrm>
                <a:off x="4127796" y="2840728"/>
                <a:ext cx="1066800" cy="838200"/>
                <a:chOff x="4127796" y="2840728"/>
                <a:chExt cx="1066800" cy="838200"/>
              </a:xfrm>
            </p:grpSpPr>
            <p:sp>
              <p:nvSpPr>
                <p:cNvPr id="36" name="사각형: 둥근 모서리 35">
                  <a:extLst>
                    <a:ext uri="{FF2B5EF4-FFF2-40B4-BE49-F238E27FC236}">
                      <a16:creationId xmlns:a16="http://schemas.microsoft.com/office/drawing/2014/main" id="{EF80A7D5-48CC-A918-B93F-C992A74C35F4}"/>
                    </a:ext>
                  </a:extLst>
                </p:cNvPr>
                <p:cNvSpPr/>
                <p:nvPr/>
              </p:nvSpPr>
              <p:spPr>
                <a:xfrm>
                  <a:off x="4127796" y="2840728"/>
                  <a:ext cx="1066800" cy="838200"/>
                </a:xfrm>
                <a:prstGeom prst="roundRect">
                  <a:avLst>
                    <a:gd name="adj" fmla="val 12122"/>
                  </a:avLst>
                </a:prstGeom>
                <a:solidFill>
                  <a:schemeClr val="bg1"/>
                </a:solidFill>
                <a:ln>
                  <a:solidFill>
                    <a:srgbClr val="4B815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96B55FD5-2389-A0FB-9D34-0BD4EFA477B4}"/>
                    </a:ext>
                  </a:extLst>
                </p:cNvPr>
                <p:cNvSpPr txBox="1"/>
                <p:nvPr/>
              </p:nvSpPr>
              <p:spPr>
                <a:xfrm>
                  <a:off x="4281390" y="2906474"/>
                  <a:ext cx="759609" cy="7332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5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01</a:t>
                  </a:r>
                  <a:endParaRPr lang="ko-KR" altLang="en-US" sz="5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3AB66328-F9AF-21CD-AC0D-7998AC05127A}"/>
                  </a:ext>
                </a:extLst>
              </p:cNvPr>
              <p:cNvGrpSpPr/>
              <p:nvPr/>
            </p:nvGrpSpPr>
            <p:grpSpPr>
              <a:xfrm>
                <a:off x="5876925" y="2840728"/>
                <a:ext cx="1066800" cy="838200"/>
                <a:chOff x="4105275" y="2619876"/>
                <a:chExt cx="1066800" cy="838200"/>
              </a:xfrm>
            </p:grpSpPr>
            <p:sp>
              <p:nvSpPr>
                <p:cNvPr id="34" name="사각형: 둥근 모서리 33">
                  <a:extLst>
                    <a:ext uri="{FF2B5EF4-FFF2-40B4-BE49-F238E27FC236}">
                      <a16:creationId xmlns:a16="http://schemas.microsoft.com/office/drawing/2014/main" id="{64D1261F-C613-AE94-069F-8385A607048C}"/>
                    </a:ext>
                  </a:extLst>
                </p:cNvPr>
                <p:cNvSpPr/>
                <p:nvPr/>
              </p:nvSpPr>
              <p:spPr>
                <a:xfrm>
                  <a:off x="4105275" y="2619876"/>
                  <a:ext cx="1066800" cy="838200"/>
                </a:xfrm>
                <a:prstGeom prst="roundRect">
                  <a:avLst>
                    <a:gd name="adj" fmla="val 12122"/>
                  </a:avLst>
                </a:prstGeom>
                <a:solidFill>
                  <a:schemeClr val="bg1"/>
                </a:solidFill>
                <a:ln>
                  <a:solidFill>
                    <a:srgbClr val="3068A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7DD875E8-B3EA-813D-04F6-D9BF05B72DB0}"/>
                    </a:ext>
                  </a:extLst>
                </p:cNvPr>
                <p:cNvSpPr txBox="1"/>
                <p:nvPr/>
              </p:nvSpPr>
              <p:spPr>
                <a:xfrm>
                  <a:off x="4258869" y="2685622"/>
                  <a:ext cx="759609" cy="7332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5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01</a:t>
                  </a:r>
                  <a:endParaRPr lang="ko-KR" altLang="en-US" sz="5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80D4C561-ADB9-C165-F277-42EC801C0278}"/>
                  </a:ext>
                </a:extLst>
              </p:cNvPr>
              <p:cNvGrpSpPr/>
              <p:nvPr/>
            </p:nvGrpSpPr>
            <p:grpSpPr>
              <a:xfrm>
                <a:off x="2619388" y="2840728"/>
                <a:ext cx="1404210" cy="838200"/>
                <a:chOff x="2739916" y="2619876"/>
                <a:chExt cx="1186695" cy="838200"/>
              </a:xfrm>
            </p:grpSpPr>
            <p:sp>
              <p:nvSpPr>
                <p:cNvPr id="40" name="사각형: 둥근 모서리 39">
                  <a:extLst>
                    <a:ext uri="{FF2B5EF4-FFF2-40B4-BE49-F238E27FC236}">
                      <a16:creationId xmlns:a16="http://schemas.microsoft.com/office/drawing/2014/main" id="{62A16B77-9665-6A76-3788-F183B3813242}"/>
                    </a:ext>
                  </a:extLst>
                </p:cNvPr>
                <p:cNvSpPr/>
                <p:nvPr/>
              </p:nvSpPr>
              <p:spPr>
                <a:xfrm>
                  <a:off x="2739916" y="2619876"/>
                  <a:ext cx="1186695" cy="838200"/>
                </a:xfrm>
                <a:prstGeom prst="roundRect">
                  <a:avLst>
                    <a:gd name="adj" fmla="val 12122"/>
                  </a:avLst>
                </a:prstGeom>
                <a:solidFill>
                  <a:schemeClr val="bg1"/>
                </a:solidFill>
                <a:ln>
                  <a:solidFill>
                    <a:srgbClr val="F6AD2A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7C80C23F-9C07-598C-902E-352FBA91EB43}"/>
                    </a:ext>
                  </a:extLst>
                </p:cNvPr>
                <p:cNvSpPr txBox="1"/>
                <p:nvPr/>
              </p:nvSpPr>
              <p:spPr>
                <a:xfrm>
                  <a:off x="2863459" y="2672328"/>
                  <a:ext cx="939605" cy="7332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5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기가</a:t>
                  </a:r>
                </a:p>
              </p:txBody>
            </p:sp>
          </p:grp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DF8BF8D3-10CE-0C2F-D105-3EB39DCF1AFD}"/>
                </a:ext>
              </a:extLst>
            </p:cNvPr>
            <p:cNvGrpSpPr/>
            <p:nvPr/>
          </p:nvGrpSpPr>
          <p:grpSpPr>
            <a:xfrm>
              <a:off x="5089813" y="4335652"/>
              <a:ext cx="1370559" cy="1000125"/>
              <a:chOff x="5089813" y="4335652"/>
              <a:chExt cx="1370559" cy="1000125"/>
            </a:xfrm>
          </p:grpSpPr>
          <p:sp>
            <p:nvSpPr>
              <p:cNvPr id="44" name="사각형: 둥근 모서리 43">
                <a:extLst>
                  <a:ext uri="{FF2B5EF4-FFF2-40B4-BE49-F238E27FC236}">
                    <a16:creationId xmlns:a16="http://schemas.microsoft.com/office/drawing/2014/main" id="{88194777-F428-4F99-6D8C-F129447F3A73}"/>
                  </a:ext>
                </a:extLst>
              </p:cNvPr>
              <p:cNvSpPr/>
              <p:nvPr/>
            </p:nvSpPr>
            <p:spPr>
              <a:xfrm>
                <a:off x="5089813" y="4335652"/>
                <a:ext cx="1370559" cy="1000125"/>
              </a:xfrm>
              <a:prstGeom prst="roundRect">
                <a:avLst>
                  <a:gd name="adj" fmla="val 11587"/>
                </a:avLst>
              </a:prstGeom>
              <a:solidFill>
                <a:srgbClr val="4B815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A4CB2A54-620C-1008-FC3C-2B18D8D71722}"/>
                  </a:ext>
                </a:extLst>
              </p:cNvPr>
              <p:cNvGrpSpPr/>
              <p:nvPr/>
            </p:nvGrpSpPr>
            <p:grpSpPr>
              <a:xfrm>
                <a:off x="5301221" y="4497347"/>
                <a:ext cx="947744" cy="683076"/>
                <a:chOff x="5301221" y="4500959"/>
                <a:chExt cx="947744" cy="683076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78AB07C7-19C5-1161-56E3-D0E4EF974AAB}"/>
                    </a:ext>
                  </a:extLst>
                </p:cNvPr>
                <p:cNvSpPr txBox="1"/>
                <p:nvPr/>
              </p:nvSpPr>
              <p:spPr>
                <a:xfrm>
                  <a:off x="5404483" y="4500959"/>
                  <a:ext cx="741220" cy="24443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영역번호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E90FCD9A-4B7E-FA09-D127-9468A27DB92B}"/>
                    </a:ext>
                  </a:extLst>
                </p:cNvPr>
                <p:cNvSpPr txBox="1"/>
                <p:nvPr/>
              </p:nvSpPr>
              <p:spPr>
                <a:xfrm>
                  <a:off x="5301221" y="4803807"/>
                  <a:ext cx="947744" cy="38022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01 ~ 02 : </a:t>
                  </a:r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가정</a:t>
                  </a:r>
                  <a:endParaRPr lang="en-US" altLang="ko-KR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en-US" altLang="ko-KR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03 ~ 04 : </a:t>
                  </a:r>
                  <a:r>
                    <a:rPr lang="ko-KR" altLang="en-US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기술</a:t>
                  </a:r>
                </a:p>
              </p:txBody>
            </p:sp>
          </p:grpSp>
        </p:grp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41273FE3-9901-547B-3AC1-4A29C9AF3BE1}"/>
                </a:ext>
              </a:extLst>
            </p:cNvPr>
            <p:cNvGrpSpPr/>
            <p:nvPr/>
          </p:nvGrpSpPr>
          <p:grpSpPr>
            <a:xfrm>
              <a:off x="1115616" y="4335652"/>
              <a:ext cx="2195217" cy="1000125"/>
              <a:chOff x="1115616" y="4335652"/>
              <a:chExt cx="2195217" cy="1000125"/>
            </a:xfrm>
          </p:grpSpPr>
          <p:sp>
            <p:nvSpPr>
              <p:cNvPr id="42" name="사각형: 둥근 모서리 41">
                <a:extLst>
                  <a:ext uri="{FF2B5EF4-FFF2-40B4-BE49-F238E27FC236}">
                    <a16:creationId xmlns:a16="http://schemas.microsoft.com/office/drawing/2014/main" id="{3497061A-2F15-2DFF-0A13-5C406A4B772E}"/>
                  </a:ext>
                </a:extLst>
              </p:cNvPr>
              <p:cNvSpPr/>
              <p:nvPr/>
            </p:nvSpPr>
            <p:spPr>
              <a:xfrm>
                <a:off x="1115616" y="4335652"/>
                <a:ext cx="2195217" cy="1000125"/>
              </a:xfrm>
              <a:prstGeom prst="roundRect">
                <a:avLst>
                  <a:gd name="adj" fmla="val 11905"/>
                </a:avLst>
              </a:prstGeom>
              <a:solidFill>
                <a:srgbClr val="BB574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6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4E0D915-860B-952F-12FA-680AEADC8058}"/>
                  </a:ext>
                </a:extLst>
              </p:cNvPr>
              <p:cNvSpPr txBox="1"/>
              <p:nvPr/>
            </p:nvSpPr>
            <p:spPr>
              <a:xfrm>
                <a:off x="1356719" y="4591283"/>
                <a:ext cx="1713011" cy="4888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학년군별 교육과정의</a:t>
                </a:r>
              </a:p>
              <a:p>
                <a:pPr algn="ctr"/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최종 학년 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EA787A6-73D8-1D52-BC83-289BE44D690B}"/>
              </a:ext>
            </a:extLst>
          </p:cNvPr>
          <p:cNvGrpSpPr/>
          <p:nvPr/>
        </p:nvGrpSpPr>
        <p:grpSpPr>
          <a:xfrm flipH="1">
            <a:off x="4203000" y="1811893"/>
            <a:ext cx="738000" cy="738664"/>
            <a:chOff x="8162392" y="3228297"/>
            <a:chExt cx="738000" cy="738664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370D6C04-33C3-FE19-2404-B3A619DA55BB}"/>
                </a:ext>
              </a:extLst>
            </p:cNvPr>
            <p:cNvSpPr/>
            <p:nvPr/>
          </p:nvSpPr>
          <p:spPr>
            <a:xfrm>
              <a:off x="8162392" y="3228297"/>
              <a:ext cx="738000" cy="738664"/>
            </a:xfrm>
            <a:prstGeom prst="ellipse">
              <a:avLst/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3339A05-BD24-CB8A-CA9B-57C2A0DAB143}"/>
                </a:ext>
              </a:extLst>
            </p:cNvPr>
            <p:cNvSpPr txBox="1"/>
            <p:nvPr/>
          </p:nvSpPr>
          <p:spPr>
            <a:xfrm>
              <a:off x="8224417" y="3228297"/>
              <a:ext cx="613951" cy="7386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  <a:endParaRPr lang="ko-KR" altLang="en-US" sz="48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9E16720-27F5-4F91-53C9-D0D0F82B1699}"/>
              </a:ext>
            </a:extLst>
          </p:cNvPr>
          <p:cNvSpPr txBox="1"/>
          <p:nvPr/>
        </p:nvSpPr>
        <p:spPr>
          <a:xfrm>
            <a:off x="1684992" y="2765767"/>
            <a:ext cx="5774017" cy="123110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US" altLang="ko-KR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2022 </a:t>
            </a:r>
            <a:r>
              <a:rPr lang="ko-KR" altLang="en-US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실과</a:t>
            </a:r>
            <a:r>
              <a:rPr lang="en-US" altLang="ko-KR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</a:p>
          <a:p>
            <a:pPr algn="ctr"/>
            <a:r>
              <a:rPr lang="ko-KR" altLang="en-US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 과정의 이해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C29EDE1B-4C1C-A7CF-0C28-09CB6688DE74}"/>
              </a:ext>
            </a:extLst>
          </p:cNvPr>
          <p:cNvGrpSpPr/>
          <p:nvPr/>
        </p:nvGrpSpPr>
        <p:grpSpPr>
          <a:xfrm>
            <a:off x="2114597" y="1450397"/>
            <a:ext cx="4914807" cy="1769852"/>
            <a:chOff x="2114597" y="1870905"/>
            <a:chExt cx="4914807" cy="1769852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8E82762F-1E62-6B9D-5B21-4503C098D11B}"/>
                </a:ext>
              </a:extLst>
            </p:cNvPr>
            <p:cNvGrpSpPr/>
            <p:nvPr/>
          </p:nvGrpSpPr>
          <p:grpSpPr>
            <a:xfrm flipH="1">
              <a:off x="4267042" y="1870905"/>
              <a:ext cx="609917" cy="615553"/>
              <a:chOff x="8226433" y="3287309"/>
              <a:chExt cx="609917" cy="615553"/>
            </a:xfrm>
          </p:grpSpPr>
          <p:sp>
            <p:nvSpPr>
              <p:cNvPr id="12" name="타원 11">
                <a:extLst>
                  <a:ext uri="{FF2B5EF4-FFF2-40B4-BE49-F238E27FC236}">
                    <a16:creationId xmlns:a16="http://schemas.microsoft.com/office/drawing/2014/main" id="{4231F9A4-5022-BD4F-11EB-B9ADAD128F9B}"/>
                  </a:ext>
                </a:extLst>
              </p:cNvPr>
              <p:cNvSpPr/>
              <p:nvPr/>
            </p:nvSpPr>
            <p:spPr>
              <a:xfrm>
                <a:off x="8226433" y="3289852"/>
                <a:ext cx="609917" cy="610466"/>
              </a:xfrm>
              <a:prstGeom prst="ellipse">
                <a:avLst/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 dirty="0"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152B058-0EEE-3CD4-C35A-F480C5E43231}"/>
                  </a:ext>
                </a:extLst>
              </p:cNvPr>
              <p:cNvSpPr txBox="1"/>
              <p:nvPr/>
            </p:nvSpPr>
            <p:spPr>
              <a:xfrm>
                <a:off x="8275713" y="3287309"/>
                <a:ext cx="511357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40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Ⅱ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77C767E-EA34-F31A-8200-14C34392E1A0}"/>
                </a:ext>
              </a:extLst>
            </p:cNvPr>
            <p:cNvSpPr txBox="1"/>
            <p:nvPr/>
          </p:nvSpPr>
          <p:spPr>
            <a:xfrm>
              <a:off x="2114597" y="2594317"/>
              <a:ext cx="4914807" cy="1046440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US" altLang="ko-KR" sz="3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3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실과</a:t>
              </a:r>
              <a:r>
                <a:rPr lang="en-US" altLang="ko-KR" sz="3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3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</a:t>
              </a:r>
              <a:r>
                <a:rPr lang="en-US" altLang="ko-KR" sz="3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sz="3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가정</a:t>
              </a:r>
              <a:r>
                <a:rPr lang="en-US" altLang="ko-KR" sz="3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</a:t>
              </a:r>
              <a:endParaRPr lang="ko-KR" altLang="en-US" sz="3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3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 과정의 이해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C9E7BA72-4050-13EA-DD7C-6ADB318C9EB4}"/>
              </a:ext>
            </a:extLst>
          </p:cNvPr>
          <p:cNvGrpSpPr/>
          <p:nvPr/>
        </p:nvGrpSpPr>
        <p:grpSpPr>
          <a:xfrm>
            <a:off x="981075" y="3292083"/>
            <a:ext cx="7181850" cy="2898648"/>
            <a:chOff x="981075" y="3292083"/>
            <a:chExt cx="7181850" cy="2898648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9E1EC4E3-EE48-F8AE-E26A-AC3E873D5031}"/>
                </a:ext>
              </a:extLst>
            </p:cNvPr>
            <p:cNvGrpSpPr/>
            <p:nvPr/>
          </p:nvGrpSpPr>
          <p:grpSpPr>
            <a:xfrm>
              <a:off x="981075" y="3292083"/>
              <a:ext cx="7181850" cy="2898648"/>
              <a:chOff x="981075" y="3292083"/>
              <a:chExt cx="7181850" cy="2898648"/>
            </a:xfrm>
          </p:grpSpPr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7D471312-396E-8BD8-26AC-11A573C5B47C}"/>
                  </a:ext>
                </a:extLst>
              </p:cNvPr>
              <p:cNvSpPr/>
              <p:nvPr/>
            </p:nvSpPr>
            <p:spPr>
              <a:xfrm>
                <a:off x="981075" y="3292083"/>
                <a:ext cx="7181850" cy="2898648"/>
              </a:xfrm>
              <a:prstGeom prst="roundRect">
                <a:avLst>
                  <a:gd name="adj" fmla="val 5156"/>
                </a:avLst>
              </a:prstGeom>
              <a:solidFill>
                <a:srgbClr val="DCF1F4">
                  <a:alpha val="6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5" name="사각형: 둥근 모서리 24">
                <a:extLst>
                  <a:ext uri="{FF2B5EF4-FFF2-40B4-BE49-F238E27FC236}">
                    <a16:creationId xmlns:a16="http://schemas.microsoft.com/office/drawing/2014/main" id="{BC9A106C-6A3C-F30D-B37E-4CED1BD5BD01}"/>
                  </a:ext>
                </a:extLst>
              </p:cNvPr>
              <p:cNvSpPr/>
              <p:nvPr/>
            </p:nvSpPr>
            <p:spPr>
              <a:xfrm>
                <a:off x="1096146" y="3399594"/>
                <a:ext cx="6951709" cy="537553"/>
              </a:xfrm>
              <a:prstGeom prst="roundRect">
                <a:avLst>
                  <a:gd name="adj" fmla="val 1512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25400" dir="16200000" rotWithShape="0">
                  <a:srgbClr val="B0DEE6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56E1DF7-FD04-C497-B4C1-60A36C39E18D}"/>
                  </a:ext>
                </a:extLst>
              </p:cNvPr>
              <p:cNvSpPr txBox="1"/>
              <p:nvPr/>
            </p:nvSpPr>
            <p:spPr>
              <a:xfrm>
                <a:off x="1207811" y="3545263"/>
                <a:ext cx="6219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1.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성격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8027978-D880-DD3D-2129-7827CCD6541C}"/>
                  </a:ext>
                </a:extLst>
              </p:cNvPr>
              <p:cNvSpPr txBox="1"/>
              <p:nvPr/>
            </p:nvSpPr>
            <p:spPr>
              <a:xfrm>
                <a:off x="1207806" y="4082820"/>
                <a:ext cx="62517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2.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목표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38776BA-D3B3-7A3F-805E-0782DE877770}"/>
                  </a:ext>
                </a:extLst>
              </p:cNvPr>
              <p:cNvSpPr txBox="1"/>
              <p:nvPr/>
            </p:nvSpPr>
            <p:spPr>
              <a:xfrm>
                <a:off x="1207806" y="5157934"/>
                <a:ext cx="391453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4.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성취기준 해설 및 성취기준 적용 시 고려 사항</a:t>
                </a:r>
              </a:p>
            </p:txBody>
          </p:sp>
          <p:sp>
            <p:nvSpPr>
              <p:cNvPr id="23" name="사각형: 둥근 모서리 22">
                <a:extLst>
                  <a:ext uri="{FF2B5EF4-FFF2-40B4-BE49-F238E27FC236}">
                    <a16:creationId xmlns:a16="http://schemas.microsoft.com/office/drawing/2014/main" id="{954D2BFA-4405-DC89-987D-F06B26911F02}"/>
                  </a:ext>
                </a:extLst>
              </p:cNvPr>
              <p:cNvSpPr/>
              <p:nvPr/>
            </p:nvSpPr>
            <p:spPr>
              <a:xfrm>
                <a:off x="1096146" y="4474709"/>
                <a:ext cx="6951709" cy="537553"/>
              </a:xfrm>
              <a:prstGeom prst="roundRect">
                <a:avLst>
                  <a:gd name="adj" fmla="val 1512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25400" dir="16200000" rotWithShape="0">
                  <a:srgbClr val="B0DEE6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448EA8B-B958-6131-6CFB-A25D99EC5FCE}"/>
                  </a:ext>
                </a:extLst>
              </p:cNvPr>
              <p:cNvSpPr txBox="1"/>
              <p:nvPr/>
            </p:nvSpPr>
            <p:spPr>
              <a:xfrm>
                <a:off x="1207811" y="4620377"/>
                <a:ext cx="210153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3.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내용 체계 및 성취 기준</a:t>
                </a:r>
              </a:p>
            </p:txBody>
          </p:sp>
        </p:grpSp>
        <p:sp>
          <p:nvSpPr>
            <p:cNvPr id="4" name="사각형: 둥근 모서리 22">
              <a:extLst>
                <a:ext uri="{FF2B5EF4-FFF2-40B4-BE49-F238E27FC236}">
                  <a16:creationId xmlns:a16="http://schemas.microsoft.com/office/drawing/2014/main" id="{FC70FB7F-75DA-AB37-144C-8A713F16B3C0}"/>
                </a:ext>
              </a:extLst>
            </p:cNvPr>
            <p:cNvSpPr/>
            <p:nvPr/>
          </p:nvSpPr>
          <p:spPr>
            <a:xfrm>
              <a:off x="1096146" y="5551284"/>
              <a:ext cx="6951709" cy="537553"/>
            </a:xfrm>
            <a:prstGeom prst="roundRect">
              <a:avLst>
                <a:gd name="adj" fmla="val 15128"/>
              </a:avLst>
            </a:prstGeom>
            <a:solidFill>
              <a:schemeClr val="bg1"/>
            </a:solidFill>
            <a:ln>
              <a:noFill/>
            </a:ln>
            <a:effectLst>
              <a:outerShdw dist="25400" dir="16200000" rotWithShape="0">
                <a:srgbClr val="B0DEE6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82134CC-8019-3C69-045A-262C221738A1}"/>
                </a:ext>
              </a:extLst>
            </p:cNvPr>
            <p:cNvSpPr txBox="1"/>
            <p:nvPr/>
          </p:nvSpPr>
          <p:spPr>
            <a:xfrm>
              <a:off x="1207811" y="5696952"/>
              <a:ext cx="225222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5. </a:t>
              </a:r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교수학습 및 평가의 방향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타원 7">
            <a:extLst>
              <a:ext uri="{FF2B5EF4-FFF2-40B4-BE49-F238E27FC236}">
                <a16:creationId xmlns:a16="http://schemas.microsoft.com/office/drawing/2014/main" id="{63E0CA25-6F5D-B6F6-AA1E-EF3EEFB0BCA7}"/>
              </a:ext>
            </a:extLst>
          </p:cNvPr>
          <p:cNvSpPr/>
          <p:nvPr/>
        </p:nvSpPr>
        <p:spPr>
          <a:xfrm>
            <a:off x="4855387" y="5914198"/>
            <a:ext cx="2363408" cy="522331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52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7E775AD-FF22-5154-30C8-C3CD90FDD538}"/>
              </a:ext>
            </a:extLst>
          </p:cNvPr>
          <p:cNvGrpSpPr/>
          <p:nvPr/>
        </p:nvGrpSpPr>
        <p:grpSpPr>
          <a:xfrm>
            <a:off x="6971009" y="3787894"/>
            <a:ext cx="1616380" cy="2299916"/>
            <a:chOff x="6971009" y="3787894"/>
            <a:chExt cx="1616380" cy="2299916"/>
          </a:xfrm>
        </p:grpSpPr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FB3408D8-A877-78AF-5E52-595650EE7603}"/>
                </a:ext>
              </a:extLst>
            </p:cNvPr>
            <p:cNvSpPr/>
            <p:nvPr/>
          </p:nvSpPr>
          <p:spPr>
            <a:xfrm flipH="1" flipV="1">
              <a:off x="6971009" y="4536312"/>
              <a:ext cx="1551338" cy="1551498"/>
            </a:xfrm>
            <a:custGeom>
              <a:avLst/>
              <a:gdLst>
                <a:gd name="connsiteX0" fmla="*/ 0 w 916685"/>
                <a:gd name="connsiteY0" fmla="*/ 458343 h 916781"/>
                <a:gd name="connsiteX1" fmla="*/ 458343 w 916685"/>
                <a:gd name="connsiteY1" fmla="*/ 0 h 916781"/>
                <a:gd name="connsiteX2" fmla="*/ 916686 w 916685"/>
                <a:gd name="connsiteY2" fmla="*/ 458343 h 916781"/>
                <a:gd name="connsiteX3" fmla="*/ 458343 w 916685"/>
                <a:gd name="connsiteY3" fmla="*/ 916781 h 916781"/>
                <a:gd name="connsiteX4" fmla="*/ 0 w 916685"/>
                <a:gd name="connsiteY4" fmla="*/ 458343 h 91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685" h="916781">
                  <a:moveTo>
                    <a:pt x="0" y="458343"/>
                  </a:moveTo>
                  <a:cubicBezTo>
                    <a:pt x="0" y="205169"/>
                    <a:pt x="205169" y="0"/>
                    <a:pt x="458343" y="0"/>
                  </a:cubicBezTo>
                  <a:cubicBezTo>
                    <a:pt x="711518" y="0"/>
                    <a:pt x="916686" y="205264"/>
                    <a:pt x="916686" y="458343"/>
                  </a:cubicBezTo>
                  <a:cubicBezTo>
                    <a:pt x="916686" y="711422"/>
                    <a:pt x="711518" y="916781"/>
                    <a:pt x="458343" y="916781"/>
                  </a:cubicBezTo>
                  <a:cubicBezTo>
                    <a:pt x="205169" y="916781"/>
                    <a:pt x="0" y="711518"/>
                    <a:pt x="0" y="45834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EAC6E3C4-4C39-903C-695B-4D87211DC9FB}"/>
                </a:ext>
              </a:extLst>
            </p:cNvPr>
            <p:cNvSpPr/>
            <p:nvPr/>
          </p:nvSpPr>
          <p:spPr>
            <a:xfrm flipH="1" flipV="1">
              <a:off x="7045342" y="3787895"/>
              <a:ext cx="1542047" cy="2225828"/>
            </a:xfrm>
            <a:custGeom>
              <a:avLst/>
              <a:gdLst>
                <a:gd name="connsiteX0" fmla="*/ 159449 w 1121283"/>
                <a:gd name="connsiteY0" fmla="*/ 746760 h 1618487"/>
                <a:gd name="connsiteX1" fmla="*/ 0 w 1121283"/>
                <a:gd name="connsiteY1" fmla="*/ 1445800 h 1618487"/>
                <a:gd name="connsiteX2" fmla="*/ 304229 w 1121283"/>
                <a:gd name="connsiteY2" fmla="*/ 1345121 h 1618487"/>
                <a:gd name="connsiteX3" fmla="*/ 756095 w 1121283"/>
                <a:gd name="connsiteY3" fmla="*/ 1618488 h 1618487"/>
                <a:gd name="connsiteX4" fmla="*/ 756095 w 1121283"/>
                <a:gd name="connsiteY4" fmla="*/ 1618488 h 1618487"/>
                <a:gd name="connsiteX5" fmla="*/ 915352 w 1121283"/>
                <a:gd name="connsiteY5" fmla="*/ 919544 h 1618487"/>
                <a:gd name="connsiteX6" fmla="*/ 1121283 w 1121283"/>
                <a:gd name="connsiteY6" fmla="*/ 510064 h 1618487"/>
                <a:gd name="connsiteX7" fmla="*/ 611219 w 1121283"/>
                <a:gd name="connsiteY7" fmla="*/ 0 h 1618487"/>
                <a:gd name="connsiteX8" fmla="*/ 101156 w 1121283"/>
                <a:gd name="connsiteY8" fmla="*/ 510064 h 1618487"/>
                <a:gd name="connsiteX9" fmla="*/ 159353 w 1121283"/>
                <a:gd name="connsiteY9" fmla="*/ 746760 h 1618487"/>
                <a:gd name="connsiteX10" fmla="*/ 159353 w 1121283"/>
                <a:gd name="connsiteY10" fmla="*/ 746760 h 1618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21283" h="1618487">
                  <a:moveTo>
                    <a:pt x="159449" y="746760"/>
                  </a:moveTo>
                  <a:cubicBezTo>
                    <a:pt x="325755" y="1064324"/>
                    <a:pt x="287560" y="1231868"/>
                    <a:pt x="0" y="1445800"/>
                  </a:cubicBezTo>
                  <a:cubicBezTo>
                    <a:pt x="84963" y="1382554"/>
                    <a:pt x="190214" y="1345121"/>
                    <a:pt x="304229" y="1345121"/>
                  </a:cubicBezTo>
                  <a:cubicBezTo>
                    <a:pt x="500539" y="1345121"/>
                    <a:pt x="670750" y="1455992"/>
                    <a:pt x="756095" y="1618488"/>
                  </a:cubicBezTo>
                  <a:lnTo>
                    <a:pt x="756095" y="1618488"/>
                  </a:lnTo>
                  <a:cubicBezTo>
                    <a:pt x="589788" y="1301020"/>
                    <a:pt x="627983" y="1133475"/>
                    <a:pt x="915352" y="919544"/>
                  </a:cubicBezTo>
                  <a:cubicBezTo>
                    <a:pt x="1040321" y="826579"/>
                    <a:pt x="1121283" y="677799"/>
                    <a:pt x="1121283" y="510064"/>
                  </a:cubicBezTo>
                  <a:cubicBezTo>
                    <a:pt x="1121283" y="228314"/>
                    <a:pt x="892969" y="0"/>
                    <a:pt x="611219" y="0"/>
                  </a:cubicBezTo>
                  <a:cubicBezTo>
                    <a:pt x="329470" y="0"/>
                    <a:pt x="101156" y="228410"/>
                    <a:pt x="101156" y="510064"/>
                  </a:cubicBezTo>
                  <a:cubicBezTo>
                    <a:pt x="101156" y="595503"/>
                    <a:pt x="122301" y="675989"/>
                    <a:pt x="159353" y="746760"/>
                  </a:cubicBezTo>
                  <a:lnTo>
                    <a:pt x="159353" y="74676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C425714E-4D97-4C97-E9E1-AD0BF0914896}"/>
                </a:ext>
              </a:extLst>
            </p:cNvPr>
            <p:cNvSpPr/>
            <p:nvPr/>
          </p:nvSpPr>
          <p:spPr>
            <a:xfrm flipH="1" flipV="1">
              <a:off x="7116341" y="4681659"/>
              <a:ext cx="1260674" cy="1260805"/>
            </a:xfrm>
            <a:custGeom>
              <a:avLst/>
              <a:gdLst>
                <a:gd name="connsiteX0" fmla="*/ 0 w 916685"/>
                <a:gd name="connsiteY0" fmla="*/ 458343 h 916781"/>
                <a:gd name="connsiteX1" fmla="*/ 458343 w 916685"/>
                <a:gd name="connsiteY1" fmla="*/ 0 h 916781"/>
                <a:gd name="connsiteX2" fmla="*/ 916686 w 916685"/>
                <a:gd name="connsiteY2" fmla="*/ 458343 h 916781"/>
                <a:gd name="connsiteX3" fmla="*/ 458343 w 916685"/>
                <a:gd name="connsiteY3" fmla="*/ 916781 h 916781"/>
                <a:gd name="connsiteX4" fmla="*/ 0 w 916685"/>
                <a:gd name="connsiteY4" fmla="*/ 458343 h 91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685" h="916781">
                  <a:moveTo>
                    <a:pt x="0" y="458343"/>
                  </a:moveTo>
                  <a:cubicBezTo>
                    <a:pt x="0" y="205169"/>
                    <a:pt x="205169" y="0"/>
                    <a:pt x="458343" y="0"/>
                  </a:cubicBezTo>
                  <a:cubicBezTo>
                    <a:pt x="711518" y="0"/>
                    <a:pt x="916686" y="205264"/>
                    <a:pt x="916686" y="458343"/>
                  </a:cubicBezTo>
                  <a:cubicBezTo>
                    <a:pt x="916686" y="711422"/>
                    <a:pt x="711518" y="916781"/>
                    <a:pt x="458343" y="916781"/>
                  </a:cubicBezTo>
                  <a:cubicBezTo>
                    <a:pt x="205169" y="916781"/>
                    <a:pt x="0" y="711518"/>
                    <a:pt x="0" y="45834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C7105EF-7F5E-1A61-8150-7A2CF895BD6D}"/>
                </a:ext>
              </a:extLst>
            </p:cNvPr>
            <p:cNvSpPr txBox="1"/>
            <p:nvPr/>
          </p:nvSpPr>
          <p:spPr>
            <a:xfrm flipH="1">
              <a:off x="7242534" y="5065840"/>
              <a:ext cx="1008288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지속 가능한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공존</a:t>
              </a:r>
              <a:endParaRPr lang="ko-KR" altLang="en-US" sz="12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8A5E38EF-06FD-D4B8-E4F7-4BDAF2FE9C05}"/>
                </a:ext>
              </a:extLst>
            </p:cNvPr>
            <p:cNvSpPr/>
            <p:nvPr/>
          </p:nvSpPr>
          <p:spPr>
            <a:xfrm flipH="1" flipV="1">
              <a:off x="7547567" y="3787894"/>
              <a:ext cx="1039822" cy="450299"/>
            </a:xfrm>
            <a:custGeom>
              <a:avLst/>
              <a:gdLst>
                <a:gd name="connsiteX0" fmla="*/ 1039822 w 1039822"/>
                <a:gd name="connsiteY0" fmla="*/ 450299 h 450299"/>
                <a:gd name="connsiteX1" fmla="*/ 967357 w 1039822"/>
                <a:gd name="connsiteY1" fmla="*/ 295712 h 450299"/>
                <a:gd name="connsiteX2" fmla="*/ 936732 w 1039822"/>
                <a:gd name="connsiteY2" fmla="*/ 202293 h 450299"/>
                <a:gd name="connsiteX3" fmla="*/ 852164 w 1039822"/>
                <a:gd name="connsiteY3" fmla="*/ 132506 h 450299"/>
                <a:gd name="connsiteX4" fmla="*/ 418522 w 1039822"/>
                <a:gd name="connsiteY4" fmla="*/ 0 h 450299"/>
                <a:gd name="connsiteX5" fmla="*/ 262225 w 1039822"/>
                <a:gd name="connsiteY5" fmla="*/ 15763 h 450299"/>
                <a:gd name="connsiteX6" fmla="*/ 202714 w 1039822"/>
                <a:gd name="connsiteY6" fmla="*/ 34243 h 450299"/>
                <a:gd name="connsiteX7" fmla="*/ 186688 w 1039822"/>
                <a:gd name="connsiteY7" fmla="*/ 52263 h 450299"/>
                <a:gd name="connsiteX8" fmla="*/ 0 w 1039822"/>
                <a:gd name="connsiteY8" fmla="*/ 212809 h 450299"/>
                <a:gd name="connsiteX9" fmla="*/ 418392 w 1039822"/>
                <a:gd name="connsiteY9" fmla="*/ 74350 h 450299"/>
                <a:gd name="connsiteX10" fmla="*/ 1039822 w 1039822"/>
                <a:gd name="connsiteY10" fmla="*/ 450299 h 45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9822" h="450299">
                  <a:moveTo>
                    <a:pt x="1039822" y="450299"/>
                  </a:moveTo>
                  <a:cubicBezTo>
                    <a:pt x="1011233" y="395724"/>
                    <a:pt x="987038" y="344371"/>
                    <a:pt x="967357" y="295712"/>
                  </a:cubicBezTo>
                  <a:lnTo>
                    <a:pt x="936732" y="202293"/>
                  </a:lnTo>
                  <a:lnTo>
                    <a:pt x="852164" y="132506"/>
                  </a:lnTo>
                  <a:cubicBezTo>
                    <a:pt x="728364" y="48850"/>
                    <a:pt x="579132" y="0"/>
                    <a:pt x="418522" y="0"/>
                  </a:cubicBezTo>
                  <a:cubicBezTo>
                    <a:pt x="364985" y="0"/>
                    <a:pt x="312713" y="5428"/>
                    <a:pt x="262225" y="15763"/>
                  </a:cubicBezTo>
                  <a:lnTo>
                    <a:pt x="202714" y="34243"/>
                  </a:lnTo>
                  <a:lnTo>
                    <a:pt x="186688" y="52263"/>
                  </a:lnTo>
                  <a:cubicBezTo>
                    <a:pt x="136244" y="104723"/>
                    <a:pt x="74150" y="157644"/>
                    <a:pt x="0" y="212809"/>
                  </a:cubicBezTo>
                  <a:cubicBezTo>
                    <a:pt x="116846" y="125830"/>
                    <a:pt x="261592" y="74350"/>
                    <a:pt x="418392" y="74350"/>
                  </a:cubicBezTo>
                  <a:cubicBezTo>
                    <a:pt x="688368" y="74350"/>
                    <a:pt x="922451" y="226826"/>
                    <a:pt x="1039822" y="450299"/>
                  </a:cubicBezTo>
                  <a:close/>
                </a:path>
              </a:pathLst>
            </a:custGeom>
            <a:solidFill>
              <a:srgbClr val="90909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7982B818-501B-A148-9861-D8790BFF2E16}"/>
              </a:ext>
            </a:extLst>
          </p:cNvPr>
          <p:cNvGrpSpPr/>
          <p:nvPr/>
        </p:nvGrpSpPr>
        <p:grpSpPr>
          <a:xfrm>
            <a:off x="5189366" y="4483093"/>
            <a:ext cx="1695450" cy="1695450"/>
            <a:chOff x="4893925" y="4474567"/>
            <a:chExt cx="1695450" cy="1695450"/>
          </a:xfrm>
        </p:grpSpPr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10DE5E19-C4CC-61B2-7050-B4D0F56CC5C1}"/>
                </a:ext>
              </a:extLst>
            </p:cNvPr>
            <p:cNvSpPr/>
            <p:nvPr/>
          </p:nvSpPr>
          <p:spPr>
            <a:xfrm>
              <a:off x="4893925" y="4474567"/>
              <a:ext cx="1695450" cy="1695450"/>
            </a:xfrm>
            <a:prstGeom prst="ellipse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245CC044-E239-EAF1-B5D4-697050328231}"/>
                </a:ext>
              </a:extLst>
            </p:cNvPr>
            <p:cNvSpPr/>
            <p:nvPr/>
          </p:nvSpPr>
          <p:spPr>
            <a:xfrm>
              <a:off x="4968200" y="4548843"/>
              <a:ext cx="1546900" cy="1546898"/>
            </a:xfrm>
            <a:prstGeom prst="ellipse">
              <a:avLst/>
            </a:prstGeom>
            <a:solidFill>
              <a:srgbClr val="276DB5"/>
            </a:solidFill>
            <a:ln>
              <a:solidFill>
                <a:srgbClr val="0556A7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 dirty="0">
                <a:solidFill>
                  <a:prstClr val="white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BBCF11D4-F217-A94C-B402-570E1F24A21A}"/>
                </a:ext>
              </a:extLst>
            </p:cNvPr>
            <p:cNvGrpSpPr/>
            <p:nvPr/>
          </p:nvGrpSpPr>
          <p:grpSpPr>
            <a:xfrm>
              <a:off x="5251224" y="4740695"/>
              <a:ext cx="961802" cy="1135536"/>
              <a:chOff x="5251224" y="4672532"/>
              <a:chExt cx="961802" cy="1135536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63E090E-33F4-29AF-67FE-CD5DA068C948}"/>
                  </a:ext>
                </a:extLst>
              </p:cNvPr>
              <p:cNvSpPr txBox="1"/>
              <p:nvPr/>
            </p:nvSpPr>
            <p:spPr>
              <a:xfrm>
                <a:off x="5253630" y="4672532"/>
                <a:ext cx="956992" cy="80021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3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실과</a:t>
                </a:r>
                <a:endParaRPr lang="en-US" altLang="ko-KR" sz="3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가정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9A2E6EA-B137-9912-4102-6193F3EB7A50}"/>
                  </a:ext>
                </a:extLst>
              </p:cNvPr>
              <p:cNvSpPr txBox="1"/>
              <p:nvPr/>
            </p:nvSpPr>
            <p:spPr>
              <a:xfrm>
                <a:off x="5251224" y="5500291"/>
                <a:ext cx="9618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B0DEE6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가정영역</a:t>
                </a:r>
                <a:endParaRPr lang="en-US" altLang="ko-KR" sz="2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B0DEE6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9D9CDB8-AC29-0270-BA46-F6705B218198}"/>
              </a:ext>
            </a:extLst>
          </p:cNvPr>
          <p:cNvSpPr txBox="1"/>
          <p:nvPr/>
        </p:nvSpPr>
        <p:spPr>
          <a:xfrm flipH="1">
            <a:off x="5250818" y="3350726"/>
            <a:ext cx="1572546" cy="55399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8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실제 문제 해결의</a:t>
            </a:r>
            <a:endParaRPr lang="en-US" altLang="ko-KR" sz="18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  <a:p>
            <a:pPr algn="ctr"/>
            <a:r>
              <a:rPr lang="ko-KR" altLang="en-US" sz="18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경험 제공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13002EE0-054D-E455-DD69-0EFAAD9D06D5}"/>
              </a:ext>
            </a:extLst>
          </p:cNvPr>
          <p:cNvGrpSpPr/>
          <p:nvPr/>
        </p:nvGrpSpPr>
        <p:grpSpPr>
          <a:xfrm>
            <a:off x="396175" y="1361873"/>
            <a:ext cx="2508562" cy="4803976"/>
            <a:chOff x="396175" y="1361873"/>
            <a:chExt cx="2508562" cy="4803976"/>
          </a:xfrm>
        </p:grpSpPr>
        <p:sp>
          <p:nvSpPr>
            <p:cNvPr id="23" name="자유형 31">
              <a:extLst>
                <a:ext uri="{FF2B5EF4-FFF2-40B4-BE49-F238E27FC236}">
                  <a16:creationId xmlns:a16="http://schemas.microsoft.com/office/drawing/2014/main" id="{C0A4A200-C51F-E6C4-1C6E-5851517DFFAD}"/>
                </a:ext>
              </a:extLst>
            </p:cNvPr>
            <p:cNvSpPr/>
            <p:nvPr/>
          </p:nvSpPr>
          <p:spPr>
            <a:xfrm>
              <a:off x="396175" y="1401116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4" name="자유형 31">
              <a:extLst>
                <a:ext uri="{FF2B5EF4-FFF2-40B4-BE49-F238E27FC236}">
                  <a16:creationId xmlns:a16="http://schemas.microsoft.com/office/drawing/2014/main" id="{F76E9AEB-6FD7-692D-7CB0-9D69E1CACBC2}"/>
                </a:ext>
              </a:extLst>
            </p:cNvPr>
            <p:cNvSpPr/>
            <p:nvPr/>
          </p:nvSpPr>
          <p:spPr>
            <a:xfrm rot="16200000">
              <a:off x="393003" y="1721500"/>
              <a:ext cx="78485" cy="7213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D5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3842778C-C431-4D0D-7563-41E6951855B6}"/>
                </a:ext>
              </a:extLst>
            </p:cNvPr>
            <p:cNvSpPr/>
            <p:nvPr/>
          </p:nvSpPr>
          <p:spPr>
            <a:xfrm>
              <a:off x="470506" y="1361873"/>
              <a:ext cx="2434231" cy="4803976"/>
            </a:xfrm>
            <a:prstGeom prst="roundRect">
              <a:avLst>
                <a:gd name="adj" fmla="val 4600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6" name="자유형 31">
              <a:extLst>
                <a:ext uri="{FF2B5EF4-FFF2-40B4-BE49-F238E27FC236}">
                  <a16:creationId xmlns:a16="http://schemas.microsoft.com/office/drawing/2014/main" id="{08342BBD-3AFD-02FD-AB7A-B096713F735B}"/>
                </a:ext>
              </a:extLst>
            </p:cNvPr>
            <p:cNvSpPr/>
            <p:nvPr/>
          </p:nvSpPr>
          <p:spPr>
            <a:xfrm rot="10800000">
              <a:off x="1362583" y="1361873"/>
              <a:ext cx="1430628" cy="356454"/>
            </a:xfrm>
            <a:custGeom>
              <a:avLst/>
              <a:gdLst>
                <a:gd name="connsiteX0" fmla="*/ 340585 w 1326965"/>
                <a:gd name="connsiteY0" fmla="*/ 0 h 356900"/>
                <a:gd name="connsiteX1" fmla="*/ 579666 w 1326965"/>
                <a:gd name="connsiteY1" fmla="*/ 0 h 356900"/>
                <a:gd name="connsiteX2" fmla="*/ 623320 w 1326965"/>
                <a:gd name="connsiteY2" fmla="*/ 0 h 356900"/>
                <a:gd name="connsiteX3" fmla="*/ 862401 w 1326965"/>
                <a:gd name="connsiteY3" fmla="*/ 0 h 356900"/>
                <a:gd name="connsiteX4" fmla="*/ 1326965 w 1326965"/>
                <a:gd name="connsiteY4" fmla="*/ 0 h 356900"/>
                <a:gd name="connsiteX5" fmla="*/ 1326965 w 1326965"/>
                <a:gd name="connsiteY5" fmla="*/ 356900 h 356900"/>
                <a:gd name="connsiteX6" fmla="*/ 1285302 w 1326965"/>
                <a:gd name="connsiteY6" fmla="*/ 356900 h 356900"/>
                <a:gd name="connsiteX7" fmla="*/ 1241647 w 1326965"/>
                <a:gd name="connsiteY7" fmla="*/ 356900 h 356900"/>
                <a:gd name="connsiteX8" fmla="*/ 1002566 w 1326965"/>
                <a:gd name="connsiteY8" fmla="*/ 356900 h 356900"/>
                <a:gd name="connsiteX9" fmla="*/ 521816 w 1326965"/>
                <a:gd name="connsiteY9" fmla="*/ 356900 h 356900"/>
                <a:gd name="connsiteX10" fmla="*/ 282735 w 1326965"/>
                <a:gd name="connsiteY10" fmla="*/ 356900 h 356900"/>
                <a:gd name="connsiteX11" fmla="*/ 239081 w 1326965"/>
                <a:gd name="connsiteY11" fmla="*/ 356900 h 356900"/>
                <a:gd name="connsiteX12" fmla="*/ 0 w 1326965"/>
                <a:gd name="connsiteY12" fmla="*/ 356900 h 356900"/>
                <a:gd name="connsiteX13" fmla="*/ 14916 w 1326965"/>
                <a:gd name="connsiteY13" fmla="*/ 349086 h 356900"/>
                <a:gd name="connsiteX14" fmla="*/ 34804 w 1326965"/>
                <a:gd name="connsiteY14" fmla="*/ 336060 h 356900"/>
                <a:gd name="connsiteX15" fmla="*/ 59665 w 1326965"/>
                <a:gd name="connsiteY15" fmla="*/ 315218 h 356900"/>
                <a:gd name="connsiteX16" fmla="*/ 89497 w 1326965"/>
                <a:gd name="connsiteY16" fmla="*/ 281352 h 356900"/>
                <a:gd name="connsiteX17" fmla="*/ 104414 w 1326965"/>
                <a:gd name="connsiteY17" fmla="*/ 260512 h 356900"/>
                <a:gd name="connsiteX18" fmla="*/ 121815 w 1326965"/>
                <a:gd name="connsiteY18" fmla="*/ 237066 h 356900"/>
                <a:gd name="connsiteX19" fmla="*/ 139216 w 1326965"/>
                <a:gd name="connsiteY19" fmla="*/ 208410 h 356900"/>
                <a:gd name="connsiteX20" fmla="*/ 156620 w 1326965"/>
                <a:gd name="connsiteY20" fmla="*/ 174543 h 356900"/>
                <a:gd name="connsiteX21" fmla="*/ 176508 w 1326965"/>
                <a:gd name="connsiteY21" fmla="*/ 138071 h 356900"/>
                <a:gd name="connsiteX22" fmla="*/ 193910 w 1326965"/>
                <a:gd name="connsiteY22" fmla="*/ 96390 h 356900"/>
                <a:gd name="connsiteX23" fmla="*/ 208824 w 1326965"/>
                <a:gd name="connsiteY23" fmla="*/ 65128 h 356900"/>
                <a:gd name="connsiteX24" fmla="*/ 226228 w 1326965"/>
                <a:gd name="connsiteY24" fmla="*/ 41682 h 356900"/>
                <a:gd name="connsiteX25" fmla="*/ 243631 w 1326965"/>
                <a:gd name="connsiteY25" fmla="*/ 23446 h 356900"/>
                <a:gd name="connsiteX26" fmla="*/ 263519 w 1326965"/>
                <a:gd name="connsiteY26" fmla="*/ 13025 h 356900"/>
                <a:gd name="connsiteX27" fmla="*/ 283408 w 1326965"/>
                <a:gd name="connsiteY27" fmla="*/ 5211 h 356900"/>
                <a:gd name="connsiteX28" fmla="*/ 303295 w 1326965"/>
                <a:gd name="connsiteY28" fmla="*/ 2606 h 356900"/>
                <a:gd name="connsiteX29" fmla="*/ 340585 w 1326965"/>
                <a:gd name="connsiteY29" fmla="*/ 0 h 35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26965" h="356900">
                  <a:moveTo>
                    <a:pt x="340585" y="0"/>
                  </a:moveTo>
                  <a:lnTo>
                    <a:pt x="579666" y="0"/>
                  </a:lnTo>
                  <a:lnTo>
                    <a:pt x="623320" y="0"/>
                  </a:lnTo>
                  <a:lnTo>
                    <a:pt x="862401" y="0"/>
                  </a:lnTo>
                  <a:lnTo>
                    <a:pt x="1326965" y="0"/>
                  </a:lnTo>
                  <a:lnTo>
                    <a:pt x="1326965" y="356900"/>
                  </a:lnTo>
                  <a:lnTo>
                    <a:pt x="1285302" y="356900"/>
                  </a:lnTo>
                  <a:lnTo>
                    <a:pt x="1241647" y="356900"/>
                  </a:lnTo>
                  <a:lnTo>
                    <a:pt x="1002566" y="356900"/>
                  </a:lnTo>
                  <a:lnTo>
                    <a:pt x="521816" y="356900"/>
                  </a:lnTo>
                  <a:lnTo>
                    <a:pt x="282735" y="356900"/>
                  </a:lnTo>
                  <a:lnTo>
                    <a:pt x="239081" y="356900"/>
                  </a:lnTo>
                  <a:lnTo>
                    <a:pt x="0" y="356900"/>
                  </a:lnTo>
                  <a:lnTo>
                    <a:pt x="14916" y="349086"/>
                  </a:lnTo>
                  <a:lnTo>
                    <a:pt x="34804" y="336060"/>
                  </a:lnTo>
                  <a:lnTo>
                    <a:pt x="59665" y="315218"/>
                  </a:lnTo>
                  <a:lnTo>
                    <a:pt x="89497" y="281352"/>
                  </a:lnTo>
                  <a:lnTo>
                    <a:pt x="104414" y="260512"/>
                  </a:lnTo>
                  <a:lnTo>
                    <a:pt x="121815" y="237066"/>
                  </a:lnTo>
                  <a:lnTo>
                    <a:pt x="139216" y="208410"/>
                  </a:lnTo>
                  <a:lnTo>
                    <a:pt x="156620" y="174543"/>
                  </a:lnTo>
                  <a:lnTo>
                    <a:pt x="176508" y="138071"/>
                  </a:lnTo>
                  <a:lnTo>
                    <a:pt x="193910" y="96390"/>
                  </a:lnTo>
                  <a:lnTo>
                    <a:pt x="208824" y="65128"/>
                  </a:lnTo>
                  <a:lnTo>
                    <a:pt x="226228" y="41682"/>
                  </a:lnTo>
                  <a:lnTo>
                    <a:pt x="243631" y="23446"/>
                  </a:lnTo>
                  <a:lnTo>
                    <a:pt x="263519" y="13025"/>
                  </a:lnTo>
                  <a:lnTo>
                    <a:pt x="283408" y="5211"/>
                  </a:lnTo>
                  <a:lnTo>
                    <a:pt x="303295" y="2606"/>
                  </a:lnTo>
                  <a:lnTo>
                    <a:pt x="340585" y="0"/>
                  </a:ln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7" name="자유형 31">
              <a:extLst>
                <a:ext uri="{FF2B5EF4-FFF2-40B4-BE49-F238E27FC236}">
                  <a16:creationId xmlns:a16="http://schemas.microsoft.com/office/drawing/2014/main" id="{DCE0148E-36BF-1E02-4F07-586B6B78853F}"/>
                </a:ext>
              </a:extLst>
            </p:cNvPr>
            <p:cNvSpPr/>
            <p:nvPr/>
          </p:nvSpPr>
          <p:spPr>
            <a:xfrm>
              <a:off x="396175" y="1361873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F81D000-B84A-982E-00D2-07A1B752F8C4}"/>
                </a:ext>
              </a:extLst>
            </p:cNvPr>
            <p:cNvSpPr txBox="1"/>
            <p:nvPr/>
          </p:nvSpPr>
          <p:spPr>
            <a:xfrm>
              <a:off x="565286" y="1424684"/>
              <a:ext cx="1617430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C15AF42-9A2E-86E5-F492-BD2C50BED1F0}"/>
                </a:ext>
              </a:extLst>
            </p:cNvPr>
            <p:cNvSpPr txBox="1"/>
            <p:nvPr/>
          </p:nvSpPr>
          <p:spPr>
            <a:xfrm>
              <a:off x="1054436" y="1829372"/>
              <a:ext cx="1266372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교육과정의 개요</a:t>
              </a:r>
            </a:p>
          </p:txBody>
        </p: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617995BE-E481-436D-B3AB-4C92DA01D90C}"/>
                </a:ext>
              </a:extLst>
            </p:cNvPr>
            <p:cNvGrpSpPr/>
            <p:nvPr/>
          </p:nvGrpSpPr>
          <p:grpSpPr>
            <a:xfrm>
              <a:off x="573659" y="2181196"/>
              <a:ext cx="2227925" cy="391127"/>
              <a:chOff x="573659" y="2181196"/>
              <a:chExt cx="2227925" cy="391127"/>
            </a:xfrm>
          </p:grpSpPr>
          <p:grpSp>
            <p:nvGrpSpPr>
              <p:cNvPr id="267" name="그룹 266">
                <a:extLst>
                  <a:ext uri="{FF2B5EF4-FFF2-40B4-BE49-F238E27FC236}">
                    <a16:creationId xmlns:a16="http://schemas.microsoft.com/office/drawing/2014/main" id="{0224B7D0-A378-FD87-924D-0B1A87E282FC}"/>
                  </a:ext>
                </a:extLst>
              </p:cNvPr>
              <p:cNvGrpSpPr/>
              <p:nvPr/>
            </p:nvGrpSpPr>
            <p:grpSpPr>
              <a:xfrm>
                <a:off x="573659" y="2181196"/>
                <a:ext cx="2227925" cy="391127"/>
                <a:chOff x="573659" y="2181196"/>
                <a:chExt cx="2227925" cy="391127"/>
              </a:xfrm>
            </p:grpSpPr>
            <p:sp>
              <p:nvSpPr>
                <p:cNvPr id="269" name="사각형: 둥근 모서리 268">
                  <a:extLst>
                    <a:ext uri="{FF2B5EF4-FFF2-40B4-BE49-F238E27FC236}">
                      <a16:creationId xmlns:a16="http://schemas.microsoft.com/office/drawing/2014/main" id="{AAFC8A53-B6B0-E4DE-4768-2D93DC3CE0AE}"/>
                    </a:ext>
                  </a:extLst>
                </p:cNvPr>
                <p:cNvSpPr/>
                <p:nvPr/>
              </p:nvSpPr>
              <p:spPr>
                <a:xfrm>
                  <a:off x="573659" y="2181196"/>
                  <a:ext cx="2227925" cy="391127"/>
                </a:xfrm>
                <a:prstGeom prst="roundRect">
                  <a:avLst>
                    <a:gd name="adj" fmla="val 15122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62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270" name="TextBox 269">
                  <a:extLst>
                    <a:ext uri="{FF2B5EF4-FFF2-40B4-BE49-F238E27FC236}">
                      <a16:creationId xmlns:a16="http://schemas.microsoft.com/office/drawing/2014/main" id="{95D1EB7F-7E87-A9A3-0652-A14B4E90801E}"/>
                    </a:ext>
                  </a:extLst>
                </p:cNvPr>
                <p:cNvSpPr txBox="1"/>
                <p:nvPr/>
              </p:nvSpPr>
              <p:spPr>
                <a:xfrm>
                  <a:off x="1119120" y="2253649"/>
                  <a:ext cx="93294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D24242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성격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및 목표</a:t>
                  </a:r>
                </a:p>
              </p:txBody>
            </p:sp>
            <p:sp>
              <p:nvSpPr>
                <p:cNvPr id="271" name="TextBox 270">
                  <a:extLst>
                    <a:ext uri="{FF2B5EF4-FFF2-40B4-BE49-F238E27FC236}">
                      <a16:creationId xmlns:a16="http://schemas.microsoft.com/office/drawing/2014/main" id="{59638E43-FA75-0EB9-A61D-7FAE6FC9B5FA}"/>
                    </a:ext>
                  </a:extLst>
                </p:cNvPr>
                <p:cNvSpPr txBox="1"/>
                <p:nvPr/>
              </p:nvSpPr>
              <p:spPr>
                <a:xfrm>
                  <a:off x="703816" y="2269037"/>
                  <a:ext cx="224420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CAE9EE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</a:t>
                  </a:r>
                  <a:endPara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cxnSp>
            <p:nvCxnSpPr>
              <p:cNvPr id="268" name="직선 연결선 267">
                <a:extLst>
                  <a:ext uri="{FF2B5EF4-FFF2-40B4-BE49-F238E27FC236}">
                    <a16:creationId xmlns:a16="http://schemas.microsoft.com/office/drawing/2014/main" id="{FD704357-E964-3A14-1838-9BB2B7E056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3608" y="2233234"/>
                <a:ext cx="0" cy="287050"/>
              </a:xfrm>
              <a:prstGeom prst="line">
                <a:avLst/>
              </a:prstGeom>
              <a:ln w="19050">
                <a:solidFill>
                  <a:srgbClr val="9EC4D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4C779466-0271-5A8D-DABB-87DD27039C30}"/>
                </a:ext>
              </a:extLst>
            </p:cNvPr>
            <p:cNvGrpSpPr/>
            <p:nvPr/>
          </p:nvGrpSpPr>
          <p:grpSpPr>
            <a:xfrm>
              <a:off x="573659" y="2684789"/>
              <a:ext cx="2227925" cy="2097261"/>
              <a:chOff x="573659" y="2670057"/>
              <a:chExt cx="2227925" cy="2097261"/>
            </a:xfrm>
          </p:grpSpPr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F583CFEB-0093-92A9-4D03-B830DAA42119}"/>
                  </a:ext>
                </a:extLst>
              </p:cNvPr>
              <p:cNvGrpSpPr/>
              <p:nvPr/>
            </p:nvGrpSpPr>
            <p:grpSpPr>
              <a:xfrm>
                <a:off x="573659" y="2670057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262" name="그룹 261">
                  <a:extLst>
                    <a:ext uri="{FF2B5EF4-FFF2-40B4-BE49-F238E27FC236}">
                      <a16:creationId xmlns:a16="http://schemas.microsoft.com/office/drawing/2014/main" id="{6794DD92-FC59-F8D9-C1E2-D885C342D6D7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264" name="사각형: 둥근 모서리 263">
                    <a:extLst>
                      <a:ext uri="{FF2B5EF4-FFF2-40B4-BE49-F238E27FC236}">
                        <a16:creationId xmlns:a16="http://schemas.microsoft.com/office/drawing/2014/main" id="{3973094A-4C10-4AA9-0C32-B3E61C6EF7E3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65" name="TextBox 264">
                    <a:extLst>
                      <a:ext uri="{FF2B5EF4-FFF2-40B4-BE49-F238E27FC236}">
                        <a16:creationId xmlns:a16="http://schemas.microsoft.com/office/drawing/2014/main" id="{79EA3FE7-A56F-C627-7951-85D080F1F7B5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53888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 체계 및 성취기준</a:t>
                    </a:r>
                  </a:p>
                </p:txBody>
              </p:sp>
              <p:sp>
                <p:nvSpPr>
                  <p:cNvPr id="266" name="TextBox 265">
                    <a:extLst>
                      <a:ext uri="{FF2B5EF4-FFF2-40B4-BE49-F238E27FC236}">
                        <a16:creationId xmlns:a16="http://schemas.microsoft.com/office/drawing/2014/main" id="{20ABD830-0CC6-423C-3D22-3F6E61B4BC81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263" name="직선 연결선 262">
                  <a:extLst>
                    <a:ext uri="{FF2B5EF4-FFF2-40B4-BE49-F238E27FC236}">
                      <a16:creationId xmlns:a16="http://schemas.microsoft.com/office/drawing/2014/main" id="{61680F10-BA00-F299-DC96-C81DEDBAF9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291E9031-4BC1-9995-A209-9B9C8EC33643}"/>
                  </a:ext>
                </a:extLst>
              </p:cNvPr>
              <p:cNvGrpSpPr/>
              <p:nvPr/>
            </p:nvGrpSpPr>
            <p:grpSpPr>
              <a:xfrm>
                <a:off x="671982" y="3156209"/>
                <a:ext cx="2013444" cy="1611109"/>
                <a:chOff x="671982" y="3156209"/>
                <a:chExt cx="2013444" cy="1611109"/>
              </a:xfrm>
            </p:grpSpPr>
            <p:grpSp>
              <p:nvGrpSpPr>
                <p:cNvPr id="51" name="그룹 50">
                  <a:extLst>
                    <a:ext uri="{FF2B5EF4-FFF2-40B4-BE49-F238E27FC236}">
                      <a16:creationId xmlns:a16="http://schemas.microsoft.com/office/drawing/2014/main" id="{31DBFD48-1F32-470A-9ECD-9170E2FE799D}"/>
                    </a:ext>
                  </a:extLst>
                </p:cNvPr>
                <p:cNvGrpSpPr/>
                <p:nvPr/>
              </p:nvGrpSpPr>
              <p:grpSpPr>
                <a:xfrm>
                  <a:off x="671982" y="3156209"/>
                  <a:ext cx="1285680" cy="860153"/>
                  <a:chOff x="1064903" y="3156209"/>
                  <a:chExt cx="1285680" cy="860153"/>
                </a:xfrm>
              </p:grpSpPr>
              <p:grpSp>
                <p:nvGrpSpPr>
                  <p:cNvPr id="61" name="그룹 60">
                    <a:extLst>
                      <a:ext uri="{FF2B5EF4-FFF2-40B4-BE49-F238E27FC236}">
                        <a16:creationId xmlns:a16="http://schemas.microsoft.com/office/drawing/2014/main" id="{61A4938A-3D42-AD19-3855-F5D2A0059A0B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258" name="그룹 257">
                      <a:extLst>
                        <a:ext uri="{FF2B5EF4-FFF2-40B4-BE49-F238E27FC236}">
                          <a16:creationId xmlns:a16="http://schemas.microsoft.com/office/drawing/2014/main" id="{3DEEDF4F-E259-51FA-7278-3B64D5D1BFC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260" name="타원 259">
                        <a:extLst>
                          <a:ext uri="{FF2B5EF4-FFF2-40B4-BE49-F238E27FC236}">
                            <a16:creationId xmlns:a16="http://schemas.microsoft.com/office/drawing/2014/main" id="{31DBEEA0-145A-ADA8-C9FA-354A6CD4F6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261" name="TextBox 260">
                        <a:extLst>
                          <a:ext uri="{FF2B5EF4-FFF2-40B4-BE49-F238E27FC236}">
                            <a16:creationId xmlns:a16="http://schemas.microsoft.com/office/drawing/2014/main" id="{C15C2743-51AF-F534-EE48-C790BC3BA3F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가</a:t>
                        </a:r>
                      </a:p>
                    </p:txBody>
                  </p:sp>
                </p:grpSp>
                <p:sp>
                  <p:nvSpPr>
                    <p:cNvPr id="259" name="TextBox 258">
                      <a:extLst>
                        <a:ext uri="{FF2B5EF4-FFF2-40B4-BE49-F238E27FC236}">
                          <a16:creationId xmlns:a16="http://schemas.microsoft.com/office/drawing/2014/main" id="{37C5922B-927E-768A-351F-F795AC7DBD3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내용 체계</a:t>
                      </a:r>
                    </a:p>
                  </p:txBody>
                </p:sp>
              </p:grpSp>
              <p:grpSp>
                <p:nvGrpSpPr>
                  <p:cNvPr id="62" name="그룹 61">
                    <a:extLst>
                      <a:ext uri="{FF2B5EF4-FFF2-40B4-BE49-F238E27FC236}">
                        <a16:creationId xmlns:a16="http://schemas.microsoft.com/office/drawing/2014/main" id="{D5A8DF42-23CC-C8F1-C4E4-A07AD3320564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973023" cy="567961"/>
                    <a:chOff x="1377560" y="3448401"/>
                    <a:chExt cx="973023" cy="567961"/>
                  </a:xfrm>
                </p:grpSpPr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F4D1E97E-7A48-A9E7-023F-D6F52358447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37510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L="108000" indent="-108000">
                        <a:buClr>
                          <a:srgbClr val="8D59AE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pPr>
                        <a:buClr>
                          <a:srgbClr val="286EB4"/>
                        </a:buClr>
                      </a:pPr>
                      <a:r>
                        <a:rPr lang="ko-KR" altLang="en-US" dirty="0"/>
                        <a:t>영역</a:t>
                      </a:r>
                    </a:p>
                  </p:txBody>
                </p:sp>
                <p:sp>
                  <p:nvSpPr>
                    <p:cNvPr id="256" name="TextBox 255">
                      <a:extLst>
                        <a:ext uri="{FF2B5EF4-FFF2-40B4-BE49-F238E27FC236}">
                          <a16:creationId xmlns:a16="http://schemas.microsoft.com/office/drawing/2014/main" id="{6EBBE149-B194-E4C3-E0E1-C837B6856CA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97302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L="108000" indent="-108000">
                        <a:buClr>
                          <a:srgbClr val="8D59AE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pPr>
                        <a:buClr>
                          <a:srgbClr val="286EB4"/>
                        </a:buClr>
                      </a:pPr>
                      <a:r>
                        <a:rPr lang="ko-KR" altLang="en-US" dirty="0"/>
                        <a:t>핵심 아이디어 </a:t>
                      </a:r>
                    </a:p>
                  </p:txBody>
                </p:sp>
                <p:sp>
                  <p:nvSpPr>
                    <p:cNvPr id="257" name="TextBox 256">
                      <a:extLst>
                        <a:ext uri="{FF2B5EF4-FFF2-40B4-BE49-F238E27FC236}">
                          <a16:creationId xmlns:a16="http://schemas.microsoft.com/office/drawing/2014/main" id="{FD385FAE-14B1-686A-4675-9FC31798764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847085"/>
                      <a:ext cx="67486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L="108000" indent="-108000">
                        <a:buClr>
                          <a:srgbClr val="8D59AE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pPr>
                        <a:buClr>
                          <a:srgbClr val="286EB4"/>
                        </a:buClr>
                      </a:pPr>
                      <a:r>
                        <a:rPr lang="ko-KR" altLang="en-US" dirty="0"/>
                        <a:t>내용 요소</a:t>
                      </a:r>
                    </a:p>
                  </p:txBody>
                </p:sp>
              </p:grpSp>
            </p:grpSp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9BBF0056-756A-AAC8-8BCE-1BA1C2237253}"/>
                    </a:ext>
                  </a:extLst>
                </p:cNvPr>
                <p:cNvGrpSpPr/>
                <p:nvPr/>
              </p:nvGrpSpPr>
              <p:grpSpPr>
                <a:xfrm>
                  <a:off x="671982" y="4106507"/>
                  <a:ext cx="2013444" cy="660811"/>
                  <a:chOff x="1064903" y="3156209"/>
                  <a:chExt cx="2013444" cy="660811"/>
                </a:xfrm>
              </p:grpSpPr>
              <p:grpSp>
                <p:nvGrpSpPr>
                  <p:cNvPr id="53" name="그룹 52">
                    <a:extLst>
                      <a:ext uri="{FF2B5EF4-FFF2-40B4-BE49-F238E27FC236}">
                        <a16:creationId xmlns:a16="http://schemas.microsoft.com/office/drawing/2014/main" id="{1B44B67E-24EE-584B-3590-90CD688EDEA3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57" name="그룹 56">
                      <a:extLst>
                        <a:ext uri="{FF2B5EF4-FFF2-40B4-BE49-F238E27FC236}">
                          <a16:creationId xmlns:a16="http://schemas.microsoft.com/office/drawing/2014/main" id="{8B961AB8-6C3D-BE77-3B41-B95E633F6B4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59" name="타원 58">
                        <a:extLst>
                          <a:ext uri="{FF2B5EF4-FFF2-40B4-BE49-F238E27FC236}">
                            <a16:creationId xmlns:a16="http://schemas.microsoft.com/office/drawing/2014/main" id="{0EFC04C3-2346-497D-9A91-C65AF2441BF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60" name="TextBox 59">
                        <a:extLst>
                          <a:ext uri="{FF2B5EF4-FFF2-40B4-BE49-F238E27FC236}">
                            <a16:creationId xmlns:a16="http://schemas.microsoft.com/office/drawing/2014/main" id="{472DAEDA-2144-DFCB-8631-7DF948DF076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7936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>
                          <a:defRPr sz="1050" b="1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defRPr>
                        </a:lvl1pPr>
                      </a:lstStyle>
                      <a:p>
                        <a:r>
                          <a:rPr lang="ko-KR" altLang="en-US" dirty="0"/>
                          <a:t>나</a:t>
                        </a:r>
                      </a:p>
                    </p:txBody>
                  </p:sp>
                </p:grpSp>
                <p:sp>
                  <p:nvSpPr>
                    <p:cNvPr id="58" name="TextBox 57">
                      <a:extLst>
                        <a:ext uri="{FF2B5EF4-FFF2-40B4-BE49-F238E27FC236}">
                          <a16:creationId xmlns:a16="http://schemas.microsoft.com/office/drawing/2014/main" id="{F753B485-4128-475D-96CC-69925C11535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>
                        <a:defRPr sz="1300" b="1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 기준</a:t>
                      </a:r>
                    </a:p>
                  </p:txBody>
                </p:sp>
              </p:grpSp>
              <p:grpSp>
                <p:nvGrpSpPr>
                  <p:cNvPr id="54" name="그룹 53">
                    <a:extLst>
                      <a:ext uri="{FF2B5EF4-FFF2-40B4-BE49-F238E27FC236}">
                        <a16:creationId xmlns:a16="http://schemas.microsoft.com/office/drawing/2014/main" id="{CA3DE7E7-456B-1DD6-02AF-687977176C55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1700787" cy="368619"/>
                    <a:chOff x="1377560" y="3448401"/>
                    <a:chExt cx="1700787" cy="368619"/>
                  </a:xfrm>
                </p:grpSpPr>
                <p:sp>
                  <p:nvSpPr>
                    <p:cNvPr id="55" name="TextBox 54">
                      <a:extLst>
                        <a:ext uri="{FF2B5EF4-FFF2-40B4-BE49-F238E27FC236}">
                          <a16:creationId xmlns:a16="http://schemas.microsoft.com/office/drawing/2014/main" id="{CF976EA5-1DEC-F75F-76EC-08EFFE9D19C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94096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L="108000" indent="-108000">
                        <a:buClr>
                          <a:srgbClr val="8D59AE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pPr>
                        <a:buClr>
                          <a:srgbClr val="286EB4"/>
                        </a:buClr>
                      </a:pPr>
                      <a:r>
                        <a:rPr lang="ko-KR" altLang="en-US" dirty="0"/>
                        <a:t>성취기준 해설</a:t>
                      </a:r>
                    </a:p>
                  </p:txBody>
                </p:sp>
                <p:sp>
                  <p:nvSpPr>
                    <p:cNvPr id="56" name="TextBox 55">
                      <a:extLst>
                        <a:ext uri="{FF2B5EF4-FFF2-40B4-BE49-F238E27FC236}">
                          <a16:creationId xmlns:a16="http://schemas.microsoft.com/office/drawing/2014/main" id="{BEA88315-F138-41E2-CFBB-FAE55F11000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1700787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defPPr>
                      <a:lvl1pPr marL="108000" indent="-108000">
                        <a:buClr>
                          <a:srgbClr val="8D59AE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pPr>
                        <a:buClr>
                          <a:srgbClr val="286EB4"/>
                        </a:buClr>
                      </a:pPr>
                      <a:r>
                        <a:rPr lang="ko-KR" altLang="en-US" dirty="0"/>
                        <a:t>성취기준 적용 시 고려 사항</a:t>
                      </a:r>
                    </a:p>
                  </p:txBody>
                </p:sp>
              </p:grpSp>
            </p:grpSp>
          </p:grp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9EE49371-C539-E7A5-C9C1-97E0A0ED7462}"/>
                </a:ext>
              </a:extLst>
            </p:cNvPr>
            <p:cNvGrpSpPr/>
            <p:nvPr/>
          </p:nvGrpSpPr>
          <p:grpSpPr>
            <a:xfrm>
              <a:off x="573659" y="4967540"/>
              <a:ext cx="2227925" cy="1047429"/>
              <a:chOff x="573659" y="5062416"/>
              <a:chExt cx="2227925" cy="1047429"/>
            </a:xfrm>
          </p:grpSpPr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AC7465CF-FC23-53F6-2A5E-B8D700E5C0B3}"/>
                  </a:ext>
                </a:extLst>
              </p:cNvPr>
              <p:cNvGrpSpPr/>
              <p:nvPr/>
            </p:nvGrpSpPr>
            <p:grpSpPr>
              <a:xfrm>
                <a:off x="573659" y="5062416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44" name="그룹 43">
                  <a:extLst>
                    <a:ext uri="{FF2B5EF4-FFF2-40B4-BE49-F238E27FC236}">
                      <a16:creationId xmlns:a16="http://schemas.microsoft.com/office/drawing/2014/main" id="{078D55CC-20CB-E660-BBC5-022C2FC9D7C2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46" name="사각형: 둥근 모서리 45">
                    <a:extLst>
                      <a:ext uri="{FF2B5EF4-FFF2-40B4-BE49-F238E27FC236}">
                        <a16:creationId xmlns:a16="http://schemas.microsoft.com/office/drawing/2014/main" id="{C758AE80-453E-B00B-7DD0-AA00C5D28DBD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BC5EF258-5E88-60B5-BBDB-781014131256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229504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교수</a:t>
                    </a:r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 및 평가 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DCDCCB2A-2F83-5FA6-AE42-B294F4184129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3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45" name="직선 연결선 44">
                  <a:extLst>
                    <a:ext uri="{FF2B5EF4-FFF2-40B4-BE49-F238E27FC236}">
                      <a16:creationId xmlns:a16="http://schemas.microsoft.com/office/drawing/2014/main" id="{681FFBDA-D9B1-E70F-9913-948C3E7351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7211EC27-831E-694D-75FC-C70A3175E5AE}"/>
                  </a:ext>
                </a:extLst>
              </p:cNvPr>
              <p:cNvGrpSpPr/>
              <p:nvPr/>
            </p:nvGrpSpPr>
            <p:grpSpPr>
              <a:xfrm>
                <a:off x="671982" y="5548568"/>
                <a:ext cx="974698" cy="243086"/>
                <a:chOff x="1064903" y="3156209"/>
                <a:chExt cx="974698" cy="243086"/>
              </a:xfrm>
            </p:grpSpPr>
            <p:grpSp>
              <p:nvGrpSpPr>
                <p:cNvPr id="40" name="그룹 39">
                  <a:extLst>
                    <a:ext uri="{FF2B5EF4-FFF2-40B4-BE49-F238E27FC236}">
                      <a16:creationId xmlns:a16="http://schemas.microsoft.com/office/drawing/2014/main" id="{C2269056-A3A7-CA48-A588-5F19278DB686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42" name="타원 41">
                    <a:extLst>
                      <a:ext uri="{FF2B5EF4-FFF2-40B4-BE49-F238E27FC236}">
                        <a16:creationId xmlns:a16="http://schemas.microsoft.com/office/drawing/2014/main" id="{A160FFAC-AFBC-12EA-B855-55E784CBDE16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D7128CF8-1C29-EAD8-8473-60C8E8483844}"/>
                      </a:ext>
                    </a:extLst>
                  </p:cNvPr>
                  <p:cNvSpPr txBox="1"/>
                  <p:nvPr/>
                </p:nvSpPr>
                <p:spPr>
                  <a:xfrm>
                    <a:off x="1126333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>
                      <a:defRPr sz="105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가</a:t>
                    </a:r>
                  </a:p>
                </p:txBody>
              </p:sp>
            </p:grp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D10D1C51-2A6E-B602-B424-BA45C464B7C1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66204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3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교수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학습</a:t>
                  </a:r>
                </a:p>
              </p:txBody>
            </p:sp>
          </p:grp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77F5B793-2EC4-7182-CB3F-492DCFDD3AF0}"/>
                  </a:ext>
                </a:extLst>
              </p:cNvPr>
              <p:cNvGrpSpPr/>
              <p:nvPr/>
            </p:nvGrpSpPr>
            <p:grpSpPr>
              <a:xfrm>
                <a:off x="671982" y="5866759"/>
                <a:ext cx="617228" cy="243086"/>
                <a:chOff x="1064903" y="3156209"/>
                <a:chExt cx="617228" cy="243086"/>
              </a:xfrm>
            </p:grpSpPr>
            <p:grpSp>
              <p:nvGrpSpPr>
                <p:cNvPr id="36" name="그룹 35">
                  <a:extLst>
                    <a:ext uri="{FF2B5EF4-FFF2-40B4-BE49-F238E27FC236}">
                      <a16:creationId xmlns:a16="http://schemas.microsoft.com/office/drawing/2014/main" id="{1D0FCB1F-9615-78DA-76EC-D6219146F884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38" name="타원 37">
                    <a:extLst>
                      <a:ext uri="{FF2B5EF4-FFF2-40B4-BE49-F238E27FC236}">
                        <a16:creationId xmlns:a16="http://schemas.microsoft.com/office/drawing/2014/main" id="{0CD2C576-59D9-686B-41A4-FAC391DBB78E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FF59083B-C27C-E06D-5107-AB251DA37117}"/>
                      </a:ext>
                    </a:extLst>
                  </p:cNvPr>
                  <p:cNvSpPr txBox="1"/>
                  <p:nvPr/>
                </p:nvSpPr>
                <p:spPr>
                  <a:xfrm>
                    <a:off x="1127936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>
                      <a:defRPr sz="105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defRPr>
                    </a:lvl1pPr>
                  </a:lstStyle>
                  <a:p>
                    <a:r>
                      <a:rPr lang="ko-KR" altLang="en-US" dirty="0"/>
                      <a:t>나</a:t>
                    </a:r>
                  </a:p>
                </p:txBody>
              </p:sp>
            </p:grp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923F4D5-71B8-9F97-447C-E1BCD23A0457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30457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3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평가</a:t>
                  </a:r>
                </a:p>
              </p:txBody>
            </p:sp>
          </p:grpSp>
        </p:grpSp>
      </p:grpSp>
      <p:grpSp>
        <p:nvGrpSpPr>
          <p:cNvPr id="272" name="그룹 271">
            <a:extLst>
              <a:ext uri="{FF2B5EF4-FFF2-40B4-BE49-F238E27FC236}">
                <a16:creationId xmlns:a16="http://schemas.microsoft.com/office/drawing/2014/main" id="{C1444DB1-8960-9D89-AC36-C5AB2FC064F1}"/>
              </a:ext>
            </a:extLst>
          </p:cNvPr>
          <p:cNvGrpSpPr/>
          <p:nvPr/>
        </p:nvGrpSpPr>
        <p:grpSpPr>
          <a:xfrm>
            <a:off x="6855927" y="2001544"/>
            <a:ext cx="2014407" cy="2162299"/>
            <a:chOff x="6855927" y="2001544"/>
            <a:chExt cx="2014407" cy="2162299"/>
          </a:xfrm>
        </p:grpSpPr>
        <p:sp>
          <p:nvSpPr>
            <p:cNvPr id="273" name="자유형: 도형 272">
              <a:extLst>
                <a:ext uri="{FF2B5EF4-FFF2-40B4-BE49-F238E27FC236}">
                  <a16:creationId xmlns:a16="http://schemas.microsoft.com/office/drawing/2014/main" id="{C7ABD9D5-81B5-5DB2-B9F3-ADBA13452D39}"/>
                </a:ext>
              </a:extLst>
            </p:cNvPr>
            <p:cNvSpPr/>
            <p:nvPr/>
          </p:nvSpPr>
          <p:spPr>
            <a:xfrm flipH="1" flipV="1">
              <a:off x="6855927" y="2001546"/>
              <a:ext cx="2014407" cy="2162297"/>
            </a:xfrm>
            <a:custGeom>
              <a:avLst/>
              <a:gdLst>
                <a:gd name="connsiteX0" fmla="*/ 862870 w 1464754"/>
                <a:gd name="connsiteY0" fmla="*/ 1572197 h 1572291"/>
                <a:gd name="connsiteX1" fmla="*/ 863060 w 1464754"/>
                <a:gd name="connsiteY1" fmla="*/ 1572197 h 1572291"/>
                <a:gd name="connsiteX2" fmla="*/ 1372743 w 1464754"/>
                <a:gd name="connsiteY2" fmla="*/ 1078611 h 1572291"/>
                <a:gd name="connsiteX3" fmla="*/ 1464755 w 1464754"/>
                <a:gd name="connsiteY3" fmla="*/ 1086898 h 1572291"/>
                <a:gd name="connsiteX4" fmla="*/ 1019937 w 1464754"/>
                <a:gd name="connsiteY4" fmla="*/ 526542 h 1572291"/>
                <a:gd name="connsiteX5" fmla="*/ 1019747 w 1464754"/>
                <a:gd name="connsiteY5" fmla="*/ 526542 h 1572291"/>
                <a:gd name="connsiteX6" fmla="*/ 1020128 w 1464754"/>
                <a:gd name="connsiteY6" fmla="*/ 510064 h 1572291"/>
                <a:gd name="connsiteX7" fmla="*/ 510064 w 1464754"/>
                <a:gd name="connsiteY7" fmla="*/ 0 h 1572291"/>
                <a:gd name="connsiteX8" fmla="*/ 0 w 1464754"/>
                <a:gd name="connsiteY8" fmla="*/ 510064 h 1572291"/>
                <a:gd name="connsiteX9" fmla="*/ 414052 w 1464754"/>
                <a:gd name="connsiteY9" fmla="*/ 1010984 h 1572291"/>
                <a:gd name="connsiteX10" fmla="*/ 414052 w 1464754"/>
                <a:gd name="connsiteY10" fmla="*/ 1010984 h 1572291"/>
                <a:gd name="connsiteX11" fmla="*/ 862870 w 1464754"/>
                <a:gd name="connsiteY11" fmla="*/ 1572292 h 157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4754" h="1572291">
                  <a:moveTo>
                    <a:pt x="862870" y="1572197"/>
                  </a:moveTo>
                  <a:lnTo>
                    <a:pt x="863060" y="1572197"/>
                  </a:lnTo>
                  <a:cubicBezTo>
                    <a:pt x="871823" y="1298067"/>
                    <a:pt x="1096613" y="1078611"/>
                    <a:pt x="1372743" y="1078611"/>
                  </a:cubicBezTo>
                  <a:cubicBezTo>
                    <a:pt x="1404176" y="1078611"/>
                    <a:pt x="1434941" y="1081469"/>
                    <a:pt x="1464755" y="1086898"/>
                  </a:cubicBezTo>
                  <a:cubicBezTo>
                    <a:pt x="1115092" y="1018985"/>
                    <a:pt x="1008412" y="884206"/>
                    <a:pt x="1019937" y="526542"/>
                  </a:cubicBezTo>
                  <a:lnTo>
                    <a:pt x="1019747" y="526542"/>
                  </a:lnTo>
                  <a:cubicBezTo>
                    <a:pt x="1019937" y="521113"/>
                    <a:pt x="1020128" y="515588"/>
                    <a:pt x="1020128" y="510064"/>
                  </a:cubicBezTo>
                  <a:cubicBezTo>
                    <a:pt x="1020128" y="228314"/>
                    <a:pt x="791813" y="0"/>
                    <a:pt x="510064" y="0"/>
                  </a:cubicBezTo>
                  <a:cubicBezTo>
                    <a:pt x="228314" y="0"/>
                    <a:pt x="0" y="228409"/>
                    <a:pt x="0" y="510064"/>
                  </a:cubicBezTo>
                  <a:cubicBezTo>
                    <a:pt x="0" y="758952"/>
                    <a:pt x="178308" y="966026"/>
                    <a:pt x="414052" y="1010984"/>
                  </a:cubicBezTo>
                  <a:lnTo>
                    <a:pt x="414052" y="1010984"/>
                  </a:lnTo>
                  <a:cubicBezTo>
                    <a:pt x="766953" y="1078706"/>
                    <a:pt x="874395" y="1213199"/>
                    <a:pt x="862870" y="1572292"/>
                  </a:cubicBezTo>
                  <a:close/>
                </a:path>
              </a:pathLst>
            </a:custGeom>
            <a:solidFill>
              <a:srgbClr val="7162A2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74" name="자유형: 도형 273">
              <a:extLst>
                <a:ext uri="{FF2B5EF4-FFF2-40B4-BE49-F238E27FC236}">
                  <a16:creationId xmlns:a16="http://schemas.microsoft.com/office/drawing/2014/main" id="{99732F04-E53F-8DC0-F8FE-B801C32E4ACA}"/>
                </a:ext>
              </a:extLst>
            </p:cNvPr>
            <p:cNvSpPr/>
            <p:nvPr/>
          </p:nvSpPr>
          <p:spPr>
            <a:xfrm flipH="1" flipV="1">
              <a:off x="7538531" y="2832041"/>
              <a:ext cx="1260674" cy="1260805"/>
            </a:xfrm>
            <a:custGeom>
              <a:avLst/>
              <a:gdLst>
                <a:gd name="connsiteX0" fmla="*/ 0 w 916685"/>
                <a:gd name="connsiteY0" fmla="*/ 458438 h 916781"/>
                <a:gd name="connsiteX1" fmla="*/ 458343 w 916685"/>
                <a:gd name="connsiteY1" fmla="*/ 0 h 916781"/>
                <a:gd name="connsiteX2" fmla="*/ 916686 w 916685"/>
                <a:gd name="connsiteY2" fmla="*/ 458438 h 916781"/>
                <a:gd name="connsiteX3" fmla="*/ 458343 w 916685"/>
                <a:gd name="connsiteY3" fmla="*/ 916781 h 916781"/>
                <a:gd name="connsiteX4" fmla="*/ 0 w 916685"/>
                <a:gd name="connsiteY4" fmla="*/ 458438 h 91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685" h="916781">
                  <a:moveTo>
                    <a:pt x="0" y="458438"/>
                  </a:moveTo>
                  <a:cubicBezTo>
                    <a:pt x="0" y="205264"/>
                    <a:pt x="205264" y="0"/>
                    <a:pt x="458343" y="0"/>
                  </a:cubicBezTo>
                  <a:cubicBezTo>
                    <a:pt x="711422" y="0"/>
                    <a:pt x="916686" y="205264"/>
                    <a:pt x="916686" y="458438"/>
                  </a:cubicBezTo>
                  <a:cubicBezTo>
                    <a:pt x="916686" y="711613"/>
                    <a:pt x="711518" y="916781"/>
                    <a:pt x="458343" y="916781"/>
                  </a:cubicBezTo>
                  <a:cubicBezTo>
                    <a:pt x="205169" y="916781"/>
                    <a:pt x="0" y="711613"/>
                    <a:pt x="0" y="45843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432EB584-BF38-E9E6-3984-7166D6898DC0}"/>
                </a:ext>
              </a:extLst>
            </p:cNvPr>
            <p:cNvSpPr txBox="1"/>
            <p:nvPr/>
          </p:nvSpPr>
          <p:spPr>
            <a:xfrm flipH="1">
              <a:off x="7662319" y="3216221"/>
              <a:ext cx="1013098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7162A2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생활 자원의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7162A2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7162A2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관리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7162A2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76" name="자유형: 도형 275">
              <a:extLst>
                <a:ext uri="{FF2B5EF4-FFF2-40B4-BE49-F238E27FC236}">
                  <a16:creationId xmlns:a16="http://schemas.microsoft.com/office/drawing/2014/main" id="{DAFEE6C0-6554-674F-1149-D8CB0E3433D4}"/>
                </a:ext>
              </a:extLst>
            </p:cNvPr>
            <p:cNvSpPr/>
            <p:nvPr/>
          </p:nvSpPr>
          <p:spPr>
            <a:xfrm flipH="1" flipV="1">
              <a:off x="6857999" y="2001544"/>
              <a:ext cx="841373" cy="738461"/>
            </a:xfrm>
            <a:custGeom>
              <a:avLst/>
              <a:gdLst>
                <a:gd name="connsiteX0" fmla="*/ 15704 w 843448"/>
                <a:gd name="connsiteY0" fmla="*/ 740282 h 740282"/>
                <a:gd name="connsiteX1" fmla="*/ 15704 w 843448"/>
                <a:gd name="connsiteY1" fmla="*/ 740151 h 740282"/>
                <a:gd name="connsiteX2" fmla="*/ 15965 w 843448"/>
                <a:gd name="connsiteY2" fmla="*/ 740151 h 740282"/>
                <a:gd name="connsiteX3" fmla="*/ 716908 w 843448"/>
                <a:gd name="connsiteY3" fmla="*/ 61346 h 740282"/>
                <a:gd name="connsiteX4" fmla="*/ 843448 w 843448"/>
                <a:gd name="connsiteY4" fmla="*/ 72742 h 740282"/>
                <a:gd name="connsiteX5" fmla="*/ 678448 w 843448"/>
                <a:gd name="connsiteY5" fmla="*/ 32988 h 740282"/>
                <a:gd name="connsiteX6" fmla="*/ 590493 w 843448"/>
                <a:gd name="connsiteY6" fmla="*/ 0 h 740282"/>
                <a:gd name="connsiteX7" fmla="*/ 560573 w 843448"/>
                <a:gd name="connsiteY7" fmla="*/ 3015 h 740282"/>
                <a:gd name="connsiteX8" fmla="*/ 2064 w 843448"/>
                <a:gd name="connsiteY8" fmla="*/ 460975 h 740282"/>
                <a:gd name="connsiteX9" fmla="*/ 0 w 843448"/>
                <a:gd name="connsiteY9" fmla="*/ 467624 h 740282"/>
                <a:gd name="connsiteX10" fmla="*/ 13638 w 843448"/>
                <a:gd name="connsiteY10" fmla="*/ 569145 h 740282"/>
                <a:gd name="connsiteX11" fmla="*/ 15704 w 843448"/>
                <a:gd name="connsiteY11" fmla="*/ 740282 h 7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3448" h="740282">
                  <a:moveTo>
                    <a:pt x="15704" y="740282"/>
                  </a:moveTo>
                  <a:lnTo>
                    <a:pt x="15704" y="740151"/>
                  </a:lnTo>
                  <a:lnTo>
                    <a:pt x="15965" y="740151"/>
                  </a:lnTo>
                  <a:cubicBezTo>
                    <a:pt x="28016" y="363153"/>
                    <a:pt x="337159" y="61346"/>
                    <a:pt x="716908" y="61346"/>
                  </a:cubicBezTo>
                  <a:cubicBezTo>
                    <a:pt x="760136" y="61346"/>
                    <a:pt x="802446" y="65276"/>
                    <a:pt x="843448" y="72742"/>
                  </a:cubicBezTo>
                  <a:cubicBezTo>
                    <a:pt x="783338" y="61067"/>
                    <a:pt x="728450" y="47956"/>
                    <a:pt x="678448" y="32988"/>
                  </a:cubicBezTo>
                  <a:lnTo>
                    <a:pt x="590493" y="0"/>
                  </a:lnTo>
                  <a:lnTo>
                    <a:pt x="560573" y="3015"/>
                  </a:lnTo>
                  <a:cubicBezTo>
                    <a:pt x="308058" y="54670"/>
                    <a:pt x="100217" y="228968"/>
                    <a:pt x="2064" y="460975"/>
                  </a:cubicBezTo>
                  <a:lnTo>
                    <a:pt x="0" y="467624"/>
                  </a:lnTo>
                  <a:lnTo>
                    <a:pt x="13638" y="569145"/>
                  </a:lnTo>
                  <a:cubicBezTo>
                    <a:pt x="17110" y="621647"/>
                    <a:pt x="17685" y="678551"/>
                    <a:pt x="15704" y="740282"/>
                  </a:cubicBezTo>
                  <a:close/>
                </a:path>
              </a:pathLst>
            </a:custGeom>
            <a:solidFill>
              <a:srgbClr val="5D5086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solidFill>
                  <a:schemeClr val="bg1">
                    <a:lumMod val="50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grpSp>
        <p:nvGrpSpPr>
          <p:cNvPr id="277" name="그룹 276">
            <a:extLst>
              <a:ext uri="{FF2B5EF4-FFF2-40B4-BE49-F238E27FC236}">
                <a16:creationId xmlns:a16="http://schemas.microsoft.com/office/drawing/2014/main" id="{8238A1D0-9EFE-159C-E524-B27095A704A0}"/>
              </a:ext>
            </a:extLst>
          </p:cNvPr>
          <p:cNvGrpSpPr/>
          <p:nvPr/>
        </p:nvGrpSpPr>
        <p:grpSpPr>
          <a:xfrm>
            <a:off x="5542592" y="1277286"/>
            <a:ext cx="2141603" cy="1402932"/>
            <a:chOff x="5542592" y="1277286"/>
            <a:chExt cx="2141603" cy="1402932"/>
          </a:xfrm>
        </p:grpSpPr>
        <p:sp>
          <p:nvSpPr>
            <p:cNvPr id="278" name="자유형: 도형 277">
              <a:extLst>
                <a:ext uri="{FF2B5EF4-FFF2-40B4-BE49-F238E27FC236}">
                  <a16:creationId xmlns:a16="http://schemas.microsoft.com/office/drawing/2014/main" id="{36D416C7-0B1D-7DBE-9C78-1FA3835871A6}"/>
                </a:ext>
              </a:extLst>
            </p:cNvPr>
            <p:cNvSpPr/>
            <p:nvPr/>
          </p:nvSpPr>
          <p:spPr>
            <a:xfrm flipH="1" flipV="1">
              <a:off x="5542593" y="1277286"/>
              <a:ext cx="2141602" cy="1402932"/>
            </a:xfrm>
            <a:custGeom>
              <a:avLst/>
              <a:gdLst>
                <a:gd name="connsiteX0" fmla="*/ 1378458 w 1557242"/>
                <a:gd name="connsiteY0" fmla="*/ 509968 h 1020127"/>
                <a:gd name="connsiteX1" fmla="*/ 1557242 w 1557242"/>
                <a:gd name="connsiteY1" fmla="*/ 122206 h 1020127"/>
                <a:gd name="connsiteX2" fmla="*/ 1557242 w 1557242"/>
                <a:gd name="connsiteY2" fmla="*/ 122206 h 1020127"/>
                <a:gd name="connsiteX3" fmla="*/ 841343 w 1557242"/>
                <a:gd name="connsiteY3" fmla="*/ 122206 h 1020127"/>
                <a:gd name="connsiteX4" fmla="*/ 841343 w 1557242"/>
                <a:gd name="connsiteY4" fmla="*/ 122396 h 1020127"/>
                <a:gd name="connsiteX5" fmla="*/ 510064 w 1557242"/>
                <a:gd name="connsiteY5" fmla="*/ 0 h 1020127"/>
                <a:gd name="connsiteX6" fmla="*/ 0 w 1557242"/>
                <a:gd name="connsiteY6" fmla="*/ 510064 h 1020127"/>
                <a:gd name="connsiteX7" fmla="*/ 510064 w 1557242"/>
                <a:gd name="connsiteY7" fmla="*/ 1020128 h 1020127"/>
                <a:gd name="connsiteX8" fmla="*/ 841343 w 1557242"/>
                <a:gd name="connsiteY8" fmla="*/ 897731 h 1020127"/>
                <a:gd name="connsiteX9" fmla="*/ 841343 w 1557242"/>
                <a:gd name="connsiteY9" fmla="*/ 897731 h 1020127"/>
                <a:gd name="connsiteX10" fmla="*/ 1557242 w 1557242"/>
                <a:gd name="connsiteY10" fmla="*/ 897826 h 1020127"/>
                <a:gd name="connsiteX11" fmla="*/ 1557242 w 1557242"/>
                <a:gd name="connsiteY11" fmla="*/ 897826 h 1020127"/>
                <a:gd name="connsiteX12" fmla="*/ 1378458 w 1557242"/>
                <a:gd name="connsiteY12" fmla="*/ 509968 h 102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7242" h="1020127">
                  <a:moveTo>
                    <a:pt x="1378458" y="509968"/>
                  </a:moveTo>
                  <a:cubicBezTo>
                    <a:pt x="1378458" y="354711"/>
                    <a:pt x="1447800" y="215741"/>
                    <a:pt x="1557242" y="122206"/>
                  </a:cubicBezTo>
                  <a:lnTo>
                    <a:pt x="1557242" y="122206"/>
                  </a:lnTo>
                  <a:cubicBezTo>
                    <a:pt x="1285113" y="354521"/>
                    <a:pt x="1113568" y="354521"/>
                    <a:pt x="841343" y="122206"/>
                  </a:cubicBezTo>
                  <a:lnTo>
                    <a:pt x="841343" y="122396"/>
                  </a:lnTo>
                  <a:cubicBezTo>
                    <a:pt x="752189" y="46101"/>
                    <a:pt x="636556" y="0"/>
                    <a:pt x="510064" y="0"/>
                  </a:cubicBezTo>
                  <a:cubicBezTo>
                    <a:pt x="228314" y="0"/>
                    <a:pt x="0" y="228314"/>
                    <a:pt x="0" y="510064"/>
                  </a:cubicBezTo>
                  <a:cubicBezTo>
                    <a:pt x="0" y="791813"/>
                    <a:pt x="228409" y="1020128"/>
                    <a:pt x="510064" y="1020128"/>
                  </a:cubicBezTo>
                  <a:cubicBezTo>
                    <a:pt x="636556" y="1020128"/>
                    <a:pt x="752189" y="974026"/>
                    <a:pt x="841343" y="897731"/>
                  </a:cubicBezTo>
                  <a:lnTo>
                    <a:pt x="841343" y="897731"/>
                  </a:lnTo>
                  <a:cubicBezTo>
                    <a:pt x="1113473" y="665416"/>
                    <a:pt x="1285018" y="665416"/>
                    <a:pt x="1557242" y="897826"/>
                  </a:cubicBezTo>
                  <a:lnTo>
                    <a:pt x="1557242" y="897826"/>
                  </a:lnTo>
                  <a:cubicBezTo>
                    <a:pt x="1447895" y="804100"/>
                    <a:pt x="1378458" y="665226"/>
                    <a:pt x="1378458" y="509968"/>
                  </a:cubicBezTo>
                  <a:close/>
                </a:path>
              </a:pathLst>
            </a:custGeom>
            <a:solidFill>
              <a:srgbClr val="3675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79" name="자유형: 도형 278">
              <a:extLst>
                <a:ext uri="{FF2B5EF4-FFF2-40B4-BE49-F238E27FC236}">
                  <a16:creationId xmlns:a16="http://schemas.microsoft.com/office/drawing/2014/main" id="{8964296A-664B-66AC-4E74-19034913DA7D}"/>
                </a:ext>
              </a:extLst>
            </p:cNvPr>
            <p:cNvSpPr/>
            <p:nvPr/>
          </p:nvSpPr>
          <p:spPr>
            <a:xfrm flipH="1" flipV="1">
              <a:off x="6352129" y="1348416"/>
              <a:ext cx="1260805" cy="1260805"/>
            </a:xfrm>
            <a:custGeom>
              <a:avLst/>
              <a:gdLst>
                <a:gd name="connsiteX0" fmla="*/ 0 w 916781"/>
                <a:gd name="connsiteY0" fmla="*/ 458343 h 916781"/>
                <a:gd name="connsiteX1" fmla="*/ 458438 w 916781"/>
                <a:gd name="connsiteY1" fmla="*/ 0 h 916781"/>
                <a:gd name="connsiteX2" fmla="*/ 916781 w 916781"/>
                <a:gd name="connsiteY2" fmla="*/ 458343 h 916781"/>
                <a:gd name="connsiteX3" fmla="*/ 458438 w 916781"/>
                <a:gd name="connsiteY3" fmla="*/ 916781 h 916781"/>
                <a:gd name="connsiteX4" fmla="*/ 0 w 916781"/>
                <a:gd name="connsiteY4" fmla="*/ 458343 h 91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781" h="916781">
                  <a:moveTo>
                    <a:pt x="0" y="458343"/>
                  </a:moveTo>
                  <a:cubicBezTo>
                    <a:pt x="0" y="205169"/>
                    <a:pt x="205264" y="0"/>
                    <a:pt x="458438" y="0"/>
                  </a:cubicBezTo>
                  <a:cubicBezTo>
                    <a:pt x="711613" y="0"/>
                    <a:pt x="916781" y="205264"/>
                    <a:pt x="916781" y="458343"/>
                  </a:cubicBezTo>
                  <a:cubicBezTo>
                    <a:pt x="916781" y="711422"/>
                    <a:pt x="711613" y="916781"/>
                    <a:pt x="458438" y="916781"/>
                  </a:cubicBezTo>
                  <a:cubicBezTo>
                    <a:pt x="205264" y="916781"/>
                    <a:pt x="0" y="711518"/>
                    <a:pt x="0" y="45834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05AB0E45-90BC-1937-A668-272D5E04CE1E}"/>
                </a:ext>
              </a:extLst>
            </p:cNvPr>
            <p:cNvSpPr txBox="1"/>
            <p:nvPr/>
          </p:nvSpPr>
          <p:spPr>
            <a:xfrm flipH="1">
              <a:off x="6581249" y="1632202"/>
              <a:ext cx="815929" cy="73866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068A0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건강한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068A0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068A0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발달 과정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068A0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068A0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경험</a:t>
              </a:r>
              <a:endParaRPr lang="ko-KR" altLang="en-US" sz="12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068A0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81" name="자유형: 도형 280">
              <a:extLst>
                <a:ext uri="{FF2B5EF4-FFF2-40B4-BE49-F238E27FC236}">
                  <a16:creationId xmlns:a16="http://schemas.microsoft.com/office/drawing/2014/main" id="{A7306489-D349-2796-F008-3A30745ED5F0}"/>
                </a:ext>
              </a:extLst>
            </p:cNvPr>
            <p:cNvSpPr/>
            <p:nvPr/>
          </p:nvSpPr>
          <p:spPr>
            <a:xfrm flipH="1" flipV="1">
              <a:off x="5542592" y="1445416"/>
              <a:ext cx="320075" cy="1066673"/>
            </a:xfrm>
            <a:custGeom>
              <a:avLst/>
              <a:gdLst>
                <a:gd name="connsiteX0" fmla="*/ 320075 w 320075"/>
                <a:gd name="connsiteY0" fmla="*/ 1066673 h 1066673"/>
                <a:gd name="connsiteX1" fmla="*/ 74202 w 320075"/>
                <a:gd name="connsiteY1" fmla="*/ 533271 h 1066673"/>
                <a:gd name="connsiteX2" fmla="*/ 320075 w 320075"/>
                <a:gd name="connsiteY2" fmla="*/ 0 h 1066673"/>
                <a:gd name="connsiteX3" fmla="*/ 185677 w 320075"/>
                <a:gd name="connsiteY3" fmla="*/ 104833 h 1066673"/>
                <a:gd name="connsiteX4" fmla="*/ 102509 w 320075"/>
                <a:gd name="connsiteY4" fmla="*/ 154785 h 1066673"/>
                <a:gd name="connsiteX5" fmla="*/ 60970 w 320075"/>
                <a:gd name="connsiteY5" fmla="*/ 231303 h 1066673"/>
                <a:gd name="connsiteX6" fmla="*/ 0 w 320075"/>
                <a:gd name="connsiteY6" fmla="*/ 533256 h 1066673"/>
                <a:gd name="connsiteX7" fmla="*/ 60947 w 320075"/>
                <a:gd name="connsiteY7" fmla="*/ 835234 h 1066673"/>
                <a:gd name="connsiteX8" fmla="*/ 102534 w 320075"/>
                <a:gd name="connsiteY8" fmla="*/ 911877 h 1066673"/>
                <a:gd name="connsiteX9" fmla="*/ 185634 w 320075"/>
                <a:gd name="connsiteY9" fmla="*/ 961797 h 1066673"/>
                <a:gd name="connsiteX10" fmla="*/ 320075 w 320075"/>
                <a:gd name="connsiteY10" fmla="*/ 1066673 h 1066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0075" h="1066673">
                  <a:moveTo>
                    <a:pt x="320075" y="1066673"/>
                  </a:moveTo>
                  <a:cubicBezTo>
                    <a:pt x="169695" y="937776"/>
                    <a:pt x="74202" y="746790"/>
                    <a:pt x="74202" y="533271"/>
                  </a:cubicBezTo>
                  <a:cubicBezTo>
                    <a:pt x="74202" y="319753"/>
                    <a:pt x="169565" y="128634"/>
                    <a:pt x="320075" y="0"/>
                  </a:cubicBezTo>
                  <a:cubicBezTo>
                    <a:pt x="273295" y="39937"/>
                    <a:pt x="228675" y="74881"/>
                    <a:pt x="185677" y="104833"/>
                  </a:cubicBezTo>
                  <a:lnTo>
                    <a:pt x="102509" y="154785"/>
                  </a:lnTo>
                  <a:lnTo>
                    <a:pt x="60970" y="231303"/>
                  </a:lnTo>
                  <a:cubicBezTo>
                    <a:pt x="21711" y="324106"/>
                    <a:pt x="0" y="426142"/>
                    <a:pt x="0" y="533256"/>
                  </a:cubicBezTo>
                  <a:cubicBezTo>
                    <a:pt x="0" y="640370"/>
                    <a:pt x="21701" y="742416"/>
                    <a:pt x="60947" y="835234"/>
                  </a:cubicBezTo>
                  <a:lnTo>
                    <a:pt x="102534" y="911877"/>
                  </a:lnTo>
                  <a:lnTo>
                    <a:pt x="185634" y="961797"/>
                  </a:lnTo>
                  <a:cubicBezTo>
                    <a:pt x="228644" y="991762"/>
                    <a:pt x="273278" y="1026720"/>
                    <a:pt x="320075" y="1066673"/>
                  </a:cubicBezTo>
                  <a:close/>
                </a:path>
              </a:pathLst>
            </a:custGeom>
            <a:solidFill>
              <a:srgbClr val="3068A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grpSp>
        <p:nvGrpSpPr>
          <p:cNvPr id="282" name="그룹 281">
            <a:extLst>
              <a:ext uri="{FF2B5EF4-FFF2-40B4-BE49-F238E27FC236}">
                <a16:creationId xmlns:a16="http://schemas.microsoft.com/office/drawing/2014/main" id="{00F3FAF6-27C6-0AE4-8A92-C278F30BC64E}"/>
              </a:ext>
            </a:extLst>
          </p:cNvPr>
          <p:cNvGrpSpPr/>
          <p:nvPr/>
        </p:nvGrpSpPr>
        <p:grpSpPr>
          <a:xfrm>
            <a:off x="3772488" y="1277550"/>
            <a:ext cx="2015848" cy="2159285"/>
            <a:chOff x="3772488" y="1277550"/>
            <a:chExt cx="2015848" cy="2159285"/>
          </a:xfrm>
        </p:grpSpPr>
        <p:sp>
          <p:nvSpPr>
            <p:cNvPr id="295" name="자유형: 도형 294">
              <a:extLst>
                <a:ext uri="{FF2B5EF4-FFF2-40B4-BE49-F238E27FC236}">
                  <a16:creationId xmlns:a16="http://schemas.microsoft.com/office/drawing/2014/main" id="{DB98407A-A2EE-BABE-8973-0F4437EE39D0}"/>
                </a:ext>
              </a:extLst>
            </p:cNvPr>
            <p:cNvSpPr/>
            <p:nvPr/>
          </p:nvSpPr>
          <p:spPr>
            <a:xfrm flipH="1" flipV="1">
              <a:off x="3772488" y="1277550"/>
              <a:ext cx="2015848" cy="2159285"/>
            </a:xfrm>
            <a:custGeom>
              <a:avLst/>
              <a:gdLst>
                <a:gd name="connsiteX0" fmla="*/ 1369123 w 1465802"/>
                <a:gd name="connsiteY0" fmla="*/ 492823 h 1570100"/>
                <a:gd name="connsiteX1" fmla="*/ 859536 w 1465802"/>
                <a:gd name="connsiteY1" fmla="*/ 0 h 1570100"/>
                <a:gd name="connsiteX2" fmla="*/ 859441 w 1465802"/>
                <a:gd name="connsiteY2" fmla="*/ 0 h 1570100"/>
                <a:gd name="connsiteX3" fmla="*/ 413385 w 1465802"/>
                <a:gd name="connsiteY3" fmla="*/ 559213 h 1570100"/>
                <a:gd name="connsiteX4" fmla="*/ 413385 w 1465802"/>
                <a:gd name="connsiteY4" fmla="*/ 559213 h 1570100"/>
                <a:gd name="connsiteX5" fmla="*/ 0 w 1465802"/>
                <a:gd name="connsiteY5" fmla="*/ 1060037 h 1570100"/>
                <a:gd name="connsiteX6" fmla="*/ 510064 w 1465802"/>
                <a:gd name="connsiteY6" fmla="*/ 1570101 h 1570100"/>
                <a:gd name="connsiteX7" fmla="*/ 1020128 w 1465802"/>
                <a:gd name="connsiteY7" fmla="*/ 1060037 h 1570100"/>
                <a:gd name="connsiteX8" fmla="*/ 1019651 w 1465802"/>
                <a:gd name="connsiteY8" fmla="*/ 1042797 h 1570100"/>
                <a:gd name="connsiteX9" fmla="*/ 1019747 w 1465802"/>
                <a:gd name="connsiteY9" fmla="*/ 1042797 h 1570100"/>
                <a:gd name="connsiteX10" fmla="*/ 1465802 w 1465802"/>
                <a:gd name="connsiteY10" fmla="*/ 483489 h 1570100"/>
                <a:gd name="connsiteX11" fmla="*/ 1465802 w 1465802"/>
                <a:gd name="connsiteY11" fmla="*/ 483489 h 1570100"/>
                <a:gd name="connsiteX12" fmla="*/ 1369123 w 1465802"/>
                <a:gd name="connsiteY12" fmla="*/ 492728 h 157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5802" h="1570100">
                  <a:moveTo>
                    <a:pt x="1369123" y="492823"/>
                  </a:moveTo>
                  <a:cubicBezTo>
                    <a:pt x="1093280" y="492823"/>
                    <a:pt x="868680" y="273748"/>
                    <a:pt x="859536" y="0"/>
                  </a:cubicBezTo>
                  <a:lnTo>
                    <a:pt x="859441" y="0"/>
                  </a:lnTo>
                  <a:cubicBezTo>
                    <a:pt x="871538" y="357378"/>
                    <a:pt x="764572" y="491395"/>
                    <a:pt x="413385" y="559213"/>
                  </a:cubicBezTo>
                  <a:lnTo>
                    <a:pt x="413385" y="559213"/>
                  </a:lnTo>
                  <a:cubicBezTo>
                    <a:pt x="177927" y="604456"/>
                    <a:pt x="0" y="811339"/>
                    <a:pt x="0" y="1060037"/>
                  </a:cubicBezTo>
                  <a:cubicBezTo>
                    <a:pt x="0" y="1341787"/>
                    <a:pt x="228410" y="1570101"/>
                    <a:pt x="510064" y="1570101"/>
                  </a:cubicBezTo>
                  <a:cubicBezTo>
                    <a:pt x="791718" y="1570101"/>
                    <a:pt x="1020128" y="1341787"/>
                    <a:pt x="1020128" y="1060037"/>
                  </a:cubicBezTo>
                  <a:cubicBezTo>
                    <a:pt x="1020128" y="1054227"/>
                    <a:pt x="1019842" y="1048512"/>
                    <a:pt x="1019651" y="1042797"/>
                  </a:cubicBezTo>
                  <a:lnTo>
                    <a:pt x="1019747" y="1042797"/>
                  </a:lnTo>
                  <a:cubicBezTo>
                    <a:pt x="1007745" y="685324"/>
                    <a:pt x="1114615" y="551307"/>
                    <a:pt x="1465802" y="483489"/>
                  </a:cubicBezTo>
                  <a:lnTo>
                    <a:pt x="1465802" y="483489"/>
                  </a:lnTo>
                  <a:cubicBezTo>
                    <a:pt x="1434465" y="489490"/>
                    <a:pt x="1402175" y="492728"/>
                    <a:pt x="1369123" y="492728"/>
                  </a:cubicBezTo>
                  <a:close/>
                </a:path>
              </a:pathLst>
            </a:custGeom>
            <a:solidFill>
              <a:srgbClr val="56935E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96" name="자유형: 도형 295">
              <a:extLst>
                <a:ext uri="{FF2B5EF4-FFF2-40B4-BE49-F238E27FC236}">
                  <a16:creationId xmlns:a16="http://schemas.microsoft.com/office/drawing/2014/main" id="{AABED809-1A59-2553-AB2B-8FB7C58022B9}"/>
                </a:ext>
              </a:extLst>
            </p:cNvPr>
            <p:cNvSpPr/>
            <p:nvPr/>
          </p:nvSpPr>
          <p:spPr>
            <a:xfrm flipH="1" flipV="1">
              <a:off x="4456661" y="1348416"/>
              <a:ext cx="1260675" cy="1260805"/>
            </a:xfrm>
            <a:custGeom>
              <a:avLst/>
              <a:gdLst>
                <a:gd name="connsiteX0" fmla="*/ 0 w 916686"/>
                <a:gd name="connsiteY0" fmla="*/ 458343 h 916781"/>
                <a:gd name="connsiteX1" fmla="*/ 458343 w 916686"/>
                <a:gd name="connsiteY1" fmla="*/ 0 h 916781"/>
                <a:gd name="connsiteX2" fmla="*/ 916686 w 916686"/>
                <a:gd name="connsiteY2" fmla="*/ 458343 h 916781"/>
                <a:gd name="connsiteX3" fmla="*/ 458343 w 916686"/>
                <a:gd name="connsiteY3" fmla="*/ 916781 h 916781"/>
                <a:gd name="connsiteX4" fmla="*/ 0 w 916686"/>
                <a:gd name="connsiteY4" fmla="*/ 458343 h 91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686" h="916781">
                  <a:moveTo>
                    <a:pt x="0" y="458343"/>
                  </a:moveTo>
                  <a:cubicBezTo>
                    <a:pt x="0" y="205169"/>
                    <a:pt x="205264" y="0"/>
                    <a:pt x="458343" y="0"/>
                  </a:cubicBezTo>
                  <a:cubicBezTo>
                    <a:pt x="711422" y="0"/>
                    <a:pt x="916686" y="205264"/>
                    <a:pt x="916686" y="458343"/>
                  </a:cubicBezTo>
                  <a:cubicBezTo>
                    <a:pt x="916686" y="711422"/>
                    <a:pt x="711518" y="916781"/>
                    <a:pt x="458343" y="916781"/>
                  </a:cubicBezTo>
                  <a:cubicBezTo>
                    <a:pt x="205168" y="916781"/>
                    <a:pt x="0" y="711518"/>
                    <a:pt x="0" y="45834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dirty="0">
                <a:solidFill>
                  <a:srgbClr val="3675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DA33B0BE-379F-BBAF-7928-F22B7EB29251}"/>
                </a:ext>
              </a:extLst>
            </p:cNvPr>
            <p:cNvSpPr txBox="1"/>
            <p:nvPr/>
          </p:nvSpPr>
          <p:spPr>
            <a:xfrm flipH="1">
              <a:off x="4691858" y="1732596"/>
              <a:ext cx="790280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4B8153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실천적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4B8153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4B8153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문제 해결</a:t>
              </a:r>
              <a:endParaRPr lang="ko-KR" altLang="en-US" sz="12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4B8153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98" name="자유형: 도형 297">
              <a:extLst>
                <a:ext uri="{FF2B5EF4-FFF2-40B4-BE49-F238E27FC236}">
                  <a16:creationId xmlns:a16="http://schemas.microsoft.com/office/drawing/2014/main" id="{E6BB2E4D-CE60-75D3-85AC-ED445686859F}"/>
                </a:ext>
              </a:extLst>
            </p:cNvPr>
            <p:cNvSpPr/>
            <p:nvPr/>
          </p:nvSpPr>
          <p:spPr>
            <a:xfrm flipH="1" flipV="1">
              <a:off x="3772488" y="2697554"/>
              <a:ext cx="849348" cy="739281"/>
            </a:xfrm>
            <a:custGeom>
              <a:avLst/>
              <a:gdLst>
                <a:gd name="connsiteX0" fmla="*/ 590486 w 849348"/>
                <a:gd name="connsiteY0" fmla="*/ 739281 h 739281"/>
                <a:gd name="connsiteX1" fmla="*/ 683647 w 849348"/>
                <a:gd name="connsiteY1" fmla="*/ 704585 h 739281"/>
                <a:gd name="connsiteX2" fmla="*/ 849348 w 849348"/>
                <a:gd name="connsiteY2" fmla="*/ 664920 h 739281"/>
                <a:gd name="connsiteX3" fmla="*/ 716390 w 849348"/>
                <a:gd name="connsiteY3" fmla="*/ 677626 h 739281"/>
                <a:gd name="connsiteX4" fmla="*/ 716390 w 849348"/>
                <a:gd name="connsiteY4" fmla="*/ 677757 h 739281"/>
                <a:gd name="connsiteX5" fmla="*/ 15579 w 849348"/>
                <a:gd name="connsiteY5" fmla="*/ 0 h 739281"/>
                <a:gd name="connsiteX6" fmla="*/ 15449 w 849348"/>
                <a:gd name="connsiteY6" fmla="*/ 0 h 739281"/>
                <a:gd name="connsiteX7" fmla="*/ 13676 w 849348"/>
                <a:gd name="connsiteY7" fmla="*/ 170330 h 739281"/>
                <a:gd name="connsiteX8" fmla="*/ 0 w 849348"/>
                <a:gd name="connsiteY8" fmla="*/ 273266 h 739281"/>
                <a:gd name="connsiteX9" fmla="*/ 1524 w 849348"/>
                <a:gd name="connsiteY9" fmla="*/ 278176 h 739281"/>
                <a:gd name="connsiteX10" fmla="*/ 559903 w 849348"/>
                <a:gd name="connsiteY10" fmla="*/ 736198 h 73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9348" h="739281">
                  <a:moveTo>
                    <a:pt x="590486" y="739281"/>
                  </a:moveTo>
                  <a:lnTo>
                    <a:pt x="683647" y="704585"/>
                  </a:lnTo>
                  <a:cubicBezTo>
                    <a:pt x="733855" y="689659"/>
                    <a:pt x="788977" y="676578"/>
                    <a:pt x="849348" y="664920"/>
                  </a:cubicBezTo>
                  <a:cubicBezTo>
                    <a:pt x="806252" y="673173"/>
                    <a:pt x="761845" y="677626"/>
                    <a:pt x="716390" y="677626"/>
                  </a:cubicBezTo>
                  <a:lnTo>
                    <a:pt x="716390" y="677757"/>
                  </a:lnTo>
                  <a:cubicBezTo>
                    <a:pt x="337036" y="677757"/>
                    <a:pt x="28155" y="376473"/>
                    <a:pt x="15579" y="0"/>
                  </a:cubicBezTo>
                  <a:lnTo>
                    <a:pt x="15449" y="0"/>
                  </a:lnTo>
                  <a:cubicBezTo>
                    <a:pt x="17528" y="61436"/>
                    <a:pt x="17049" y="118072"/>
                    <a:pt x="13676" y="170330"/>
                  </a:cubicBezTo>
                  <a:lnTo>
                    <a:pt x="0" y="273266"/>
                  </a:lnTo>
                  <a:lnTo>
                    <a:pt x="1524" y="278176"/>
                  </a:lnTo>
                  <a:cubicBezTo>
                    <a:pt x="99639" y="510164"/>
                    <a:pt x="307410" y="684523"/>
                    <a:pt x="559903" y="736198"/>
                  </a:cubicBezTo>
                  <a:close/>
                </a:path>
              </a:pathLst>
            </a:custGeom>
            <a:solidFill>
              <a:srgbClr val="4B8153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grpSp>
        <p:nvGrpSpPr>
          <p:cNvPr id="299" name="그룹 298">
            <a:extLst>
              <a:ext uri="{FF2B5EF4-FFF2-40B4-BE49-F238E27FC236}">
                <a16:creationId xmlns:a16="http://schemas.microsoft.com/office/drawing/2014/main" id="{297EAAD5-D771-F893-3A20-524B280D6ADA}"/>
              </a:ext>
            </a:extLst>
          </p:cNvPr>
          <p:cNvGrpSpPr/>
          <p:nvPr/>
        </p:nvGrpSpPr>
        <p:grpSpPr>
          <a:xfrm>
            <a:off x="3203848" y="2759078"/>
            <a:ext cx="1541653" cy="2223602"/>
            <a:chOff x="3203848" y="2759078"/>
            <a:chExt cx="1541653" cy="2223602"/>
          </a:xfrm>
        </p:grpSpPr>
        <p:sp>
          <p:nvSpPr>
            <p:cNvPr id="300" name="자유형: 도형 299">
              <a:extLst>
                <a:ext uri="{FF2B5EF4-FFF2-40B4-BE49-F238E27FC236}">
                  <a16:creationId xmlns:a16="http://schemas.microsoft.com/office/drawing/2014/main" id="{4C548A08-D93E-99DC-382D-830A8E4AD610}"/>
                </a:ext>
              </a:extLst>
            </p:cNvPr>
            <p:cNvSpPr/>
            <p:nvPr/>
          </p:nvSpPr>
          <p:spPr>
            <a:xfrm flipH="1" flipV="1">
              <a:off x="3203848" y="2759078"/>
              <a:ext cx="1541653" cy="2223602"/>
            </a:xfrm>
            <a:custGeom>
              <a:avLst/>
              <a:gdLst>
                <a:gd name="connsiteX0" fmla="*/ 915067 w 1120996"/>
                <a:gd name="connsiteY0" fmla="*/ 697325 h 1616868"/>
                <a:gd name="connsiteX1" fmla="*/ 756190 w 1120996"/>
                <a:gd name="connsiteY1" fmla="*/ 0 h 1616868"/>
                <a:gd name="connsiteX2" fmla="*/ 756190 w 1120996"/>
                <a:gd name="connsiteY2" fmla="*/ 0 h 1616868"/>
                <a:gd name="connsiteX3" fmla="*/ 304419 w 1120996"/>
                <a:gd name="connsiteY3" fmla="*/ 273367 h 1616868"/>
                <a:gd name="connsiteX4" fmla="*/ 0 w 1120996"/>
                <a:gd name="connsiteY4" fmla="*/ 172498 h 1616868"/>
                <a:gd name="connsiteX5" fmla="*/ 0 w 1120996"/>
                <a:gd name="connsiteY5" fmla="*/ 172498 h 1616868"/>
                <a:gd name="connsiteX6" fmla="*/ 159163 w 1120996"/>
                <a:gd name="connsiteY6" fmla="*/ 870109 h 1616868"/>
                <a:gd name="connsiteX7" fmla="*/ 159163 w 1120996"/>
                <a:gd name="connsiteY7" fmla="*/ 870109 h 1616868"/>
                <a:gd name="connsiteX8" fmla="*/ 100870 w 1120996"/>
                <a:gd name="connsiteY8" fmla="*/ 1106805 h 1616868"/>
                <a:gd name="connsiteX9" fmla="*/ 610933 w 1120996"/>
                <a:gd name="connsiteY9" fmla="*/ 1616869 h 1616868"/>
                <a:gd name="connsiteX10" fmla="*/ 1120997 w 1120996"/>
                <a:gd name="connsiteY10" fmla="*/ 1106805 h 1616868"/>
                <a:gd name="connsiteX11" fmla="*/ 915162 w 1120996"/>
                <a:gd name="connsiteY11" fmla="*/ 697325 h 1616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20996" h="1616868">
                  <a:moveTo>
                    <a:pt x="915067" y="697325"/>
                  </a:moveTo>
                  <a:cubicBezTo>
                    <a:pt x="628269" y="483870"/>
                    <a:pt x="590169" y="316706"/>
                    <a:pt x="756190" y="0"/>
                  </a:cubicBezTo>
                  <a:lnTo>
                    <a:pt x="756190" y="0"/>
                  </a:lnTo>
                  <a:cubicBezTo>
                    <a:pt x="670846" y="162496"/>
                    <a:pt x="500634" y="273367"/>
                    <a:pt x="304419" y="273367"/>
                  </a:cubicBezTo>
                  <a:cubicBezTo>
                    <a:pt x="190309" y="273367"/>
                    <a:pt x="84963" y="235839"/>
                    <a:pt x="0" y="172498"/>
                  </a:cubicBezTo>
                  <a:lnTo>
                    <a:pt x="0" y="172498"/>
                  </a:lnTo>
                  <a:cubicBezTo>
                    <a:pt x="286988" y="386048"/>
                    <a:pt x="325183" y="553212"/>
                    <a:pt x="159163" y="870109"/>
                  </a:cubicBezTo>
                  <a:lnTo>
                    <a:pt x="159163" y="870109"/>
                  </a:lnTo>
                  <a:cubicBezTo>
                    <a:pt x="122015" y="940880"/>
                    <a:pt x="100870" y="1021366"/>
                    <a:pt x="100870" y="1106805"/>
                  </a:cubicBezTo>
                  <a:cubicBezTo>
                    <a:pt x="100870" y="1388554"/>
                    <a:pt x="329279" y="1616869"/>
                    <a:pt x="610933" y="1616869"/>
                  </a:cubicBezTo>
                  <a:cubicBezTo>
                    <a:pt x="892588" y="1616869"/>
                    <a:pt x="1120997" y="1388554"/>
                    <a:pt x="1120997" y="1106805"/>
                  </a:cubicBezTo>
                  <a:cubicBezTo>
                    <a:pt x="1120997" y="939070"/>
                    <a:pt x="1040035" y="790289"/>
                    <a:pt x="915162" y="697325"/>
                  </a:cubicBezTo>
                  <a:close/>
                </a:path>
              </a:pathLst>
            </a:custGeom>
            <a:solidFill>
              <a:srgbClr val="FCC642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01" name="자유형: 도형 300">
              <a:extLst>
                <a:ext uri="{FF2B5EF4-FFF2-40B4-BE49-F238E27FC236}">
                  <a16:creationId xmlns:a16="http://schemas.microsoft.com/office/drawing/2014/main" id="{A56C1B08-24F6-EB02-1B4E-08879F499751}"/>
                </a:ext>
              </a:extLst>
            </p:cNvPr>
            <p:cNvSpPr/>
            <p:nvPr/>
          </p:nvSpPr>
          <p:spPr>
            <a:xfrm flipH="1" flipV="1">
              <a:off x="3275107" y="2830208"/>
              <a:ext cx="1260805" cy="1260674"/>
            </a:xfrm>
            <a:custGeom>
              <a:avLst/>
              <a:gdLst>
                <a:gd name="connsiteX0" fmla="*/ 0 w 916781"/>
                <a:gd name="connsiteY0" fmla="*/ 458343 h 916685"/>
                <a:gd name="connsiteX1" fmla="*/ 458343 w 916781"/>
                <a:gd name="connsiteY1" fmla="*/ 0 h 916685"/>
                <a:gd name="connsiteX2" fmla="*/ 916781 w 916781"/>
                <a:gd name="connsiteY2" fmla="*/ 458343 h 916685"/>
                <a:gd name="connsiteX3" fmla="*/ 458343 w 916781"/>
                <a:gd name="connsiteY3" fmla="*/ 916686 h 916685"/>
                <a:gd name="connsiteX4" fmla="*/ 0 w 916781"/>
                <a:gd name="connsiteY4" fmla="*/ 458343 h 91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781" h="916685">
                  <a:moveTo>
                    <a:pt x="0" y="458343"/>
                  </a:moveTo>
                  <a:cubicBezTo>
                    <a:pt x="0" y="205168"/>
                    <a:pt x="205264" y="0"/>
                    <a:pt x="458343" y="0"/>
                  </a:cubicBezTo>
                  <a:cubicBezTo>
                    <a:pt x="711422" y="0"/>
                    <a:pt x="916781" y="205264"/>
                    <a:pt x="916781" y="458343"/>
                  </a:cubicBezTo>
                  <a:cubicBezTo>
                    <a:pt x="916781" y="711422"/>
                    <a:pt x="711517" y="916686"/>
                    <a:pt x="458343" y="916686"/>
                  </a:cubicBezTo>
                  <a:cubicBezTo>
                    <a:pt x="205168" y="916686"/>
                    <a:pt x="0" y="711422"/>
                    <a:pt x="0" y="45834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29B4C91C-5645-D4B8-CBF8-74DD642C833D}"/>
                </a:ext>
              </a:extLst>
            </p:cNvPr>
            <p:cNvSpPr txBox="1"/>
            <p:nvPr/>
          </p:nvSpPr>
          <p:spPr>
            <a:xfrm flipH="1">
              <a:off x="3417397" y="3214323"/>
              <a:ext cx="976228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1A433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건강한 관계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F1A433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1A433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형성</a:t>
              </a:r>
              <a:endParaRPr lang="ko-KR" altLang="en-US" sz="12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F1A433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03" name="자유형: 도형 302">
              <a:extLst>
                <a:ext uri="{FF2B5EF4-FFF2-40B4-BE49-F238E27FC236}">
                  <a16:creationId xmlns:a16="http://schemas.microsoft.com/office/drawing/2014/main" id="{F3F18211-A82A-876E-86D3-ADED703AAAA9}"/>
                </a:ext>
              </a:extLst>
            </p:cNvPr>
            <p:cNvSpPr/>
            <p:nvPr/>
          </p:nvSpPr>
          <p:spPr>
            <a:xfrm flipH="1" flipV="1">
              <a:off x="3705547" y="4532512"/>
              <a:ext cx="1039953" cy="450168"/>
            </a:xfrm>
            <a:custGeom>
              <a:avLst/>
              <a:gdLst>
                <a:gd name="connsiteX0" fmla="*/ 420377 w 1039953"/>
                <a:gd name="connsiteY0" fmla="*/ 450168 h 450168"/>
                <a:gd name="connsiteX1" fmla="*/ 854090 w 1039953"/>
                <a:gd name="connsiteY1" fmla="*/ 317620 h 450168"/>
                <a:gd name="connsiteX2" fmla="*/ 936252 w 1039953"/>
                <a:gd name="connsiteY2" fmla="*/ 249799 h 450168"/>
                <a:gd name="connsiteX3" fmla="*/ 967611 w 1039953"/>
                <a:gd name="connsiteY3" fmla="*/ 154218 h 450168"/>
                <a:gd name="connsiteX4" fmla="*/ 1039953 w 1039953"/>
                <a:gd name="connsiteY4" fmla="*/ 0 h 450168"/>
                <a:gd name="connsiteX5" fmla="*/ 418653 w 1039953"/>
                <a:gd name="connsiteY5" fmla="*/ 375949 h 450168"/>
                <a:gd name="connsiteX6" fmla="*/ 0 w 1039953"/>
                <a:gd name="connsiteY6" fmla="*/ 237229 h 450168"/>
                <a:gd name="connsiteX7" fmla="*/ 186326 w 1039953"/>
                <a:gd name="connsiteY7" fmla="*/ 397476 h 450168"/>
                <a:gd name="connsiteX8" fmla="*/ 202062 w 1039953"/>
                <a:gd name="connsiteY8" fmla="*/ 415169 h 450168"/>
                <a:gd name="connsiteX9" fmla="*/ 264027 w 1039953"/>
                <a:gd name="connsiteY9" fmla="*/ 434405 h 450168"/>
                <a:gd name="connsiteX10" fmla="*/ 420377 w 1039953"/>
                <a:gd name="connsiteY10" fmla="*/ 450168 h 450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9953" h="450168">
                  <a:moveTo>
                    <a:pt x="420377" y="450168"/>
                  </a:moveTo>
                  <a:cubicBezTo>
                    <a:pt x="581048" y="450168"/>
                    <a:pt x="730294" y="401296"/>
                    <a:pt x="854090" y="317620"/>
                  </a:cubicBezTo>
                  <a:lnTo>
                    <a:pt x="936252" y="249799"/>
                  </a:lnTo>
                  <a:lnTo>
                    <a:pt x="967611" y="154218"/>
                  </a:lnTo>
                  <a:cubicBezTo>
                    <a:pt x="987259" y="105675"/>
                    <a:pt x="1011413" y="54444"/>
                    <a:pt x="1039953" y="0"/>
                  </a:cubicBezTo>
                  <a:cubicBezTo>
                    <a:pt x="922583" y="223473"/>
                    <a:pt x="688499" y="375949"/>
                    <a:pt x="418653" y="375949"/>
                  </a:cubicBezTo>
                  <a:cubicBezTo>
                    <a:pt x="261723" y="375949"/>
                    <a:pt x="116846" y="324338"/>
                    <a:pt x="0" y="237229"/>
                  </a:cubicBezTo>
                  <a:cubicBezTo>
                    <a:pt x="74003" y="292295"/>
                    <a:pt x="135977" y="345118"/>
                    <a:pt x="186326" y="397476"/>
                  </a:cubicBezTo>
                  <a:lnTo>
                    <a:pt x="202062" y="415169"/>
                  </a:lnTo>
                  <a:lnTo>
                    <a:pt x="264027" y="434405"/>
                  </a:lnTo>
                  <a:cubicBezTo>
                    <a:pt x="314530" y="444741"/>
                    <a:pt x="366820" y="450168"/>
                    <a:pt x="420377" y="450168"/>
                  </a:cubicBezTo>
                  <a:close/>
                </a:path>
              </a:pathLst>
            </a:custGeom>
            <a:solidFill>
              <a:srgbClr val="F6AD2A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grpSp>
        <p:nvGrpSpPr>
          <p:cNvPr id="304" name="그룹 303">
            <a:extLst>
              <a:ext uri="{FF2B5EF4-FFF2-40B4-BE49-F238E27FC236}">
                <a16:creationId xmlns:a16="http://schemas.microsoft.com/office/drawing/2014/main" id="{0A6CC63F-675C-B92D-C18B-AE9ACFD2F508}"/>
              </a:ext>
            </a:extLst>
          </p:cNvPr>
          <p:cNvGrpSpPr/>
          <p:nvPr/>
        </p:nvGrpSpPr>
        <p:grpSpPr>
          <a:xfrm>
            <a:off x="3619969" y="4603555"/>
            <a:ext cx="1410472" cy="1410166"/>
            <a:chOff x="3619969" y="4603555"/>
            <a:chExt cx="1410472" cy="1410166"/>
          </a:xfrm>
        </p:grpSpPr>
        <p:sp>
          <p:nvSpPr>
            <p:cNvPr id="305" name="타원 304">
              <a:extLst>
                <a:ext uri="{FF2B5EF4-FFF2-40B4-BE49-F238E27FC236}">
                  <a16:creationId xmlns:a16="http://schemas.microsoft.com/office/drawing/2014/main" id="{44573AB1-8821-D1EB-0696-8798523EA50C}"/>
                </a:ext>
              </a:extLst>
            </p:cNvPr>
            <p:cNvSpPr/>
            <p:nvPr/>
          </p:nvSpPr>
          <p:spPr>
            <a:xfrm flipH="1" flipV="1">
              <a:off x="3619969" y="4603555"/>
              <a:ext cx="1410472" cy="141016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06" name="타원 305">
              <a:extLst>
                <a:ext uri="{FF2B5EF4-FFF2-40B4-BE49-F238E27FC236}">
                  <a16:creationId xmlns:a16="http://schemas.microsoft.com/office/drawing/2014/main" id="{6179B052-3638-96FE-1883-4CF7A3272B04}"/>
                </a:ext>
              </a:extLst>
            </p:cNvPr>
            <p:cNvSpPr/>
            <p:nvPr/>
          </p:nvSpPr>
          <p:spPr>
            <a:xfrm flipH="1" flipV="1">
              <a:off x="3619969" y="4603555"/>
              <a:ext cx="1410472" cy="1410166"/>
            </a:xfrm>
            <a:prstGeom prst="ellipse">
              <a:avLst/>
            </a:prstGeom>
            <a:solidFill>
              <a:srgbClr val="C36B61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07" name="자유형: 도형 306">
              <a:extLst>
                <a:ext uri="{FF2B5EF4-FFF2-40B4-BE49-F238E27FC236}">
                  <a16:creationId xmlns:a16="http://schemas.microsoft.com/office/drawing/2014/main" id="{239242F5-78F2-CBF9-AE1A-7AB1DEA6B7DF}"/>
                </a:ext>
              </a:extLst>
            </p:cNvPr>
            <p:cNvSpPr/>
            <p:nvPr/>
          </p:nvSpPr>
          <p:spPr>
            <a:xfrm flipH="1" flipV="1">
              <a:off x="3694803" y="4678236"/>
              <a:ext cx="1260805" cy="1260805"/>
            </a:xfrm>
            <a:custGeom>
              <a:avLst/>
              <a:gdLst>
                <a:gd name="connsiteX0" fmla="*/ 0 w 916781"/>
                <a:gd name="connsiteY0" fmla="*/ 458343 h 916781"/>
                <a:gd name="connsiteX1" fmla="*/ 458438 w 916781"/>
                <a:gd name="connsiteY1" fmla="*/ 0 h 916781"/>
                <a:gd name="connsiteX2" fmla="*/ 916781 w 916781"/>
                <a:gd name="connsiteY2" fmla="*/ 458343 h 916781"/>
                <a:gd name="connsiteX3" fmla="*/ 458438 w 916781"/>
                <a:gd name="connsiteY3" fmla="*/ 916781 h 916781"/>
                <a:gd name="connsiteX4" fmla="*/ 0 w 916781"/>
                <a:gd name="connsiteY4" fmla="*/ 458343 h 91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781" h="916781">
                  <a:moveTo>
                    <a:pt x="0" y="458343"/>
                  </a:moveTo>
                  <a:cubicBezTo>
                    <a:pt x="0" y="205169"/>
                    <a:pt x="205264" y="0"/>
                    <a:pt x="458438" y="0"/>
                  </a:cubicBezTo>
                  <a:cubicBezTo>
                    <a:pt x="711613" y="0"/>
                    <a:pt x="916781" y="205264"/>
                    <a:pt x="916781" y="458343"/>
                  </a:cubicBezTo>
                  <a:cubicBezTo>
                    <a:pt x="916781" y="711422"/>
                    <a:pt x="711613" y="916781"/>
                    <a:pt x="458438" y="916781"/>
                  </a:cubicBezTo>
                  <a:cubicBezTo>
                    <a:pt x="205264" y="916781"/>
                    <a:pt x="0" y="711518"/>
                    <a:pt x="0" y="45834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dirty="0">
                <a:solidFill>
                  <a:schemeClr val="bg1">
                    <a:lumMod val="50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322EE897-F498-4631-661F-B9DDC2593966}"/>
                </a:ext>
              </a:extLst>
            </p:cNvPr>
            <p:cNvSpPr txBox="1"/>
            <p:nvPr/>
          </p:nvSpPr>
          <p:spPr>
            <a:xfrm flipH="1">
              <a:off x="3953310" y="5062416"/>
              <a:ext cx="743793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C36B6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자립적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C36B6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C36B6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생활역량</a:t>
              </a:r>
              <a:endParaRPr lang="ko-KR" altLang="en-US" sz="12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C36B6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sp>
        <p:nvSpPr>
          <p:cNvPr id="309" name="TextBox 308">
            <a:extLst>
              <a:ext uri="{FF2B5EF4-FFF2-40B4-BE49-F238E27FC236}">
                <a16:creationId xmlns:a16="http://schemas.microsoft.com/office/drawing/2014/main" id="{5975F8FD-5369-DC1A-AC55-26C1D9DCC76A}"/>
              </a:ext>
            </a:extLst>
          </p:cNvPr>
          <p:cNvSpPr txBox="1"/>
          <p:nvPr/>
        </p:nvSpPr>
        <p:spPr>
          <a:xfrm>
            <a:off x="1155752" y="551516"/>
            <a:ext cx="62196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성격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0D292397-7EF8-A1F8-773C-0AC5A801F02E}"/>
              </a:ext>
            </a:extLst>
          </p:cNvPr>
          <p:cNvSpPr txBox="1"/>
          <p:nvPr/>
        </p:nvSpPr>
        <p:spPr>
          <a:xfrm>
            <a:off x="1168452" y="361860"/>
            <a:ext cx="258243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Ⅱ.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 과정의 이해 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A6A030A8-2552-8BEA-3523-56A1AE95BCEE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01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0.03246 0.0919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458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38889E-6 -1.85185E-6 L 0.01024 0.05371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268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05556E-6 5.55112E-17 L -0.02274 0.03125 " pathEditMode="relative" rAng="0" ptsTypes="AA">
                                      <p:cBhvr>
                                        <p:cTn id="19" dur="500" spd="-100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6" y="155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7 4.07407E-6 L -0.03646 4.07407E-6 " pathEditMode="relative" rAng="0" ptsTypes="AA">
                                      <p:cBhvr>
                                        <p:cTn id="24" dur="500" spd="-100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16667E-6 2.96296E-6 L -0.01962 -0.03357 " pathEditMode="relative" rAng="0" ptsTypes="AA">
                                      <p:cBhvr>
                                        <p:cTn id="29" dur="500" spd="-100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-169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44444E-6 2.59259E-6 L 0.01164 -0.03773 " pathEditMode="relative" rAng="0" ptsTypes="AA">
                                      <p:cBhvr>
                                        <p:cTn id="34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-189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ABF472-F4C1-E940-9A22-4D4D8E0E0EEE}"/>
              </a:ext>
            </a:extLst>
          </p:cNvPr>
          <p:cNvSpPr txBox="1"/>
          <p:nvPr/>
        </p:nvSpPr>
        <p:spPr>
          <a:xfrm>
            <a:off x="1155752" y="551516"/>
            <a:ext cx="62196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성격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7A9710-3EC6-1B7D-8834-BEC0EBA3B884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01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8F31D6E8-E5A9-2AFD-E8D4-F9655E950B82}"/>
              </a:ext>
            </a:extLst>
          </p:cNvPr>
          <p:cNvSpPr/>
          <p:nvPr/>
        </p:nvSpPr>
        <p:spPr>
          <a:xfrm>
            <a:off x="4855387" y="5914198"/>
            <a:ext cx="2363408" cy="522331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52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b="1" dirty="0">
              <a:solidFill>
                <a:prstClr val="white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294" name="그룹 293">
            <a:extLst>
              <a:ext uri="{FF2B5EF4-FFF2-40B4-BE49-F238E27FC236}">
                <a16:creationId xmlns:a16="http://schemas.microsoft.com/office/drawing/2014/main" id="{DFDE0A9B-2C87-3D7A-6911-1DC2375022D5}"/>
              </a:ext>
            </a:extLst>
          </p:cNvPr>
          <p:cNvGrpSpPr/>
          <p:nvPr/>
        </p:nvGrpSpPr>
        <p:grpSpPr>
          <a:xfrm>
            <a:off x="6971009" y="3787894"/>
            <a:ext cx="1616380" cy="2299916"/>
            <a:chOff x="6971009" y="3787894"/>
            <a:chExt cx="1616380" cy="2299916"/>
          </a:xfrm>
        </p:grpSpPr>
        <p:sp>
          <p:nvSpPr>
            <p:cNvPr id="295" name="자유형: 도형 294">
              <a:extLst>
                <a:ext uri="{FF2B5EF4-FFF2-40B4-BE49-F238E27FC236}">
                  <a16:creationId xmlns:a16="http://schemas.microsoft.com/office/drawing/2014/main" id="{CDFE2BC3-62EA-DA3F-DD5F-792E0CA1E6D0}"/>
                </a:ext>
              </a:extLst>
            </p:cNvPr>
            <p:cNvSpPr/>
            <p:nvPr/>
          </p:nvSpPr>
          <p:spPr>
            <a:xfrm flipH="1" flipV="1">
              <a:off x="6971009" y="4536312"/>
              <a:ext cx="1551338" cy="1551498"/>
            </a:xfrm>
            <a:custGeom>
              <a:avLst/>
              <a:gdLst>
                <a:gd name="connsiteX0" fmla="*/ 0 w 916685"/>
                <a:gd name="connsiteY0" fmla="*/ 458343 h 916781"/>
                <a:gd name="connsiteX1" fmla="*/ 458343 w 916685"/>
                <a:gd name="connsiteY1" fmla="*/ 0 h 916781"/>
                <a:gd name="connsiteX2" fmla="*/ 916686 w 916685"/>
                <a:gd name="connsiteY2" fmla="*/ 458343 h 916781"/>
                <a:gd name="connsiteX3" fmla="*/ 458343 w 916685"/>
                <a:gd name="connsiteY3" fmla="*/ 916781 h 916781"/>
                <a:gd name="connsiteX4" fmla="*/ 0 w 916685"/>
                <a:gd name="connsiteY4" fmla="*/ 458343 h 91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685" h="916781">
                  <a:moveTo>
                    <a:pt x="0" y="458343"/>
                  </a:moveTo>
                  <a:cubicBezTo>
                    <a:pt x="0" y="205169"/>
                    <a:pt x="205169" y="0"/>
                    <a:pt x="458343" y="0"/>
                  </a:cubicBezTo>
                  <a:cubicBezTo>
                    <a:pt x="711518" y="0"/>
                    <a:pt x="916686" y="205264"/>
                    <a:pt x="916686" y="458343"/>
                  </a:cubicBezTo>
                  <a:cubicBezTo>
                    <a:pt x="916686" y="711422"/>
                    <a:pt x="711518" y="916781"/>
                    <a:pt x="458343" y="916781"/>
                  </a:cubicBezTo>
                  <a:cubicBezTo>
                    <a:pt x="205169" y="916781"/>
                    <a:pt x="0" y="711518"/>
                    <a:pt x="0" y="45834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96" name="자유형: 도형 295">
              <a:extLst>
                <a:ext uri="{FF2B5EF4-FFF2-40B4-BE49-F238E27FC236}">
                  <a16:creationId xmlns:a16="http://schemas.microsoft.com/office/drawing/2014/main" id="{52D3C317-F2D6-7DD3-A260-F8118AF69DC4}"/>
                </a:ext>
              </a:extLst>
            </p:cNvPr>
            <p:cNvSpPr/>
            <p:nvPr/>
          </p:nvSpPr>
          <p:spPr>
            <a:xfrm flipH="1" flipV="1">
              <a:off x="7045342" y="3787895"/>
              <a:ext cx="1542047" cy="2225828"/>
            </a:xfrm>
            <a:custGeom>
              <a:avLst/>
              <a:gdLst>
                <a:gd name="connsiteX0" fmla="*/ 159449 w 1121283"/>
                <a:gd name="connsiteY0" fmla="*/ 746760 h 1618487"/>
                <a:gd name="connsiteX1" fmla="*/ 0 w 1121283"/>
                <a:gd name="connsiteY1" fmla="*/ 1445800 h 1618487"/>
                <a:gd name="connsiteX2" fmla="*/ 304229 w 1121283"/>
                <a:gd name="connsiteY2" fmla="*/ 1345121 h 1618487"/>
                <a:gd name="connsiteX3" fmla="*/ 756095 w 1121283"/>
                <a:gd name="connsiteY3" fmla="*/ 1618488 h 1618487"/>
                <a:gd name="connsiteX4" fmla="*/ 756095 w 1121283"/>
                <a:gd name="connsiteY4" fmla="*/ 1618488 h 1618487"/>
                <a:gd name="connsiteX5" fmla="*/ 915352 w 1121283"/>
                <a:gd name="connsiteY5" fmla="*/ 919544 h 1618487"/>
                <a:gd name="connsiteX6" fmla="*/ 1121283 w 1121283"/>
                <a:gd name="connsiteY6" fmla="*/ 510064 h 1618487"/>
                <a:gd name="connsiteX7" fmla="*/ 611219 w 1121283"/>
                <a:gd name="connsiteY7" fmla="*/ 0 h 1618487"/>
                <a:gd name="connsiteX8" fmla="*/ 101156 w 1121283"/>
                <a:gd name="connsiteY8" fmla="*/ 510064 h 1618487"/>
                <a:gd name="connsiteX9" fmla="*/ 159353 w 1121283"/>
                <a:gd name="connsiteY9" fmla="*/ 746760 h 1618487"/>
                <a:gd name="connsiteX10" fmla="*/ 159353 w 1121283"/>
                <a:gd name="connsiteY10" fmla="*/ 746760 h 1618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21283" h="1618487">
                  <a:moveTo>
                    <a:pt x="159449" y="746760"/>
                  </a:moveTo>
                  <a:cubicBezTo>
                    <a:pt x="325755" y="1064324"/>
                    <a:pt x="287560" y="1231868"/>
                    <a:pt x="0" y="1445800"/>
                  </a:cubicBezTo>
                  <a:cubicBezTo>
                    <a:pt x="84963" y="1382554"/>
                    <a:pt x="190214" y="1345121"/>
                    <a:pt x="304229" y="1345121"/>
                  </a:cubicBezTo>
                  <a:cubicBezTo>
                    <a:pt x="500539" y="1345121"/>
                    <a:pt x="670750" y="1455992"/>
                    <a:pt x="756095" y="1618488"/>
                  </a:cubicBezTo>
                  <a:lnTo>
                    <a:pt x="756095" y="1618488"/>
                  </a:lnTo>
                  <a:cubicBezTo>
                    <a:pt x="589788" y="1301020"/>
                    <a:pt x="627983" y="1133475"/>
                    <a:pt x="915352" y="919544"/>
                  </a:cubicBezTo>
                  <a:cubicBezTo>
                    <a:pt x="1040321" y="826579"/>
                    <a:pt x="1121283" y="677799"/>
                    <a:pt x="1121283" y="510064"/>
                  </a:cubicBezTo>
                  <a:cubicBezTo>
                    <a:pt x="1121283" y="228314"/>
                    <a:pt x="892969" y="0"/>
                    <a:pt x="611219" y="0"/>
                  </a:cubicBezTo>
                  <a:cubicBezTo>
                    <a:pt x="329470" y="0"/>
                    <a:pt x="101156" y="228410"/>
                    <a:pt x="101156" y="510064"/>
                  </a:cubicBezTo>
                  <a:cubicBezTo>
                    <a:pt x="101156" y="595503"/>
                    <a:pt x="122301" y="675989"/>
                    <a:pt x="159353" y="746760"/>
                  </a:cubicBezTo>
                  <a:lnTo>
                    <a:pt x="159353" y="74676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97" name="자유형: 도형 296">
              <a:extLst>
                <a:ext uri="{FF2B5EF4-FFF2-40B4-BE49-F238E27FC236}">
                  <a16:creationId xmlns:a16="http://schemas.microsoft.com/office/drawing/2014/main" id="{C6840D6B-2CFF-6F06-089C-E951E33F8DFE}"/>
                </a:ext>
              </a:extLst>
            </p:cNvPr>
            <p:cNvSpPr/>
            <p:nvPr/>
          </p:nvSpPr>
          <p:spPr>
            <a:xfrm flipH="1" flipV="1">
              <a:off x="7116341" y="4681659"/>
              <a:ext cx="1260674" cy="1260805"/>
            </a:xfrm>
            <a:custGeom>
              <a:avLst/>
              <a:gdLst>
                <a:gd name="connsiteX0" fmla="*/ 0 w 916685"/>
                <a:gd name="connsiteY0" fmla="*/ 458343 h 916781"/>
                <a:gd name="connsiteX1" fmla="*/ 458343 w 916685"/>
                <a:gd name="connsiteY1" fmla="*/ 0 h 916781"/>
                <a:gd name="connsiteX2" fmla="*/ 916686 w 916685"/>
                <a:gd name="connsiteY2" fmla="*/ 458343 h 916781"/>
                <a:gd name="connsiteX3" fmla="*/ 458343 w 916685"/>
                <a:gd name="connsiteY3" fmla="*/ 916781 h 916781"/>
                <a:gd name="connsiteX4" fmla="*/ 0 w 916685"/>
                <a:gd name="connsiteY4" fmla="*/ 458343 h 91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685" h="916781">
                  <a:moveTo>
                    <a:pt x="0" y="458343"/>
                  </a:moveTo>
                  <a:cubicBezTo>
                    <a:pt x="0" y="205169"/>
                    <a:pt x="205169" y="0"/>
                    <a:pt x="458343" y="0"/>
                  </a:cubicBezTo>
                  <a:cubicBezTo>
                    <a:pt x="711518" y="0"/>
                    <a:pt x="916686" y="205264"/>
                    <a:pt x="916686" y="458343"/>
                  </a:cubicBezTo>
                  <a:cubicBezTo>
                    <a:pt x="916686" y="711422"/>
                    <a:pt x="711518" y="916781"/>
                    <a:pt x="458343" y="916781"/>
                  </a:cubicBezTo>
                  <a:cubicBezTo>
                    <a:pt x="205169" y="916781"/>
                    <a:pt x="0" y="711518"/>
                    <a:pt x="0" y="45834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EED2EF2B-68F7-1279-F0D3-861EDC92D1B8}"/>
                </a:ext>
              </a:extLst>
            </p:cNvPr>
            <p:cNvSpPr txBox="1"/>
            <p:nvPr/>
          </p:nvSpPr>
          <p:spPr>
            <a:xfrm flipH="1">
              <a:off x="7374783" y="4942730"/>
              <a:ext cx="743793" cy="73866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실생활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문제해결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역량</a:t>
              </a:r>
              <a:endParaRPr lang="ko-KR" altLang="en-US" sz="12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11" name="자유형: 도형 310">
              <a:extLst>
                <a:ext uri="{FF2B5EF4-FFF2-40B4-BE49-F238E27FC236}">
                  <a16:creationId xmlns:a16="http://schemas.microsoft.com/office/drawing/2014/main" id="{47F1BA9E-C0D2-25A3-9CE9-28B96CB24E72}"/>
                </a:ext>
              </a:extLst>
            </p:cNvPr>
            <p:cNvSpPr/>
            <p:nvPr/>
          </p:nvSpPr>
          <p:spPr>
            <a:xfrm flipH="1" flipV="1">
              <a:off x="7547567" y="3787894"/>
              <a:ext cx="1039822" cy="450299"/>
            </a:xfrm>
            <a:custGeom>
              <a:avLst/>
              <a:gdLst>
                <a:gd name="connsiteX0" fmla="*/ 1039822 w 1039822"/>
                <a:gd name="connsiteY0" fmla="*/ 450299 h 450299"/>
                <a:gd name="connsiteX1" fmla="*/ 967357 w 1039822"/>
                <a:gd name="connsiteY1" fmla="*/ 295712 h 450299"/>
                <a:gd name="connsiteX2" fmla="*/ 936732 w 1039822"/>
                <a:gd name="connsiteY2" fmla="*/ 202293 h 450299"/>
                <a:gd name="connsiteX3" fmla="*/ 852164 w 1039822"/>
                <a:gd name="connsiteY3" fmla="*/ 132506 h 450299"/>
                <a:gd name="connsiteX4" fmla="*/ 418522 w 1039822"/>
                <a:gd name="connsiteY4" fmla="*/ 0 h 450299"/>
                <a:gd name="connsiteX5" fmla="*/ 262225 w 1039822"/>
                <a:gd name="connsiteY5" fmla="*/ 15763 h 450299"/>
                <a:gd name="connsiteX6" fmla="*/ 202714 w 1039822"/>
                <a:gd name="connsiteY6" fmla="*/ 34243 h 450299"/>
                <a:gd name="connsiteX7" fmla="*/ 186688 w 1039822"/>
                <a:gd name="connsiteY7" fmla="*/ 52263 h 450299"/>
                <a:gd name="connsiteX8" fmla="*/ 0 w 1039822"/>
                <a:gd name="connsiteY8" fmla="*/ 212809 h 450299"/>
                <a:gd name="connsiteX9" fmla="*/ 418392 w 1039822"/>
                <a:gd name="connsiteY9" fmla="*/ 74350 h 450299"/>
                <a:gd name="connsiteX10" fmla="*/ 1039822 w 1039822"/>
                <a:gd name="connsiteY10" fmla="*/ 450299 h 45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9822" h="450299">
                  <a:moveTo>
                    <a:pt x="1039822" y="450299"/>
                  </a:moveTo>
                  <a:cubicBezTo>
                    <a:pt x="1011233" y="395724"/>
                    <a:pt x="987038" y="344371"/>
                    <a:pt x="967357" y="295712"/>
                  </a:cubicBezTo>
                  <a:lnTo>
                    <a:pt x="936732" y="202293"/>
                  </a:lnTo>
                  <a:lnTo>
                    <a:pt x="852164" y="132506"/>
                  </a:lnTo>
                  <a:cubicBezTo>
                    <a:pt x="728364" y="48850"/>
                    <a:pt x="579132" y="0"/>
                    <a:pt x="418522" y="0"/>
                  </a:cubicBezTo>
                  <a:cubicBezTo>
                    <a:pt x="364985" y="0"/>
                    <a:pt x="312713" y="5428"/>
                    <a:pt x="262225" y="15763"/>
                  </a:cubicBezTo>
                  <a:lnTo>
                    <a:pt x="202714" y="34243"/>
                  </a:lnTo>
                  <a:lnTo>
                    <a:pt x="186688" y="52263"/>
                  </a:lnTo>
                  <a:cubicBezTo>
                    <a:pt x="136244" y="104723"/>
                    <a:pt x="74150" y="157644"/>
                    <a:pt x="0" y="212809"/>
                  </a:cubicBezTo>
                  <a:cubicBezTo>
                    <a:pt x="116846" y="125830"/>
                    <a:pt x="261592" y="74350"/>
                    <a:pt x="418392" y="74350"/>
                  </a:cubicBezTo>
                  <a:cubicBezTo>
                    <a:pt x="688368" y="74350"/>
                    <a:pt x="922451" y="226826"/>
                    <a:pt x="1039822" y="450299"/>
                  </a:cubicBezTo>
                  <a:close/>
                </a:path>
              </a:pathLst>
            </a:custGeom>
            <a:solidFill>
              <a:srgbClr val="90909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sp>
        <p:nvSpPr>
          <p:cNvPr id="312" name="TextBox 311">
            <a:extLst>
              <a:ext uri="{FF2B5EF4-FFF2-40B4-BE49-F238E27FC236}">
                <a16:creationId xmlns:a16="http://schemas.microsoft.com/office/drawing/2014/main" id="{BB0B2EEB-9E57-83AE-0213-5653E90D7F11}"/>
              </a:ext>
            </a:extLst>
          </p:cNvPr>
          <p:cNvSpPr txBox="1"/>
          <p:nvPr/>
        </p:nvSpPr>
        <p:spPr>
          <a:xfrm flipH="1">
            <a:off x="5276467" y="3350726"/>
            <a:ext cx="1521250" cy="55399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8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인간의 혁신적인</a:t>
            </a:r>
            <a:endParaRPr lang="en-US" altLang="ko-KR" sz="18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  <a:p>
            <a:pPr algn="ctr"/>
            <a:r>
              <a:rPr lang="ko-KR" altLang="en-US" sz="18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활동</a:t>
            </a:r>
          </a:p>
        </p:txBody>
      </p:sp>
      <p:grpSp>
        <p:nvGrpSpPr>
          <p:cNvPr id="313" name="그룹 312">
            <a:extLst>
              <a:ext uri="{FF2B5EF4-FFF2-40B4-BE49-F238E27FC236}">
                <a16:creationId xmlns:a16="http://schemas.microsoft.com/office/drawing/2014/main" id="{5580FD02-F5AA-1E2B-DEA4-224293BDED98}"/>
              </a:ext>
            </a:extLst>
          </p:cNvPr>
          <p:cNvGrpSpPr/>
          <p:nvPr/>
        </p:nvGrpSpPr>
        <p:grpSpPr>
          <a:xfrm>
            <a:off x="6855927" y="2001544"/>
            <a:ext cx="2014407" cy="2162299"/>
            <a:chOff x="6855927" y="2001544"/>
            <a:chExt cx="2014407" cy="2162299"/>
          </a:xfrm>
        </p:grpSpPr>
        <p:sp>
          <p:nvSpPr>
            <p:cNvPr id="314" name="자유형: 도형 313">
              <a:extLst>
                <a:ext uri="{FF2B5EF4-FFF2-40B4-BE49-F238E27FC236}">
                  <a16:creationId xmlns:a16="http://schemas.microsoft.com/office/drawing/2014/main" id="{9339950F-2260-44A2-3395-F2DD7CC72502}"/>
                </a:ext>
              </a:extLst>
            </p:cNvPr>
            <p:cNvSpPr/>
            <p:nvPr/>
          </p:nvSpPr>
          <p:spPr>
            <a:xfrm flipH="1" flipV="1">
              <a:off x="6855927" y="2001546"/>
              <a:ext cx="2014407" cy="2162297"/>
            </a:xfrm>
            <a:custGeom>
              <a:avLst/>
              <a:gdLst>
                <a:gd name="connsiteX0" fmla="*/ 862870 w 1464754"/>
                <a:gd name="connsiteY0" fmla="*/ 1572197 h 1572291"/>
                <a:gd name="connsiteX1" fmla="*/ 863060 w 1464754"/>
                <a:gd name="connsiteY1" fmla="*/ 1572197 h 1572291"/>
                <a:gd name="connsiteX2" fmla="*/ 1372743 w 1464754"/>
                <a:gd name="connsiteY2" fmla="*/ 1078611 h 1572291"/>
                <a:gd name="connsiteX3" fmla="*/ 1464755 w 1464754"/>
                <a:gd name="connsiteY3" fmla="*/ 1086898 h 1572291"/>
                <a:gd name="connsiteX4" fmla="*/ 1019937 w 1464754"/>
                <a:gd name="connsiteY4" fmla="*/ 526542 h 1572291"/>
                <a:gd name="connsiteX5" fmla="*/ 1019747 w 1464754"/>
                <a:gd name="connsiteY5" fmla="*/ 526542 h 1572291"/>
                <a:gd name="connsiteX6" fmla="*/ 1020128 w 1464754"/>
                <a:gd name="connsiteY6" fmla="*/ 510064 h 1572291"/>
                <a:gd name="connsiteX7" fmla="*/ 510064 w 1464754"/>
                <a:gd name="connsiteY7" fmla="*/ 0 h 1572291"/>
                <a:gd name="connsiteX8" fmla="*/ 0 w 1464754"/>
                <a:gd name="connsiteY8" fmla="*/ 510064 h 1572291"/>
                <a:gd name="connsiteX9" fmla="*/ 414052 w 1464754"/>
                <a:gd name="connsiteY9" fmla="*/ 1010984 h 1572291"/>
                <a:gd name="connsiteX10" fmla="*/ 414052 w 1464754"/>
                <a:gd name="connsiteY10" fmla="*/ 1010984 h 1572291"/>
                <a:gd name="connsiteX11" fmla="*/ 862870 w 1464754"/>
                <a:gd name="connsiteY11" fmla="*/ 1572292 h 157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4754" h="1572291">
                  <a:moveTo>
                    <a:pt x="862870" y="1572197"/>
                  </a:moveTo>
                  <a:lnTo>
                    <a:pt x="863060" y="1572197"/>
                  </a:lnTo>
                  <a:cubicBezTo>
                    <a:pt x="871823" y="1298067"/>
                    <a:pt x="1096613" y="1078611"/>
                    <a:pt x="1372743" y="1078611"/>
                  </a:cubicBezTo>
                  <a:cubicBezTo>
                    <a:pt x="1404176" y="1078611"/>
                    <a:pt x="1434941" y="1081469"/>
                    <a:pt x="1464755" y="1086898"/>
                  </a:cubicBezTo>
                  <a:cubicBezTo>
                    <a:pt x="1115092" y="1018985"/>
                    <a:pt x="1008412" y="884206"/>
                    <a:pt x="1019937" y="526542"/>
                  </a:cubicBezTo>
                  <a:lnTo>
                    <a:pt x="1019747" y="526542"/>
                  </a:lnTo>
                  <a:cubicBezTo>
                    <a:pt x="1019937" y="521113"/>
                    <a:pt x="1020128" y="515588"/>
                    <a:pt x="1020128" y="510064"/>
                  </a:cubicBezTo>
                  <a:cubicBezTo>
                    <a:pt x="1020128" y="228314"/>
                    <a:pt x="791813" y="0"/>
                    <a:pt x="510064" y="0"/>
                  </a:cubicBezTo>
                  <a:cubicBezTo>
                    <a:pt x="228314" y="0"/>
                    <a:pt x="0" y="228409"/>
                    <a:pt x="0" y="510064"/>
                  </a:cubicBezTo>
                  <a:cubicBezTo>
                    <a:pt x="0" y="758952"/>
                    <a:pt x="178308" y="966026"/>
                    <a:pt x="414052" y="1010984"/>
                  </a:cubicBezTo>
                  <a:lnTo>
                    <a:pt x="414052" y="1010984"/>
                  </a:lnTo>
                  <a:cubicBezTo>
                    <a:pt x="766953" y="1078706"/>
                    <a:pt x="874395" y="1213199"/>
                    <a:pt x="862870" y="1572292"/>
                  </a:cubicBezTo>
                  <a:close/>
                </a:path>
              </a:pathLst>
            </a:custGeom>
            <a:solidFill>
              <a:srgbClr val="7162A2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15" name="자유형: 도형 314">
              <a:extLst>
                <a:ext uri="{FF2B5EF4-FFF2-40B4-BE49-F238E27FC236}">
                  <a16:creationId xmlns:a16="http://schemas.microsoft.com/office/drawing/2014/main" id="{A48A1EAD-C805-FC62-B89B-964950BD9443}"/>
                </a:ext>
              </a:extLst>
            </p:cNvPr>
            <p:cNvSpPr/>
            <p:nvPr/>
          </p:nvSpPr>
          <p:spPr>
            <a:xfrm flipH="1" flipV="1">
              <a:off x="7538531" y="2832041"/>
              <a:ext cx="1260674" cy="1260805"/>
            </a:xfrm>
            <a:custGeom>
              <a:avLst/>
              <a:gdLst>
                <a:gd name="connsiteX0" fmla="*/ 0 w 916685"/>
                <a:gd name="connsiteY0" fmla="*/ 458438 h 916781"/>
                <a:gd name="connsiteX1" fmla="*/ 458343 w 916685"/>
                <a:gd name="connsiteY1" fmla="*/ 0 h 916781"/>
                <a:gd name="connsiteX2" fmla="*/ 916686 w 916685"/>
                <a:gd name="connsiteY2" fmla="*/ 458438 h 916781"/>
                <a:gd name="connsiteX3" fmla="*/ 458343 w 916685"/>
                <a:gd name="connsiteY3" fmla="*/ 916781 h 916781"/>
                <a:gd name="connsiteX4" fmla="*/ 0 w 916685"/>
                <a:gd name="connsiteY4" fmla="*/ 458438 h 91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685" h="916781">
                  <a:moveTo>
                    <a:pt x="0" y="458438"/>
                  </a:moveTo>
                  <a:cubicBezTo>
                    <a:pt x="0" y="205264"/>
                    <a:pt x="205264" y="0"/>
                    <a:pt x="458343" y="0"/>
                  </a:cubicBezTo>
                  <a:cubicBezTo>
                    <a:pt x="711422" y="0"/>
                    <a:pt x="916686" y="205264"/>
                    <a:pt x="916686" y="458438"/>
                  </a:cubicBezTo>
                  <a:cubicBezTo>
                    <a:pt x="916686" y="711613"/>
                    <a:pt x="711518" y="916781"/>
                    <a:pt x="458343" y="916781"/>
                  </a:cubicBezTo>
                  <a:cubicBezTo>
                    <a:pt x="205169" y="916781"/>
                    <a:pt x="0" y="711613"/>
                    <a:pt x="0" y="45843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3032430B-F73E-8404-70F6-41A60383DCBF}"/>
                </a:ext>
              </a:extLst>
            </p:cNvPr>
            <p:cNvSpPr txBox="1"/>
            <p:nvPr/>
          </p:nvSpPr>
          <p:spPr>
            <a:xfrm flipH="1">
              <a:off x="7664725" y="3339332"/>
              <a:ext cx="100828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7162A2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기술과 사회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7162A2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17" name="자유형: 도형 316">
              <a:extLst>
                <a:ext uri="{FF2B5EF4-FFF2-40B4-BE49-F238E27FC236}">
                  <a16:creationId xmlns:a16="http://schemas.microsoft.com/office/drawing/2014/main" id="{EF3B4549-9AD2-8926-2B4C-0B76B6C2A800}"/>
                </a:ext>
              </a:extLst>
            </p:cNvPr>
            <p:cNvSpPr/>
            <p:nvPr/>
          </p:nvSpPr>
          <p:spPr>
            <a:xfrm flipH="1" flipV="1">
              <a:off x="6857999" y="2001544"/>
              <a:ext cx="841373" cy="738461"/>
            </a:xfrm>
            <a:custGeom>
              <a:avLst/>
              <a:gdLst>
                <a:gd name="connsiteX0" fmla="*/ 15704 w 843448"/>
                <a:gd name="connsiteY0" fmla="*/ 740282 h 740282"/>
                <a:gd name="connsiteX1" fmla="*/ 15704 w 843448"/>
                <a:gd name="connsiteY1" fmla="*/ 740151 h 740282"/>
                <a:gd name="connsiteX2" fmla="*/ 15965 w 843448"/>
                <a:gd name="connsiteY2" fmla="*/ 740151 h 740282"/>
                <a:gd name="connsiteX3" fmla="*/ 716908 w 843448"/>
                <a:gd name="connsiteY3" fmla="*/ 61346 h 740282"/>
                <a:gd name="connsiteX4" fmla="*/ 843448 w 843448"/>
                <a:gd name="connsiteY4" fmla="*/ 72742 h 740282"/>
                <a:gd name="connsiteX5" fmla="*/ 678448 w 843448"/>
                <a:gd name="connsiteY5" fmla="*/ 32988 h 740282"/>
                <a:gd name="connsiteX6" fmla="*/ 590493 w 843448"/>
                <a:gd name="connsiteY6" fmla="*/ 0 h 740282"/>
                <a:gd name="connsiteX7" fmla="*/ 560573 w 843448"/>
                <a:gd name="connsiteY7" fmla="*/ 3015 h 740282"/>
                <a:gd name="connsiteX8" fmla="*/ 2064 w 843448"/>
                <a:gd name="connsiteY8" fmla="*/ 460975 h 740282"/>
                <a:gd name="connsiteX9" fmla="*/ 0 w 843448"/>
                <a:gd name="connsiteY9" fmla="*/ 467624 h 740282"/>
                <a:gd name="connsiteX10" fmla="*/ 13638 w 843448"/>
                <a:gd name="connsiteY10" fmla="*/ 569145 h 740282"/>
                <a:gd name="connsiteX11" fmla="*/ 15704 w 843448"/>
                <a:gd name="connsiteY11" fmla="*/ 740282 h 7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3448" h="740282">
                  <a:moveTo>
                    <a:pt x="15704" y="740282"/>
                  </a:moveTo>
                  <a:lnTo>
                    <a:pt x="15704" y="740151"/>
                  </a:lnTo>
                  <a:lnTo>
                    <a:pt x="15965" y="740151"/>
                  </a:lnTo>
                  <a:cubicBezTo>
                    <a:pt x="28016" y="363153"/>
                    <a:pt x="337159" y="61346"/>
                    <a:pt x="716908" y="61346"/>
                  </a:cubicBezTo>
                  <a:cubicBezTo>
                    <a:pt x="760136" y="61346"/>
                    <a:pt x="802446" y="65276"/>
                    <a:pt x="843448" y="72742"/>
                  </a:cubicBezTo>
                  <a:cubicBezTo>
                    <a:pt x="783338" y="61067"/>
                    <a:pt x="728450" y="47956"/>
                    <a:pt x="678448" y="32988"/>
                  </a:cubicBezTo>
                  <a:lnTo>
                    <a:pt x="590493" y="0"/>
                  </a:lnTo>
                  <a:lnTo>
                    <a:pt x="560573" y="3015"/>
                  </a:lnTo>
                  <a:cubicBezTo>
                    <a:pt x="308058" y="54670"/>
                    <a:pt x="100217" y="228968"/>
                    <a:pt x="2064" y="460975"/>
                  </a:cubicBezTo>
                  <a:lnTo>
                    <a:pt x="0" y="467624"/>
                  </a:lnTo>
                  <a:lnTo>
                    <a:pt x="13638" y="569145"/>
                  </a:lnTo>
                  <a:cubicBezTo>
                    <a:pt x="17110" y="621647"/>
                    <a:pt x="17685" y="678551"/>
                    <a:pt x="15704" y="740282"/>
                  </a:cubicBezTo>
                  <a:close/>
                </a:path>
              </a:pathLst>
            </a:custGeom>
            <a:solidFill>
              <a:srgbClr val="5D5086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solidFill>
                  <a:schemeClr val="bg1">
                    <a:lumMod val="50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grpSp>
        <p:nvGrpSpPr>
          <p:cNvPr id="318" name="그룹 317">
            <a:extLst>
              <a:ext uri="{FF2B5EF4-FFF2-40B4-BE49-F238E27FC236}">
                <a16:creationId xmlns:a16="http://schemas.microsoft.com/office/drawing/2014/main" id="{DDB5E4ED-01AE-BE52-3376-E6990614F631}"/>
              </a:ext>
            </a:extLst>
          </p:cNvPr>
          <p:cNvGrpSpPr/>
          <p:nvPr/>
        </p:nvGrpSpPr>
        <p:grpSpPr>
          <a:xfrm>
            <a:off x="5542592" y="1277286"/>
            <a:ext cx="2141603" cy="1402932"/>
            <a:chOff x="5542592" y="1277286"/>
            <a:chExt cx="2141603" cy="1402932"/>
          </a:xfrm>
        </p:grpSpPr>
        <p:sp>
          <p:nvSpPr>
            <p:cNvPr id="319" name="자유형: 도형 318">
              <a:extLst>
                <a:ext uri="{FF2B5EF4-FFF2-40B4-BE49-F238E27FC236}">
                  <a16:creationId xmlns:a16="http://schemas.microsoft.com/office/drawing/2014/main" id="{59855DAE-9AE8-D17C-A718-45FAB8340C4F}"/>
                </a:ext>
              </a:extLst>
            </p:cNvPr>
            <p:cNvSpPr/>
            <p:nvPr/>
          </p:nvSpPr>
          <p:spPr>
            <a:xfrm flipH="1" flipV="1">
              <a:off x="5542593" y="1277286"/>
              <a:ext cx="2141602" cy="1402932"/>
            </a:xfrm>
            <a:custGeom>
              <a:avLst/>
              <a:gdLst>
                <a:gd name="connsiteX0" fmla="*/ 1378458 w 1557242"/>
                <a:gd name="connsiteY0" fmla="*/ 509968 h 1020127"/>
                <a:gd name="connsiteX1" fmla="*/ 1557242 w 1557242"/>
                <a:gd name="connsiteY1" fmla="*/ 122206 h 1020127"/>
                <a:gd name="connsiteX2" fmla="*/ 1557242 w 1557242"/>
                <a:gd name="connsiteY2" fmla="*/ 122206 h 1020127"/>
                <a:gd name="connsiteX3" fmla="*/ 841343 w 1557242"/>
                <a:gd name="connsiteY3" fmla="*/ 122206 h 1020127"/>
                <a:gd name="connsiteX4" fmla="*/ 841343 w 1557242"/>
                <a:gd name="connsiteY4" fmla="*/ 122396 h 1020127"/>
                <a:gd name="connsiteX5" fmla="*/ 510064 w 1557242"/>
                <a:gd name="connsiteY5" fmla="*/ 0 h 1020127"/>
                <a:gd name="connsiteX6" fmla="*/ 0 w 1557242"/>
                <a:gd name="connsiteY6" fmla="*/ 510064 h 1020127"/>
                <a:gd name="connsiteX7" fmla="*/ 510064 w 1557242"/>
                <a:gd name="connsiteY7" fmla="*/ 1020128 h 1020127"/>
                <a:gd name="connsiteX8" fmla="*/ 841343 w 1557242"/>
                <a:gd name="connsiteY8" fmla="*/ 897731 h 1020127"/>
                <a:gd name="connsiteX9" fmla="*/ 841343 w 1557242"/>
                <a:gd name="connsiteY9" fmla="*/ 897731 h 1020127"/>
                <a:gd name="connsiteX10" fmla="*/ 1557242 w 1557242"/>
                <a:gd name="connsiteY10" fmla="*/ 897826 h 1020127"/>
                <a:gd name="connsiteX11" fmla="*/ 1557242 w 1557242"/>
                <a:gd name="connsiteY11" fmla="*/ 897826 h 1020127"/>
                <a:gd name="connsiteX12" fmla="*/ 1378458 w 1557242"/>
                <a:gd name="connsiteY12" fmla="*/ 509968 h 102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7242" h="1020127">
                  <a:moveTo>
                    <a:pt x="1378458" y="509968"/>
                  </a:moveTo>
                  <a:cubicBezTo>
                    <a:pt x="1378458" y="354711"/>
                    <a:pt x="1447800" y="215741"/>
                    <a:pt x="1557242" y="122206"/>
                  </a:cubicBezTo>
                  <a:lnTo>
                    <a:pt x="1557242" y="122206"/>
                  </a:lnTo>
                  <a:cubicBezTo>
                    <a:pt x="1285113" y="354521"/>
                    <a:pt x="1113568" y="354521"/>
                    <a:pt x="841343" y="122206"/>
                  </a:cubicBezTo>
                  <a:lnTo>
                    <a:pt x="841343" y="122396"/>
                  </a:lnTo>
                  <a:cubicBezTo>
                    <a:pt x="752189" y="46101"/>
                    <a:pt x="636556" y="0"/>
                    <a:pt x="510064" y="0"/>
                  </a:cubicBezTo>
                  <a:cubicBezTo>
                    <a:pt x="228314" y="0"/>
                    <a:pt x="0" y="228314"/>
                    <a:pt x="0" y="510064"/>
                  </a:cubicBezTo>
                  <a:cubicBezTo>
                    <a:pt x="0" y="791813"/>
                    <a:pt x="228409" y="1020128"/>
                    <a:pt x="510064" y="1020128"/>
                  </a:cubicBezTo>
                  <a:cubicBezTo>
                    <a:pt x="636556" y="1020128"/>
                    <a:pt x="752189" y="974026"/>
                    <a:pt x="841343" y="897731"/>
                  </a:cubicBezTo>
                  <a:lnTo>
                    <a:pt x="841343" y="897731"/>
                  </a:lnTo>
                  <a:cubicBezTo>
                    <a:pt x="1113473" y="665416"/>
                    <a:pt x="1285018" y="665416"/>
                    <a:pt x="1557242" y="897826"/>
                  </a:cubicBezTo>
                  <a:lnTo>
                    <a:pt x="1557242" y="897826"/>
                  </a:lnTo>
                  <a:cubicBezTo>
                    <a:pt x="1447895" y="804100"/>
                    <a:pt x="1378458" y="665226"/>
                    <a:pt x="1378458" y="509968"/>
                  </a:cubicBezTo>
                  <a:close/>
                </a:path>
              </a:pathLst>
            </a:custGeom>
            <a:solidFill>
              <a:srgbClr val="3675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20" name="자유형: 도형 319">
              <a:extLst>
                <a:ext uri="{FF2B5EF4-FFF2-40B4-BE49-F238E27FC236}">
                  <a16:creationId xmlns:a16="http://schemas.microsoft.com/office/drawing/2014/main" id="{D2CA8183-CB50-6CFB-8165-76D591E45618}"/>
                </a:ext>
              </a:extLst>
            </p:cNvPr>
            <p:cNvSpPr/>
            <p:nvPr/>
          </p:nvSpPr>
          <p:spPr>
            <a:xfrm flipH="1" flipV="1">
              <a:off x="6352129" y="1348416"/>
              <a:ext cx="1260805" cy="1260805"/>
            </a:xfrm>
            <a:custGeom>
              <a:avLst/>
              <a:gdLst>
                <a:gd name="connsiteX0" fmla="*/ 0 w 916781"/>
                <a:gd name="connsiteY0" fmla="*/ 458343 h 916781"/>
                <a:gd name="connsiteX1" fmla="*/ 458438 w 916781"/>
                <a:gd name="connsiteY1" fmla="*/ 0 h 916781"/>
                <a:gd name="connsiteX2" fmla="*/ 916781 w 916781"/>
                <a:gd name="connsiteY2" fmla="*/ 458343 h 916781"/>
                <a:gd name="connsiteX3" fmla="*/ 458438 w 916781"/>
                <a:gd name="connsiteY3" fmla="*/ 916781 h 916781"/>
                <a:gd name="connsiteX4" fmla="*/ 0 w 916781"/>
                <a:gd name="connsiteY4" fmla="*/ 458343 h 91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781" h="916781">
                  <a:moveTo>
                    <a:pt x="0" y="458343"/>
                  </a:moveTo>
                  <a:cubicBezTo>
                    <a:pt x="0" y="205169"/>
                    <a:pt x="205264" y="0"/>
                    <a:pt x="458438" y="0"/>
                  </a:cubicBezTo>
                  <a:cubicBezTo>
                    <a:pt x="711613" y="0"/>
                    <a:pt x="916781" y="205264"/>
                    <a:pt x="916781" y="458343"/>
                  </a:cubicBezTo>
                  <a:cubicBezTo>
                    <a:pt x="916781" y="711422"/>
                    <a:pt x="711613" y="916781"/>
                    <a:pt x="458438" y="916781"/>
                  </a:cubicBezTo>
                  <a:cubicBezTo>
                    <a:pt x="205264" y="916781"/>
                    <a:pt x="0" y="711518"/>
                    <a:pt x="0" y="45834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9E3A1927-77F0-EE3F-1191-D69BCFE93BDB}"/>
                </a:ext>
              </a:extLst>
            </p:cNvPr>
            <p:cNvSpPr txBox="1"/>
            <p:nvPr/>
          </p:nvSpPr>
          <p:spPr>
            <a:xfrm flipH="1">
              <a:off x="6581250" y="1755312"/>
              <a:ext cx="815929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068A0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 진로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068A0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068A0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탐색</a:t>
              </a:r>
              <a:endParaRPr lang="ko-KR" altLang="en-US" sz="12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3068A0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22" name="자유형: 도형 321">
              <a:extLst>
                <a:ext uri="{FF2B5EF4-FFF2-40B4-BE49-F238E27FC236}">
                  <a16:creationId xmlns:a16="http://schemas.microsoft.com/office/drawing/2014/main" id="{61C84920-1447-1A00-4F32-902F09DD7FDF}"/>
                </a:ext>
              </a:extLst>
            </p:cNvPr>
            <p:cNvSpPr/>
            <p:nvPr/>
          </p:nvSpPr>
          <p:spPr>
            <a:xfrm flipH="1" flipV="1">
              <a:off x="5542592" y="1445416"/>
              <a:ext cx="320075" cy="1066673"/>
            </a:xfrm>
            <a:custGeom>
              <a:avLst/>
              <a:gdLst>
                <a:gd name="connsiteX0" fmla="*/ 320075 w 320075"/>
                <a:gd name="connsiteY0" fmla="*/ 1066673 h 1066673"/>
                <a:gd name="connsiteX1" fmla="*/ 74202 w 320075"/>
                <a:gd name="connsiteY1" fmla="*/ 533271 h 1066673"/>
                <a:gd name="connsiteX2" fmla="*/ 320075 w 320075"/>
                <a:gd name="connsiteY2" fmla="*/ 0 h 1066673"/>
                <a:gd name="connsiteX3" fmla="*/ 185677 w 320075"/>
                <a:gd name="connsiteY3" fmla="*/ 104833 h 1066673"/>
                <a:gd name="connsiteX4" fmla="*/ 102509 w 320075"/>
                <a:gd name="connsiteY4" fmla="*/ 154785 h 1066673"/>
                <a:gd name="connsiteX5" fmla="*/ 60970 w 320075"/>
                <a:gd name="connsiteY5" fmla="*/ 231303 h 1066673"/>
                <a:gd name="connsiteX6" fmla="*/ 0 w 320075"/>
                <a:gd name="connsiteY6" fmla="*/ 533256 h 1066673"/>
                <a:gd name="connsiteX7" fmla="*/ 60947 w 320075"/>
                <a:gd name="connsiteY7" fmla="*/ 835234 h 1066673"/>
                <a:gd name="connsiteX8" fmla="*/ 102534 w 320075"/>
                <a:gd name="connsiteY8" fmla="*/ 911877 h 1066673"/>
                <a:gd name="connsiteX9" fmla="*/ 185634 w 320075"/>
                <a:gd name="connsiteY9" fmla="*/ 961797 h 1066673"/>
                <a:gd name="connsiteX10" fmla="*/ 320075 w 320075"/>
                <a:gd name="connsiteY10" fmla="*/ 1066673 h 1066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0075" h="1066673">
                  <a:moveTo>
                    <a:pt x="320075" y="1066673"/>
                  </a:moveTo>
                  <a:cubicBezTo>
                    <a:pt x="169695" y="937776"/>
                    <a:pt x="74202" y="746790"/>
                    <a:pt x="74202" y="533271"/>
                  </a:cubicBezTo>
                  <a:cubicBezTo>
                    <a:pt x="74202" y="319753"/>
                    <a:pt x="169565" y="128634"/>
                    <a:pt x="320075" y="0"/>
                  </a:cubicBezTo>
                  <a:cubicBezTo>
                    <a:pt x="273295" y="39937"/>
                    <a:pt x="228675" y="74881"/>
                    <a:pt x="185677" y="104833"/>
                  </a:cubicBezTo>
                  <a:lnTo>
                    <a:pt x="102509" y="154785"/>
                  </a:lnTo>
                  <a:lnTo>
                    <a:pt x="60970" y="231303"/>
                  </a:lnTo>
                  <a:cubicBezTo>
                    <a:pt x="21711" y="324106"/>
                    <a:pt x="0" y="426142"/>
                    <a:pt x="0" y="533256"/>
                  </a:cubicBezTo>
                  <a:cubicBezTo>
                    <a:pt x="0" y="640370"/>
                    <a:pt x="21701" y="742416"/>
                    <a:pt x="60947" y="835234"/>
                  </a:cubicBezTo>
                  <a:lnTo>
                    <a:pt x="102534" y="911877"/>
                  </a:lnTo>
                  <a:lnTo>
                    <a:pt x="185634" y="961797"/>
                  </a:lnTo>
                  <a:cubicBezTo>
                    <a:pt x="228644" y="991762"/>
                    <a:pt x="273278" y="1026720"/>
                    <a:pt x="320075" y="1066673"/>
                  </a:cubicBezTo>
                  <a:close/>
                </a:path>
              </a:pathLst>
            </a:custGeom>
            <a:solidFill>
              <a:srgbClr val="3068A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grpSp>
        <p:nvGrpSpPr>
          <p:cNvPr id="323" name="그룹 322">
            <a:extLst>
              <a:ext uri="{FF2B5EF4-FFF2-40B4-BE49-F238E27FC236}">
                <a16:creationId xmlns:a16="http://schemas.microsoft.com/office/drawing/2014/main" id="{DD315211-F087-C35E-CF90-B5F53833CD02}"/>
              </a:ext>
            </a:extLst>
          </p:cNvPr>
          <p:cNvGrpSpPr/>
          <p:nvPr/>
        </p:nvGrpSpPr>
        <p:grpSpPr>
          <a:xfrm>
            <a:off x="3772488" y="1277550"/>
            <a:ext cx="2015848" cy="2159285"/>
            <a:chOff x="3772488" y="1277550"/>
            <a:chExt cx="2015848" cy="2159285"/>
          </a:xfrm>
        </p:grpSpPr>
        <p:sp>
          <p:nvSpPr>
            <p:cNvPr id="324" name="자유형: 도형 323">
              <a:extLst>
                <a:ext uri="{FF2B5EF4-FFF2-40B4-BE49-F238E27FC236}">
                  <a16:creationId xmlns:a16="http://schemas.microsoft.com/office/drawing/2014/main" id="{109A6B8C-DFB7-3277-38D8-68ED2C264949}"/>
                </a:ext>
              </a:extLst>
            </p:cNvPr>
            <p:cNvSpPr/>
            <p:nvPr/>
          </p:nvSpPr>
          <p:spPr>
            <a:xfrm flipH="1" flipV="1">
              <a:off x="3772488" y="1277550"/>
              <a:ext cx="2015848" cy="2159285"/>
            </a:xfrm>
            <a:custGeom>
              <a:avLst/>
              <a:gdLst>
                <a:gd name="connsiteX0" fmla="*/ 1369123 w 1465802"/>
                <a:gd name="connsiteY0" fmla="*/ 492823 h 1570100"/>
                <a:gd name="connsiteX1" fmla="*/ 859536 w 1465802"/>
                <a:gd name="connsiteY1" fmla="*/ 0 h 1570100"/>
                <a:gd name="connsiteX2" fmla="*/ 859441 w 1465802"/>
                <a:gd name="connsiteY2" fmla="*/ 0 h 1570100"/>
                <a:gd name="connsiteX3" fmla="*/ 413385 w 1465802"/>
                <a:gd name="connsiteY3" fmla="*/ 559213 h 1570100"/>
                <a:gd name="connsiteX4" fmla="*/ 413385 w 1465802"/>
                <a:gd name="connsiteY4" fmla="*/ 559213 h 1570100"/>
                <a:gd name="connsiteX5" fmla="*/ 0 w 1465802"/>
                <a:gd name="connsiteY5" fmla="*/ 1060037 h 1570100"/>
                <a:gd name="connsiteX6" fmla="*/ 510064 w 1465802"/>
                <a:gd name="connsiteY6" fmla="*/ 1570101 h 1570100"/>
                <a:gd name="connsiteX7" fmla="*/ 1020128 w 1465802"/>
                <a:gd name="connsiteY7" fmla="*/ 1060037 h 1570100"/>
                <a:gd name="connsiteX8" fmla="*/ 1019651 w 1465802"/>
                <a:gd name="connsiteY8" fmla="*/ 1042797 h 1570100"/>
                <a:gd name="connsiteX9" fmla="*/ 1019747 w 1465802"/>
                <a:gd name="connsiteY9" fmla="*/ 1042797 h 1570100"/>
                <a:gd name="connsiteX10" fmla="*/ 1465802 w 1465802"/>
                <a:gd name="connsiteY10" fmla="*/ 483489 h 1570100"/>
                <a:gd name="connsiteX11" fmla="*/ 1465802 w 1465802"/>
                <a:gd name="connsiteY11" fmla="*/ 483489 h 1570100"/>
                <a:gd name="connsiteX12" fmla="*/ 1369123 w 1465802"/>
                <a:gd name="connsiteY12" fmla="*/ 492728 h 157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5802" h="1570100">
                  <a:moveTo>
                    <a:pt x="1369123" y="492823"/>
                  </a:moveTo>
                  <a:cubicBezTo>
                    <a:pt x="1093280" y="492823"/>
                    <a:pt x="868680" y="273748"/>
                    <a:pt x="859536" y="0"/>
                  </a:cubicBezTo>
                  <a:lnTo>
                    <a:pt x="859441" y="0"/>
                  </a:lnTo>
                  <a:cubicBezTo>
                    <a:pt x="871538" y="357378"/>
                    <a:pt x="764572" y="491395"/>
                    <a:pt x="413385" y="559213"/>
                  </a:cubicBezTo>
                  <a:lnTo>
                    <a:pt x="413385" y="559213"/>
                  </a:lnTo>
                  <a:cubicBezTo>
                    <a:pt x="177927" y="604456"/>
                    <a:pt x="0" y="811339"/>
                    <a:pt x="0" y="1060037"/>
                  </a:cubicBezTo>
                  <a:cubicBezTo>
                    <a:pt x="0" y="1341787"/>
                    <a:pt x="228410" y="1570101"/>
                    <a:pt x="510064" y="1570101"/>
                  </a:cubicBezTo>
                  <a:cubicBezTo>
                    <a:pt x="791718" y="1570101"/>
                    <a:pt x="1020128" y="1341787"/>
                    <a:pt x="1020128" y="1060037"/>
                  </a:cubicBezTo>
                  <a:cubicBezTo>
                    <a:pt x="1020128" y="1054227"/>
                    <a:pt x="1019842" y="1048512"/>
                    <a:pt x="1019651" y="1042797"/>
                  </a:cubicBezTo>
                  <a:lnTo>
                    <a:pt x="1019747" y="1042797"/>
                  </a:lnTo>
                  <a:cubicBezTo>
                    <a:pt x="1007745" y="685324"/>
                    <a:pt x="1114615" y="551307"/>
                    <a:pt x="1465802" y="483489"/>
                  </a:cubicBezTo>
                  <a:lnTo>
                    <a:pt x="1465802" y="483489"/>
                  </a:lnTo>
                  <a:cubicBezTo>
                    <a:pt x="1434465" y="489490"/>
                    <a:pt x="1402175" y="492728"/>
                    <a:pt x="1369123" y="492728"/>
                  </a:cubicBezTo>
                  <a:close/>
                </a:path>
              </a:pathLst>
            </a:custGeom>
            <a:solidFill>
              <a:srgbClr val="56935E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25" name="자유형: 도형 324">
              <a:extLst>
                <a:ext uri="{FF2B5EF4-FFF2-40B4-BE49-F238E27FC236}">
                  <a16:creationId xmlns:a16="http://schemas.microsoft.com/office/drawing/2014/main" id="{28978ABE-7550-22E9-074E-45D2F358620B}"/>
                </a:ext>
              </a:extLst>
            </p:cNvPr>
            <p:cNvSpPr/>
            <p:nvPr/>
          </p:nvSpPr>
          <p:spPr>
            <a:xfrm flipH="1" flipV="1">
              <a:off x="4456661" y="1348416"/>
              <a:ext cx="1260675" cy="1260805"/>
            </a:xfrm>
            <a:custGeom>
              <a:avLst/>
              <a:gdLst>
                <a:gd name="connsiteX0" fmla="*/ 0 w 916686"/>
                <a:gd name="connsiteY0" fmla="*/ 458343 h 916781"/>
                <a:gd name="connsiteX1" fmla="*/ 458343 w 916686"/>
                <a:gd name="connsiteY1" fmla="*/ 0 h 916781"/>
                <a:gd name="connsiteX2" fmla="*/ 916686 w 916686"/>
                <a:gd name="connsiteY2" fmla="*/ 458343 h 916781"/>
                <a:gd name="connsiteX3" fmla="*/ 458343 w 916686"/>
                <a:gd name="connsiteY3" fmla="*/ 916781 h 916781"/>
                <a:gd name="connsiteX4" fmla="*/ 0 w 916686"/>
                <a:gd name="connsiteY4" fmla="*/ 458343 h 91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686" h="916781">
                  <a:moveTo>
                    <a:pt x="0" y="458343"/>
                  </a:moveTo>
                  <a:cubicBezTo>
                    <a:pt x="0" y="205169"/>
                    <a:pt x="205264" y="0"/>
                    <a:pt x="458343" y="0"/>
                  </a:cubicBezTo>
                  <a:cubicBezTo>
                    <a:pt x="711422" y="0"/>
                    <a:pt x="916686" y="205264"/>
                    <a:pt x="916686" y="458343"/>
                  </a:cubicBezTo>
                  <a:cubicBezTo>
                    <a:pt x="916686" y="711422"/>
                    <a:pt x="711518" y="916781"/>
                    <a:pt x="458343" y="916781"/>
                  </a:cubicBezTo>
                  <a:cubicBezTo>
                    <a:pt x="205168" y="916781"/>
                    <a:pt x="0" y="711518"/>
                    <a:pt x="0" y="45834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b="1" dirty="0">
                <a:solidFill>
                  <a:srgbClr val="3675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BB488676-64A5-5EF8-1FF6-DD8A1CA96DA3}"/>
                </a:ext>
              </a:extLst>
            </p:cNvPr>
            <p:cNvSpPr txBox="1"/>
            <p:nvPr/>
          </p:nvSpPr>
          <p:spPr>
            <a:xfrm flipH="1">
              <a:off x="4702279" y="1732596"/>
              <a:ext cx="769441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4B8153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기술학적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4B8153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4B8153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지식</a:t>
              </a:r>
              <a:endParaRPr lang="ko-KR" altLang="en-US" sz="12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4B8153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27" name="자유형: 도형 326">
              <a:extLst>
                <a:ext uri="{FF2B5EF4-FFF2-40B4-BE49-F238E27FC236}">
                  <a16:creationId xmlns:a16="http://schemas.microsoft.com/office/drawing/2014/main" id="{8AE27E29-D42D-EA40-458A-18E1726EA915}"/>
                </a:ext>
              </a:extLst>
            </p:cNvPr>
            <p:cNvSpPr/>
            <p:nvPr/>
          </p:nvSpPr>
          <p:spPr>
            <a:xfrm flipH="1" flipV="1">
              <a:off x="3772488" y="2697554"/>
              <a:ext cx="849348" cy="739281"/>
            </a:xfrm>
            <a:custGeom>
              <a:avLst/>
              <a:gdLst>
                <a:gd name="connsiteX0" fmla="*/ 590486 w 849348"/>
                <a:gd name="connsiteY0" fmla="*/ 739281 h 739281"/>
                <a:gd name="connsiteX1" fmla="*/ 683647 w 849348"/>
                <a:gd name="connsiteY1" fmla="*/ 704585 h 739281"/>
                <a:gd name="connsiteX2" fmla="*/ 849348 w 849348"/>
                <a:gd name="connsiteY2" fmla="*/ 664920 h 739281"/>
                <a:gd name="connsiteX3" fmla="*/ 716390 w 849348"/>
                <a:gd name="connsiteY3" fmla="*/ 677626 h 739281"/>
                <a:gd name="connsiteX4" fmla="*/ 716390 w 849348"/>
                <a:gd name="connsiteY4" fmla="*/ 677757 h 739281"/>
                <a:gd name="connsiteX5" fmla="*/ 15579 w 849348"/>
                <a:gd name="connsiteY5" fmla="*/ 0 h 739281"/>
                <a:gd name="connsiteX6" fmla="*/ 15449 w 849348"/>
                <a:gd name="connsiteY6" fmla="*/ 0 h 739281"/>
                <a:gd name="connsiteX7" fmla="*/ 13676 w 849348"/>
                <a:gd name="connsiteY7" fmla="*/ 170330 h 739281"/>
                <a:gd name="connsiteX8" fmla="*/ 0 w 849348"/>
                <a:gd name="connsiteY8" fmla="*/ 273266 h 739281"/>
                <a:gd name="connsiteX9" fmla="*/ 1524 w 849348"/>
                <a:gd name="connsiteY9" fmla="*/ 278176 h 739281"/>
                <a:gd name="connsiteX10" fmla="*/ 559903 w 849348"/>
                <a:gd name="connsiteY10" fmla="*/ 736198 h 73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9348" h="739281">
                  <a:moveTo>
                    <a:pt x="590486" y="739281"/>
                  </a:moveTo>
                  <a:lnTo>
                    <a:pt x="683647" y="704585"/>
                  </a:lnTo>
                  <a:cubicBezTo>
                    <a:pt x="733855" y="689659"/>
                    <a:pt x="788977" y="676578"/>
                    <a:pt x="849348" y="664920"/>
                  </a:cubicBezTo>
                  <a:cubicBezTo>
                    <a:pt x="806252" y="673173"/>
                    <a:pt x="761845" y="677626"/>
                    <a:pt x="716390" y="677626"/>
                  </a:cubicBezTo>
                  <a:lnTo>
                    <a:pt x="716390" y="677757"/>
                  </a:lnTo>
                  <a:cubicBezTo>
                    <a:pt x="337036" y="677757"/>
                    <a:pt x="28155" y="376473"/>
                    <a:pt x="15579" y="0"/>
                  </a:cubicBezTo>
                  <a:lnTo>
                    <a:pt x="15449" y="0"/>
                  </a:lnTo>
                  <a:cubicBezTo>
                    <a:pt x="17528" y="61436"/>
                    <a:pt x="17049" y="118072"/>
                    <a:pt x="13676" y="170330"/>
                  </a:cubicBezTo>
                  <a:lnTo>
                    <a:pt x="0" y="273266"/>
                  </a:lnTo>
                  <a:lnTo>
                    <a:pt x="1524" y="278176"/>
                  </a:lnTo>
                  <a:cubicBezTo>
                    <a:pt x="99639" y="510164"/>
                    <a:pt x="307410" y="684523"/>
                    <a:pt x="559903" y="736198"/>
                  </a:cubicBezTo>
                  <a:close/>
                </a:path>
              </a:pathLst>
            </a:custGeom>
            <a:solidFill>
              <a:srgbClr val="4B8153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grpSp>
        <p:nvGrpSpPr>
          <p:cNvPr id="328" name="그룹 327">
            <a:extLst>
              <a:ext uri="{FF2B5EF4-FFF2-40B4-BE49-F238E27FC236}">
                <a16:creationId xmlns:a16="http://schemas.microsoft.com/office/drawing/2014/main" id="{145EB639-03AA-5C32-F906-B0DBB2F3E476}"/>
              </a:ext>
            </a:extLst>
          </p:cNvPr>
          <p:cNvGrpSpPr/>
          <p:nvPr/>
        </p:nvGrpSpPr>
        <p:grpSpPr>
          <a:xfrm>
            <a:off x="3203848" y="2759078"/>
            <a:ext cx="1541653" cy="2223602"/>
            <a:chOff x="3203848" y="2759078"/>
            <a:chExt cx="1541653" cy="2223602"/>
          </a:xfrm>
        </p:grpSpPr>
        <p:sp>
          <p:nvSpPr>
            <p:cNvPr id="329" name="자유형: 도형 328">
              <a:extLst>
                <a:ext uri="{FF2B5EF4-FFF2-40B4-BE49-F238E27FC236}">
                  <a16:creationId xmlns:a16="http://schemas.microsoft.com/office/drawing/2014/main" id="{175A3996-1480-8B17-AB17-8367E64CDA36}"/>
                </a:ext>
              </a:extLst>
            </p:cNvPr>
            <p:cNvSpPr/>
            <p:nvPr/>
          </p:nvSpPr>
          <p:spPr>
            <a:xfrm flipH="1" flipV="1">
              <a:off x="3203848" y="2759078"/>
              <a:ext cx="1541653" cy="2223602"/>
            </a:xfrm>
            <a:custGeom>
              <a:avLst/>
              <a:gdLst>
                <a:gd name="connsiteX0" fmla="*/ 915067 w 1120996"/>
                <a:gd name="connsiteY0" fmla="*/ 697325 h 1616868"/>
                <a:gd name="connsiteX1" fmla="*/ 756190 w 1120996"/>
                <a:gd name="connsiteY1" fmla="*/ 0 h 1616868"/>
                <a:gd name="connsiteX2" fmla="*/ 756190 w 1120996"/>
                <a:gd name="connsiteY2" fmla="*/ 0 h 1616868"/>
                <a:gd name="connsiteX3" fmla="*/ 304419 w 1120996"/>
                <a:gd name="connsiteY3" fmla="*/ 273367 h 1616868"/>
                <a:gd name="connsiteX4" fmla="*/ 0 w 1120996"/>
                <a:gd name="connsiteY4" fmla="*/ 172498 h 1616868"/>
                <a:gd name="connsiteX5" fmla="*/ 0 w 1120996"/>
                <a:gd name="connsiteY5" fmla="*/ 172498 h 1616868"/>
                <a:gd name="connsiteX6" fmla="*/ 159163 w 1120996"/>
                <a:gd name="connsiteY6" fmla="*/ 870109 h 1616868"/>
                <a:gd name="connsiteX7" fmla="*/ 159163 w 1120996"/>
                <a:gd name="connsiteY7" fmla="*/ 870109 h 1616868"/>
                <a:gd name="connsiteX8" fmla="*/ 100870 w 1120996"/>
                <a:gd name="connsiteY8" fmla="*/ 1106805 h 1616868"/>
                <a:gd name="connsiteX9" fmla="*/ 610933 w 1120996"/>
                <a:gd name="connsiteY9" fmla="*/ 1616869 h 1616868"/>
                <a:gd name="connsiteX10" fmla="*/ 1120997 w 1120996"/>
                <a:gd name="connsiteY10" fmla="*/ 1106805 h 1616868"/>
                <a:gd name="connsiteX11" fmla="*/ 915162 w 1120996"/>
                <a:gd name="connsiteY11" fmla="*/ 697325 h 1616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20996" h="1616868">
                  <a:moveTo>
                    <a:pt x="915067" y="697325"/>
                  </a:moveTo>
                  <a:cubicBezTo>
                    <a:pt x="628269" y="483870"/>
                    <a:pt x="590169" y="316706"/>
                    <a:pt x="756190" y="0"/>
                  </a:cubicBezTo>
                  <a:lnTo>
                    <a:pt x="756190" y="0"/>
                  </a:lnTo>
                  <a:cubicBezTo>
                    <a:pt x="670846" y="162496"/>
                    <a:pt x="500634" y="273367"/>
                    <a:pt x="304419" y="273367"/>
                  </a:cubicBezTo>
                  <a:cubicBezTo>
                    <a:pt x="190309" y="273367"/>
                    <a:pt x="84963" y="235839"/>
                    <a:pt x="0" y="172498"/>
                  </a:cubicBezTo>
                  <a:lnTo>
                    <a:pt x="0" y="172498"/>
                  </a:lnTo>
                  <a:cubicBezTo>
                    <a:pt x="286988" y="386048"/>
                    <a:pt x="325183" y="553212"/>
                    <a:pt x="159163" y="870109"/>
                  </a:cubicBezTo>
                  <a:lnTo>
                    <a:pt x="159163" y="870109"/>
                  </a:lnTo>
                  <a:cubicBezTo>
                    <a:pt x="122015" y="940880"/>
                    <a:pt x="100870" y="1021366"/>
                    <a:pt x="100870" y="1106805"/>
                  </a:cubicBezTo>
                  <a:cubicBezTo>
                    <a:pt x="100870" y="1388554"/>
                    <a:pt x="329279" y="1616869"/>
                    <a:pt x="610933" y="1616869"/>
                  </a:cubicBezTo>
                  <a:cubicBezTo>
                    <a:pt x="892588" y="1616869"/>
                    <a:pt x="1120997" y="1388554"/>
                    <a:pt x="1120997" y="1106805"/>
                  </a:cubicBezTo>
                  <a:cubicBezTo>
                    <a:pt x="1120997" y="939070"/>
                    <a:pt x="1040035" y="790289"/>
                    <a:pt x="915162" y="697325"/>
                  </a:cubicBezTo>
                  <a:close/>
                </a:path>
              </a:pathLst>
            </a:custGeom>
            <a:solidFill>
              <a:srgbClr val="FCC642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30" name="자유형: 도형 329">
              <a:extLst>
                <a:ext uri="{FF2B5EF4-FFF2-40B4-BE49-F238E27FC236}">
                  <a16:creationId xmlns:a16="http://schemas.microsoft.com/office/drawing/2014/main" id="{1A742D9A-0D79-CC4E-0B1C-6BFACDBADC3B}"/>
                </a:ext>
              </a:extLst>
            </p:cNvPr>
            <p:cNvSpPr/>
            <p:nvPr/>
          </p:nvSpPr>
          <p:spPr>
            <a:xfrm flipH="1" flipV="1">
              <a:off x="3275107" y="2830208"/>
              <a:ext cx="1260805" cy="1260674"/>
            </a:xfrm>
            <a:custGeom>
              <a:avLst/>
              <a:gdLst>
                <a:gd name="connsiteX0" fmla="*/ 0 w 916781"/>
                <a:gd name="connsiteY0" fmla="*/ 458343 h 916685"/>
                <a:gd name="connsiteX1" fmla="*/ 458343 w 916781"/>
                <a:gd name="connsiteY1" fmla="*/ 0 h 916685"/>
                <a:gd name="connsiteX2" fmla="*/ 916781 w 916781"/>
                <a:gd name="connsiteY2" fmla="*/ 458343 h 916685"/>
                <a:gd name="connsiteX3" fmla="*/ 458343 w 916781"/>
                <a:gd name="connsiteY3" fmla="*/ 916686 h 916685"/>
                <a:gd name="connsiteX4" fmla="*/ 0 w 916781"/>
                <a:gd name="connsiteY4" fmla="*/ 458343 h 91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781" h="916685">
                  <a:moveTo>
                    <a:pt x="0" y="458343"/>
                  </a:moveTo>
                  <a:cubicBezTo>
                    <a:pt x="0" y="205168"/>
                    <a:pt x="205264" y="0"/>
                    <a:pt x="458343" y="0"/>
                  </a:cubicBezTo>
                  <a:cubicBezTo>
                    <a:pt x="711422" y="0"/>
                    <a:pt x="916781" y="205264"/>
                    <a:pt x="916781" y="458343"/>
                  </a:cubicBezTo>
                  <a:cubicBezTo>
                    <a:pt x="916781" y="711422"/>
                    <a:pt x="711517" y="916686"/>
                    <a:pt x="458343" y="916686"/>
                  </a:cubicBezTo>
                  <a:cubicBezTo>
                    <a:pt x="205168" y="916686"/>
                    <a:pt x="0" y="711422"/>
                    <a:pt x="0" y="45834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2016DC09-6DD0-C2F4-164D-447AC957F1B0}"/>
                </a:ext>
              </a:extLst>
            </p:cNvPr>
            <p:cNvSpPr txBox="1"/>
            <p:nvPr/>
          </p:nvSpPr>
          <p:spPr>
            <a:xfrm flipH="1">
              <a:off x="3533615" y="3214323"/>
              <a:ext cx="743793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1A433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기술적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F1A433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1A433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문제해결</a:t>
              </a:r>
              <a:endParaRPr lang="ko-KR" altLang="en-US" sz="12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F1A433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32" name="자유형: 도형 331">
              <a:extLst>
                <a:ext uri="{FF2B5EF4-FFF2-40B4-BE49-F238E27FC236}">
                  <a16:creationId xmlns:a16="http://schemas.microsoft.com/office/drawing/2014/main" id="{3C4B375D-D739-42F1-6246-09A2DAC333F8}"/>
                </a:ext>
              </a:extLst>
            </p:cNvPr>
            <p:cNvSpPr/>
            <p:nvPr/>
          </p:nvSpPr>
          <p:spPr>
            <a:xfrm flipH="1" flipV="1">
              <a:off x="3705547" y="4532512"/>
              <a:ext cx="1039953" cy="450168"/>
            </a:xfrm>
            <a:custGeom>
              <a:avLst/>
              <a:gdLst>
                <a:gd name="connsiteX0" fmla="*/ 420377 w 1039953"/>
                <a:gd name="connsiteY0" fmla="*/ 450168 h 450168"/>
                <a:gd name="connsiteX1" fmla="*/ 854090 w 1039953"/>
                <a:gd name="connsiteY1" fmla="*/ 317620 h 450168"/>
                <a:gd name="connsiteX2" fmla="*/ 936252 w 1039953"/>
                <a:gd name="connsiteY2" fmla="*/ 249799 h 450168"/>
                <a:gd name="connsiteX3" fmla="*/ 967611 w 1039953"/>
                <a:gd name="connsiteY3" fmla="*/ 154218 h 450168"/>
                <a:gd name="connsiteX4" fmla="*/ 1039953 w 1039953"/>
                <a:gd name="connsiteY4" fmla="*/ 0 h 450168"/>
                <a:gd name="connsiteX5" fmla="*/ 418653 w 1039953"/>
                <a:gd name="connsiteY5" fmla="*/ 375949 h 450168"/>
                <a:gd name="connsiteX6" fmla="*/ 0 w 1039953"/>
                <a:gd name="connsiteY6" fmla="*/ 237229 h 450168"/>
                <a:gd name="connsiteX7" fmla="*/ 186326 w 1039953"/>
                <a:gd name="connsiteY7" fmla="*/ 397476 h 450168"/>
                <a:gd name="connsiteX8" fmla="*/ 202062 w 1039953"/>
                <a:gd name="connsiteY8" fmla="*/ 415169 h 450168"/>
                <a:gd name="connsiteX9" fmla="*/ 264027 w 1039953"/>
                <a:gd name="connsiteY9" fmla="*/ 434405 h 450168"/>
                <a:gd name="connsiteX10" fmla="*/ 420377 w 1039953"/>
                <a:gd name="connsiteY10" fmla="*/ 450168 h 450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9953" h="450168">
                  <a:moveTo>
                    <a:pt x="420377" y="450168"/>
                  </a:moveTo>
                  <a:cubicBezTo>
                    <a:pt x="581048" y="450168"/>
                    <a:pt x="730294" y="401296"/>
                    <a:pt x="854090" y="317620"/>
                  </a:cubicBezTo>
                  <a:lnTo>
                    <a:pt x="936252" y="249799"/>
                  </a:lnTo>
                  <a:lnTo>
                    <a:pt x="967611" y="154218"/>
                  </a:lnTo>
                  <a:cubicBezTo>
                    <a:pt x="987259" y="105675"/>
                    <a:pt x="1011413" y="54444"/>
                    <a:pt x="1039953" y="0"/>
                  </a:cubicBezTo>
                  <a:cubicBezTo>
                    <a:pt x="922583" y="223473"/>
                    <a:pt x="688499" y="375949"/>
                    <a:pt x="418653" y="375949"/>
                  </a:cubicBezTo>
                  <a:cubicBezTo>
                    <a:pt x="261723" y="375949"/>
                    <a:pt x="116846" y="324338"/>
                    <a:pt x="0" y="237229"/>
                  </a:cubicBezTo>
                  <a:cubicBezTo>
                    <a:pt x="74003" y="292295"/>
                    <a:pt x="135977" y="345118"/>
                    <a:pt x="186326" y="397476"/>
                  </a:cubicBezTo>
                  <a:lnTo>
                    <a:pt x="202062" y="415169"/>
                  </a:lnTo>
                  <a:lnTo>
                    <a:pt x="264027" y="434405"/>
                  </a:lnTo>
                  <a:cubicBezTo>
                    <a:pt x="314530" y="444741"/>
                    <a:pt x="366820" y="450168"/>
                    <a:pt x="420377" y="450168"/>
                  </a:cubicBezTo>
                  <a:close/>
                </a:path>
              </a:pathLst>
            </a:custGeom>
            <a:solidFill>
              <a:srgbClr val="F6AD2A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grpSp>
        <p:nvGrpSpPr>
          <p:cNvPr id="333" name="그룹 332">
            <a:extLst>
              <a:ext uri="{FF2B5EF4-FFF2-40B4-BE49-F238E27FC236}">
                <a16:creationId xmlns:a16="http://schemas.microsoft.com/office/drawing/2014/main" id="{EFA8BFBA-8AAF-B161-7CB0-BF7B4A962C4C}"/>
              </a:ext>
            </a:extLst>
          </p:cNvPr>
          <p:cNvGrpSpPr/>
          <p:nvPr/>
        </p:nvGrpSpPr>
        <p:grpSpPr>
          <a:xfrm>
            <a:off x="3619969" y="4603555"/>
            <a:ext cx="1410472" cy="1410166"/>
            <a:chOff x="3619969" y="4603555"/>
            <a:chExt cx="1410472" cy="1410166"/>
          </a:xfrm>
        </p:grpSpPr>
        <p:sp>
          <p:nvSpPr>
            <p:cNvPr id="334" name="타원 333">
              <a:extLst>
                <a:ext uri="{FF2B5EF4-FFF2-40B4-BE49-F238E27FC236}">
                  <a16:creationId xmlns:a16="http://schemas.microsoft.com/office/drawing/2014/main" id="{798C771E-FB97-C5BD-7057-6980B346F5A9}"/>
                </a:ext>
              </a:extLst>
            </p:cNvPr>
            <p:cNvSpPr/>
            <p:nvPr/>
          </p:nvSpPr>
          <p:spPr>
            <a:xfrm flipH="1" flipV="1">
              <a:off x="3619969" y="4603555"/>
              <a:ext cx="1410472" cy="141016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35" name="타원 334">
              <a:extLst>
                <a:ext uri="{FF2B5EF4-FFF2-40B4-BE49-F238E27FC236}">
                  <a16:creationId xmlns:a16="http://schemas.microsoft.com/office/drawing/2014/main" id="{22CCD79E-965D-37D8-A262-AA9566EB9672}"/>
                </a:ext>
              </a:extLst>
            </p:cNvPr>
            <p:cNvSpPr/>
            <p:nvPr/>
          </p:nvSpPr>
          <p:spPr>
            <a:xfrm flipH="1" flipV="1">
              <a:off x="3619969" y="4603555"/>
              <a:ext cx="1410472" cy="1410166"/>
            </a:xfrm>
            <a:prstGeom prst="ellipse">
              <a:avLst/>
            </a:prstGeom>
            <a:solidFill>
              <a:srgbClr val="C36B61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36" name="자유형: 도형 335">
              <a:extLst>
                <a:ext uri="{FF2B5EF4-FFF2-40B4-BE49-F238E27FC236}">
                  <a16:creationId xmlns:a16="http://schemas.microsoft.com/office/drawing/2014/main" id="{71CAEFB6-03A2-9354-C3D0-80FBD2997DFE}"/>
                </a:ext>
              </a:extLst>
            </p:cNvPr>
            <p:cNvSpPr/>
            <p:nvPr/>
          </p:nvSpPr>
          <p:spPr>
            <a:xfrm flipH="1" flipV="1">
              <a:off x="3694803" y="4678236"/>
              <a:ext cx="1260805" cy="1260805"/>
            </a:xfrm>
            <a:custGeom>
              <a:avLst/>
              <a:gdLst>
                <a:gd name="connsiteX0" fmla="*/ 0 w 916781"/>
                <a:gd name="connsiteY0" fmla="*/ 458343 h 916781"/>
                <a:gd name="connsiteX1" fmla="*/ 458438 w 916781"/>
                <a:gd name="connsiteY1" fmla="*/ 0 h 916781"/>
                <a:gd name="connsiteX2" fmla="*/ 916781 w 916781"/>
                <a:gd name="connsiteY2" fmla="*/ 458343 h 916781"/>
                <a:gd name="connsiteX3" fmla="*/ 458438 w 916781"/>
                <a:gd name="connsiteY3" fmla="*/ 916781 h 916781"/>
                <a:gd name="connsiteX4" fmla="*/ 0 w 916781"/>
                <a:gd name="connsiteY4" fmla="*/ 458343 h 91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781" h="916781">
                  <a:moveTo>
                    <a:pt x="0" y="458343"/>
                  </a:moveTo>
                  <a:cubicBezTo>
                    <a:pt x="0" y="205169"/>
                    <a:pt x="205264" y="0"/>
                    <a:pt x="458438" y="0"/>
                  </a:cubicBezTo>
                  <a:cubicBezTo>
                    <a:pt x="711613" y="0"/>
                    <a:pt x="916781" y="205264"/>
                    <a:pt x="916781" y="458343"/>
                  </a:cubicBezTo>
                  <a:cubicBezTo>
                    <a:pt x="916781" y="711422"/>
                    <a:pt x="711613" y="916781"/>
                    <a:pt x="458438" y="916781"/>
                  </a:cubicBezTo>
                  <a:cubicBezTo>
                    <a:pt x="205264" y="916781"/>
                    <a:pt x="0" y="711518"/>
                    <a:pt x="0" y="45834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b="1" dirty="0">
                <a:solidFill>
                  <a:schemeClr val="bg1">
                    <a:lumMod val="50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71D1E6B8-D2D8-94AA-A436-5F833D022447}"/>
                </a:ext>
              </a:extLst>
            </p:cNvPr>
            <p:cNvSpPr txBox="1"/>
            <p:nvPr/>
          </p:nvSpPr>
          <p:spPr>
            <a:xfrm flipH="1">
              <a:off x="4036666" y="5062416"/>
              <a:ext cx="577081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C36B6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기술적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C36B6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C36B6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소양</a:t>
              </a:r>
              <a:endParaRPr lang="ko-KR" altLang="en-US" sz="12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C36B6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grpSp>
        <p:nvGrpSpPr>
          <p:cNvPr id="340" name="그룹 339">
            <a:extLst>
              <a:ext uri="{FF2B5EF4-FFF2-40B4-BE49-F238E27FC236}">
                <a16:creationId xmlns:a16="http://schemas.microsoft.com/office/drawing/2014/main" id="{ED67E7BF-20A8-06E1-908C-2F5C1AA469A7}"/>
              </a:ext>
            </a:extLst>
          </p:cNvPr>
          <p:cNvGrpSpPr/>
          <p:nvPr/>
        </p:nvGrpSpPr>
        <p:grpSpPr>
          <a:xfrm>
            <a:off x="396175" y="1361873"/>
            <a:ext cx="2508562" cy="4803976"/>
            <a:chOff x="396175" y="1361873"/>
            <a:chExt cx="2508562" cy="4803976"/>
          </a:xfrm>
        </p:grpSpPr>
        <p:sp>
          <p:nvSpPr>
            <p:cNvPr id="341" name="자유형 31">
              <a:extLst>
                <a:ext uri="{FF2B5EF4-FFF2-40B4-BE49-F238E27FC236}">
                  <a16:creationId xmlns:a16="http://schemas.microsoft.com/office/drawing/2014/main" id="{858744AB-078C-F81B-B819-F5543BDC4A99}"/>
                </a:ext>
              </a:extLst>
            </p:cNvPr>
            <p:cNvSpPr/>
            <p:nvPr/>
          </p:nvSpPr>
          <p:spPr>
            <a:xfrm>
              <a:off x="396175" y="1401116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42" name="자유형 31">
              <a:extLst>
                <a:ext uri="{FF2B5EF4-FFF2-40B4-BE49-F238E27FC236}">
                  <a16:creationId xmlns:a16="http://schemas.microsoft.com/office/drawing/2014/main" id="{BD40F29A-7BF5-A427-FA27-979CBE31F90F}"/>
                </a:ext>
              </a:extLst>
            </p:cNvPr>
            <p:cNvSpPr/>
            <p:nvPr/>
          </p:nvSpPr>
          <p:spPr>
            <a:xfrm rot="16200000">
              <a:off x="393003" y="1721500"/>
              <a:ext cx="78485" cy="7213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D5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43" name="사각형: 둥근 모서리 342">
              <a:extLst>
                <a:ext uri="{FF2B5EF4-FFF2-40B4-BE49-F238E27FC236}">
                  <a16:creationId xmlns:a16="http://schemas.microsoft.com/office/drawing/2014/main" id="{F2553C51-F605-1D1E-D7A0-E459D3C1F4AE}"/>
                </a:ext>
              </a:extLst>
            </p:cNvPr>
            <p:cNvSpPr/>
            <p:nvPr/>
          </p:nvSpPr>
          <p:spPr>
            <a:xfrm>
              <a:off x="470506" y="1361873"/>
              <a:ext cx="2434231" cy="4803976"/>
            </a:xfrm>
            <a:prstGeom prst="roundRect">
              <a:avLst>
                <a:gd name="adj" fmla="val 4600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44" name="자유형 31">
              <a:extLst>
                <a:ext uri="{FF2B5EF4-FFF2-40B4-BE49-F238E27FC236}">
                  <a16:creationId xmlns:a16="http://schemas.microsoft.com/office/drawing/2014/main" id="{8862218A-96B6-E86B-70A1-11461378C316}"/>
                </a:ext>
              </a:extLst>
            </p:cNvPr>
            <p:cNvSpPr/>
            <p:nvPr/>
          </p:nvSpPr>
          <p:spPr>
            <a:xfrm rot="10800000">
              <a:off x="1362583" y="1361873"/>
              <a:ext cx="1430628" cy="356454"/>
            </a:xfrm>
            <a:custGeom>
              <a:avLst/>
              <a:gdLst>
                <a:gd name="connsiteX0" fmla="*/ 340585 w 1326965"/>
                <a:gd name="connsiteY0" fmla="*/ 0 h 356900"/>
                <a:gd name="connsiteX1" fmla="*/ 579666 w 1326965"/>
                <a:gd name="connsiteY1" fmla="*/ 0 h 356900"/>
                <a:gd name="connsiteX2" fmla="*/ 623320 w 1326965"/>
                <a:gd name="connsiteY2" fmla="*/ 0 h 356900"/>
                <a:gd name="connsiteX3" fmla="*/ 862401 w 1326965"/>
                <a:gd name="connsiteY3" fmla="*/ 0 h 356900"/>
                <a:gd name="connsiteX4" fmla="*/ 1326965 w 1326965"/>
                <a:gd name="connsiteY4" fmla="*/ 0 h 356900"/>
                <a:gd name="connsiteX5" fmla="*/ 1326965 w 1326965"/>
                <a:gd name="connsiteY5" fmla="*/ 356900 h 356900"/>
                <a:gd name="connsiteX6" fmla="*/ 1285302 w 1326965"/>
                <a:gd name="connsiteY6" fmla="*/ 356900 h 356900"/>
                <a:gd name="connsiteX7" fmla="*/ 1241647 w 1326965"/>
                <a:gd name="connsiteY7" fmla="*/ 356900 h 356900"/>
                <a:gd name="connsiteX8" fmla="*/ 1002566 w 1326965"/>
                <a:gd name="connsiteY8" fmla="*/ 356900 h 356900"/>
                <a:gd name="connsiteX9" fmla="*/ 521816 w 1326965"/>
                <a:gd name="connsiteY9" fmla="*/ 356900 h 356900"/>
                <a:gd name="connsiteX10" fmla="*/ 282735 w 1326965"/>
                <a:gd name="connsiteY10" fmla="*/ 356900 h 356900"/>
                <a:gd name="connsiteX11" fmla="*/ 239081 w 1326965"/>
                <a:gd name="connsiteY11" fmla="*/ 356900 h 356900"/>
                <a:gd name="connsiteX12" fmla="*/ 0 w 1326965"/>
                <a:gd name="connsiteY12" fmla="*/ 356900 h 356900"/>
                <a:gd name="connsiteX13" fmla="*/ 14916 w 1326965"/>
                <a:gd name="connsiteY13" fmla="*/ 349086 h 356900"/>
                <a:gd name="connsiteX14" fmla="*/ 34804 w 1326965"/>
                <a:gd name="connsiteY14" fmla="*/ 336060 h 356900"/>
                <a:gd name="connsiteX15" fmla="*/ 59665 w 1326965"/>
                <a:gd name="connsiteY15" fmla="*/ 315218 h 356900"/>
                <a:gd name="connsiteX16" fmla="*/ 89497 w 1326965"/>
                <a:gd name="connsiteY16" fmla="*/ 281352 h 356900"/>
                <a:gd name="connsiteX17" fmla="*/ 104414 w 1326965"/>
                <a:gd name="connsiteY17" fmla="*/ 260512 h 356900"/>
                <a:gd name="connsiteX18" fmla="*/ 121815 w 1326965"/>
                <a:gd name="connsiteY18" fmla="*/ 237066 h 356900"/>
                <a:gd name="connsiteX19" fmla="*/ 139216 w 1326965"/>
                <a:gd name="connsiteY19" fmla="*/ 208410 h 356900"/>
                <a:gd name="connsiteX20" fmla="*/ 156620 w 1326965"/>
                <a:gd name="connsiteY20" fmla="*/ 174543 h 356900"/>
                <a:gd name="connsiteX21" fmla="*/ 176508 w 1326965"/>
                <a:gd name="connsiteY21" fmla="*/ 138071 h 356900"/>
                <a:gd name="connsiteX22" fmla="*/ 193910 w 1326965"/>
                <a:gd name="connsiteY22" fmla="*/ 96390 h 356900"/>
                <a:gd name="connsiteX23" fmla="*/ 208824 w 1326965"/>
                <a:gd name="connsiteY23" fmla="*/ 65128 h 356900"/>
                <a:gd name="connsiteX24" fmla="*/ 226228 w 1326965"/>
                <a:gd name="connsiteY24" fmla="*/ 41682 h 356900"/>
                <a:gd name="connsiteX25" fmla="*/ 243631 w 1326965"/>
                <a:gd name="connsiteY25" fmla="*/ 23446 h 356900"/>
                <a:gd name="connsiteX26" fmla="*/ 263519 w 1326965"/>
                <a:gd name="connsiteY26" fmla="*/ 13025 h 356900"/>
                <a:gd name="connsiteX27" fmla="*/ 283408 w 1326965"/>
                <a:gd name="connsiteY27" fmla="*/ 5211 h 356900"/>
                <a:gd name="connsiteX28" fmla="*/ 303295 w 1326965"/>
                <a:gd name="connsiteY28" fmla="*/ 2606 h 356900"/>
                <a:gd name="connsiteX29" fmla="*/ 340585 w 1326965"/>
                <a:gd name="connsiteY29" fmla="*/ 0 h 35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26965" h="356900">
                  <a:moveTo>
                    <a:pt x="340585" y="0"/>
                  </a:moveTo>
                  <a:lnTo>
                    <a:pt x="579666" y="0"/>
                  </a:lnTo>
                  <a:lnTo>
                    <a:pt x="623320" y="0"/>
                  </a:lnTo>
                  <a:lnTo>
                    <a:pt x="862401" y="0"/>
                  </a:lnTo>
                  <a:lnTo>
                    <a:pt x="1326965" y="0"/>
                  </a:lnTo>
                  <a:lnTo>
                    <a:pt x="1326965" y="356900"/>
                  </a:lnTo>
                  <a:lnTo>
                    <a:pt x="1285302" y="356900"/>
                  </a:lnTo>
                  <a:lnTo>
                    <a:pt x="1241647" y="356900"/>
                  </a:lnTo>
                  <a:lnTo>
                    <a:pt x="1002566" y="356900"/>
                  </a:lnTo>
                  <a:lnTo>
                    <a:pt x="521816" y="356900"/>
                  </a:lnTo>
                  <a:lnTo>
                    <a:pt x="282735" y="356900"/>
                  </a:lnTo>
                  <a:lnTo>
                    <a:pt x="239081" y="356900"/>
                  </a:lnTo>
                  <a:lnTo>
                    <a:pt x="0" y="356900"/>
                  </a:lnTo>
                  <a:lnTo>
                    <a:pt x="14916" y="349086"/>
                  </a:lnTo>
                  <a:lnTo>
                    <a:pt x="34804" y="336060"/>
                  </a:lnTo>
                  <a:lnTo>
                    <a:pt x="59665" y="315218"/>
                  </a:lnTo>
                  <a:lnTo>
                    <a:pt x="89497" y="281352"/>
                  </a:lnTo>
                  <a:lnTo>
                    <a:pt x="104414" y="260512"/>
                  </a:lnTo>
                  <a:lnTo>
                    <a:pt x="121815" y="237066"/>
                  </a:lnTo>
                  <a:lnTo>
                    <a:pt x="139216" y="208410"/>
                  </a:lnTo>
                  <a:lnTo>
                    <a:pt x="156620" y="174543"/>
                  </a:lnTo>
                  <a:lnTo>
                    <a:pt x="176508" y="138071"/>
                  </a:lnTo>
                  <a:lnTo>
                    <a:pt x="193910" y="96390"/>
                  </a:lnTo>
                  <a:lnTo>
                    <a:pt x="208824" y="65128"/>
                  </a:lnTo>
                  <a:lnTo>
                    <a:pt x="226228" y="41682"/>
                  </a:lnTo>
                  <a:lnTo>
                    <a:pt x="243631" y="23446"/>
                  </a:lnTo>
                  <a:lnTo>
                    <a:pt x="263519" y="13025"/>
                  </a:lnTo>
                  <a:lnTo>
                    <a:pt x="283408" y="5211"/>
                  </a:lnTo>
                  <a:lnTo>
                    <a:pt x="303295" y="2606"/>
                  </a:lnTo>
                  <a:lnTo>
                    <a:pt x="340585" y="0"/>
                  </a:ln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45" name="자유형 31">
              <a:extLst>
                <a:ext uri="{FF2B5EF4-FFF2-40B4-BE49-F238E27FC236}">
                  <a16:creationId xmlns:a16="http://schemas.microsoft.com/office/drawing/2014/main" id="{2CAB865B-B640-B627-BAB9-ADBEF0499A04}"/>
                </a:ext>
              </a:extLst>
            </p:cNvPr>
            <p:cNvSpPr/>
            <p:nvPr/>
          </p:nvSpPr>
          <p:spPr>
            <a:xfrm>
              <a:off x="396175" y="1361873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772D1C18-7ACF-76BC-6ED0-18B68DA3660F}"/>
                </a:ext>
              </a:extLst>
            </p:cNvPr>
            <p:cNvSpPr txBox="1"/>
            <p:nvPr/>
          </p:nvSpPr>
          <p:spPr>
            <a:xfrm>
              <a:off x="565286" y="1424684"/>
              <a:ext cx="1617430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</a:t>
              </a:r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DA9D8852-8DA9-6389-1441-B3B3D8B29DC0}"/>
                </a:ext>
              </a:extLst>
            </p:cNvPr>
            <p:cNvSpPr txBox="1"/>
            <p:nvPr/>
          </p:nvSpPr>
          <p:spPr>
            <a:xfrm>
              <a:off x="1054435" y="1829372"/>
              <a:ext cx="1266372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교육과정의 개요</a:t>
              </a:r>
            </a:p>
          </p:txBody>
        </p:sp>
        <p:grpSp>
          <p:nvGrpSpPr>
            <p:cNvPr id="348" name="그룹 347">
              <a:extLst>
                <a:ext uri="{FF2B5EF4-FFF2-40B4-BE49-F238E27FC236}">
                  <a16:creationId xmlns:a16="http://schemas.microsoft.com/office/drawing/2014/main" id="{1DD9FB1F-78C8-B007-6657-71185D2B9478}"/>
                </a:ext>
              </a:extLst>
            </p:cNvPr>
            <p:cNvGrpSpPr/>
            <p:nvPr/>
          </p:nvGrpSpPr>
          <p:grpSpPr>
            <a:xfrm>
              <a:off x="573659" y="2181196"/>
              <a:ext cx="2227925" cy="391127"/>
              <a:chOff x="573659" y="2181196"/>
              <a:chExt cx="2227925" cy="391127"/>
            </a:xfrm>
          </p:grpSpPr>
          <p:grpSp>
            <p:nvGrpSpPr>
              <p:cNvPr id="393" name="그룹 392">
                <a:extLst>
                  <a:ext uri="{FF2B5EF4-FFF2-40B4-BE49-F238E27FC236}">
                    <a16:creationId xmlns:a16="http://schemas.microsoft.com/office/drawing/2014/main" id="{E1B24955-FF55-9303-5AC9-AE9130B4ADAA}"/>
                  </a:ext>
                </a:extLst>
              </p:cNvPr>
              <p:cNvGrpSpPr/>
              <p:nvPr/>
            </p:nvGrpSpPr>
            <p:grpSpPr>
              <a:xfrm>
                <a:off x="573659" y="2181196"/>
                <a:ext cx="2227925" cy="391127"/>
                <a:chOff x="573659" y="2181196"/>
                <a:chExt cx="2227925" cy="391127"/>
              </a:xfrm>
            </p:grpSpPr>
            <p:sp>
              <p:nvSpPr>
                <p:cNvPr id="395" name="사각형: 둥근 모서리 394">
                  <a:extLst>
                    <a:ext uri="{FF2B5EF4-FFF2-40B4-BE49-F238E27FC236}">
                      <a16:creationId xmlns:a16="http://schemas.microsoft.com/office/drawing/2014/main" id="{88ADDC5D-7351-D22E-CA23-3ADAE96F4ED0}"/>
                    </a:ext>
                  </a:extLst>
                </p:cNvPr>
                <p:cNvSpPr/>
                <p:nvPr/>
              </p:nvSpPr>
              <p:spPr>
                <a:xfrm>
                  <a:off x="573659" y="2181196"/>
                  <a:ext cx="2227925" cy="391127"/>
                </a:xfrm>
                <a:prstGeom prst="roundRect">
                  <a:avLst>
                    <a:gd name="adj" fmla="val 15122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62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96" name="TextBox 395">
                  <a:extLst>
                    <a:ext uri="{FF2B5EF4-FFF2-40B4-BE49-F238E27FC236}">
                      <a16:creationId xmlns:a16="http://schemas.microsoft.com/office/drawing/2014/main" id="{D303B80C-D51D-2AB9-9AC0-0CEEF0A78C1A}"/>
                    </a:ext>
                  </a:extLst>
                </p:cNvPr>
                <p:cNvSpPr txBox="1"/>
                <p:nvPr/>
              </p:nvSpPr>
              <p:spPr>
                <a:xfrm>
                  <a:off x="1119120" y="2253649"/>
                  <a:ext cx="93294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D24242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성격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 및 목표</a:t>
                  </a:r>
                </a:p>
              </p:txBody>
            </p:sp>
            <p:sp>
              <p:nvSpPr>
                <p:cNvPr id="397" name="TextBox 396">
                  <a:extLst>
                    <a:ext uri="{FF2B5EF4-FFF2-40B4-BE49-F238E27FC236}">
                      <a16:creationId xmlns:a16="http://schemas.microsoft.com/office/drawing/2014/main" id="{3F1E2CE2-B19A-C6B0-957F-A8A740354E97}"/>
                    </a:ext>
                  </a:extLst>
                </p:cNvPr>
                <p:cNvSpPr txBox="1"/>
                <p:nvPr/>
              </p:nvSpPr>
              <p:spPr>
                <a:xfrm>
                  <a:off x="703816" y="2269037"/>
                  <a:ext cx="224420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CAE9EE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</a:t>
                  </a:r>
                  <a:endPara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cxnSp>
            <p:nvCxnSpPr>
              <p:cNvPr id="394" name="직선 연결선 393">
                <a:extLst>
                  <a:ext uri="{FF2B5EF4-FFF2-40B4-BE49-F238E27FC236}">
                    <a16:creationId xmlns:a16="http://schemas.microsoft.com/office/drawing/2014/main" id="{D475FFBE-0077-83D4-D0C8-2BD42CF6C5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3608" y="2233234"/>
                <a:ext cx="0" cy="287050"/>
              </a:xfrm>
              <a:prstGeom prst="line">
                <a:avLst/>
              </a:prstGeom>
              <a:ln w="19050">
                <a:solidFill>
                  <a:srgbClr val="9EC4D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9" name="그룹 348">
              <a:extLst>
                <a:ext uri="{FF2B5EF4-FFF2-40B4-BE49-F238E27FC236}">
                  <a16:creationId xmlns:a16="http://schemas.microsoft.com/office/drawing/2014/main" id="{C7525DCE-4A2F-1B6C-A0B5-C145DBC5643F}"/>
                </a:ext>
              </a:extLst>
            </p:cNvPr>
            <p:cNvGrpSpPr/>
            <p:nvPr/>
          </p:nvGrpSpPr>
          <p:grpSpPr>
            <a:xfrm>
              <a:off x="573659" y="2684789"/>
              <a:ext cx="2227925" cy="2097261"/>
              <a:chOff x="573659" y="2670057"/>
              <a:chExt cx="2227925" cy="2097261"/>
            </a:xfrm>
          </p:grpSpPr>
          <p:grpSp>
            <p:nvGrpSpPr>
              <p:cNvPr id="367" name="그룹 366">
                <a:extLst>
                  <a:ext uri="{FF2B5EF4-FFF2-40B4-BE49-F238E27FC236}">
                    <a16:creationId xmlns:a16="http://schemas.microsoft.com/office/drawing/2014/main" id="{F0C9A49D-375E-841E-5DA7-619215F960F0}"/>
                  </a:ext>
                </a:extLst>
              </p:cNvPr>
              <p:cNvGrpSpPr/>
              <p:nvPr/>
            </p:nvGrpSpPr>
            <p:grpSpPr>
              <a:xfrm>
                <a:off x="573659" y="2670057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388" name="그룹 387">
                  <a:extLst>
                    <a:ext uri="{FF2B5EF4-FFF2-40B4-BE49-F238E27FC236}">
                      <a16:creationId xmlns:a16="http://schemas.microsoft.com/office/drawing/2014/main" id="{4ABFDAB3-B239-A8D4-29DF-ED55CAE2DDF1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390" name="사각형: 둥근 모서리 389">
                    <a:extLst>
                      <a:ext uri="{FF2B5EF4-FFF2-40B4-BE49-F238E27FC236}">
                        <a16:creationId xmlns:a16="http://schemas.microsoft.com/office/drawing/2014/main" id="{068C2FAB-5386-5CC7-D50D-A68F860CA711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391" name="TextBox 390">
                    <a:extLst>
                      <a:ext uri="{FF2B5EF4-FFF2-40B4-BE49-F238E27FC236}">
                        <a16:creationId xmlns:a16="http://schemas.microsoft.com/office/drawing/2014/main" id="{B4376D20-493C-ECA2-D855-2BB3CE2AFA6B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53888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 체계 및 성취기준</a:t>
                    </a:r>
                  </a:p>
                </p:txBody>
              </p:sp>
              <p:sp>
                <p:nvSpPr>
                  <p:cNvPr id="392" name="TextBox 391">
                    <a:extLst>
                      <a:ext uri="{FF2B5EF4-FFF2-40B4-BE49-F238E27FC236}">
                        <a16:creationId xmlns:a16="http://schemas.microsoft.com/office/drawing/2014/main" id="{F4EE754F-25D5-5F57-118F-88A1A8BC1A8B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389" name="직선 연결선 388">
                  <a:extLst>
                    <a:ext uri="{FF2B5EF4-FFF2-40B4-BE49-F238E27FC236}">
                      <a16:creationId xmlns:a16="http://schemas.microsoft.com/office/drawing/2014/main" id="{B2839204-F128-3C52-83C0-F9E28D088C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8" name="그룹 367">
                <a:extLst>
                  <a:ext uri="{FF2B5EF4-FFF2-40B4-BE49-F238E27FC236}">
                    <a16:creationId xmlns:a16="http://schemas.microsoft.com/office/drawing/2014/main" id="{10930DB5-05E6-B298-8D60-DFDA4B31F7C2}"/>
                  </a:ext>
                </a:extLst>
              </p:cNvPr>
              <p:cNvGrpSpPr/>
              <p:nvPr/>
            </p:nvGrpSpPr>
            <p:grpSpPr>
              <a:xfrm>
                <a:off x="671982" y="3156209"/>
                <a:ext cx="2013444" cy="1611109"/>
                <a:chOff x="671982" y="3156209"/>
                <a:chExt cx="2013444" cy="1611109"/>
              </a:xfrm>
            </p:grpSpPr>
            <p:grpSp>
              <p:nvGrpSpPr>
                <p:cNvPr id="369" name="그룹 368">
                  <a:extLst>
                    <a:ext uri="{FF2B5EF4-FFF2-40B4-BE49-F238E27FC236}">
                      <a16:creationId xmlns:a16="http://schemas.microsoft.com/office/drawing/2014/main" id="{8501E295-8251-098A-CFA8-79B159781BFA}"/>
                    </a:ext>
                  </a:extLst>
                </p:cNvPr>
                <p:cNvGrpSpPr/>
                <p:nvPr/>
              </p:nvGrpSpPr>
              <p:grpSpPr>
                <a:xfrm>
                  <a:off x="671982" y="3156209"/>
                  <a:ext cx="1285680" cy="860153"/>
                  <a:chOff x="1064903" y="3156209"/>
                  <a:chExt cx="1285680" cy="860153"/>
                </a:xfrm>
              </p:grpSpPr>
              <p:grpSp>
                <p:nvGrpSpPr>
                  <p:cNvPr id="379" name="그룹 378">
                    <a:extLst>
                      <a:ext uri="{FF2B5EF4-FFF2-40B4-BE49-F238E27FC236}">
                        <a16:creationId xmlns:a16="http://schemas.microsoft.com/office/drawing/2014/main" id="{BC816A88-6F37-E1EB-FEBF-042C24D45946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384" name="그룹 383">
                      <a:extLst>
                        <a:ext uri="{FF2B5EF4-FFF2-40B4-BE49-F238E27FC236}">
                          <a16:creationId xmlns:a16="http://schemas.microsoft.com/office/drawing/2014/main" id="{FECF1F56-3E6C-0821-280E-F2F0327BBE0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386" name="타원 385">
                        <a:extLst>
                          <a:ext uri="{FF2B5EF4-FFF2-40B4-BE49-F238E27FC236}">
                            <a16:creationId xmlns:a16="http://schemas.microsoft.com/office/drawing/2014/main" id="{5B8351ED-4CDF-6399-F757-1821BD00B9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387" name="TextBox 386">
                        <a:extLst>
                          <a:ext uri="{FF2B5EF4-FFF2-40B4-BE49-F238E27FC236}">
                            <a16:creationId xmlns:a16="http://schemas.microsoft.com/office/drawing/2014/main" id="{CCA665EF-60C7-D3E5-B396-7FFC706FA57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가</a:t>
                        </a:r>
                      </a:p>
                    </p:txBody>
                  </p:sp>
                </p:grpSp>
                <p:sp>
                  <p:nvSpPr>
                    <p:cNvPr id="385" name="TextBox 384">
                      <a:extLst>
                        <a:ext uri="{FF2B5EF4-FFF2-40B4-BE49-F238E27FC236}">
                          <a16:creationId xmlns:a16="http://schemas.microsoft.com/office/drawing/2014/main" id="{CD61DF08-39B1-17CA-A2C0-2AD92B471BA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내용 체계</a:t>
                      </a:r>
                    </a:p>
                  </p:txBody>
                </p:sp>
              </p:grpSp>
              <p:grpSp>
                <p:nvGrpSpPr>
                  <p:cNvPr id="380" name="그룹 379">
                    <a:extLst>
                      <a:ext uri="{FF2B5EF4-FFF2-40B4-BE49-F238E27FC236}">
                        <a16:creationId xmlns:a16="http://schemas.microsoft.com/office/drawing/2014/main" id="{D2BC40C9-AC1F-44FF-783B-82662145B06E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973023" cy="567961"/>
                    <a:chOff x="1377560" y="3448401"/>
                    <a:chExt cx="973023" cy="567961"/>
                  </a:xfrm>
                </p:grpSpPr>
                <p:sp>
                  <p:nvSpPr>
                    <p:cNvPr id="381" name="TextBox 380">
                      <a:extLst>
                        <a:ext uri="{FF2B5EF4-FFF2-40B4-BE49-F238E27FC236}">
                          <a16:creationId xmlns:a16="http://schemas.microsoft.com/office/drawing/2014/main" id="{470CF0F4-934F-0E84-9806-C1CE47DC661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37510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영역</a:t>
                      </a:r>
                    </a:p>
                  </p:txBody>
                </p:sp>
                <p:sp>
                  <p:nvSpPr>
                    <p:cNvPr id="382" name="TextBox 381">
                      <a:extLst>
                        <a:ext uri="{FF2B5EF4-FFF2-40B4-BE49-F238E27FC236}">
                          <a16:creationId xmlns:a16="http://schemas.microsoft.com/office/drawing/2014/main" id="{A36A72CB-490A-1FBD-9768-889CC697D15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97302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핵심 아이디어 </a:t>
                      </a:r>
                    </a:p>
                  </p:txBody>
                </p:sp>
                <p:sp>
                  <p:nvSpPr>
                    <p:cNvPr id="383" name="TextBox 382">
                      <a:extLst>
                        <a:ext uri="{FF2B5EF4-FFF2-40B4-BE49-F238E27FC236}">
                          <a16:creationId xmlns:a16="http://schemas.microsoft.com/office/drawing/2014/main" id="{A1976F5E-4630-4322-01FF-A26EB39E949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847085"/>
                      <a:ext cx="67486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내용 요소</a:t>
                      </a:r>
                    </a:p>
                  </p:txBody>
                </p:sp>
              </p:grpSp>
            </p:grpSp>
            <p:grpSp>
              <p:nvGrpSpPr>
                <p:cNvPr id="370" name="그룹 369">
                  <a:extLst>
                    <a:ext uri="{FF2B5EF4-FFF2-40B4-BE49-F238E27FC236}">
                      <a16:creationId xmlns:a16="http://schemas.microsoft.com/office/drawing/2014/main" id="{F623909D-A672-8B10-807D-FB5E0365CD41}"/>
                    </a:ext>
                  </a:extLst>
                </p:cNvPr>
                <p:cNvGrpSpPr/>
                <p:nvPr/>
              </p:nvGrpSpPr>
              <p:grpSpPr>
                <a:xfrm>
                  <a:off x="671982" y="4106507"/>
                  <a:ext cx="2013444" cy="660811"/>
                  <a:chOff x="1064903" y="3156209"/>
                  <a:chExt cx="2013444" cy="660811"/>
                </a:xfrm>
              </p:grpSpPr>
              <p:grpSp>
                <p:nvGrpSpPr>
                  <p:cNvPr id="371" name="그룹 370">
                    <a:extLst>
                      <a:ext uri="{FF2B5EF4-FFF2-40B4-BE49-F238E27FC236}">
                        <a16:creationId xmlns:a16="http://schemas.microsoft.com/office/drawing/2014/main" id="{A8B6748E-94E3-0718-7618-45DC349D6FF4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375" name="그룹 374">
                      <a:extLst>
                        <a:ext uri="{FF2B5EF4-FFF2-40B4-BE49-F238E27FC236}">
                          <a16:creationId xmlns:a16="http://schemas.microsoft.com/office/drawing/2014/main" id="{49455352-D470-2B2A-AF9B-16CBD083F6B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377" name="타원 376">
                        <a:extLst>
                          <a:ext uri="{FF2B5EF4-FFF2-40B4-BE49-F238E27FC236}">
                            <a16:creationId xmlns:a16="http://schemas.microsoft.com/office/drawing/2014/main" id="{E9229371-FB88-1CC8-0E2A-FA4ACBB1D48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378" name="TextBox 377">
                        <a:extLst>
                          <a:ext uri="{FF2B5EF4-FFF2-40B4-BE49-F238E27FC236}">
                            <a16:creationId xmlns:a16="http://schemas.microsoft.com/office/drawing/2014/main" id="{B021416E-A6A3-4DA2-DB55-7DFB7B8EF4A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나</a:t>
                        </a:r>
                      </a:p>
                    </p:txBody>
                  </p:sp>
                </p:grpSp>
                <p:sp>
                  <p:nvSpPr>
                    <p:cNvPr id="376" name="TextBox 375">
                      <a:extLst>
                        <a:ext uri="{FF2B5EF4-FFF2-40B4-BE49-F238E27FC236}">
                          <a16:creationId xmlns:a16="http://schemas.microsoft.com/office/drawing/2014/main" id="{7D4C0EC0-C2A2-D66D-2605-32CE7398408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성취 기준</a:t>
                      </a:r>
                    </a:p>
                  </p:txBody>
                </p:sp>
              </p:grpSp>
              <p:grpSp>
                <p:nvGrpSpPr>
                  <p:cNvPr id="372" name="그룹 371">
                    <a:extLst>
                      <a:ext uri="{FF2B5EF4-FFF2-40B4-BE49-F238E27FC236}">
                        <a16:creationId xmlns:a16="http://schemas.microsoft.com/office/drawing/2014/main" id="{B6EFC8F6-A16F-7F8C-AD5B-669B491EB81B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1700787" cy="368619"/>
                    <a:chOff x="1377560" y="3448401"/>
                    <a:chExt cx="1700787" cy="368619"/>
                  </a:xfrm>
                </p:grpSpPr>
                <p:sp>
                  <p:nvSpPr>
                    <p:cNvPr id="373" name="TextBox 372">
                      <a:extLst>
                        <a:ext uri="{FF2B5EF4-FFF2-40B4-BE49-F238E27FC236}">
                          <a16:creationId xmlns:a16="http://schemas.microsoft.com/office/drawing/2014/main" id="{F8C47A35-1DC8-1C9A-F8F2-044F645AD5E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94096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해설</a:t>
                      </a:r>
                    </a:p>
                  </p:txBody>
                </p:sp>
                <p:sp>
                  <p:nvSpPr>
                    <p:cNvPr id="374" name="TextBox 373">
                      <a:extLst>
                        <a:ext uri="{FF2B5EF4-FFF2-40B4-BE49-F238E27FC236}">
                          <a16:creationId xmlns:a16="http://schemas.microsoft.com/office/drawing/2014/main" id="{FFDD195B-0AD6-D5AF-665E-C6858B8F765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1700787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적용 시 고려 사항</a:t>
                      </a:r>
                    </a:p>
                  </p:txBody>
                </p:sp>
              </p:grpSp>
            </p:grpSp>
          </p:grpSp>
        </p:grpSp>
        <p:grpSp>
          <p:nvGrpSpPr>
            <p:cNvPr id="350" name="그룹 349">
              <a:extLst>
                <a:ext uri="{FF2B5EF4-FFF2-40B4-BE49-F238E27FC236}">
                  <a16:creationId xmlns:a16="http://schemas.microsoft.com/office/drawing/2014/main" id="{3EFEA354-2F4B-9617-580E-6412DE6CFBFF}"/>
                </a:ext>
              </a:extLst>
            </p:cNvPr>
            <p:cNvGrpSpPr/>
            <p:nvPr/>
          </p:nvGrpSpPr>
          <p:grpSpPr>
            <a:xfrm>
              <a:off x="573659" y="4967540"/>
              <a:ext cx="2227925" cy="1047429"/>
              <a:chOff x="573659" y="5062416"/>
              <a:chExt cx="2227925" cy="1047429"/>
            </a:xfrm>
          </p:grpSpPr>
          <p:grpSp>
            <p:nvGrpSpPr>
              <p:cNvPr id="351" name="그룹 350">
                <a:extLst>
                  <a:ext uri="{FF2B5EF4-FFF2-40B4-BE49-F238E27FC236}">
                    <a16:creationId xmlns:a16="http://schemas.microsoft.com/office/drawing/2014/main" id="{C8FAC4D0-6145-04B9-C071-48991C6C7573}"/>
                  </a:ext>
                </a:extLst>
              </p:cNvPr>
              <p:cNvGrpSpPr/>
              <p:nvPr/>
            </p:nvGrpSpPr>
            <p:grpSpPr>
              <a:xfrm>
                <a:off x="573659" y="5062416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362" name="그룹 361">
                  <a:extLst>
                    <a:ext uri="{FF2B5EF4-FFF2-40B4-BE49-F238E27FC236}">
                      <a16:creationId xmlns:a16="http://schemas.microsoft.com/office/drawing/2014/main" id="{82030402-DE97-0189-0846-5904FFED11E9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364" name="사각형: 둥근 모서리 363">
                    <a:extLst>
                      <a:ext uri="{FF2B5EF4-FFF2-40B4-BE49-F238E27FC236}">
                        <a16:creationId xmlns:a16="http://schemas.microsoft.com/office/drawing/2014/main" id="{28BE15ED-7822-0948-D232-B7DD3EE12236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365" name="TextBox 364">
                    <a:extLst>
                      <a:ext uri="{FF2B5EF4-FFF2-40B4-BE49-F238E27FC236}">
                        <a16:creationId xmlns:a16="http://schemas.microsoft.com/office/drawing/2014/main" id="{47643308-35E1-AC92-BDA5-631268F3B59F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229504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교수</a:t>
                    </a:r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 및 평가 </a:t>
                    </a:r>
                  </a:p>
                </p:txBody>
              </p:sp>
              <p:sp>
                <p:nvSpPr>
                  <p:cNvPr id="366" name="TextBox 365">
                    <a:extLst>
                      <a:ext uri="{FF2B5EF4-FFF2-40B4-BE49-F238E27FC236}">
                        <a16:creationId xmlns:a16="http://schemas.microsoft.com/office/drawing/2014/main" id="{08395865-906E-587C-33A4-CAE01110F337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3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363" name="직선 연결선 362">
                  <a:extLst>
                    <a:ext uri="{FF2B5EF4-FFF2-40B4-BE49-F238E27FC236}">
                      <a16:creationId xmlns:a16="http://schemas.microsoft.com/office/drawing/2014/main" id="{07D38142-1B74-7DDA-A8AA-56E481463A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2" name="그룹 351">
                <a:extLst>
                  <a:ext uri="{FF2B5EF4-FFF2-40B4-BE49-F238E27FC236}">
                    <a16:creationId xmlns:a16="http://schemas.microsoft.com/office/drawing/2014/main" id="{DA330263-CAF5-AD2B-0E84-C37F3318FC93}"/>
                  </a:ext>
                </a:extLst>
              </p:cNvPr>
              <p:cNvGrpSpPr/>
              <p:nvPr/>
            </p:nvGrpSpPr>
            <p:grpSpPr>
              <a:xfrm>
                <a:off x="671982" y="5548568"/>
                <a:ext cx="974698" cy="243086"/>
                <a:chOff x="1064903" y="3156209"/>
                <a:chExt cx="974698" cy="243086"/>
              </a:xfrm>
            </p:grpSpPr>
            <p:grpSp>
              <p:nvGrpSpPr>
                <p:cNvPr id="358" name="그룹 357">
                  <a:extLst>
                    <a:ext uri="{FF2B5EF4-FFF2-40B4-BE49-F238E27FC236}">
                      <a16:creationId xmlns:a16="http://schemas.microsoft.com/office/drawing/2014/main" id="{FD98F270-F802-432D-FA55-14E6D48D9D6D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360" name="타원 359">
                    <a:extLst>
                      <a:ext uri="{FF2B5EF4-FFF2-40B4-BE49-F238E27FC236}">
                        <a16:creationId xmlns:a16="http://schemas.microsoft.com/office/drawing/2014/main" id="{FAC92EDE-4BC4-7F8A-AFC5-3353BE27E701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361" name="TextBox 360">
                    <a:extLst>
                      <a:ext uri="{FF2B5EF4-FFF2-40B4-BE49-F238E27FC236}">
                        <a16:creationId xmlns:a16="http://schemas.microsoft.com/office/drawing/2014/main" id="{194494D7-C1DE-F119-FF4C-FE4A2B387AA2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</a:t>
                    </a:r>
                  </a:p>
                </p:txBody>
              </p:sp>
            </p:grpSp>
            <p:sp>
              <p:nvSpPr>
                <p:cNvPr id="359" name="TextBox 358">
                  <a:extLst>
                    <a:ext uri="{FF2B5EF4-FFF2-40B4-BE49-F238E27FC236}">
                      <a16:creationId xmlns:a16="http://schemas.microsoft.com/office/drawing/2014/main" id="{DFC57073-FD80-A59F-651E-E9D5448B96EF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66204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교수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학습</a:t>
                  </a:r>
                </a:p>
              </p:txBody>
            </p:sp>
          </p:grpSp>
          <p:grpSp>
            <p:nvGrpSpPr>
              <p:cNvPr id="353" name="그룹 352">
                <a:extLst>
                  <a:ext uri="{FF2B5EF4-FFF2-40B4-BE49-F238E27FC236}">
                    <a16:creationId xmlns:a16="http://schemas.microsoft.com/office/drawing/2014/main" id="{653CACBC-21BB-5C75-897D-6A2AEDB09756}"/>
                  </a:ext>
                </a:extLst>
              </p:cNvPr>
              <p:cNvGrpSpPr/>
              <p:nvPr/>
            </p:nvGrpSpPr>
            <p:grpSpPr>
              <a:xfrm>
                <a:off x="671982" y="5866759"/>
                <a:ext cx="617228" cy="243086"/>
                <a:chOff x="1064903" y="3156209"/>
                <a:chExt cx="617228" cy="243086"/>
              </a:xfrm>
            </p:grpSpPr>
            <p:grpSp>
              <p:nvGrpSpPr>
                <p:cNvPr id="354" name="그룹 353">
                  <a:extLst>
                    <a:ext uri="{FF2B5EF4-FFF2-40B4-BE49-F238E27FC236}">
                      <a16:creationId xmlns:a16="http://schemas.microsoft.com/office/drawing/2014/main" id="{12D4C2E5-D70F-527B-8BFC-C6BDDC96A961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356" name="타원 355">
                    <a:extLst>
                      <a:ext uri="{FF2B5EF4-FFF2-40B4-BE49-F238E27FC236}">
                        <a16:creationId xmlns:a16="http://schemas.microsoft.com/office/drawing/2014/main" id="{6345B039-9D82-D11F-4719-6B4D99BDFF79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357" name="TextBox 356">
                    <a:extLst>
                      <a:ext uri="{FF2B5EF4-FFF2-40B4-BE49-F238E27FC236}">
                        <a16:creationId xmlns:a16="http://schemas.microsoft.com/office/drawing/2014/main" id="{E4A0DF89-F0B8-91AF-F414-686E2136CB58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나</a:t>
                    </a:r>
                  </a:p>
                </p:txBody>
              </p:sp>
            </p:grpSp>
            <p:sp>
              <p:nvSpPr>
                <p:cNvPr id="355" name="TextBox 354">
                  <a:extLst>
                    <a:ext uri="{FF2B5EF4-FFF2-40B4-BE49-F238E27FC236}">
                      <a16:creationId xmlns:a16="http://schemas.microsoft.com/office/drawing/2014/main" id="{0F56BECA-664D-F584-33D0-72E50110E890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30457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평가</a:t>
                  </a:r>
                </a:p>
              </p:txBody>
            </p:sp>
          </p:grpSp>
        </p:grpSp>
      </p:grpSp>
      <p:sp>
        <p:nvSpPr>
          <p:cNvPr id="399" name="TextBox 398">
            <a:extLst>
              <a:ext uri="{FF2B5EF4-FFF2-40B4-BE49-F238E27FC236}">
                <a16:creationId xmlns:a16="http://schemas.microsoft.com/office/drawing/2014/main" id="{5A4FC805-8918-0F96-072E-FECE6E6850F9}"/>
              </a:ext>
            </a:extLst>
          </p:cNvPr>
          <p:cNvSpPr txBox="1"/>
          <p:nvPr/>
        </p:nvSpPr>
        <p:spPr>
          <a:xfrm>
            <a:off x="1168452" y="361860"/>
            <a:ext cx="258243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Ⅱ.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 과정의 이해 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1FE400E5-825F-9289-5857-D5163943C73F}"/>
              </a:ext>
            </a:extLst>
          </p:cNvPr>
          <p:cNvGrpSpPr/>
          <p:nvPr/>
        </p:nvGrpSpPr>
        <p:grpSpPr>
          <a:xfrm>
            <a:off x="5189366" y="4483093"/>
            <a:ext cx="1695450" cy="1695450"/>
            <a:chOff x="4893925" y="4474567"/>
            <a:chExt cx="1695450" cy="1695450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7F99C47-4364-950E-4643-42719A002931}"/>
                </a:ext>
              </a:extLst>
            </p:cNvPr>
            <p:cNvSpPr/>
            <p:nvPr/>
          </p:nvSpPr>
          <p:spPr>
            <a:xfrm>
              <a:off x="4893925" y="4474567"/>
              <a:ext cx="1695450" cy="1695450"/>
            </a:xfrm>
            <a:prstGeom prst="ellipse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D328981E-C04B-F7A1-994C-F556E281CD3D}"/>
                </a:ext>
              </a:extLst>
            </p:cNvPr>
            <p:cNvSpPr/>
            <p:nvPr/>
          </p:nvSpPr>
          <p:spPr>
            <a:xfrm>
              <a:off x="4968200" y="4548843"/>
              <a:ext cx="1546900" cy="1546898"/>
            </a:xfrm>
            <a:prstGeom prst="ellipse">
              <a:avLst/>
            </a:prstGeom>
            <a:solidFill>
              <a:srgbClr val="276DB5"/>
            </a:solidFill>
            <a:ln>
              <a:solidFill>
                <a:srgbClr val="0556A7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 dirty="0">
                <a:solidFill>
                  <a:prstClr val="white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B21D7F9D-9823-C5E9-77DD-2974C6EE5081}"/>
                </a:ext>
              </a:extLst>
            </p:cNvPr>
            <p:cNvGrpSpPr/>
            <p:nvPr/>
          </p:nvGrpSpPr>
          <p:grpSpPr>
            <a:xfrm>
              <a:off x="5251224" y="4740695"/>
              <a:ext cx="961802" cy="1135536"/>
              <a:chOff x="5251224" y="4672532"/>
              <a:chExt cx="961802" cy="1135536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76DAC0F-361F-F992-382E-B80A01F2473E}"/>
                  </a:ext>
                </a:extLst>
              </p:cNvPr>
              <p:cNvSpPr txBox="1"/>
              <p:nvPr/>
            </p:nvSpPr>
            <p:spPr>
              <a:xfrm>
                <a:off x="5253630" y="4672532"/>
                <a:ext cx="956992" cy="80021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3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실과</a:t>
                </a:r>
                <a:endParaRPr lang="en-US" altLang="ko-KR" sz="3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가정</a:t>
                </a:r>
                <a:r>
                  <a:rPr lang="en-US" altLang="ko-KR" sz="1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A4F09E5-2A23-69B6-4A30-122CD8ED6297}"/>
                  </a:ext>
                </a:extLst>
              </p:cNvPr>
              <p:cNvSpPr txBox="1"/>
              <p:nvPr/>
            </p:nvSpPr>
            <p:spPr>
              <a:xfrm>
                <a:off x="5251224" y="5500291"/>
                <a:ext cx="9618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B0DEE6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기술영역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0.03246 0.0919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458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38889E-6 -1.85185E-6 L 0.01024 0.05371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268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05556E-6 5.55112E-17 L -0.02274 0.03125 " pathEditMode="relative" rAng="0" ptsTypes="AA">
                                      <p:cBhvr>
                                        <p:cTn id="19" dur="500" spd="-100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6" y="155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7 4.07407E-6 L -0.03646 4.07407E-6 " pathEditMode="relative" rAng="0" ptsTypes="AA">
                                      <p:cBhvr>
                                        <p:cTn id="24" dur="500" spd="-100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16667E-6 2.96296E-6 L -0.01962 -0.03357 " pathEditMode="relative" rAng="0" ptsTypes="AA">
                                      <p:cBhvr>
                                        <p:cTn id="29" dur="500" spd="-100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-169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44444E-6 2.59259E-6 L 0.01164 -0.03773 " pathEditMode="relative" rAng="0" ptsTypes="AA">
                                      <p:cBhvr>
                                        <p:cTn id="34" dur="500" spd="-100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-189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FFBF56-1FE0-289D-B4C2-8B0DFA8AC48F}"/>
              </a:ext>
            </a:extLst>
          </p:cNvPr>
          <p:cNvSpPr txBox="1"/>
          <p:nvPr/>
        </p:nvSpPr>
        <p:spPr>
          <a:xfrm>
            <a:off x="1155752" y="551516"/>
            <a:ext cx="62196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목표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706842-BEA6-4ED1-EC03-39E9F53EBC79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ABF29E8B-DC03-0E1F-CE71-3074C113A86F}"/>
              </a:ext>
            </a:extLst>
          </p:cNvPr>
          <p:cNvGrpSpPr/>
          <p:nvPr/>
        </p:nvGrpSpPr>
        <p:grpSpPr>
          <a:xfrm>
            <a:off x="3155375" y="1531357"/>
            <a:ext cx="5517466" cy="4905172"/>
            <a:chOff x="3155375" y="1531357"/>
            <a:chExt cx="5517466" cy="4905172"/>
          </a:xfrm>
        </p:grpSpPr>
        <p:sp>
          <p:nvSpPr>
            <p:cNvPr id="256" name="타원 255">
              <a:extLst>
                <a:ext uri="{FF2B5EF4-FFF2-40B4-BE49-F238E27FC236}">
                  <a16:creationId xmlns:a16="http://schemas.microsoft.com/office/drawing/2014/main" id="{4DF74B00-87DA-FFCB-30D9-E5611D79E775}"/>
                </a:ext>
              </a:extLst>
            </p:cNvPr>
            <p:cNvSpPr/>
            <p:nvPr/>
          </p:nvSpPr>
          <p:spPr>
            <a:xfrm>
              <a:off x="3417628" y="5914198"/>
              <a:ext cx="4992960" cy="522331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 dirty="0">
                <a:solidFill>
                  <a:prstClr val="white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257" name="그룹 256">
              <a:extLst>
                <a:ext uri="{FF2B5EF4-FFF2-40B4-BE49-F238E27FC236}">
                  <a16:creationId xmlns:a16="http://schemas.microsoft.com/office/drawing/2014/main" id="{9D0C1C93-4BB3-F5DF-2874-77F5963246AB}"/>
                </a:ext>
              </a:extLst>
            </p:cNvPr>
            <p:cNvGrpSpPr/>
            <p:nvPr/>
          </p:nvGrpSpPr>
          <p:grpSpPr>
            <a:xfrm>
              <a:off x="3155375" y="2091072"/>
              <a:ext cx="5517466" cy="4074778"/>
              <a:chOff x="3353924" y="2256755"/>
              <a:chExt cx="5306404" cy="3918903"/>
            </a:xfrm>
          </p:grpSpPr>
          <p:grpSp>
            <p:nvGrpSpPr>
              <p:cNvPr id="275" name="그룹 274">
                <a:extLst>
                  <a:ext uri="{FF2B5EF4-FFF2-40B4-BE49-F238E27FC236}">
                    <a16:creationId xmlns:a16="http://schemas.microsoft.com/office/drawing/2014/main" id="{CBD117A4-8015-CEE7-FD82-881A2C648AF5}"/>
                  </a:ext>
                </a:extLst>
              </p:cNvPr>
              <p:cNvGrpSpPr/>
              <p:nvPr/>
            </p:nvGrpSpPr>
            <p:grpSpPr>
              <a:xfrm>
                <a:off x="3353924" y="4608107"/>
                <a:ext cx="5306404" cy="1567551"/>
                <a:chOff x="3353924" y="4389959"/>
                <a:chExt cx="5306404" cy="1567551"/>
              </a:xfrm>
            </p:grpSpPr>
            <p:grpSp>
              <p:nvGrpSpPr>
                <p:cNvPr id="277" name="그룹 276">
                  <a:extLst>
                    <a:ext uri="{FF2B5EF4-FFF2-40B4-BE49-F238E27FC236}">
                      <a16:creationId xmlns:a16="http://schemas.microsoft.com/office/drawing/2014/main" id="{7FDD991A-A24E-0ADC-E862-CA4F6B77DB54}"/>
                    </a:ext>
                  </a:extLst>
                </p:cNvPr>
                <p:cNvGrpSpPr/>
                <p:nvPr/>
              </p:nvGrpSpPr>
              <p:grpSpPr>
                <a:xfrm>
                  <a:off x="3353924" y="4389959"/>
                  <a:ext cx="2053107" cy="1013942"/>
                  <a:chOff x="3353924" y="4389959"/>
                  <a:chExt cx="2053107" cy="1013942"/>
                </a:xfrm>
              </p:grpSpPr>
              <p:sp>
                <p:nvSpPr>
                  <p:cNvPr id="286" name="자유형: 도형 285">
                    <a:extLst>
                      <a:ext uri="{FF2B5EF4-FFF2-40B4-BE49-F238E27FC236}">
                        <a16:creationId xmlns:a16="http://schemas.microsoft.com/office/drawing/2014/main" id="{F9FEA7F2-F4B0-D970-21F8-41C6E3DF118B}"/>
                      </a:ext>
                    </a:extLst>
                  </p:cNvPr>
                  <p:cNvSpPr/>
                  <p:nvPr/>
                </p:nvSpPr>
                <p:spPr>
                  <a:xfrm>
                    <a:off x="3353924" y="4389959"/>
                    <a:ext cx="2053107" cy="1013942"/>
                  </a:xfrm>
                  <a:custGeom>
                    <a:avLst/>
                    <a:gdLst>
                      <a:gd name="connsiteX0" fmla="*/ 465770 w 931538"/>
                      <a:gd name="connsiteY0" fmla="*/ 401574 h 460047"/>
                      <a:gd name="connsiteX1" fmla="*/ 642935 w 931538"/>
                      <a:gd name="connsiteY1" fmla="*/ 450723 h 460047"/>
                      <a:gd name="connsiteX2" fmla="*/ 722087 w 931538"/>
                      <a:gd name="connsiteY2" fmla="*/ 441579 h 460047"/>
                      <a:gd name="connsiteX3" fmla="*/ 911539 w 931538"/>
                      <a:gd name="connsiteY3" fmla="*/ 257937 h 460047"/>
                      <a:gd name="connsiteX4" fmla="*/ 908396 w 931538"/>
                      <a:gd name="connsiteY4" fmla="*/ 160877 h 460047"/>
                      <a:gd name="connsiteX5" fmla="*/ 465770 w 931538"/>
                      <a:gd name="connsiteY5" fmla="*/ 0 h 460047"/>
                      <a:gd name="connsiteX6" fmla="*/ 23143 w 931538"/>
                      <a:gd name="connsiteY6" fmla="*/ 160877 h 460047"/>
                      <a:gd name="connsiteX7" fmla="*/ 19999 w 931538"/>
                      <a:gd name="connsiteY7" fmla="*/ 257937 h 460047"/>
                      <a:gd name="connsiteX8" fmla="*/ 209452 w 931538"/>
                      <a:gd name="connsiteY8" fmla="*/ 441579 h 460047"/>
                      <a:gd name="connsiteX9" fmla="*/ 288604 w 931538"/>
                      <a:gd name="connsiteY9" fmla="*/ 450723 h 460047"/>
                      <a:gd name="connsiteX10" fmla="*/ 465770 w 931538"/>
                      <a:gd name="connsiteY10" fmla="*/ 401574 h 460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31538" h="460047">
                        <a:moveTo>
                          <a:pt x="465770" y="401574"/>
                        </a:moveTo>
                        <a:cubicBezTo>
                          <a:pt x="530635" y="401574"/>
                          <a:pt x="591214" y="419576"/>
                          <a:pt x="642935" y="450723"/>
                        </a:cubicBezTo>
                        <a:cubicBezTo>
                          <a:pt x="668366" y="465963"/>
                          <a:pt x="700847" y="462248"/>
                          <a:pt x="722087" y="441579"/>
                        </a:cubicBezTo>
                        <a:lnTo>
                          <a:pt x="911539" y="257937"/>
                        </a:lnTo>
                        <a:cubicBezTo>
                          <a:pt x="939353" y="230981"/>
                          <a:pt x="938019" y="185738"/>
                          <a:pt x="908396" y="160877"/>
                        </a:cubicBezTo>
                        <a:cubicBezTo>
                          <a:pt x="788667" y="60484"/>
                          <a:pt x="634362" y="0"/>
                          <a:pt x="465770" y="0"/>
                        </a:cubicBezTo>
                        <a:cubicBezTo>
                          <a:pt x="297177" y="0"/>
                          <a:pt x="142967" y="60484"/>
                          <a:pt x="23143" y="160877"/>
                        </a:cubicBezTo>
                        <a:cubicBezTo>
                          <a:pt x="-6480" y="185738"/>
                          <a:pt x="-7814" y="230981"/>
                          <a:pt x="19999" y="257937"/>
                        </a:cubicBezTo>
                        <a:lnTo>
                          <a:pt x="209452" y="441579"/>
                        </a:lnTo>
                        <a:cubicBezTo>
                          <a:pt x="230788" y="462248"/>
                          <a:pt x="263268" y="465963"/>
                          <a:pt x="288604" y="450723"/>
                        </a:cubicBezTo>
                        <a:cubicBezTo>
                          <a:pt x="340421" y="419576"/>
                          <a:pt x="400999" y="401574"/>
                          <a:pt x="465770" y="401574"/>
                        </a:cubicBezTo>
                        <a:close/>
                      </a:path>
                    </a:pathLst>
                  </a:custGeom>
                  <a:solidFill>
                    <a:srgbClr val="C36B6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16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87" name="TextBox 286">
                    <a:extLst>
                      <a:ext uri="{FF2B5EF4-FFF2-40B4-BE49-F238E27FC236}">
                        <a16:creationId xmlns:a16="http://schemas.microsoft.com/office/drawing/2014/main" id="{D257F1EB-8F72-15F1-BF00-D7595FB7FD87}"/>
                      </a:ext>
                    </a:extLst>
                  </p:cNvPr>
                  <p:cNvSpPr txBox="1"/>
                  <p:nvPr/>
                </p:nvSpPr>
                <p:spPr>
                  <a:xfrm>
                    <a:off x="4065973" y="4725439"/>
                    <a:ext cx="629006" cy="20720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교과지식</a:t>
                    </a:r>
                    <a:endParaRPr lang="en-US" altLang="ko-KR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88" name="자유형: 도형 287">
                    <a:extLst>
                      <a:ext uri="{FF2B5EF4-FFF2-40B4-BE49-F238E27FC236}">
                        <a16:creationId xmlns:a16="http://schemas.microsoft.com/office/drawing/2014/main" id="{BAF508D5-B8EB-A9ED-8982-53AC0026C221}"/>
                      </a:ext>
                    </a:extLst>
                  </p:cNvPr>
                  <p:cNvSpPr/>
                  <p:nvPr/>
                </p:nvSpPr>
                <p:spPr>
                  <a:xfrm>
                    <a:off x="3811690" y="5178015"/>
                    <a:ext cx="1137612" cy="225886"/>
                  </a:xfrm>
                  <a:custGeom>
                    <a:avLst/>
                    <a:gdLst>
                      <a:gd name="connsiteX0" fmla="*/ 568790 w 1137612"/>
                      <a:gd name="connsiteY0" fmla="*/ 0 h 225886"/>
                      <a:gd name="connsiteX1" fmla="*/ 1096948 w 1137612"/>
                      <a:gd name="connsiteY1" fmla="*/ 153529 h 225886"/>
                      <a:gd name="connsiteX2" fmla="*/ 1137612 w 1137612"/>
                      <a:gd name="connsiteY2" fmla="*/ 181402 h 225886"/>
                      <a:gd name="connsiteX3" fmla="*/ 1133712 w 1137612"/>
                      <a:gd name="connsiteY3" fmla="*/ 185183 h 225886"/>
                      <a:gd name="connsiteX4" fmla="*/ 959261 w 1137612"/>
                      <a:gd name="connsiteY4" fmla="*/ 205336 h 225886"/>
                      <a:gd name="connsiteX5" fmla="*/ 568790 w 1137612"/>
                      <a:gd name="connsiteY5" fmla="*/ 97012 h 225886"/>
                      <a:gd name="connsiteX6" fmla="*/ 178317 w 1137612"/>
                      <a:gd name="connsiteY6" fmla="*/ 205336 h 225886"/>
                      <a:gd name="connsiteX7" fmla="*/ 3866 w 1137612"/>
                      <a:gd name="connsiteY7" fmla="*/ 185183 h 225886"/>
                      <a:gd name="connsiteX8" fmla="*/ 0 w 1137612"/>
                      <a:gd name="connsiteY8" fmla="*/ 181436 h 225886"/>
                      <a:gd name="connsiteX9" fmla="*/ 40708 w 1137612"/>
                      <a:gd name="connsiteY9" fmla="*/ 153529 h 225886"/>
                      <a:gd name="connsiteX10" fmla="*/ 568790 w 1137612"/>
                      <a:gd name="connsiteY10" fmla="*/ 0 h 225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137612" h="225886">
                        <a:moveTo>
                          <a:pt x="568790" y="0"/>
                        </a:moveTo>
                        <a:cubicBezTo>
                          <a:pt x="754578" y="0"/>
                          <a:pt x="932494" y="54253"/>
                          <a:pt x="1096948" y="153529"/>
                        </a:cubicBezTo>
                        <a:lnTo>
                          <a:pt x="1137612" y="181402"/>
                        </a:lnTo>
                        <a:lnTo>
                          <a:pt x="1133712" y="185183"/>
                        </a:lnTo>
                        <a:cubicBezTo>
                          <a:pt x="1086899" y="230737"/>
                          <a:pt x="1015311" y="238925"/>
                          <a:pt x="959261" y="205336"/>
                        </a:cubicBezTo>
                        <a:cubicBezTo>
                          <a:pt x="845268" y="136688"/>
                          <a:pt x="711752" y="97012"/>
                          <a:pt x="568790" y="97012"/>
                        </a:cubicBezTo>
                        <a:cubicBezTo>
                          <a:pt x="426035" y="97012"/>
                          <a:pt x="292521" y="136688"/>
                          <a:pt x="178317" y="205336"/>
                        </a:cubicBezTo>
                        <a:cubicBezTo>
                          <a:pt x="122476" y="238925"/>
                          <a:pt x="50890" y="230737"/>
                          <a:pt x="3866" y="185183"/>
                        </a:cubicBezTo>
                        <a:lnTo>
                          <a:pt x="0" y="181436"/>
                        </a:lnTo>
                        <a:lnTo>
                          <a:pt x="40708" y="153529"/>
                        </a:lnTo>
                        <a:cubicBezTo>
                          <a:pt x="205136" y="54253"/>
                          <a:pt x="383001" y="0"/>
                          <a:pt x="568790" y="0"/>
                        </a:cubicBezTo>
                        <a:close/>
                      </a:path>
                    </a:pathLst>
                  </a:custGeom>
                  <a:solidFill>
                    <a:srgbClr val="BB574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16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78" name="그룹 277">
                  <a:extLst>
                    <a:ext uri="{FF2B5EF4-FFF2-40B4-BE49-F238E27FC236}">
                      <a16:creationId xmlns:a16="http://schemas.microsoft.com/office/drawing/2014/main" id="{94F368F3-1368-BC77-0ECC-83051E41C7DC}"/>
                    </a:ext>
                  </a:extLst>
                </p:cNvPr>
                <p:cNvGrpSpPr/>
                <p:nvPr/>
              </p:nvGrpSpPr>
              <p:grpSpPr>
                <a:xfrm flipV="1">
                  <a:off x="4980680" y="4943568"/>
                  <a:ext cx="2053107" cy="1013942"/>
                  <a:chOff x="3353924" y="4389959"/>
                  <a:chExt cx="2053107" cy="1013942"/>
                </a:xfrm>
              </p:grpSpPr>
              <p:sp>
                <p:nvSpPr>
                  <p:cNvPr id="283" name="자유형: 도형 282">
                    <a:extLst>
                      <a:ext uri="{FF2B5EF4-FFF2-40B4-BE49-F238E27FC236}">
                        <a16:creationId xmlns:a16="http://schemas.microsoft.com/office/drawing/2014/main" id="{995256F5-39CD-0610-873E-4AAF8B3C53B7}"/>
                      </a:ext>
                    </a:extLst>
                  </p:cNvPr>
                  <p:cNvSpPr/>
                  <p:nvPr/>
                </p:nvSpPr>
                <p:spPr>
                  <a:xfrm>
                    <a:off x="3353924" y="4389959"/>
                    <a:ext cx="2053107" cy="1013942"/>
                  </a:xfrm>
                  <a:custGeom>
                    <a:avLst/>
                    <a:gdLst>
                      <a:gd name="connsiteX0" fmla="*/ 465770 w 931538"/>
                      <a:gd name="connsiteY0" fmla="*/ 401574 h 460047"/>
                      <a:gd name="connsiteX1" fmla="*/ 642935 w 931538"/>
                      <a:gd name="connsiteY1" fmla="*/ 450723 h 460047"/>
                      <a:gd name="connsiteX2" fmla="*/ 722087 w 931538"/>
                      <a:gd name="connsiteY2" fmla="*/ 441579 h 460047"/>
                      <a:gd name="connsiteX3" fmla="*/ 911539 w 931538"/>
                      <a:gd name="connsiteY3" fmla="*/ 257937 h 460047"/>
                      <a:gd name="connsiteX4" fmla="*/ 908396 w 931538"/>
                      <a:gd name="connsiteY4" fmla="*/ 160877 h 460047"/>
                      <a:gd name="connsiteX5" fmla="*/ 465770 w 931538"/>
                      <a:gd name="connsiteY5" fmla="*/ 0 h 460047"/>
                      <a:gd name="connsiteX6" fmla="*/ 23143 w 931538"/>
                      <a:gd name="connsiteY6" fmla="*/ 160877 h 460047"/>
                      <a:gd name="connsiteX7" fmla="*/ 19999 w 931538"/>
                      <a:gd name="connsiteY7" fmla="*/ 257937 h 460047"/>
                      <a:gd name="connsiteX8" fmla="*/ 209452 w 931538"/>
                      <a:gd name="connsiteY8" fmla="*/ 441579 h 460047"/>
                      <a:gd name="connsiteX9" fmla="*/ 288604 w 931538"/>
                      <a:gd name="connsiteY9" fmla="*/ 450723 h 460047"/>
                      <a:gd name="connsiteX10" fmla="*/ 465770 w 931538"/>
                      <a:gd name="connsiteY10" fmla="*/ 401574 h 460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31538" h="460047">
                        <a:moveTo>
                          <a:pt x="465770" y="401574"/>
                        </a:moveTo>
                        <a:cubicBezTo>
                          <a:pt x="530635" y="401574"/>
                          <a:pt x="591214" y="419576"/>
                          <a:pt x="642935" y="450723"/>
                        </a:cubicBezTo>
                        <a:cubicBezTo>
                          <a:pt x="668366" y="465963"/>
                          <a:pt x="700847" y="462248"/>
                          <a:pt x="722087" y="441579"/>
                        </a:cubicBezTo>
                        <a:lnTo>
                          <a:pt x="911539" y="257937"/>
                        </a:lnTo>
                        <a:cubicBezTo>
                          <a:pt x="939353" y="230981"/>
                          <a:pt x="938019" y="185738"/>
                          <a:pt x="908396" y="160877"/>
                        </a:cubicBezTo>
                        <a:cubicBezTo>
                          <a:pt x="788667" y="60484"/>
                          <a:pt x="634362" y="0"/>
                          <a:pt x="465770" y="0"/>
                        </a:cubicBezTo>
                        <a:cubicBezTo>
                          <a:pt x="297177" y="0"/>
                          <a:pt x="142967" y="60484"/>
                          <a:pt x="23143" y="160877"/>
                        </a:cubicBezTo>
                        <a:cubicBezTo>
                          <a:pt x="-6480" y="185738"/>
                          <a:pt x="-7814" y="230981"/>
                          <a:pt x="19999" y="257937"/>
                        </a:cubicBezTo>
                        <a:lnTo>
                          <a:pt x="209452" y="441579"/>
                        </a:lnTo>
                        <a:cubicBezTo>
                          <a:pt x="230788" y="462248"/>
                          <a:pt x="263268" y="465963"/>
                          <a:pt x="288604" y="450723"/>
                        </a:cubicBezTo>
                        <a:cubicBezTo>
                          <a:pt x="340421" y="419576"/>
                          <a:pt x="400999" y="401574"/>
                          <a:pt x="465770" y="401574"/>
                        </a:cubicBezTo>
                        <a:close/>
                      </a:path>
                    </a:pathLst>
                  </a:custGeom>
                  <a:solidFill>
                    <a:srgbClr val="FCC64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84" name="TextBox 283">
                    <a:extLst>
                      <a:ext uri="{FF2B5EF4-FFF2-40B4-BE49-F238E27FC236}">
                        <a16:creationId xmlns:a16="http://schemas.microsoft.com/office/drawing/2014/main" id="{E7718CE8-F32B-2D7E-2A4A-3BD7C281D70A}"/>
                      </a:ext>
                    </a:extLst>
                  </p:cNvPr>
                  <p:cNvSpPr txBox="1"/>
                  <p:nvPr/>
                </p:nvSpPr>
                <p:spPr>
                  <a:xfrm flipV="1">
                    <a:off x="4046704" y="4725440"/>
                    <a:ext cx="667548" cy="20720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수행 역량</a:t>
                    </a:r>
                    <a:endParaRPr lang="en-US" altLang="ko-KR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85" name="자유형: 도형 284">
                    <a:extLst>
                      <a:ext uri="{FF2B5EF4-FFF2-40B4-BE49-F238E27FC236}">
                        <a16:creationId xmlns:a16="http://schemas.microsoft.com/office/drawing/2014/main" id="{7DE8650C-1D55-817E-C6B1-49CD96AFA566}"/>
                      </a:ext>
                    </a:extLst>
                  </p:cNvPr>
                  <p:cNvSpPr/>
                  <p:nvPr/>
                </p:nvSpPr>
                <p:spPr>
                  <a:xfrm>
                    <a:off x="3811690" y="5178015"/>
                    <a:ext cx="1137612" cy="225886"/>
                  </a:xfrm>
                  <a:custGeom>
                    <a:avLst/>
                    <a:gdLst>
                      <a:gd name="connsiteX0" fmla="*/ 568790 w 1137612"/>
                      <a:gd name="connsiteY0" fmla="*/ 0 h 225886"/>
                      <a:gd name="connsiteX1" fmla="*/ 1096948 w 1137612"/>
                      <a:gd name="connsiteY1" fmla="*/ 153529 h 225886"/>
                      <a:gd name="connsiteX2" fmla="*/ 1137612 w 1137612"/>
                      <a:gd name="connsiteY2" fmla="*/ 181402 h 225886"/>
                      <a:gd name="connsiteX3" fmla="*/ 1133712 w 1137612"/>
                      <a:gd name="connsiteY3" fmla="*/ 185183 h 225886"/>
                      <a:gd name="connsiteX4" fmla="*/ 959261 w 1137612"/>
                      <a:gd name="connsiteY4" fmla="*/ 205336 h 225886"/>
                      <a:gd name="connsiteX5" fmla="*/ 568790 w 1137612"/>
                      <a:gd name="connsiteY5" fmla="*/ 97012 h 225886"/>
                      <a:gd name="connsiteX6" fmla="*/ 178317 w 1137612"/>
                      <a:gd name="connsiteY6" fmla="*/ 205336 h 225886"/>
                      <a:gd name="connsiteX7" fmla="*/ 3866 w 1137612"/>
                      <a:gd name="connsiteY7" fmla="*/ 185183 h 225886"/>
                      <a:gd name="connsiteX8" fmla="*/ 0 w 1137612"/>
                      <a:gd name="connsiteY8" fmla="*/ 181436 h 225886"/>
                      <a:gd name="connsiteX9" fmla="*/ 40708 w 1137612"/>
                      <a:gd name="connsiteY9" fmla="*/ 153529 h 225886"/>
                      <a:gd name="connsiteX10" fmla="*/ 568790 w 1137612"/>
                      <a:gd name="connsiteY10" fmla="*/ 0 h 225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137612" h="225886">
                        <a:moveTo>
                          <a:pt x="568790" y="0"/>
                        </a:moveTo>
                        <a:cubicBezTo>
                          <a:pt x="754578" y="0"/>
                          <a:pt x="932494" y="54253"/>
                          <a:pt x="1096948" y="153529"/>
                        </a:cubicBezTo>
                        <a:lnTo>
                          <a:pt x="1137612" y="181402"/>
                        </a:lnTo>
                        <a:lnTo>
                          <a:pt x="1133712" y="185183"/>
                        </a:lnTo>
                        <a:cubicBezTo>
                          <a:pt x="1086899" y="230737"/>
                          <a:pt x="1015311" y="238925"/>
                          <a:pt x="959261" y="205336"/>
                        </a:cubicBezTo>
                        <a:cubicBezTo>
                          <a:pt x="845268" y="136688"/>
                          <a:pt x="711752" y="97012"/>
                          <a:pt x="568790" y="97012"/>
                        </a:cubicBezTo>
                        <a:cubicBezTo>
                          <a:pt x="426035" y="97012"/>
                          <a:pt x="292521" y="136688"/>
                          <a:pt x="178317" y="205336"/>
                        </a:cubicBezTo>
                        <a:cubicBezTo>
                          <a:pt x="122476" y="238925"/>
                          <a:pt x="50890" y="230737"/>
                          <a:pt x="3866" y="185183"/>
                        </a:cubicBezTo>
                        <a:lnTo>
                          <a:pt x="0" y="181436"/>
                        </a:lnTo>
                        <a:lnTo>
                          <a:pt x="40708" y="153529"/>
                        </a:lnTo>
                        <a:cubicBezTo>
                          <a:pt x="205136" y="54253"/>
                          <a:pt x="383001" y="0"/>
                          <a:pt x="568790" y="0"/>
                        </a:cubicBezTo>
                        <a:close/>
                      </a:path>
                    </a:pathLst>
                  </a:custGeom>
                  <a:solidFill>
                    <a:srgbClr val="F6AD2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grpSp>
              <p:nvGrpSpPr>
                <p:cNvPr id="279" name="그룹 278">
                  <a:extLst>
                    <a:ext uri="{FF2B5EF4-FFF2-40B4-BE49-F238E27FC236}">
                      <a16:creationId xmlns:a16="http://schemas.microsoft.com/office/drawing/2014/main" id="{14991B34-B4A8-EC64-E5F0-4E6D0EFA1F41}"/>
                    </a:ext>
                  </a:extLst>
                </p:cNvPr>
                <p:cNvGrpSpPr/>
                <p:nvPr/>
              </p:nvGrpSpPr>
              <p:grpSpPr>
                <a:xfrm>
                  <a:off x="6607221" y="4389959"/>
                  <a:ext cx="2053107" cy="1013942"/>
                  <a:chOff x="3353924" y="4389959"/>
                  <a:chExt cx="2053107" cy="1013942"/>
                </a:xfrm>
              </p:grpSpPr>
              <p:sp>
                <p:nvSpPr>
                  <p:cNvPr id="280" name="자유형: 도형 279">
                    <a:extLst>
                      <a:ext uri="{FF2B5EF4-FFF2-40B4-BE49-F238E27FC236}">
                        <a16:creationId xmlns:a16="http://schemas.microsoft.com/office/drawing/2014/main" id="{6BE142C3-3AA9-7BE7-EDA2-30E2E7450090}"/>
                      </a:ext>
                    </a:extLst>
                  </p:cNvPr>
                  <p:cNvSpPr/>
                  <p:nvPr/>
                </p:nvSpPr>
                <p:spPr>
                  <a:xfrm>
                    <a:off x="3353924" y="4389959"/>
                    <a:ext cx="2053107" cy="1013942"/>
                  </a:xfrm>
                  <a:custGeom>
                    <a:avLst/>
                    <a:gdLst>
                      <a:gd name="connsiteX0" fmla="*/ 465770 w 931538"/>
                      <a:gd name="connsiteY0" fmla="*/ 401574 h 460047"/>
                      <a:gd name="connsiteX1" fmla="*/ 642935 w 931538"/>
                      <a:gd name="connsiteY1" fmla="*/ 450723 h 460047"/>
                      <a:gd name="connsiteX2" fmla="*/ 722087 w 931538"/>
                      <a:gd name="connsiteY2" fmla="*/ 441579 h 460047"/>
                      <a:gd name="connsiteX3" fmla="*/ 911539 w 931538"/>
                      <a:gd name="connsiteY3" fmla="*/ 257937 h 460047"/>
                      <a:gd name="connsiteX4" fmla="*/ 908396 w 931538"/>
                      <a:gd name="connsiteY4" fmla="*/ 160877 h 460047"/>
                      <a:gd name="connsiteX5" fmla="*/ 465770 w 931538"/>
                      <a:gd name="connsiteY5" fmla="*/ 0 h 460047"/>
                      <a:gd name="connsiteX6" fmla="*/ 23143 w 931538"/>
                      <a:gd name="connsiteY6" fmla="*/ 160877 h 460047"/>
                      <a:gd name="connsiteX7" fmla="*/ 19999 w 931538"/>
                      <a:gd name="connsiteY7" fmla="*/ 257937 h 460047"/>
                      <a:gd name="connsiteX8" fmla="*/ 209452 w 931538"/>
                      <a:gd name="connsiteY8" fmla="*/ 441579 h 460047"/>
                      <a:gd name="connsiteX9" fmla="*/ 288604 w 931538"/>
                      <a:gd name="connsiteY9" fmla="*/ 450723 h 460047"/>
                      <a:gd name="connsiteX10" fmla="*/ 465770 w 931538"/>
                      <a:gd name="connsiteY10" fmla="*/ 401574 h 460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31538" h="460047">
                        <a:moveTo>
                          <a:pt x="465770" y="401574"/>
                        </a:moveTo>
                        <a:cubicBezTo>
                          <a:pt x="530635" y="401574"/>
                          <a:pt x="591214" y="419576"/>
                          <a:pt x="642935" y="450723"/>
                        </a:cubicBezTo>
                        <a:cubicBezTo>
                          <a:pt x="668366" y="465963"/>
                          <a:pt x="700847" y="462248"/>
                          <a:pt x="722087" y="441579"/>
                        </a:cubicBezTo>
                        <a:lnTo>
                          <a:pt x="911539" y="257937"/>
                        </a:lnTo>
                        <a:cubicBezTo>
                          <a:pt x="939353" y="230981"/>
                          <a:pt x="938019" y="185738"/>
                          <a:pt x="908396" y="160877"/>
                        </a:cubicBezTo>
                        <a:cubicBezTo>
                          <a:pt x="788667" y="60484"/>
                          <a:pt x="634362" y="0"/>
                          <a:pt x="465770" y="0"/>
                        </a:cubicBezTo>
                        <a:cubicBezTo>
                          <a:pt x="297177" y="0"/>
                          <a:pt x="142967" y="60484"/>
                          <a:pt x="23143" y="160877"/>
                        </a:cubicBezTo>
                        <a:cubicBezTo>
                          <a:pt x="-6480" y="185738"/>
                          <a:pt x="-7814" y="230981"/>
                          <a:pt x="19999" y="257937"/>
                        </a:cubicBezTo>
                        <a:lnTo>
                          <a:pt x="209452" y="441579"/>
                        </a:lnTo>
                        <a:cubicBezTo>
                          <a:pt x="230788" y="462248"/>
                          <a:pt x="263268" y="465963"/>
                          <a:pt x="288604" y="450723"/>
                        </a:cubicBezTo>
                        <a:cubicBezTo>
                          <a:pt x="340421" y="419576"/>
                          <a:pt x="400999" y="401574"/>
                          <a:pt x="465770" y="401574"/>
                        </a:cubicBezTo>
                        <a:close/>
                      </a:path>
                    </a:pathLst>
                  </a:custGeom>
                  <a:solidFill>
                    <a:srgbClr val="56935E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81" name="TextBox 280">
                    <a:extLst>
                      <a:ext uri="{FF2B5EF4-FFF2-40B4-BE49-F238E27FC236}">
                        <a16:creationId xmlns:a16="http://schemas.microsoft.com/office/drawing/2014/main" id="{9E9C9F44-5D12-184D-DF6D-2349421C5F1D}"/>
                      </a:ext>
                    </a:extLst>
                  </p:cNvPr>
                  <p:cNvSpPr txBox="1"/>
                  <p:nvPr/>
                </p:nvSpPr>
                <p:spPr>
                  <a:xfrm>
                    <a:off x="4046705" y="4621839"/>
                    <a:ext cx="667548" cy="41440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가치 및</a:t>
                    </a:r>
                    <a:endParaRPr lang="en-US" altLang="ko-KR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 algn="ctr"/>
                    <a:r>
                      <a:rPr lang="ko-KR" altLang="en-US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태도 함양</a:t>
                    </a:r>
                    <a:endParaRPr lang="en-US" altLang="ko-KR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82" name="자유형: 도형 281">
                    <a:extLst>
                      <a:ext uri="{FF2B5EF4-FFF2-40B4-BE49-F238E27FC236}">
                        <a16:creationId xmlns:a16="http://schemas.microsoft.com/office/drawing/2014/main" id="{2D6372DD-5B30-4AA4-13A2-DA34FB66530F}"/>
                      </a:ext>
                    </a:extLst>
                  </p:cNvPr>
                  <p:cNvSpPr/>
                  <p:nvPr/>
                </p:nvSpPr>
                <p:spPr>
                  <a:xfrm>
                    <a:off x="3811690" y="5178015"/>
                    <a:ext cx="1137612" cy="225886"/>
                  </a:xfrm>
                  <a:custGeom>
                    <a:avLst/>
                    <a:gdLst>
                      <a:gd name="connsiteX0" fmla="*/ 568790 w 1137612"/>
                      <a:gd name="connsiteY0" fmla="*/ 0 h 225886"/>
                      <a:gd name="connsiteX1" fmla="*/ 1096948 w 1137612"/>
                      <a:gd name="connsiteY1" fmla="*/ 153529 h 225886"/>
                      <a:gd name="connsiteX2" fmla="*/ 1137612 w 1137612"/>
                      <a:gd name="connsiteY2" fmla="*/ 181402 h 225886"/>
                      <a:gd name="connsiteX3" fmla="*/ 1133712 w 1137612"/>
                      <a:gd name="connsiteY3" fmla="*/ 185183 h 225886"/>
                      <a:gd name="connsiteX4" fmla="*/ 959261 w 1137612"/>
                      <a:gd name="connsiteY4" fmla="*/ 205336 h 225886"/>
                      <a:gd name="connsiteX5" fmla="*/ 568790 w 1137612"/>
                      <a:gd name="connsiteY5" fmla="*/ 97012 h 225886"/>
                      <a:gd name="connsiteX6" fmla="*/ 178317 w 1137612"/>
                      <a:gd name="connsiteY6" fmla="*/ 205336 h 225886"/>
                      <a:gd name="connsiteX7" fmla="*/ 3866 w 1137612"/>
                      <a:gd name="connsiteY7" fmla="*/ 185183 h 225886"/>
                      <a:gd name="connsiteX8" fmla="*/ 0 w 1137612"/>
                      <a:gd name="connsiteY8" fmla="*/ 181436 h 225886"/>
                      <a:gd name="connsiteX9" fmla="*/ 40708 w 1137612"/>
                      <a:gd name="connsiteY9" fmla="*/ 153529 h 225886"/>
                      <a:gd name="connsiteX10" fmla="*/ 568790 w 1137612"/>
                      <a:gd name="connsiteY10" fmla="*/ 0 h 225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137612" h="225886">
                        <a:moveTo>
                          <a:pt x="568790" y="0"/>
                        </a:moveTo>
                        <a:cubicBezTo>
                          <a:pt x="754578" y="0"/>
                          <a:pt x="932494" y="54253"/>
                          <a:pt x="1096948" y="153529"/>
                        </a:cubicBezTo>
                        <a:lnTo>
                          <a:pt x="1137612" y="181402"/>
                        </a:lnTo>
                        <a:lnTo>
                          <a:pt x="1133712" y="185183"/>
                        </a:lnTo>
                        <a:cubicBezTo>
                          <a:pt x="1086899" y="230737"/>
                          <a:pt x="1015311" y="238925"/>
                          <a:pt x="959261" y="205336"/>
                        </a:cubicBezTo>
                        <a:cubicBezTo>
                          <a:pt x="845268" y="136688"/>
                          <a:pt x="711752" y="97012"/>
                          <a:pt x="568790" y="97012"/>
                        </a:cubicBezTo>
                        <a:cubicBezTo>
                          <a:pt x="426035" y="97012"/>
                          <a:pt x="292521" y="136688"/>
                          <a:pt x="178317" y="205336"/>
                        </a:cubicBezTo>
                        <a:cubicBezTo>
                          <a:pt x="122476" y="238925"/>
                          <a:pt x="50890" y="230737"/>
                          <a:pt x="3866" y="185183"/>
                        </a:cubicBezTo>
                        <a:lnTo>
                          <a:pt x="0" y="181436"/>
                        </a:lnTo>
                        <a:lnTo>
                          <a:pt x="40708" y="153529"/>
                        </a:lnTo>
                        <a:cubicBezTo>
                          <a:pt x="205136" y="54253"/>
                          <a:pt x="383001" y="0"/>
                          <a:pt x="568790" y="0"/>
                        </a:cubicBezTo>
                        <a:close/>
                      </a:path>
                    </a:pathLst>
                  </a:custGeom>
                  <a:solidFill>
                    <a:srgbClr val="4B8153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sp>
            <p:nvSpPr>
              <p:cNvPr id="276" name="자유형: 도형 275">
                <a:extLst>
                  <a:ext uri="{FF2B5EF4-FFF2-40B4-BE49-F238E27FC236}">
                    <a16:creationId xmlns:a16="http://schemas.microsoft.com/office/drawing/2014/main" id="{2D42C788-B03D-8F3A-2E8B-B820ADEB05B8}"/>
                  </a:ext>
                </a:extLst>
              </p:cNvPr>
              <p:cNvSpPr/>
              <p:nvPr/>
            </p:nvSpPr>
            <p:spPr>
              <a:xfrm>
                <a:off x="3961486" y="2256755"/>
                <a:ext cx="4091253" cy="2820678"/>
              </a:xfrm>
              <a:custGeom>
                <a:avLst/>
                <a:gdLst>
                  <a:gd name="connsiteX0" fmla="*/ 2042766 w 4091253"/>
                  <a:gd name="connsiteY0" fmla="*/ 0 h 2820678"/>
                  <a:gd name="connsiteX1" fmla="*/ 2045641 w 4091253"/>
                  <a:gd name="connsiteY1" fmla="*/ 1873 h 2820678"/>
                  <a:gd name="connsiteX2" fmla="*/ 2048516 w 4091253"/>
                  <a:gd name="connsiteY2" fmla="*/ 0 h 2820678"/>
                  <a:gd name="connsiteX3" fmla="*/ 2048516 w 4091253"/>
                  <a:gd name="connsiteY3" fmla="*/ 3745 h 2820678"/>
                  <a:gd name="connsiteX4" fmla="*/ 3255224 w 4091253"/>
                  <a:gd name="connsiteY4" fmla="*/ 789740 h 2820678"/>
                  <a:gd name="connsiteX5" fmla="*/ 2798266 w 4091253"/>
                  <a:gd name="connsiteY5" fmla="*/ 789740 h 2820678"/>
                  <a:gd name="connsiteX6" fmla="*/ 3981012 w 4091253"/>
                  <a:gd name="connsiteY6" fmla="*/ 2282917 h 2820678"/>
                  <a:gd name="connsiteX7" fmla="*/ 4091253 w 4091253"/>
                  <a:gd name="connsiteY7" fmla="*/ 2357727 h 2820678"/>
                  <a:gd name="connsiteX8" fmla="*/ 3971580 w 4091253"/>
                  <a:gd name="connsiteY8" fmla="*/ 2330577 h 2820678"/>
                  <a:gd name="connsiteX9" fmla="*/ 3672292 w 4091253"/>
                  <a:gd name="connsiteY9" fmla="*/ 2303862 h 2820678"/>
                  <a:gd name="connsiteX10" fmla="*/ 2711939 w 4091253"/>
                  <a:gd name="connsiteY10" fmla="*/ 2607252 h 2820678"/>
                  <a:gd name="connsiteX11" fmla="*/ 2652612 w 4091253"/>
                  <a:gd name="connsiteY11" fmla="*/ 2652840 h 2820678"/>
                  <a:gd name="connsiteX12" fmla="*/ 2515967 w 4091253"/>
                  <a:gd name="connsiteY12" fmla="*/ 2723293 h 2820678"/>
                  <a:gd name="connsiteX13" fmla="*/ 2045753 w 4091253"/>
                  <a:gd name="connsiteY13" fmla="*/ 2820678 h 2820678"/>
                  <a:gd name="connsiteX14" fmla="*/ 1575720 w 4091253"/>
                  <a:gd name="connsiteY14" fmla="*/ 2723293 h 2820678"/>
                  <a:gd name="connsiteX15" fmla="*/ 1438319 w 4091253"/>
                  <a:gd name="connsiteY15" fmla="*/ 2652544 h 2820678"/>
                  <a:gd name="connsiteX16" fmla="*/ 1379411 w 4091253"/>
                  <a:gd name="connsiteY16" fmla="*/ 2607252 h 2820678"/>
                  <a:gd name="connsiteX17" fmla="*/ 418995 w 4091253"/>
                  <a:gd name="connsiteY17" fmla="*/ 2303862 h 2820678"/>
                  <a:gd name="connsiteX18" fmla="*/ 119739 w 4091253"/>
                  <a:gd name="connsiteY18" fmla="*/ 2330577 h 2820678"/>
                  <a:gd name="connsiteX19" fmla="*/ 0 w 4091253"/>
                  <a:gd name="connsiteY19" fmla="*/ 2357747 h 2820678"/>
                  <a:gd name="connsiteX20" fmla="*/ 110271 w 4091253"/>
                  <a:gd name="connsiteY20" fmla="*/ 2282917 h 2820678"/>
                  <a:gd name="connsiteX21" fmla="*/ 1293017 w 4091253"/>
                  <a:gd name="connsiteY21" fmla="*/ 789740 h 2820678"/>
                  <a:gd name="connsiteX22" fmla="*/ 836058 w 4091253"/>
                  <a:gd name="connsiteY22" fmla="*/ 789740 h 2820678"/>
                  <a:gd name="connsiteX23" fmla="*/ 2042766 w 4091253"/>
                  <a:gd name="connsiteY23" fmla="*/ 3745 h 2820678"/>
                  <a:gd name="connsiteX0" fmla="*/ 2042766 w 4091253"/>
                  <a:gd name="connsiteY0" fmla="*/ 0 h 2820678"/>
                  <a:gd name="connsiteX1" fmla="*/ 2045641 w 4091253"/>
                  <a:gd name="connsiteY1" fmla="*/ 1873 h 2820678"/>
                  <a:gd name="connsiteX2" fmla="*/ 2048516 w 4091253"/>
                  <a:gd name="connsiteY2" fmla="*/ 0 h 2820678"/>
                  <a:gd name="connsiteX3" fmla="*/ 2048516 w 4091253"/>
                  <a:gd name="connsiteY3" fmla="*/ 3745 h 2820678"/>
                  <a:gd name="connsiteX4" fmla="*/ 3255224 w 4091253"/>
                  <a:gd name="connsiteY4" fmla="*/ 789740 h 2820678"/>
                  <a:gd name="connsiteX5" fmla="*/ 2798266 w 4091253"/>
                  <a:gd name="connsiteY5" fmla="*/ 789740 h 2820678"/>
                  <a:gd name="connsiteX6" fmla="*/ 3981012 w 4091253"/>
                  <a:gd name="connsiteY6" fmla="*/ 2282917 h 2820678"/>
                  <a:gd name="connsiteX7" fmla="*/ 4091253 w 4091253"/>
                  <a:gd name="connsiteY7" fmla="*/ 2357727 h 2820678"/>
                  <a:gd name="connsiteX8" fmla="*/ 3971580 w 4091253"/>
                  <a:gd name="connsiteY8" fmla="*/ 2330577 h 2820678"/>
                  <a:gd name="connsiteX9" fmla="*/ 3672292 w 4091253"/>
                  <a:gd name="connsiteY9" fmla="*/ 2303862 h 2820678"/>
                  <a:gd name="connsiteX10" fmla="*/ 2711939 w 4091253"/>
                  <a:gd name="connsiteY10" fmla="*/ 2607252 h 2820678"/>
                  <a:gd name="connsiteX11" fmla="*/ 2652612 w 4091253"/>
                  <a:gd name="connsiteY11" fmla="*/ 2652840 h 2820678"/>
                  <a:gd name="connsiteX12" fmla="*/ 2515967 w 4091253"/>
                  <a:gd name="connsiteY12" fmla="*/ 2723293 h 2820678"/>
                  <a:gd name="connsiteX13" fmla="*/ 2045753 w 4091253"/>
                  <a:gd name="connsiteY13" fmla="*/ 2820678 h 2820678"/>
                  <a:gd name="connsiteX14" fmla="*/ 1575720 w 4091253"/>
                  <a:gd name="connsiteY14" fmla="*/ 2723293 h 2820678"/>
                  <a:gd name="connsiteX15" fmla="*/ 1379411 w 4091253"/>
                  <a:gd name="connsiteY15" fmla="*/ 2607252 h 2820678"/>
                  <a:gd name="connsiteX16" fmla="*/ 418995 w 4091253"/>
                  <a:gd name="connsiteY16" fmla="*/ 2303862 h 2820678"/>
                  <a:gd name="connsiteX17" fmla="*/ 119739 w 4091253"/>
                  <a:gd name="connsiteY17" fmla="*/ 2330577 h 2820678"/>
                  <a:gd name="connsiteX18" fmla="*/ 0 w 4091253"/>
                  <a:gd name="connsiteY18" fmla="*/ 2357747 h 2820678"/>
                  <a:gd name="connsiteX19" fmla="*/ 110271 w 4091253"/>
                  <a:gd name="connsiteY19" fmla="*/ 2282917 h 2820678"/>
                  <a:gd name="connsiteX20" fmla="*/ 1293017 w 4091253"/>
                  <a:gd name="connsiteY20" fmla="*/ 789740 h 2820678"/>
                  <a:gd name="connsiteX21" fmla="*/ 836058 w 4091253"/>
                  <a:gd name="connsiteY21" fmla="*/ 789740 h 2820678"/>
                  <a:gd name="connsiteX22" fmla="*/ 2042766 w 4091253"/>
                  <a:gd name="connsiteY22" fmla="*/ 3745 h 2820678"/>
                  <a:gd name="connsiteX23" fmla="*/ 2042766 w 4091253"/>
                  <a:gd name="connsiteY23" fmla="*/ 0 h 2820678"/>
                  <a:gd name="connsiteX0" fmla="*/ 2042766 w 4091253"/>
                  <a:gd name="connsiteY0" fmla="*/ 0 h 2820678"/>
                  <a:gd name="connsiteX1" fmla="*/ 2045641 w 4091253"/>
                  <a:gd name="connsiteY1" fmla="*/ 1873 h 2820678"/>
                  <a:gd name="connsiteX2" fmla="*/ 2048516 w 4091253"/>
                  <a:gd name="connsiteY2" fmla="*/ 0 h 2820678"/>
                  <a:gd name="connsiteX3" fmla="*/ 2048516 w 4091253"/>
                  <a:gd name="connsiteY3" fmla="*/ 3745 h 2820678"/>
                  <a:gd name="connsiteX4" fmla="*/ 3255224 w 4091253"/>
                  <a:gd name="connsiteY4" fmla="*/ 789740 h 2820678"/>
                  <a:gd name="connsiteX5" fmla="*/ 2798266 w 4091253"/>
                  <a:gd name="connsiteY5" fmla="*/ 789740 h 2820678"/>
                  <a:gd name="connsiteX6" fmla="*/ 3981012 w 4091253"/>
                  <a:gd name="connsiteY6" fmla="*/ 2282917 h 2820678"/>
                  <a:gd name="connsiteX7" fmla="*/ 4091253 w 4091253"/>
                  <a:gd name="connsiteY7" fmla="*/ 2357727 h 2820678"/>
                  <a:gd name="connsiteX8" fmla="*/ 3971580 w 4091253"/>
                  <a:gd name="connsiteY8" fmla="*/ 2330577 h 2820678"/>
                  <a:gd name="connsiteX9" fmla="*/ 3672292 w 4091253"/>
                  <a:gd name="connsiteY9" fmla="*/ 2303862 h 2820678"/>
                  <a:gd name="connsiteX10" fmla="*/ 2711939 w 4091253"/>
                  <a:gd name="connsiteY10" fmla="*/ 2607252 h 2820678"/>
                  <a:gd name="connsiteX11" fmla="*/ 2515967 w 4091253"/>
                  <a:gd name="connsiteY11" fmla="*/ 2723293 h 2820678"/>
                  <a:gd name="connsiteX12" fmla="*/ 2045753 w 4091253"/>
                  <a:gd name="connsiteY12" fmla="*/ 2820678 h 2820678"/>
                  <a:gd name="connsiteX13" fmla="*/ 1575720 w 4091253"/>
                  <a:gd name="connsiteY13" fmla="*/ 2723293 h 2820678"/>
                  <a:gd name="connsiteX14" fmla="*/ 1379411 w 4091253"/>
                  <a:gd name="connsiteY14" fmla="*/ 2607252 h 2820678"/>
                  <a:gd name="connsiteX15" fmla="*/ 418995 w 4091253"/>
                  <a:gd name="connsiteY15" fmla="*/ 2303862 h 2820678"/>
                  <a:gd name="connsiteX16" fmla="*/ 119739 w 4091253"/>
                  <a:gd name="connsiteY16" fmla="*/ 2330577 h 2820678"/>
                  <a:gd name="connsiteX17" fmla="*/ 0 w 4091253"/>
                  <a:gd name="connsiteY17" fmla="*/ 2357747 h 2820678"/>
                  <a:gd name="connsiteX18" fmla="*/ 110271 w 4091253"/>
                  <a:gd name="connsiteY18" fmla="*/ 2282917 h 2820678"/>
                  <a:gd name="connsiteX19" fmla="*/ 1293017 w 4091253"/>
                  <a:gd name="connsiteY19" fmla="*/ 789740 h 2820678"/>
                  <a:gd name="connsiteX20" fmla="*/ 836058 w 4091253"/>
                  <a:gd name="connsiteY20" fmla="*/ 789740 h 2820678"/>
                  <a:gd name="connsiteX21" fmla="*/ 2042766 w 4091253"/>
                  <a:gd name="connsiteY21" fmla="*/ 3745 h 2820678"/>
                  <a:gd name="connsiteX22" fmla="*/ 2042766 w 4091253"/>
                  <a:gd name="connsiteY22" fmla="*/ 0 h 2820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091253" h="2820678">
                    <a:moveTo>
                      <a:pt x="2042766" y="0"/>
                    </a:moveTo>
                    <a:lnTo>
                      <a:pt x="2045641" y="1873"/>
                    </a:lnTo>
                    <a:lnTo>
                      <a:pt x="2048516" y="0"/>
                    </a:lnTo>
                    <a:lnTo>
                      <a:pt x="2048516" y="3745"/>
                    </a:lnTo>
                    <a:lnTo>
                      <a:pt x="3255224" y="789740"/>
                    </a:lnTo>
                    <a:lnTo>
                      <a:pt x="2798266" y="789740"/>
                    </a:lnTo>
                    <a:cubicBezTo>
                      <a:pt x="2798266" y="789740"/>
                      <a:pt x="2667840" y="1368259"/>
                      <a:pt x="3981012" y="2282917"/>
                    </a:cubicBezTo>
                    <a:lnTo>
                      <a:pt x="4091253" y="2357727"/>
                    </a:lnTo>
                    <a:lnTo>
                      <a:pt x="3971580" y="2330577"/>
                    </a:lnTo>
                    <a:cubicBezTo>
                      <a:pt x="3874494" y="2313027"/>
                      <a:pt x="3774476" y="2303862"/>
                      <a:pt x="3672292" y="2303862"/>
                    </a:cubicBezTo>
                    <a:cubicBezTo>
                      <a:pt x="3314647" y="2303862"/>
                      <a:pt x="2983701" y="2416131"/>
                      <a:pt x="2711939" y="2607252"/>
                    </a:cubicBezTo>
                    <a:lnTo>
                      <a:pt x="2515967" y="2723293"/>
                    </a:lnTo>
                    <a:cubicBezTo>
                      <a:pt x="2371937" y="2785869"/>
                      <a:pt x="2212989" y="2820678"/>
                      <a:pt x="2045753" y="2820678"/>
                    </a:cubicBezTo>
                    <a:cubicBezTo>
                      <a:pt x="1878759" y="2820678"/>
                      <a:pt x="1719873" y="2785869"/>
                      <a:pt x="1575720" y="2723293"/>
                    </a:cubicBezTo>
                    <a:lnTo>
                      <a:pt x="1379411" y="2607252"/>
                    </a:lnTo>
                    <a:cubicBezTo>
                      <a:pt x="1107760" y="2416131"/>
                      <a:pt x="776637" y="2303862"/>
                      <a:pt x="418995" y="2303862"/>
                    </a:cubicBezTo>
                    <a:cubicBezTo>
                      <a:pt x="316811" y="2303862"/>
                      <a:pt x="216806" y="2313027"/>
                      <a:pt x="119739" y="2330577"/>
                    </a:cubicBezTo>
                    <a:lnTo>
                      <a:pt x="0" y="2357747"/>
                    </a:lnTo>
                    <a:lnTo>
                      <a:pt x="110271" y="2282917"/>
                    </a:lnTo>
                    <a:cubicBezTo>
                      <a:pt x="1423443" y="1368259"/>
                      <a:pt x="1293017" y="789740"/>
                      <a:pt x="1293017" y="789740"/>
                    </a:cubicBezTo>
                    <a:lnTo>
                      <a:pt x="836058" y="789740"/>
                    </a:lnTo>
                    <a:lnTo>
                      <a:pt x="2042766" y="3745"/>
                    </a:lnTo>
                    <a:lnTo>
                      <a:pt x="2042766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100000">
                    <a:schemeClr val="bg1">
                      <a:lumMod val="75000"/>
                      <a:alpha val="38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innerShdw dist="50800" dir="16200000">
                  <a:prstClr val="black">
                    <a:alpha val="4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latinLnBrk="0"/>
                <a:endParaRPr lang="ko-KR" altLang="en-US" sz="2400" b="1" dirty="0">
                  <a:solidFill>
                    <a:prstClr val="white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258" name="그룹 257">
              <a:extLst>
                <a:ext uri="{FF2B5EF4-FFF2-40B4-BE49-F238E27FC236}">
                  <a16:creationId xmlns:a16="http://schemas.microsoft.com/office/drawing/2014/main" id="{9EBDC014-C80C-6F21-015F-3F2D0AE655EA}"/>
                </a:ext>
              </a:extLst>
            </p:cNvPr>
            <p:cNvGrpSpPr/>
            <p:nvPr/>
          </p:nvGrpSpPr>
          <p:grpSpPr>
            <a:xfrm>
              <a:off x="3247740" y="1531357"/>
              <a:ext cx="5332736" cy="470785"/>
              <a:chOff x="3247740" y="1531357"/>
              <a:chExt cx="5332736" cy="470785"/>
            </a:xfrm>
          </p:grpSpPr>
          <p:sp>
            <p:nvSpPr>
              <p:cNvPr id="272" name="사각형: 둥근 모서리 271">
                <a:extLst>
                  <a:ext uri="{FF2B5EF4-FFF2-40B4-BE49-F238E27FC236}">
                    <a16:creationId xmlns:a16="http://schemas.microsoft.com/office/drawing/2014/main" id="{0B4A75BA-C218-F007-ACF0-5396F2A18DDB}"/>
                  </a:ext>
                </a:extLst>
              </p:cNvPr>
              <p:cNvSpPr/>
              <p:nvPr/>
            </p:nvSpPr>
            <p:spPr>
              <a:xfrm>
                <a:off x="3247740" y="1531357"/>
                <a:ext cx="5332736" cy="470785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73" name="양쪽 대괄호 272">
                <a:extLst>
                  <a:ext uri="{FF2B5EF4-FFF2-40B4-BE49-F238E27FC236}">
                    <a16:creationId xmlns:a16="http://schemas.microsoft.com/office/drawing/2014/main" id="{5F41F5DF-1187-7CCF-03DC-EA141C695AC8}"/>
                  </a:ext>
                </a:extLst>
              </p:cNvPr>
              <p:cNvSpPr/>
              <p:nvPr/>
            </p:nvSpPr>
            <p:spPr>
              <a:xfrm>
                <a:off x="3322391" y="1601500"/>
                <a:ext cx="5183434" cy="330499"/>
              </a:xfrm>
              <a:prstGeom prst="bracketPair">
                <a:avLst>
                  <a:gd name="adj" fmla="val 50000"/>
                </a:avLst>
              </a:prstGeom>
              <a:solidFill>
                <a:srgbClr val="276DB5"/>
              </a:solidFill>
              <a:ln>
                <a:solidFill>
                  <a:srgbClr val="044586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43056" latinLnBrk="1"/>
                <a:endParaRPr lang="ko-KR" altLang="en-US" sz="2100" b="1" kern="1200" dirty="0">
                  <a:solidFill>
                    <a:prstClr val="white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212A12E4-2B23-B473-D1A8-EDA74858FFFF}"/>
                  </a:ext>
                </a:extLst>
              </p:cNvPr>
              <p:cNvSpPr txBox="1"/>
              <p:nvPr/>
            </p:nvSpPr>
            <p:spPr>
              <a:xfrm>
                <a:off x="3839021" y="1612861"/>
                <a:ext cx="415017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개인과 사회의 변화와 주도적인 삶 영위</a:t>
                </a:r>
                <a:endParaRPr lang="en-US" altLang="ko-KR" sz="2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259" name="그룹 258">
              <a:extLst>
                <a:ext uri="{FF2B5EF4-FFF2-40B4-BE49-F238E27FC236}">
                  <a16:creationId xmlns:a16="http://schemas.microsoft.com/office/drawing/2014/main" id="{C50BB46B-C11E-2B97-6110-DB687F4AECFB}"/>
                </a:ext>
              </a:extLst>
            </p:cNvPr>
            <p:cNvGrpSpPr/>
            <p:nvPr/>
          </p:nvGrpSpPr>
          <p:grpSpPr>
            <a:xfrm>
              <a:off x="5154285" y="2731522"/>
              <a:ext cx="1519647" cy="1311775"/>
              <a:chOff x="5154285" y="2731522"/>
              <a:chExt cx="1519647" cy="1311775"/>
            </a:xfrm>
          </p:grpSpPr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7E9F63F2-EC40-83BA-C0B1-65B404F62F78}"/>
                  </a:ext>
                </a:extLst>
              </p:cNvPr>
              <p:cNvSpPr txBox="1"/>
              <p:nvPr/>
            </p:nvSpPr>
            <p:spPr>
              <a:xfrm>
                <a:off x="5154285" y="3427744"/>
                <a:ext cx="1519647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20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생활 속 문제를</a:t>
                </a:r>
                <a:endParaRPr lang="en-US" altLang="ko-KR" sz="2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20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탐구하고 해결</a:t>
                </a:r>
                <a:endParaRPr lang="en-US" altLang="ko-KR" sz="2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261" name="그룹 260">
                <a:extLst>
                  <a:ext uri="{FF2B5EF4-FFF2-40B4-BE49-F238E27FC236}">
                    <a16:creationId xmlns:a16="http://schemas.microsoft.com/office/drawing/2014/main" id="{0C1929C4-D750-D247-F422-B88DBF506DE8}"/>
                  </a:ext>
                </a:extLst>
              </p:cNvPr>
              <p:cNvGrpSpPr/>
              <p:nvPr/>
            </p:nvGrpSpPr>
            <p:grpSpPr>
              <a:xfrm>
                <a:off x="5736806" y="2731522"/>
                <a:ext cx="354604" cy="560962"/>
                <a:chOff x="6066776" y="2771022"/>
                <a:chExt cx="354604" cy="560962"/>
              </a:xfrm>
            </p:grpSpPr>
            <p:sp>
              <p:nvSpPr>
                <p:cNvPr id="262" name="자유형: 도형 261">
                  <a:extLst>
                    <a:ext uri="{FF2B5EF4-FFF2-40B4-BE49-F238E27FC236}">
                      <a16:creationId xmlns:a16="http://schemas.microsoft.com/office/drawing/2014/main" id="{8C75C2C1-B01C-08C0-BD9C-B2D8D6E26DA2}"/>
                    </a:ext>
                  </a:extLst>
                </p:cNvPr>
                <p:cNvSpPr/>
                <p:nvPr/>
              </p:nvSpPr>
              <p:spPr>
                <a:xfrm>
                  <a:off x="6066776" y="2771023"/>
                  <a:ext cx="354604" cy="560961"/>
                </a:xfrm>
                <a:custGeom>
                  <a:avLst/>
                  <a:gdLst>
                    <a:gd name="connsiteX0" fmla="*/ 133379 w 354604"/>
                    <a:gd name="connsiteY0" fmla="*/ 528018 h 560961"/>
                    <a:gd name="connsiteX1" fmla="*/ 221195 w 354604"/>
                    <a:gd name="connsiteY1" fmla="*/ 528018 h 560961"/>
                    <a:gd name="connsiteX2" fmla="*/ 188252 w 354604"/>
                    <a:gd name="connsiteY2" fmla="*/ 560961 h 560961"/>
                    <a:gd name="connsiteX3" fmla="*/ 166323 w 354604"/>
                    <a:gd name="connsiteY3" fmla="*/ 560961 h 560961"/>
                    <a:gd name="connsiteX4" fmla="*/ 133379 w 354604"/>
                    <a:gd name="connsiteY4" fmla="*/ 528018 h 560961"/>
                    <a:gd name="connsiteX5" fmla="*/ 113347 w 354604"/>
                    <a:gd name="connsiteY5" fmla="*/ 482320 h 560961"/>
                    <a:gd name="connsiteX6" fmla="*/ 241258 w 354604"/>
                    <a:gd name="connsiteY6" fmla="*/ 482320 h 560961"/>
                    <a:gd name="connsiteX7" fmla="*/ 257729 w 354604"/>
                    <a:gd name="connsiteY7" fmla="*/ 498792 h 560961"/>
                    <a:gd name="connsiteX8" fmla="*/ 241258 w 354604"/>
                    <a:gd name="connsiteY8" fmla="*/ 515263 h 560961"/>
                    <a:gd name="connsiteX9" fmla="*/ 113347 w 354604"/>
                    <a:gd name="connsiteY9" fmla="*/ 515263 h 560961"/>
                    <a:gd name="connsiteX10" fmla="*/ 96875 w 354604"/>
                    <a:gd name="connsiteY10" fmla="*/ 498792 h 560961"/>
                    <a:gd name="connsiteX11" fmla="*/ 113347 w 354604"/>
                    <a:gd name="connsiteY11" fmla="*/ 482320 h 560961"/>
                    <a:gd name="connsiteX12" fmla="*/ 113347 w 354604"/>
                    <a:gd name="connsiteY12" fmla="*/ 436629 h 560961"/>
                    <a:gd name="connsiteX13" fmla="*/ 241258 w 354604"/>
                    <a:gd name="connsiteY13" fmla="*/ 436629 h 560961"/>
                    <a:gd name="connsiteX14" fmla="*/ 257729 w 354604"/>
                    <a:gd name="connsiteY14" fmla="*/ 453101 h 560961"/>
                    <a:gd name="connsiteX15" fmla="*/ 241258 w 354604"/>
                    <a:gd name="connsiteY15" fmla="*/ 469572 h 560961"/>
                    <a:gd name="connsiteX16" fmla="*/ 113347 w 354604"/>
                    <a:gd name="connsiteY16" fmla="*/ 469572 h 560961"/>
                    <a:gd name="connsiteX17" fmla="*/ 96875 w 354604"/>
                    <a:gd name="connsiteY17" fmla="*/ 453101 h 560961"/>
                    <a:gd name="connsiteX18" fmla="*/ 113347 w 354604"/>
                    <a:gd name="connsiteY18" fmla="*/ 436629 h 560961"/>
                    <a:gd name="connsiteX19" fmla="*/ 138379 w 354604"/>
                    <a:gd name="connsiteY19" fmla="*/ 249675 h 560961"/>
                    <a:gd name="connsiteX20" fmla="*/ 139017 w 354604"/>
                    <a:gd name="connsiteY20" fmla="*/ 249791 h 560961"/>
                    <a:gd name="connsiteX21" fmla="*/ 216184 w 354604"/>
                    <a:gd name="connsiteY21" fmla="*/ 249884 h 560961"/>
                    <a:gd name="connsiteX22" fmla="*/ 216179 w 354604"/>
                    <a:gd name="connsiteY22" fmla="*/ 249884 h 560961"/>
                    <a:gd name="connsiteX23" fmla="*/ 187063 w 354604"/>
                    <a:gd name="connsiteY23" fmla="*/ 422871 h 560961"/>
                    <a:gd name="connsiteX24" fmla="*/ 167529 w 354604"/>
                    <a:gd name="connsiteY24" fmla="*/ 422871 h 560961"/>
                    <a:gd name="connsiteX25" fmla="*/ 257433 w 354604"/>
                    <a:gd name="connsiteY25" fmla="*/ 186190 h 560961"/>
                    <a:gd name="connsiteX26" fmla="*/ 257642 w 354604"/>
                    <a:gd name="connsiteY26" fmla="*/ 186190 h 560961"/>
                    <a:gd name="connsiteX27" fmla="*/ 273975 w 354604"/>
                    <a:gd name="connsiteY27" fmla="*/ 194832 h 560961"/>
                    <a:gd name="connsiteX28" fmla="*/ 276335 w 354604"/>
                    <a:gd name="connsiteY28" fmla="*/ 213206 h 560961"/>
                    <a:gd name="connsiteX29" fmla="*/ 275999 w 354604"/>
                    <a:gd name="connsiteY29" fmla="*/ 214279 h 560961"/>
                    <a:gd name="connsiteX30" fmla="*/ 275993 w 354604"/>
                    <a:gd name="connsiteY30" fmla="*/ 214285 h 560961"/>
                    <a:gd name="connsiteX31" fmla="*/ 256917 w 354604"/>
                    <a:gd name="connsiteY31" fmla="*/ 228314 h 560961"/>
                    <a:gd name="connsiteX32" fmla="*/ 233027 w 354604"/>
                    <a:gd name="connsiteY32" fmla="*/ 232641 h 560961"/>
                    <a:gd name="connsiteX33" fmla="*/ 237882 w 354604"/>
                    <a:gd name="connsiteY33" fmla="*/ 203804 h 560961"/>
                    <a:gd name="connsiteX34" fmla="*/ 257433 w 354604"/>
                    <a:gd name="connsiteY34" fmla="*/ 186190 h 560961"/>
                    <a:gd name="connsiteX35" fmla="*/ 96956 w 354604"/>
                    <a:gd name="connsiteY35" fmla="*/ 186190 h 560961"/>
                    <a:gd name="connsiteX36" fmla="*/ 97165 w 354604"/>
                    <a:gd name="connsiteY36" fmla="*/ 186190 h 560961"/>
                    <a:gd name="connsiteX37" fmla="*/ 116711 w 354604"/>
                    <a:gd name="connsiteY37" fmla="*/ 203805 h 560961"/>
                    <a:gd name="connsiteX38" fmla="*/ 121542 w 354604"/>
                    <a:gd name="connsiteY38" fmla="*/ 232514 h 560961"/>
                    <a:gd name="connsiteX39" fmla="*/ 98592 w 354604"/>
                    <a:gd name="connsiteY39" fmla="*/ 228367 h 560961"/>
                    <a:gd name="connsiteX40" fmla="*/ 97554 w 354604"/>
                    <a:gd name="connsiteY40" fmla="*/ 228315 h 560961"/>
                    <a:gd name="connsiteX41" fmla="*/ 78594 w 354604"/>
                    <a:gd name="connsiteY41" fmla="*/ 214273 h 560961"/>
                    <a:gd name="connsiteX42" fmla="*/ 78257 w 354604"/>
                    <a:gd name="connsiteY42" fmla="*/ 213200 h 560961"/>
                    <a:gd name="connsiteX43" fmla="*/ 80624 w 354604"/>
                    <a:gd name="connsiteY43" fmla="*/ 194820 h 560961"/>
                    <a:gd name="connsiteX44" fmla="*/ 96956 w 354604"/>
                    <a:gd name="connsiteY44" fmla="*/ 186190 h 560961"/>
                    <a:gd name="connsiteX45" fmla="*/ 196248 w 354604"/>
                    <a:gd name="connsiteY45" fmla="*/ 999 h 560961"/>
                    <a:gd name="connsiteX46" fmla="*/ 354604 w 354604"/>
                    <a:gd name="connsiteY46" fmla="*/ 177298 h 560961"/>
                    <a:gd name="connsiteX47" fmla="*/ 321568 w 354604"/>
                    <a:gd name="connsiteY47" fmla="*/ 280386 h 560961"/>
                    <a:gd name="connsiteX48" fmla="*/ 267652 w 354604"/>
                    <a:gd name="connsiteY48" fmla="*/ 405553 h 560961"/>
                    <a:gd name="connsiteX49" fmla="*/ 246425 w 354604"/>
                    <a:gd name="connsiteY49" fmla="*/ 422877 h 560961"/>
                    <a:gd name="connsiteX50" fmla="*/ 201018 w 354604"/>
                    <a:gd name="connsiteY50" fmla="*/ 422877 h 560961"/>
                    <a:gd name="connsiteX51" fmla="*/ 230585 w 354604"/>
                    <a:gd name="connsiteY51" fmla="*/ 247222 h 560961"/>
                    <a:gd name="connsiteX52" fmla="*/ 257555 w 354604"/>
                    <a:gd name="connsiteY52" fmla="*/ 242211 h 560961"/>
                    <a:gd name="connsiteX53" fmla="*/ 289106 w 354604"/>
                    <a:gd name="connsiteY53" fmla="*/ 218489 h 560961"/>
                    <a:gd name="connsiteX54" fmla="*/ 289408 w 354604"/>
                    <a:gd name="connsiteY54" fmla="*/ 217527 h 560961"/>
                    <a:gd name="connsiteX55" fmla="*/ 285255 w 354604"/>
                    <a:gd name="connsiteY55" fmla="*/ 186863 h 560961"/>
                    <a:gd name="connsiteX56" fmla="*/ 257311 w 354604"/>
                    <a:gd name="connsiteY56" fmla="*/ 172287 h 560961"/>
                    <a:gd name="connsiteX57" fmla="*/ 224292 w 354604"/>
                    <a:gd name="connsiteY57" fmla="*/ 201728 h 560961"/>
                    <a:gd name="connsiteX58" fmla="*/ 218643 w 354604"/>
                    <a:gd name="connsiteY58" fmla="*/ 235303 h 560961"/>
                    <a:gd name="connsiteX59" fmla="*/ 216486 w 354604"/>
                    <a:gd name="connsiteY59" fmla="*/ 235703 h 560961"/>
                    <a:gd name="connsiteX60" fmla="*/ 140328 w 354604"/>
                    <a:gd name="connsiteY60" fmla="*/ 235906 h 560961"/>
                    <a:gd name="connsiteX61" fmla="*/ 135931 w 354604"/>
                    <a:gd name="connsiteY61" fmla="*/ 235112 h 560961"/>
                    <a:gd name="connsiteX62" fmla="*/ 130311 w 354604"/>
                    <a:gd name="connsiteY62" fmla="*/ 201728 h 560961"/>
                    <a:gd name="connsiteX63" fmla="*/ 97298 w 354604"/>
                    <a:gd name="connsiteY63" fmla="*/ 172287 h 560961"/>
                    <a:gd name="connsiteX64" fmla="*/ 69360 w 354604"/>
                    <a:gd name="connsiteY64" fmla="*/ 186851 h 560961"/>
                    <a:gd name="connsiteX65" fmla="*/ 65178 w 354604"/>
                    <a:gd name="connsiteY65" fmla="*/ 217492 h 560961"/>
                    <a:gd name="connsiteX66" fmla="*/ 65491 w 354604"/>
                    <a:gd name="connsiteY66" fmla="*/ 218495 h 560961"/>
                    <a:gd name="connsiteX67" fmla="*/ 97060 w 354604"/>
                    <a:gd name="connsiteY67" fmla="*/ 242211 h 560961"/>
                    <a:gd name="connsiteX68" fmla="*/ 123995 w 354604"/>
                    <a:gd name="connsiteY68" fmla="*/ 247077 h 560961"/>
                    <a:gd name="connsiteX69" fmla="*/ 153586 w 354604"/>
                    <a:gd name="connsiteY69" fmla="*/ 422871 h 560961"/>
                    <a:gd name="connsiteX70" fmla="*/ 108080 w 354604"/>
                    <a:gd name="connsiteY70" fmla="*/ 422871 h 560961"/>
                    <a:gd name="connsiteX71" fmla="*/ 86864 w 354604"/>
                    <a:gd name="connsiteY71" fmla="*/ 405611 h 560961"/>
                    <a:gd name="connsiteX72" fmla="*/ 32461 w 354604"/>
                    <a:gd name="connsiteY72" fmla="*/ 279568 h 560961"/>
                    <a:gd name="connsiteX73" fmla="*/ 14910 w 354604"/>
                    <a:gd name="connsiteY73" fmla="*/ 103558 h 560961"/>
                    <a:gd name="connsiteX74" fmla="*/ 102507 w 354604"/>
                    <a:gd name="connsiteY74" fmla="*/ 15336 h 560961"/>
                    <a:gd name="connsiteX75" fmla="*/ 102518 w 354604"/>
                    <a:gd name="connsiteY75" fmla="*/ 15342 h 560961"/>
                    <a:gd name="connsiteX76" fmla="*/ 196248 w 354604"/>
                    <a:gd name="connsiteY76" fmla="*/ 999 h 5609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</a:cxnLst>
                  <a:rect l="l" t="t" r="r" b="b"/>
                  <a:pathLst>
                    <a:path w="354604" h="560961">
                      <a:moveTo>
                        <a:pt x="133379" y="528018"/>
                      </a:moveTo>
                      <a:lnTo>
                        <a:pt x="221195" y="528018"/>
                      </a:lnTo>
                      <a:cubicBezTo>
                        <a:pt x="221195" y="546212"/>
                        <a:pt x="206446" y="560961"/>
                        <a:pt x="188252" y="560961"/>
                      </a:cubicBezTo>
                      <a:lnTo>
                        <a:pt x="166323" y="560961"/>
                      </a:lnTo>
                      <a:cubicBezTo>
                        <a:pt x="148128" y="560961"/>
                        <a:pt x="133379" y="546212"/>
                        <a:pt x="133379" y="528018"/>
                      </a:cubicBezTo>
                      <a:close/>
                      <a:moveTo>
                        <a:pt x="113347" y="482320"/>
                      </a:moveTo>
                      <a:lnTo>
                        <a:pt x="241258" y="482320"/>
                      </a:lnTo>
                      <a:cubicBezTo>
                        <a:pt x="250355" y="482320"/>
                        <a:pt x="257729" y="489695"/>
                        <a:pt x="257729" y="498792"/>
                      </a:cubicBezTo>
                      <a:cubicBezTo>
                        <a:pt x="257729" y="507889"/>
                        <a:pt x="250355" y="515263"/>
                        <a:pt x="241258" y="515263"/>
                      </a:cubicBezTo>
                      <a:lnTo>
                        <a:pt x="113347" y="515263"/>
                      </a:lnTo>
                      <a:cubicBezTo>
                        <a:pt x="104250" y="515263"/>
                        <a:pt x="96875" y="507889"/>
                        <a:pt x="96875" y="498792"/>
                      </a:cubicBezTo>
                      <a:cubicBezTo>
                        <a:pt x="96875" y="489695"/>
                        <a:pt x="104250" y="482320"/>
                        <a:pt x="113347" y="482320"/>
                      </a:cubicBezTo>
                      <a:close/>
                      <a:moveTo>
                        <a:pt x="113347" y="436629"/>
                      </a:moveTo>
                      <a:lnTo>
                        <a:pt x="241258" y="436629"/>
                      </a:lnTo>
                      <a:cubicBezTo>
                        <a:pt x="250352" y="436629"/>
                        <a:pt x="257729" y="444007"/>
                        <a:pt x="257729" y="453101"/>
                      </a:cubicBezTo>
                      <a:cubicBezTo>
                        <a:pt x="257729" y="462195"/>
                        <a:pt x="250358" y="469572"/>
                        <a:pt x="241258" y="469572"/>
                      </a:cubicBezTo>
                      <a:lnTo>
                        <a:pt x="113347" y="469572"/>
                      </a:lnTo>
                      <a:cubicBezTo>
                        <a:pt x="104253" y="469572"/>
                        <a:pt x="96875" y="462195"/>
                        <a:pt x="96875" y="453101"/>
                      </a:cubicBezTo>
                      <a:cubicBezTo>
                        <a:pt x="96875" y="444007"/>
                        <a:pt x="104247" y="436629"/>
                        <a:pt x="113347" y="436629"/>
                      </a:cubicBezTo>
                      <a:close/>
                      <a:moveTo>
                        <a:pt x="138379" y="249675"/>
                      </a:moveTo>
                      <a:lnTo>
                        <a:pt x="139017" y="249791"/>
                      </a:lnTo>
                      <a:cubicBezTo>
                        <a:pt x="164624" y="254414"/>
                        <a:pt x="190578" y="254443"/>
                        <a:pt x="216184" y="249884"/>
                      </a:cubicBezTo>
                      <a:lnTo>
                        <a:pt x="216179" y="249884"/>
                      </a:lnTo>
                      <a:lnTo>
                        <a:pt x="187063" y="422871"/>
                      </a:lnTo>
                      <a:lnTo>
                        <a:pt x="167529" y="422871"/>
                      </a:lnTo>
                      <a:close/>
                      <a:moveTo>
                        <a:pt x="257433" y="186190"/>
                      </a:moveTo>
                      <a:lnTo>
                        <a:pt x="257642" y="186190"/>
                      </a:lnTo>
                      <a:cubicBezTo>
                        <a:pt x="264243" y="186190"/>
                        <a:pt x="270188" y="189334"/>
                        <a:pt x="273975" y="194832"/>
                      </a:cubicBezTo>
                      <a:cubicBezTo>
                        <a:pt x="277472" y="199913"/>
                        <a:pt x="278354" y="206780"/>
                        <a:pt x="276335" y="213206"/>
                      </a:cubicBezTo>
                      <a:lnTo>
                        <a:pt x="275999" y="214279"/>
                      </a:lnTo>
                      <a:lnTo>
                        <a:pt x="275993" y="214285"/>
                      </a:lnTo>
                      <a:cubicBezTo>
                        <a:pt x="273354" y="222677"/>
                        <a:pt x="265739" y="228314"/>
                        <a:pt x="256917" y="228314"/>
                      </a:cubicBezTo>
                      <a:lnTo>
                        <a:pt x="233027" y="232641"/>
                      </a:lnTo>
                      <a:lnTo>
                        <a:pt x="237882" y="203804"/>
                      </a:lnTo>
                      <a:cubicBezTo>
                        <a:pt x="239448" y="194507"/>
                        <a:pt x="248583" y="186277"/>
                        <a:pt x="257433" y="186190"/>
                      </a:cubicBezTo>
                      <a:close/>
                      <a:moveTo>
                        <a:pt x="96956" y="186190"/>
                      </a:moveTo>
                      <a:lnTo>
                        <a:pt x="97165" y="186190"/>
                      </a:lnTo>
                      <a:cubicBezTo>
                        <a:pt x="106016" y="186277"/>
                        <a:pt x="115145" y="194507"/>
                        <a:pt x="116711" y="203805"/>
                      </a:cubicBezTo>
                      <a:lnTo>
                        <a:pt x="121542" y="232514"/>
                      </a:lnTo>
                      <a:lnTo>
                        <a:pt x="98592" y="228367"/>
                      </a:lnTo>
                      <a:lnTo>
                        <a:pt x="97554" y="228315"/>
                      </a:lnTo>
                      <a:cubicBezTo>
                        <a:pt x="88842" y="228315"/>
                        <a:pt x="81221" y="222672"/>
                        <a:pt x="78594" y="214273"/>
                      </a:cubicBezTo>
                      <a:lnTo>
                        <a:pt x="78257" y="213200"/>
                      </a:lnTo>
                      <a:cubicBezTo>
                        <a:pt x="76239" y="206768"/>
                        <a:pt x="77126" y="199895"/>
                        <a:pt x="80624" y="194820"/>
                      </a:cubicBezTo>
                      <a:cubicBezTo>
                        <a:pt x="84411" y="189328"/>
                        <a:pt x="90356" y="186190"/>
                        <a:pt x="96956" y="186190"/>
                      </a:cubicBezTo>
                      <a:close/>
                      <a:moveTo>
                        <a:pt x="196248" y="999"/>
                      </a:moveTo>
                      <a:cubicBezTo>
                        <a:pt x="285261" y="10452"/>
                        <a:pt x="354604" y="85776"/>
                        <a:pt x="354604" y="177298"/>
                      </a:cubicBezTo>
                      <a:cubicBezTo>
                        <a:pt x="354604" y="215752"/>
                        <a:pt x="342366" y="251340"/>
                        <a:pt x="321568" y="280386"/>
                      </a:cubicBezTo>
                      <a:cubicBezTo>
                        <a:pt x="294662" y="317969"/>
                        <a:pt x="276248" y="360668"/>
                        <a:pt x="267652" y="405553"/>
                      </a:cubicBezTo>
                      <a:cubicBezTo>
                        <a:pt x="265715" y="415662"/>
                        <a:pt x="256720" y="422877"/>
                        <a:pt x="246425" y="422877"/>
                      </a:cubicBezTo>
                      <a:lnTo>
                        <a:pt x="201018" y="422877"/>
                      </a:lnTo>
                      <a:lnTo>
                        <a:pt x="230585" y="247222"/>
                      </a:lnTo>
                      <a:lnTo>
                        <a:pt x="257555" y="242211"/>
                      </a:lnTo>
                      <a:cubicBezTo>
                        <a:pt x="272060" y="241996"/>
                        <a:pt x="284710" y="232496"/>
                        <a:pt x="289106" y="218489"/>
                      </a:cubicBezTo>
                      <a:lnTo>
                        <a:pt x="289408" y="217527"/>
                      </a:lnTo>
                      <a:cubicBezTo>
                        <a:pt x="292743" y="206924"/>
                        <a:pt x="291188" y="195464"/>
                        <a:pt x="285255" y="186863"/>
                      </a:cubicBezTo>
                      <a:cubicBezTo>
                        <a:pt x="278782" y="177490"/>
                        <a:pt x="268528" y="172218"/>
                        <a:pt x="257311" y="172287"/>
                      </a:cubicBezTo>
                      <a:cubicBezTo>
                        <a:pt x="242075" y="172438"/>
                        <a:pt x="226955" y="185917"/>
                        <a:pt x="224292" y="201728"/>
                      </a:cubicBezTo>
                      <a:lnTo>
                        <a:pt x="218643" y="235303"/>
                      </a:lnTo>
                      <a:lnTo>
                        <a:pt x="216486" y="235703"/>
                      </a:lnTo>
                      <a:cubicBezTo>
                        <a:pt x="191320" y="240378"/>
                        <a:pt x="165516" y="240448"/>
                        <a:pt x="140328" y="235906"/>
                      </a:cubicBezTo>
                      <a:lnTo>
                        <a:pt x="135931" y="235112"/>
                      </a:lnTo>
                      <a:lnTo>
                        <a:pt x="130311" y="201728"/>
                      </a:lnTo>
                      <a:cubicBezTo>
                        <a:pt x="127649" y="185917"/>
                        <a:pt x="112529" y="172438"/>
                        <a:pt x="97298" y="172287"/>
                      </a:cubicBezTo>
                      <a:cubicBezTo>
                        <a:pt x="85948" y="172328"/>
                        <a:pt x="75832" y="177490"/>
                        <a:pt x="69360" y="186851"/>
                      </a:cubicBezTo>
                      <a:cubicBezTo>
                        <a:pt x="63426" y="195441"/>
                        <a:pt x="61860" y="206895"/>
                        <a:pt x="65178" y="217492"/>
                      </a:cubicBezTo>
                      <a:lnTo>
                        <a:pt x="65491" y="218495"/>
                      </a:lnTo>
                      <a:cubicBezTo>
                        <a:pt x="69893" y="232508"/>
                        <a:pt x="82555" y="242002"/>
                        <a:pt x="97060" y="242211"/>
                      </a:cubicBezTo>
                      <a:lnTo>
                        <a:pt x="123995" y="247077"/>
                      </a:lnTo>
                      <a:lnTo>
                        <a:pt x="153586" y="422871"/>
                      </a:lnTo>
                      <a:lnTo>
                        <a:pt x="108080" y="422871"/>
                      </a:lnTo>
                      <a:cubicBezTo>
                        <a:pt x="97809" y="422871"/>
                        <a:pt x="88819" y="415691"/>
                        <a:pt x="86864" y="405611"/>
                      </a:cubicBezTo>
                      <a:cubicBezTo>
                        <a:pt x="78101" y="360476"/>
                        <a:pt x="59355" y="317580"/>
                        <a:pt x="32461" y="279568"/>
                      </a:cubicBezTo>
                      <a:cubicBezTo>
                        <a:pt x="-749" y="232635"/>
                        <a:pt x="-11711" y="168854"/>
                        <a:pt x="14910" y="103558"/>
                      </a:cubicBezTo>
                      <a:cubicBezTo>
                        <a:pt x="31138" y="63754"/>
                        <a:pt x="62788" y="31779"/>
                        <a:pt x="102507" y="15336"/>
                      </a:cubicBezTo>
                      <a:lnTo>
                        <a:pt x="102518" y="15342"/>
                      </a:lnTo>
                      <a:cubicBezTo>
                        <a:pt x="134721" y="2016"/>
                        <a:pt x="166577" y="-2152"/>
                        <a:pt x="196248" y="99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08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grpSp>
              <p:nvGrpSpPr>
                <p:cNvPr id="263" name="그룹 262">
                  <a:extLst>
                    <a:ext uri="{FF2B5EF4-FFF2-40B4-BE49-F238E27FC236}">
                      <a16:creationId xmlns:a16="http://schemas.microsoft.com/office/drawing/2014/main" id="{BBEC41BB-992D-1F33-F65A-7DD2BA3A0810}"/>
                    </a:ext>
                  </a:extLst>
                </p:cNvPr>
                <p:cNvGrpSpPr/>
                <p:nvPr/>
              </p:nvGrpSpPr>
              <p:grpSpPr>
                <a:xfrm>
                  <a:off x="6066776" y="2771022"/>
                  <a:ext cx="354604" cy="560962"/>
                  <a:chOff x="2405392" y="37"/>
                  <a:chExt cx="4336061" cy="6859380"/>
                </a:xfrm>
              </p:grpSpPr>
              <p:sp>
                <p:nvSpPr>
                  <p:cNvPr id="264" name="자유형: 도형 263">
                    <a:extLst>
                      <a:ext uri="{FF2B5EF4-FFF2-40B4-BE49-F238E27FC236}">
                        <a16:creationId xmlns:a16="http://schemas.microsoft.com/office/drawing/2014/main" id="{A2846E5B-5031-6146-67D6-605EE39A388B}"/>
                      </a:ext>
                    </a:extLst>
                  </p:cNvPr>
                  <p:cNvSpPr/>
                  <p:nvPr/>
                </p:nvSpPr>
                <p:spPr>
                  <a:xfrm>
                    <a:off x="3589965" y="5897809"/>
                    <a:ext cx="1966905" cy="402827"/>
                  </a:xfrm>
                  <a:custGeom>
                    <a:avLst/>
                    <a:gdLst>
                      <a:gd name="connsiteX0" fmla="*/ 1765492 w 1966905"/>
                      <a:gd name="connsiteY0" fmla="*/ 0 h 402827"/>
                      <a:gd name="connsiteX1" fmla="*/ 1966906 w 1966905"/>
                      <a:gd name="connsiteY1" fmla="*/ 201414 h 402827"/>
                      <a:gd name="connsiteX2" fmla="*/ 1966906 w 1966905"/>
                      <a:gd name="connsiteY2" fmla="*/ 201414 h 402827"/>
                      <a:gd name="connsiteX3" fmla="*/ 1765492 w 1966905"/>
                      <a:gd name="connsiteY3" fmla="*/ 402828 h 402827"/>
                      <a:gd name="connsiteX4" fmla="*/ 201414 w 1966905"/>
                      <a:gd name="connsiteY4" fmla="*/ 402828 h 402827"/>
                      <a:gd name="connsiteX5" fmla="*/ 0 w 1966905"/>
                      <a:gd name="connsiteY5" fmla="*/ 201414 h 402827"/>
                      <a:gd name="connsiteX6" fmla="*/ 0 w 1966905"/>
                      <a:gd name="connsiteY6" fmla="*/ 201414 h 402827"/>
                      <a:gd name="connsiteX7" fmla="*/ 201414 w 1966905"/>
                      <a:gd name="connsiteY7" fmla="*/ 0 h 402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66905" h="402827">
                        <a:moveTo>
                          <a:pt x="1765492" y="0"/>
                        </a:moveTo>
                        <a:cubicBezTo>
                          <a:pt x="1876730" y="0"/>
                          <a:pt x="1966906" y="90176"/>
                          <a:pt x="1966906" y="201414"/>
                        </a:cubicBezTo>
                        <a:lnTo>
                          <a:pt x="1966906" y="201414"/>
                        </a:lnTo>
                        <a:cubicBezTo>
                          <a:pt x="1966906" y="312652"/>
                          <a:pt x="1876730" y="402828"/>
                          <a:pt x="1765492" y="402828"/>
                        </a:cubicBezTo>
                        <a:lnTo>
                          <a:pt x="201414" y="402828"/>
                        </a:lnTo>
                        <a:cubicBezTo>
                          <a:pt x="90176" y="402828"/>
                          <a:pt x="0" y="312652"/>
                          <a:pt x="0" y="201414"/>
                        </a:cubicBezTo>
                        <a:lnTo>
                          <a:pt x="0" y="201414"/>
                        </a:lnTo>
                        <a:cubicBezTo>
                          <a:pt x="0" y="90176"/>
                          <a:pt x="90176" y="0"/>
                          <a:pt x="201414" y="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65" name="자유형: 도형 264">
                    <a:extLst>
                      <a:ext uri="{FF2B5EF4-FFF2-40B4-BE49-F238E27FC236}">
                        <a16:creationId xmlns:a16="http://schemas.microsoft.com/office/drawing/2014/main" id="{51937140-3A23-D97C-059A-E24C23A267D9}"/>
                      </a:ext>
                    </a:extLst>
                  </p:cNvPr>
                  <p:cNvSpPr/>
                  <p:nvPr/>
                </p:nvSpPr>
                <p:spPr>
                  <a:xfrm>
                    <a:off x="3589965" y="5339098"/>
                    <a:ext cx="1966905" cy="402827"/>
                  </a:xfrm>
                  <a:custGeom>
                    <a:avLst/>
                    <a:gdLst>
                      <a:gd name="connsiteX0" fmla="*/ 1765492 w 1966905"/>
                      <a:gd name="connsiteY0" fmla="*/ 0 h 402827"/>
                      <a:gd name="connsiteX1" fmla="*/ 201414 w 1966905"/>
                      <a:gd name="connsiteY1" fmla="*/ 0 h 402827"/>
                      <a:gd name="connsiteX2" fmla="*/ 0 w 1966905"/>
                      <a:gd name="connsiteY2" fmla="*/ 201414 h 402827"/>
                      <a:gd name="connsiteX3" fmla="*/ 201414 w 1966905"/>
                      <a:gd name="connsiteY3" fmla="*/ 402828 h 402827"/>
                      <a:gd name="connsiteX4" fmla="*/ 1765492 w 1966905"/>
                      <a:gd name="connsiteY4" fmla="*/ 402828 h 402827"/>
                      <a:gd name="connsiteX5" fmla="*/ 1966906 w 1966905"/>
                      <a:gd name="connsiteY5" fmla="*/ 201414 h 402827"/>
                      <a:gd name="connsiteX6" fmla="*/ 1765492 w 1966905"/>
                      <a:gd name="connsiteY6" fmla="*/ 0 h 402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966905" h="402827">
                        <a:moveTo>
                          <a:pt x="1765492" y="0"/>
                        </a:moveTo>
                        <a:lnTo>
                          <a:pt x="201414" y="0"/>
                        </a:lnTo>
                        <a:cubicBezTo>
                          <a:pt x="90140" y="0"/>
                          <a:pt x="0" y="90211"/>
                          <a:pt x="0" y="201414"/>
                        </a:cubicBezTo>
                        <a:cubicBezTo>
                          <a:pt x="0" y="312617"/>
                          <a:pt x="90211" y="402828"/>
                          <a:pt x="201414" y="402828"/>
                        </a:cubicBezTo>
                        <a:lnTo>
                          <a:pt x="1765492" y="402828"/>
                        </a:lnTo>
                        <a:cubicBezTo>
                          <a:pt x="1876766" y="402828"/>
                          <a:pt x="1966906" y="312617"/>
                          <a:pt x="1966906" y="201414"/>
                        </a:cubicBezTo>
                        <a:cubicBezTo>
                          <a:pt x="1966906" y="90211"/>
                          <a:pt x="1876695" y="0"/>
                          <a:pt x="1765492" y="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66" name="자유형: 도형 265">
                    <a:extLst>
                      <a:ext uri="{FF2B5EF4-FFF2-40B4-BE49-F238E27FC236}">
                        <a16:creationId xmlns:a16="http://schemas.microsoft.com/office/drawing/2014/main" id="{C7D79F08-C839-4615-9994-F37C87BD0F37}"/>
                      </a:ext>
                    </a:extLst>
                  </p:cNvPr>
                  <p:cNvSpPr/>
                  <p:nvPr/>
                </p:nvSpPr>
                <p:spPr>
                  <a:xfrm>
                    <a:off x="4036337" y="6456590"/>
                    <a:ext cx="1073805" cy="402827"/>
                  </a:xfrm>
                  <a:custGeom>
                    <a:avLst/>
                    <a:gdLst>
                      <a:gd name="connsiteX0" fmla="*/ 0 w 1073805"/>
                      <a:gd name="connsiteY0" fmla="*/ 0 h 402827"/>
                      <a:gd name="connsiteX1" fmla="*/ 402828 w 1073805"/>
                      <a:gd name="connsiteY1" fmla="*/ 402828 h 402827"/>
                      <a:gd name="connsiteX2" fmla="*/ 670978 w 1073805"/>
                      <a:gd name="connsiteY2" fmla="*/ 402828 h 402827"/>
                      <a:gd name="connsiteX3" fmla="*/ 1073806 w 1073805"/>
                      <a:gd name="connsiteY3" fmla="*/ 0 h 402827"/>
                      <a:gd name="connsiteX4" fmla="*/ 0 w 1073805"/>
                      <a:gd name="connsiteY4" fmla="*/ 0 h 402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73805" h="402827">
                        <a:moveTo>
                          <a:pt x="0" y="0"/>
                        </a:moveTo>
                        <a:cubicBezTo>
                          <a:pt x="0" y="222477"/>
                          <a:pt x="180350" y="402828"/>
                          <a:pt x="402828" y="402828"/>
                        </a:cubicBezTo>
                        <a:lnTo>
                          <a:pt x="670978" y="402828"/>
                        </a:lnTo>
                        <a:cubicBezTo>
                          <a:pt x="893455" y="402828"/>
                          <a:pt x="1073806" y="222477"/>
                          <a:pt x="107380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grpSp>
                <p:nvGrpSpPr>
                  <p:cNvPr id="267" name="그래픽 521">
                    <a:extLst>
                      <a:ext uri="{FF2B5EF4-FFF2-40B4-BE49-F238E27FC236}">
                        <a16:creationId xmlns:a16="http://schemas.microsoft.com/office/drawing/2014/main" id="{6BDA7FE9-37BF-AA61-EE97-4EF72098C1F6}"/>
                      </a:ext>
                    </a:extLst>
                  </p:cNvPr>
                  <p:cNvGrpSpPr/>
                  <p:nvPr/>
                </p:nvGrpSpPr>
                <p:grpSpPr>
                  <a:xfrm>
                    <a:off x="2405392" y="37"/>
                    <a:ext cx="4336061" cy="5170908"/>
                    <a:chOff x="2405392" y="37"/>
                    <a:chExt cx="4336061" cy="5170908"/>
                  </a:xfrm>
                  <a:solidFill>
                    <a:srgbClr val="FFB702"/>
                  </a:solidFill>
                </p:grpSpPr>
                <p:sp>
                  <p:nvSpPr>
                    <p:cNvPr id="268" name="자유형: 도형 267">
                      <a:extLst>
                        <a:ext uri="{FF2B5EF4-FFF2-40B4-BE49-F238E27FC236}">
                          <a16:creationId xmlns:a16="http://schemas.microsoft.com/office/drawing/2014/main" id="{2ADA91D2-C69E-769F-EE40-38EAAE4BCD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97471" y="3053051"/>
                      <a:ext cx="951396" cy="2117824"/>
                    </a:xfrm>
                    <a:custGeom>
                      <a:avLst/>
                      <a:gdLst>
                        <a:gd name="connsiteX0" fmla="*/ 951397 w 951396"/>
                        <a:gd name="connsiteY0" fmla="*/ 2553 h 2117824"/>
                        <a:gd name="connsiteX1" fmla="*/ 7801 w 951396"/>
                        <a:gd name="connsiteY1" fmla="*/ 1418 h 2117824"/>
                        <a:gd name="connsiteX2" fmla="*/ 0 w 951396"/>
                        <a:gd name="connsiteY2" fmla="*/ 0 h 2117824"/>
                        <a:gd name="connsiteX3" fmla="*/ 356446 w 951396"/>
                        <a:gd name="connsiteY3" fmla="*/ 2117824 h 2117824"/>
                        <a:gd name="connsiteX4" fmla="*/ 595306 w 951396"/>
                        <a:gd name="connsiteY4" fmla="*/ 2117824 h 2117824"/>
                        <a:gd name="connsiteX5" fmla="*/ 951326 w 951396"/>
                        <a:gd name="connsiteY5" fmla="*/ 2553 h 21178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951396" h="2117824">
                          <a:moveTo>
                            <a:pt x="951397" y="2553"/>
                          </a:moveTo>
                          <a:cubicBezTo>
                            <a:pt x="638283" y="58297"/>
                            <a:pt x="320915" y="57942"/>
                            <a:pt x="7801" y="1418"/>
                          </a:cubicBezTo>
                          <a:lnTo>
                            <a:pt x="0" y="0"/>
                          </a:lnTo>
                          <a:lnTo>
                            <a:pt x="356446" y="2117824"/>
                          </a:lnTo>
                          <a:lnTo>
                            <a:pt x="595306" y="2117824"/>
                          </a:lnTo>
                          <a:lnTo>
                            <a:pt x="951326" y="2553"/>
                          </a:lnTo>
                          <a:close/>
                        </a:path>
                      </a:pathLst>
                    </a:custGeom>
                    <a:solidFill>
                      <a:srgbClr val="FFB702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269" name="자유형: 도형 268">
                      <a:extLst>
                        <a:ext uri="{FF2B5EF4-FFF2-40B4-BE49-F238E27FC236}">
                          <a16:creationId xmlns:a16="http://schemas.microsoft.com/office/drawing/2014/main" id="{27827813-913E-AF86-DD03-87B7831F71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05392" y="37"/>
                      <a:ext cx="4336061" cy="5170908"/>
                    </a:xfrm>
                    <a:custGeom>
                      <a:avLst/>
                      <a:gdLst>
                        <a:gd name="connsiteX0" fmla="*/ 1253436 w 4336061"/>
                        <a:gd name="connsiteY0" fmla="*/ 187546 h 5170908"/>
                        <a:gd name="connsiteX1" fmla="*/ 182326 w 4336061"/>
                        <a:gd name="connsiteY1" fmla="*/ 1266316 h 5170908"/>
                        <a:gd name="connsiteX2" fmla="*/ 396931 w 4336061"/>
                        <a:gd name="connsiteY2" fmla="*/ 3418537 h 5170908"/>
                        <a:gd name="connsiteX3" fmla="*/ 1062164 w 4336061"/>
                        <a:gd name="connsiteY3" fmla="*/ 4959778 h 5170908"/>
                        <a:gd name="connsiteX4" fmla="*/ 1321591 w 4336061"/>
                        <a:gd name="connsiteY4" fmla="*/ 5170837 h 5170908"/>
                        <a:gd name="connsiteX5" fmla="*/ 1878032 w 4336061"/>
                        <a:gd name="connsiteY5" fmla="*/ 5170837 h 5170908"/>
                        <a:gd name="connsiteX6" fmla="*/ 1516196 w 4336061"/>
                        <a:gd name="connsiteY6" fmla="*/ 3021241 h 5170908"/>
                        <a:gd name="connsiteX7" fmla="*/ 1186842 w 4336061"/>
                        <a:gd name="connsiteY7" fmla="*/ 2961739 h 5170908"/>
                        <a:gd name="connsiteX8" fmla="*/ 800822 w 4336061"/>
                        <a:gd name="connsiteY8" fmla="*/ 2671745 h 5170908"/>
                        <a:gd name="connsiteX9" fmla="*/ 796992 w 4336061"/>
                        <a:gd name="connsiteY9" fmla="*/ 2659476 h 5170908"/>
                        <a:gd name="connsiteX10" fmla="*/ 848126 w 4336061"/>
                        <a:gd name="connsiteY10" fmla="*/ 2284804 h 5170908"/>
                        <a:gd name="connsiteX11" fmla="*/ 1189750 w 4336061"/>
                        <a:gd name="connsiteY11" fmla="*/ 2106723 h 5170908"/>
                        <a:gd name="connsiteX12" fmla="*/ 1593428 w 4336061"/>
                        <a:gd name="connsiteY12" fmla="*/ 2466715 h 5170908"/>
                        <a:gd name="connsiteX13" fmla="*/ 1662150 w 4336061"/>
                        <a:gd name="connsiteY13" fmla="*/ 2874932 h 5170908"/>
                        <a:gd name="connsiteX14" fmla="*/ 1715908 w 4336061"/>
                        <a:gd name="connsiteY14" fmla="*/ 2884648 h 5170908"/>
                        <a:gd name="connsiteX15" fmla="*/ 2647163 w 4336061"/>
                        <a:gd name="connsiteY15" fmla="*/ 2882166 h 5170908"/>
                        <a:gd name="connsiteX16" fmla="*/ 2673546 w 4336061"/>
                        <a:gd name="connsiteY16" fmla="*/ 2877273 h 5170908"/>
                        <a:gd name="connsiteX17" fmla="*/ 2742622 w 4336061"/>
                        <a:gd name="connsiteY17" fmla="*/ 2466715 h 5170908"/>
                        <a:gd name="connsiteX18" fmla="*/ 3146372 w 4336061"/>
                        <a:gd name="connsiteY18" fmla="*/ 2106723 h 5170908"/>
                        <a:gd name="connsiteX19" fmla="*/ 3488066 w 4336061"/>
                        <a:gd name="connsiteY19" fmla="*/ 2284946 h 5170908"/>
                        <a:gd name="connsiteX20" fmla="*/ 3538845 w 4336061"/>
                        <a:gd name="connsiteY20" fmla="*/ 2659902 h 5170908"/>
                        <a:gd name="connsiteX21" fmla="*/ 3535157 w 4336061"/>
                        <a:gd name="connsiteY21" fmla="*/ 2671674 h 5170908"/>
                        <a:gd name="connsiteX22" fmla="*/ 3149351 w 4336061"/>
                        <a:gd name="connsiteY22" fmla="*/ 2961739 h 5170908"/>
                        <a:gd name="connsiteX23" fmla="*/ 2819571 w 4336061"/>
                        <a:gd name="connsiteY23" fmla="*/ 3023014 h 5170908"/>
                        <a:gd name="connsiteX24" fmla="*/ 2458019 w 4336061"/>
                        <a:gd name="connsiteY24" fmla="*/ 5170908 h 5170908"/>
                        <a:gd name="connsiteX25" fmla="*/ 3013254 w 4336061"/>
                        <a:gd name="connsiteY25" fmla="*/ 5170908 h 5170908"/>
                        <a:gd name="connsiteX26" fmla="*/ 3272823 w 4336061"/>
                        <a:gd name="connsiteY26" fmla="*/ 4959069 h 5170908"/>
                        <a:gd name="connsiteX27" fmla="*/ 3932099 w 4336061"/>
                        <a:gd name="connsiteY27" fmla="*/ 3428537 h 5170908"/>
                        <a:gd name="connsiteX28" fmla="*/ 4336061 w 4336061"/>
                        <a:gd name="connsiteY28" fmla="*/ 2167998 h 5170908"/>
                        <a:gd name="connsiteX29" fmla="*/ 1253578 w 4336061"/>
                        <a:gd name="connsiteY29" fmla="*/ 187617 h 51709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4336061" h="5170908">
                          <a:moveTo>
                            <a:pt x="1253436" y="187546"/>
                          </a:moveTo>
                          <a:cubicBezTo>
                            <a:pt x="767773" y="388606"/>
                            <a:pt x="380761" y="779590"/>
                            <a:pt x="182326" y="1266316"/>
                          </a:cubicBezTo>
                          <a:cubicBezTo>
                            <a:pt x="-143199" y="2064738"/>
                            <a:pt x="-9159" y="2844649"/>
                            <a:pt x="396931" y="3418537"/>
                          </a:cubicBezTo>
                          <a:cubicBezTo>
                            <a:pt x="725788" y="3883349"/>
                            <a:pt x="955003" y="4407876"/>
                            <a:pt x="1062164" y="4959778"/>
                          </a:cubicBezTo>
                          <a:cubicBezTo>
                            <a:pt x="1086064" y="5083038"/>
                            <a:pt x="1195991" y="5170837"/>
                            <a:pt x="1321591" y="5170837"/>
                          </a:cubicBezTo>
                          <a:lnTo>
                            <a:pt x="1878032" y="5170837"/>
                          </a:lnTo>
                          <a:lnTo>
                            <a:pt x="1516196" y="3021241"/>
                          </a:lnTo>
                          <a:lnTo>
                            <a:pt x="1186842" y="2961739"/>
                          </a:lnTo>
                          <a:cubicBezTo>
                            <a:pt x="1009470" y="2959186"/>
                            <a:pt x="854651" y="2843089"/>
                            <a:pt x="800822" y="2671745"/>
                          </a:cubicBezTo>
                          <a:lnTo>
                            <a:pt x="796992" y="2659476"/>
                          </a:lnTo>
                          <a:cubicBezTo>
                            <a:pt x="756426" y="2529905"/>
                            <a:pt x="775575" y="2389837"/>
                            <a:pt x="848126" y="2284804"/>
                          </a:cubicBezTo>
                          <a:cubicBezTo>
                            <a:pt x="927273" y="2170338"/>
                            <a:pt x="1050958" y="2107219"/>
                            <a:pt x="1189750" y="2106723"/>
                          </a:cubicBezTo>
                          <a:cubicBezTo>
                            <a:pt x="1375986" y="2108567"/>
                            <a:pt x="1560876" y="2273386"/>
                            <a:pt x="1593428" y="2466715"/>
                          </a:cubicBezTo>
                          <a:lnTo>
                            <a:pt x="1662150" y="2874932"/>
                          </a:lnTo>
                          <a:lnTo>
                            <a:pt x="1715908" y="2884648"/>
                          </a:lnTo>
                          <a:cubicBezTo>
                            <a:pt x="2023915" y="2940179"/>
                            <a:pt x="2339440" y="2939328"/>
                            <a:pt x="2647163" y="2882166"/>
                          </a:cubicBezTo>
                          <a:lnTo>
                            <a:pt x="2673546" y="2877273"/>
                          </a:lnTo>
                          <a:lnTo>
                            <a:pt x="2742622" y="2466715"/>
                          </a:lnTo>
                          <a:cubicBezTo>
                            <a:pt x="2775175" y="2273386"/>
                            <a:pt x="2960064" y="2108567"/>
                            <a:pt x="3146372" y="2106723"/>
                          </a:cubicBezTo>
                          <a:cubicBezTo>
                            <a:pt x="3283532" y="2105872"/>
                            <a:pt x="3408919" y="2170338"/>
                            <a:pt x="3488066" y="2284946"/>
                          </a:cubicBezTo>
                          <a:cubicBezTo>
                            <a:pt x="3560618" y="2390121"/>
                            <a:pt x="3579624" y="2530259"/>
                            <a:pt x="3538845" y="2659902"/>
                          </a:cubicBezTo>
                          <a:lnTo>
                            <a:pt x="3535157" y="2671674"/>
                          </a:lnTo>
                          <a:cubicBezTo>
                            <a:pt x="3481400" y="2842947"/>
                            <a:pt x="3326722" y="2959115"/>
                            <a:pt x="3149351" y="2961739"/>
                          </a:cubicBezTo>
                          <a:lnTo>
                            <a:pt x="2819571" y="3023014"/>
                          </a:lnTo>
                          <a:lnTo>
                            <a:pt x="2458019" y="5170908"/>
                          </a:lnTo>
                          <a:lnTo>
                            <a:pt x="3013254" y="5170908"/>
                          </a:lnTo>
                          <a:cubicBezTo>
                            <a:pt x="3139138" y="5170908"/>
                            <a:pt x="3249136" y="5082684"/>
                            <a:pt x="3272823" y="4959069"/>
                          </a:cubicBezTo>
                          <a:cubicBezTo>
                            <a:pt x="3377927" y="4410217"/>
                            <a:pt x="3603099" y="3888101"/>
                            <a:pt x="3932099" y="3428537"/>
                          </a:cubicBezTo>
                          <a:cubicBezTo>
                            <a:pt x="4186419" y="3073367"/>
                            <a:pt x="4336061" y="2638200"/>
                            <a:pt x="4336061" y="2167998"/>
                          </a:cubicBezTo>
                          <a:cubicBezTo>
                            <a:pt x="4336061" y="675833"/>
                            <a:pt x="2828649" y="-464212"/>
                            <a:pt x="1253578" y="187617"/>
                          </a:cubicBezTo>
                          <a:close/>
                        </a:path>
                      </a:pathLst>
                    </a:custGeom>
                    <a:solidFill>
                      <a:srgbClr val="FFB702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270" name="자유형: 도형 269">
                      <a:extLst>
                        <a:ext uri="{FF2B5EF4-FFF2-40B4-BE49-F238E27FC236}">
                          <a16:creationId xmlns:a16="http://schemas.microsoft.com/office/drawing/2014/main" id="{900EBEF0-BD27-CBD9-FE75-0F7AEA43DB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4820" y="2276756"/>
                      <a:ext cx="542595" cy="568001"/>
                    </a:xfrm>
                    <a:custGeom>
                      <a:avLst/>
                      <a:gdLst>
                        <a:gd name="connsiteX0" fmla="*/ 525449 w 542595"/>
                        <a:gd name="connsiteY0" fmla="*/ 343467 h 568001"/>
                        <a:gd name="connsiteX1" fmla="*/ 529563 w 542595"/>
                        <a:gd name="connsiteY1" fmla="*/ 330347 h 568001"/>
                        <a:gd name="connsiteX2" fmla="*/ 500698 w 542595"/>
                        <a:gd name="connsiteY2" fmla="*/ 105671 h 568001"/>
                        <a:gd name="connsiteX3" fmla="*/ 300986 w 542595"/>
                        <a:gd name="connsiteY3" fmla="*/ 0 h 568001"/>
                        <a:gd name="connsiteX4" fmla="*/ 298433 w 542595"/>
                        <a:gd name="connsiteY4" fmla="*/ 0 h 568001"/>
                        <a:gd name="connsiteX5" fmla="*/ 59360 w 542595"/>
                        <a:gd name="connsiteY5" fmla="*/ 215385 h 568001"/>
                        <a:gd name="connsiteX6" fmla="*/ 0 w 542595"/>
                        <a:gd name="connsiteY6" fmla="*/ 568001 h 568001"/>
                        <a:gd name="connsiteX7" fmla="*/ 292121 w 542595"/>
                        <a:gd name="connsiteY7" fmla="*/ 515095 h 568001"/>
                        <a:gd name="connsiteX8" fmla="*/ 525378 w 542595"/>
                        <a:gd name="connsiteY8" fmla="*/ 343538 h 5680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542595" h="568001">
                          <a:moveTo>
                            <a:pt x="525449" y="343467"/>
                          </a:moveTo>
                          <a:lnTo>
                            <a:pt x="529563" y="330347"/>
                          </a:lnTo>
                          <a:cubicBezTo>
                            <a:pt x="554243" y="251767"/>
                            <a:pt x="543463" y="167798"/>
                            <a:pt x="500698" y="105671"/>
                          </a:cubicBezTo>
                          <a:cubicBezTo>
                            <a:pt x="454387" y="38439"/>
                            <a:pt x="381694" y="0"/>
                            <a:pt x="300986" y="0"/>
                          </a:cubicBezTo>
                          <a:lnTo>
                            <a:pt x="298433" y="0"/>
                          </a:lnTo>
                          <a:cubicBezTo>
                            <a:pt x="190209" y="1064"/>
                            <a:pt x="78509" y="101700"/>
                            <a:pt x="59360" y="215385"/>
                          </a:cubicBezTo>
                          <a:lnTo>
                            <a:pt x="0" y="568001"/>
                          </a:lnTo>
                          <a:lnTo>
                            <a:pt x="292121" y="515095"/>
                          </a:lnTo>
                          <a:cubicBezTo>
                            <a:pt x="399991" y="515095"/>
                            <a:pt x="493109" y="446160"/>
                            <a:pt x="525378" y="343538"/>
                          </a:cubicBezTo>
                          <a:close/>
                        </a:path>
                      </a:pathLst>
                    </a:custGeom>
                    <a:solidFill>
                      <a:srgbClr val="FFB702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271" name="자유형: 도형 270">
                      <a:extLst>
                        <a:ext uri="{FF2B5EF4-FFF2-40B4-BE49-F238E27FC236}">
                          <a16:creationId xmlns:a16="http://schemas.microsoft.com/office/drawing/2014/main" id="{885734B9-0A80-D0F6-ED7F-B79E6CA7AE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49297" y="2276756"/>
                      <a:ext cx="542291" cy="566440"/>
                    </a:xfrm>
                    <a:custGeom>
                      <a:avLst/>
                      <a:gdLst>
                        <a:gd name="connsiteX0" fmla="*/ 244214 w 542291"/>
                        <a:gd name="connsiteY0" fmla="*/ 0 h 566440"/>
                        <a:gd name="connsiteX1" fmla="*/ 241660 w 542291"/>
                        <a:gd name="connsiteY1" fmla="*/ 0 h 566440"/>
                        <a:gd name="connsiteX2" fmla="*/ 41949 w 542291"/>
                        <a:gd name="connsiteY2" fmla="*/ 105530 h 566440"/>
                        <a:gd name="connsiteX3" fmla="*/ 13013 w 542291"/>
                        <a:gd name="connsiteY3" fmla="*/ 330276 h 566440"/>
                        <a:gd name="connsiteX4" fmla="*/ 17126 w 542291"/>
                        <a:gd name="connsiteY4" fmla="*/ 343397 h 566440"/>
                        <a:gd name="connsiteX5" fmla="*/ 248965 w 542291"/>
                        <a:gd name="connsiteY5" fmla="*/ 515095 h 566440"/>
                        <a:gd name="connsiteX6" fmla="*/ 261660 w 542291"/>
                        <a:gd name="connsiteY6" fmla="*/ 515733 h 566440"/>
                        <a:gd name="connsiteX7" fmla="*/ 542292 w 542291"/>
                        <a:gd name="connsiteY7" fmla="*/ 566441 h 566440"/>
                        <a:gd name="connsiteX8" fmla="*/ 483215 w 542291"/>
                        <a:gd name="connsiteY8" fmla="*/ 215385 h 566440"/>
                        <a:gd name="connsiteX9" fmla="*/ 244214 w 542291"/>
                        <a:gd name="connsiteY9" fmla="*/ 0 h 5664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542291" h="566440">
                          <a:moveTo>
                            <a:pt x="244214" y="0"/>
                          </a:moveTo>
                          <a:lnTo>
                            <a:pt x="241660" y="0"/>
                          </a:lnTo>
                          <a:cubicBezTo>
                            <a:pt x="160953" y="0"/>
                            <a:pt x="88260" y="38368"/>
                            <a:pt x="41949" y="105530"/>
                          </a:cubicBezTo>
                          <a:cubicBezTo>
                            <a:pt x="-816" y="167585"/>
                            <a:pt x="-11667" y="251626"/>
                            <a:pt x="13013" y="330276"/>
                          </a:cubicBezTo>
                          <a:lnTo>
                            <a:pt x="17126" y="343397"/>
                          </a:lnTo>
                          <a:cubicBezTo>
                            <a:pt x="49253" y="446089"/>
                            <a:pt x="142443" y="515095"/>
                            <a:pt x="248965" y="515095"/>
                          </a:cubicBezTo>
                          <a:lnTo>
                            <a:pt x="261660" y="515733"/>
                          </a:lnTo>
                          <a:lnTo>
                            <a:pt x="542292" y="566441"/>
                          </a:lnTo>
                          <a:lnTo>
                            <a:pt x="483215" y="215385"/>
                          </a:lnTo>
                          <a:cubicBezTo>
                            <a:pt x="464067" y="101700"/>
                            <a:pt x="352438" y="1064"/>
                            <a:pt x="244214" y="0"/>
                          </a:cubicBezTo>
                          <a:close/>
                        </a:path>
                      </a:pathLst>
                    </a:custGeom>
                    <a:solidFill>
                      <a:srgbClr val="FFB702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358" name="TextBox 357">
            <a:extLst>
              <a:ext uri="{FF2B5EF4-FFF2-40B4-BE49-F238E27FC236}">
                <a16:creationId xmlns:a16="http://schemas.microsoft.com/office/drawing/2014/main" id="{69C408D6-1D3C-0D0A-1054-97342C34E028}"/>
              </a:ext>
            </a:extLst>
          </p:cNvPr>
          <p:cNvSpPr txBox="1"/>
          <p:nvPr/>
        </p:nvSpPr>
        <p:spPr>
          <a:xfrm>
            <a:off x="1168452" y="361860"/>
            <a:ext cx="258243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Ⅱ.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 과정의 이해 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08492694-D3DF-9398-9BF7-1F1EA10060CE}"/>
              </a:ext>
            </a:extLst>
          </p:cNvPr>
          <p:cNvGrpSpPr/>
          <p:nvPr/>
        </p:nvGrpSpPr>
        <p:grpSpPr>
          <a:xfrm>
            <a:off x="396175" y="1361873"/>
            <a:ext cx="2508562" cy="4803976"/>
            <a:chOff x="396175" y="1361873"/>
            <a:chExt cx="2508562" cy="4803976"/>
          </a:xfrm>
        </p:grpSpPr>
        <p:sp>
          <p:nvSpPr>
            <p:cNvPr id="5" name="자유형 31">
              <a:extLst>
                <a:ext uri="{FF2B5EF4-FFF2-40B4-BE49-F238E27FC236}">
                  <a16:creationId xmlns:a16="http://schemas.microsoft.com/office/drawing/2014/main" id="{5D0A424B-E176-8A95-5455-735AC5FA21DC}"/>
                </a:ext>
              </a:extLst>
            </p:cNvPr>
            <p:cNvSpPr/>
            <p:nvPr/>
          </p:nvSpPr>
          <p:spPr>
            <a:xfrm>
              <a:off x="396175" y="1401116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6" name="자유형 31">
              <a:extLst>
                <a:ext uri="{FF2B5EF4-FFF2-40B4-BE49-F238E27FC236}">
                  <a16:creationId xmlns:a16="http://schemas.microsoft.com/office/drawing/2014/main" id="{FEEB5BCB-7696-CAC7-12F3-CC5F0AE510BC}"/>
                </a:ext>
              </a:extLst>
            </p:cNvPr>
            <p:cNvSpPr/>
            <p:nvPr/>
          </p:nvSpPr>
          <p:spPr>
            <a:xfrm rot="16200000">
              <a:off x="393003" y="1721500"/>
              <a:ext cx="78485" cy="7213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D5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6479AA28-C57B-3543-BE86-AB14645E9C2D}"/>
                </a:ext>
              </a:extLst>
            </p:cNvPr>
            <p:cNvSpPr/>
            <p:nvPr/>
          </p:nvSpPr>
          <p:spPr>
            <a:xfrm>
              <a:off x="470506" y="1361873"/>
              <a:ext cx="2434231" cy="4803976"/>
            </a:xfrm>
            <a:prstGeom prst="roundRect">
              <a:avLst>
                <a:gd name="adj" fmla="val 4600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8" name="자유형 31">
              <a:extLst>
                <a:ext uri="{FF2B5EF4-FFF2-40B4-BE49-F238E27FC236}">
                  <a16:creationId xmlns:a16="http://schemas.microsoft.com/office/drawing/2014/main" id="{9CF86193-C14F-93B5-A13E-7FF2B95B2D47}"/>
                </a:ext>
              </a:extLst>
            </p:cNvPr>
            <p:cNvSpPr/>
            <p:nvPr/>
          </p:nvSpPr>
          <p:spPr>
            <a:xfrm rot="10800000">
              <a:off x="1362583" y="1361873"/>
              <a:ext cx="1430628" cy="356454"/>
            </a:xfrm>
            <a:custGeom>
              <a:avLst/>
              <a:gdLst>
                <a:gd name="connsiteX0" fmla="*/ 340585 w 1326965"/>
                <a:gd name="connsiteY0" fmla="*/ 0 h 356900"/>
                <a:gd name="connsiteX1" fmla="*/ 579666 w 1326965"/>
                <a:gd name="connsiteY1" fmla="*/ 0 h 356900"/>
                <a:gd name="connsiteX2" fmla="*/ 623320 w 1326965"/>
                <a:gd name="connsiteY2" fmla="*/ 0 h 356900"/>
                <a:gd name="connsiteX3" fmla="*/ 862401 w 1326965"/>
                <a:gd name="connsiteY3" fmla="*/ 0 h 356900"/>
                <a:gd name="connsiteX4" fmla="*/ 1326965 w 1326965"/>
                <a:gd name="connsiteY4" fmla="*/ 0 h 356900"/>
                <a:gd name="connsiteX5" fmla="*/ 1326965 w 1326965"/>
                <a:gd name="connsiteY5" fmla="*/ 356900 h 356900"/>
                <a:gd name="connsiteX6" fmla="*/ 1285302 w 1326965"/>
                <a:gd name="connsiteY6" fmla="*/ 356900 h 356900"/>
                <a:gd name="connsiteX7" fmla="*/ 1241647 w 1326965"/>
                <a:gd name="connsiteY7" fmla="*/ 356900 h 356900"/>
                <a:gd name="connsiteX8" fmla="*/ 1002566 w 1326965"/>
                <a:gd name="connsiteY8" fmla="*/ 356900 h 356900"/>
                <a:gd name="connsiteX9" fmla="*/ 521816 w 1326965"/>
                <a:gd name="connsiteY9" fmla="*/ 356900 h 356900"/>
                <a:gd name="connsiteX10" fmla="*/ 282735 w 1326965"/>
                <a:gd name="connsiteY10" fmla="*/ 356900 h 356900"/>
                <a:gd name="connsiteX11" fmla="*/ 239081 w 1326965"/>
                <a:gd name="connsiteY11" fmla="*/ 356900 h 356900"/>
                <a:gd name="connsiteX12" fmla="*/ 0 w 1326965"/>
                <a:gd name="connsiteY12" fmla="*/ 356900 h 356900"/>
                <a:gd name="connsiteX13" fmla="*/ 14916 w 1326965"/>
                <a:gd name="connsiteY13" fmla="*/ 349086 h 356900"/>
                <a:gd name="connsiteX14" fmla="*/ 34804 w 1326965"/>
                <a:gd name="connsiteY14" fmla="*/ 336060 h 356900"/>
                <a:gd name="connsiteX15" fmla="*/ 59665 w 1326965"/>
                <a:gd name="connsiteY15" fmla="*/ 315218 h 356900"/>
                <a:gd name="connsiteX16" fmla="*/ 89497 w 1326965"/>
                <a:gd name="connsiteY16" fmla="*/ 281352 h 356900"/>
                <a:gd name="connsiteX17" fmla="*/ 104414 w 1326965"/>
                <a:gd name="connsiteY17" fmla="*/ 260512 h 356900"/>
                <a:gd name="connsiteX18" fmla="*/ 121815 w 1326965"/>
                <a:gd name="connsiteY18" fmla="*/ 237066 h 356900"/>
                <a:gd name="connsiteX19" fmla="*/ 139216 w 1326965"/>
                <a:gd name="connsiteY19" fmla="*/ 208410 h 356900"/>
                <a:gd name="connsiteX20" fmla="*/ 156620 w 1326965"/>
                <a:gd name="connsiteY20" fmla="*/ 174543 h 356900"/>
                <a:gd name="connsiteX21" fmla="*/ 176508 w 1326965"/>
                <a:gd name="connsiteY21" fmla="*/ 138071 h 356900"/>
                <a:gd name="connsiteX22" fmla="*/ 193910 w 1326965"/>
                <a:gd name="connsiteY22" fmla="*/ 96390 h 356900"/>
                <a:gd name="connsiteX23" fmla="*/ 208824 w 1326965"/>
                <a:gd name="connsiteY23" fmla="*/ 65128 h 356900"/>
                <a:gd name="connsiteX24" fmla="*/ 226228 w 1326965"/>
                <a:gd name="connsiteY24" fmla="*/ 41682 h 356900"/>
                <a:gd name="connsiteX25" fmla="*/ 243631 w 1326965"/>
                <a:gd name="connsiteY25" fmla="*/ 23446 h 356900"/>
                <a:gd name="connsiteX26" fmla="*/ 263519 w 1326965"/>
                <a:gd name="connsiteY26" fmla="*/ 13025 h 356900"/>
                <a:gd name="connsiteX27" fmla="*/ 283408 w 1326965"/>
                <a:gd name="connsiteY27" fmla="*/ 5211 h 356900"/>
                <a:gd name="connsiteX28" fmla="*/ 303295 w 1326965"/>
                <a:gd name="connsiteY28" fmla="*/ 2606 h 356900"/>
                <a:gd name="connsiteX29" fmla="*/ 340585 w 1326965"/>
                <a:gd name="connsiteY29" fmla="*/ 0 h 35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26965" h="356900">
                  <a:moveTo>
                    <a:pt x="340585" y="0"/>
                  </a:moveTo>
                  <a:lnTo>
                    <a:pt x="579666" y="0"/>
                  </a:lnTo>
                  <a:lnTo>
                    <a:pt x="623320" y="0"/>
                  </a:lnTo>
                  <a:lnTo>
                    <a:pt x="862401" y="0"/>
                  </a:lnTo>
                  <a:lnTo>
                    <a:pt x="1326965" y="0"/>
                  </a:lnTo>
                  <a:lnTo>
                    <a:pt x="1326965" y="356900"/>
                  </a:lnTo>
                  <a:lnTo>
                    <a:pt x="1285302" y="356900"/>
                  </a:lnTo>
                  <a:lnTo>
                    <a:pt x="1241647" y="356900"/>
                  </a:lnTo>
                  <a:lnTo>
                    <a:pt x="1002566" y="356900"/>
                  </a:lnTo>
                  <a:lnTo>
                    <a:pt x="521816" y="356900"/>
                  </a:lnTo>
                  <a:lnTo>
                    <a:pt x="282735" y="356900"/>
                  </a:lnTo>
                  <a:lnTo>
                    <a:pt x="239081" y="356900"/>
                  </a:lnTo>
                  <a:lnTo>
                    <a:pt x="0" y="356900"/>
                  </a:lnTo>
                  <a:lnTo>
                    <a:pt x="14916" y="349086"/>
                  </a:lnTo>
                  <a:lnTo>
                    <a:pt x="34804" y="336060"/>
                  </a:lnTo>
                  <a:lnTo>
                    <a:pt x="59665" y="315218"/>
                  </a:lnTo>
                  <a:lnTo>
                    <a:pt x="89497" y="281352"/>
                  </a:lnTo>
                  <a:lnTo>
                    <a:pt x="104414" y="260512"/>
                  </a:lnTo>
                  <a:lnTo>
                    <a:pt x="121815" y="237066"/>
                  </a:lnTo>
                  <a:lnTo>
                    <a:pt x="139216" y="208410"/>
                  </a:lnTo>
                  <a:lnTo>
                    <a:pt x="156620" y="174543"/>
                  </a:lnTo>
                  <a:lnTo>
                    <a:pt x="176508" y="138071"/>
                  </a:lnTo>
                  <a:lnTo>
                    <a:pt x="193910" y="96390"/>
                  </a:lnTo>
                  <a:lnTo>
                    <a:pt x="208824" y="65128"/>
                  </a:lnTo>
                  <a:lnTo>
                    <a:pt x="226228" y="41682"/>
                  </a:lnTo>
                  <a:lnTo>
                    <a:pt x="243631" y="23446"/>
                  </a:lnTo>
                  <a:lnTo>
                    <a:pt x="263519" y="13025"/>
                  </a:lnTo>
                  <a:lnTo>
                    <a:pt x="283408" y="5211"/>
                  </a:lnTo>
                  <a:lnTo>
                    <a:pt x="303295" y="2606"/>
                  </a:lnTo>
                  <a:lnTo>
                    <a:pt x="340585" y="0"/>
                  </a:ln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9" name="자유형 31">
              <a:extLst>
                <a:ext uri="{FF2B5EF4-FFF2-40B4-BE49-F238E27FC236}">
                  <a16:creationId xmlns:a16="http://schemas.microsoft.com/office/drawing/2014/main" id="{5FD03327-4F37-76A0-1102-81E879328542}"/>
                </a:ext>
              </a:extLst>
            </p:cNvPr>
            <p:cNvSpPr/>
            <p:nvPr/>
          </p:nvSpPr>
          <p:spPr>
            <a:xfrm>
              <a:off x="396175" y="1361873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658D3EF-0B4A-1645-2493-5A39CF8F4D59}"/>
                </a:ext>
              </a:extLst>
            </p:cNvPr>
            <p:cNvSpPr txBox="1"/>
            <p:nvPr/>
          </p:nvSpPr>
          <p:spPr>
            <a:xfrm>
              <a:off x="565286" y="1424684"/>
              <a:ext cx="1617430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D23F2DB-C5ED-5C53-1915-8A90516E1763}"/>
                </a:ext>
              </a:extLst>
            </p:cNvPr>
            <p:cNvSpPr txBox="1"/>
            <p:nvPr/>
          </p:nvSpPr>
          <p:spPr>
            <a:xfrm>
              <a:off x="1054435" y="1829372"/>
              <a:ext cx="1266372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교육과정의 개요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A278BA6E-B84F-8DBD-CEE1-8C795E81CDEB}"/>
                </a:ext>
              </a:extLst>
            </p:cNvPr>
            <p:cNvGrpSpPr/>
            <p:nvPr/>
          </p:nvGrpSpPr>
          <p:grpSpPr>
            <a:xfrm>
              <a:off x="573659" y="2181196"/>
              <a:ext cx="2227925" cy="391127"/>
              <a:chOff x="573659" y="2181196"/>
              <a:chExt cx="2227925" cy="391127"/>
            </a:xfrm>
          </p:grpSpPr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86FC5AD3-2266-EC88-6905-5FA11ABCB5F9}"/>
                  </a:ext>
                </a:extLst>
              </p:cNvPr>
              <p:cNvGrpSpPr/>
              <p:nvPr/>
            </p:nvGrpSpPr>
            <p:grpSpPr>
              <a:xfrm>
                <a:off x="573659" y="2181196"/>
                <a:ext cx="2227925" cy="391127"/>
                <a:chOff x="573659" y="2181196"/>
                <a:chExt cx="2227925" cy="391127"/>
              </a:xfrm>
            </p:grpSpPr>
            <p:sp>
              <p:nvSpPr>
                <p:cNvPr id="59" name="사각형: 둥근 모서리 58">
                  <a:extLst>
                    <a:ext uri="{FF2B5EF4-FFF2-40B4-BE49-F238E27FC236}">
                      <a16:creationId xmlns:a16="http://schemas.microsoft.com/office/drawing/2014/main" id="{32F19A92-C56F-EDF5-3926-95E19844A193}"/>
                    </a:ext>
                  </a:extLst>
                </p:cNvPr>
                <p:cNvSpPr/>
                <p:nvPr/>
              </p:nvSpPr>
              <p:spPr>
                <a:xfrm>
                  <a:off x="573659" y="2181196"/>
                  <a:ext cx="2227925" cy="391127"/>
                </a:xfrm>
                <a:prstGeom prst="roundRect">
                  <a:avLst>
                    <a:gd name="adj" fmla="val 15122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62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7ABB6FC2-8DF8-45E7-7495-58F243F8276F}"/>
                    </a:ext>
                  </a:extLst>
                </p:cNvPr>
                <p:cNvSpPr txBox="1"/>
                <p:nvPr/>
              </p:nvSpPr>
              <p:spPr>
                <a:xfrm>
                  <a:off x="1119120" y="2253649"/>
                  <a:ext cx="90249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3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성격 및 </a:t>
                  </a:r>
                  <a:r>
                    <a:rPr lang="ko-KR" altLang="en-US" sz="1600" dirty="0">
                      <a:solidFill>
                        <a:srgbClr val="D24242"/>
                      </a:solidFill>
                    </a:rPr>
                    <a:t>목표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BFA81349-16F8-47A0-C0B6-A9B5E2F4D498}"/>
                    </a:ext>
                  </a:extLst>
                </p:cNvPr>
                <p:cNvSpPr txBox="1"/>
                <p:nvPr/>
              </p:nvSpPr>
              <p:spPr>
                <a:xfrm>
                  <a:off x="703816" y="2269037"/>
                  <a:ext cx="224420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CAE9EE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</a:t>
                  </a:r>
                  <a:endPara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C31BF293-42CA-DCF5-B3BB-99DA5DF7BD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3608" y="2233234"/>
                <a:ext cx="0" cy="287050"/>
              </a:xfrm>
              <a:prstGeom prst="line">
                <a:avLst/>
              </a:prstGeom>
              <a:ln w="19050">
                <a:solidFill>
                  <a:srgbClr val="9EC4D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3CD5E987-EB65-4219-66D8-605D85488C91}"/>
                </a:ext>
              </a:extLst>
            </p:cNvPr>
            <p:cNvGrpSpPr/>
            <p:nvPr/>
          </p:nvGrpSpPr>
          <p:grpSpPr>
            <a:xfrm>
              <a:off x="573659" y="2684789"/>
              <a:ext cx="2227925" cy="2097261"/>
              <a:chOff x="573659" y="2670057"/>
              <a:chExt cx="2227925" cy="2097261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B362E73C-891B-D42D-E091-3B960A92E1D5}"/>
                  </a:ext>
                </a:extLst>
              </p:cNvPr>
              <p:cNvGrpSpPr/>
              <p:nvPr/>
            </p:nvGrpSpPr>
            <p:grpSpPr>
              <a:xfrm>
                <a:off x="573659" y="2670057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206E807E-64A8-2700-1B27-4CD4A6109BE6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54" name="사각형: 둥근 모서리 53">
                    <a:extLst>
                      <a:ext uri="{FF2B5EF4-FFF2-40B4-BE49-F238E27FC236}">
                        <a16:creationId xmlns:a16="http://schemas.microsoft.com/office/drawing/2014/main" id="{5EF3C61C-2C64-02BE-903F-BC31E8D27CB2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721E40AF-E156-1F94-71F9-2C343D346AD1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53888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 체계 및 성취기준</a:t>
                    </a:r>
                  </a:p>
                </p:txBody>
              </p:sp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90460C41-52A4-CF2A-6AF2-C750BC24FFD5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53" name="직선 연결선 52">
                  <a:extLst>
                    <a:ext uri="{FF2B5EF4-FFF2-40B4-BE49-F238E27FC236}">
                      <a16:creationId xmlns:a16="http://schemas.microsoft.com/office/drawing/2014/main" id="{7F611F0A-A614-2B98-28D9-23503CF85E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2B335298-C325-1487-0461-21CEE1C7630E}"/>
                  </a:ext>
                </a:extLst>
              </p:cNvPr>
              <p:cNvGrpSpPr/>
              <p:nvPr/>
            </p:nvGrpSpPr>
            <p:grpSpPr>
              <a:xfrm>
                <a:off x="671982" y="3156209"/>
                <a:ext cx="2013444" cy="1611109"/>
                <a:chOff x="671982" y="3156209"/>
                <a:chExt cx="2013444" cy="1611109"/>
              </a:xfrm>
            </p:grpSpPr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A17AD335-7DF8-6B71-A2F2-FB6C38DE5632}"/>
                    </a:ext>
                  </a:extLst>
                </p:cNvPr>
                <p:cNvGrpSpPr/>
                <p:nvPr/>
              </p:nvGrpSpPr>
              <p:grpSpPr>
                <a:xfrm>
                  <a:off x="671982" y="3156209"/>
                  <a:ext cx="1285680" cy="860153"/>
                  <a:chOff x="1064903" y="3156209"/>
                  <a:chExt cx="1285680" cy="860153"/>
                </a:xfrm>
              </p:grpSpPr>
              <p:grpSp>
                <p:nvGrpSpPr>
                  <p:cNvPr id="43" name="그룹 42">
                    <a:extLst>
                      <a:ext uri="{FF2B5EF4-FFF2-40B4-BE49-F238E27FC236}">
                        <a16:creationId xmlns:a16="http://schemas.microsoft.com/office/drawing/2014/main" id="{20BD9192-65D7-890B-0E2A-D2BFC8459FAF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48" name="그룹 47">
                      <a:extLst>
                        <a:ext uri="{FF2B5EF4-FFF2-40B4-BE49-F238E27FC236}">
                          <a16:creationId xmlns:a16="http://schemas.microsoft.com/office/drawing/2014/main" id="{58B46371-9727-7BFF-67B4-2B4D1EF4A4C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50" name="타원 49">
                        <a:extLst>
                          <a:ext uri="{FF2B5EF4-FFF2-40B4-BE49-F238E27FC236}">
                            <a16:creationId xmlns:a16="http://schemas.microsoft.com/office/drawing/2014/main" id="{AF39EA46-52B2-2FEC-DAD3-FAE74A963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51" name="TextBox 50">
                        <a:extLst>
                          <a:ext uri="{FF2B5EF4-FFF2-40B4-BE49-F238E27FC236}">
                            <a16:creationId xmlns:a16="http://schemas.microsoft.com/office/drawing/2014/main" id="{8EAB4A1C-982B-B5CB-22FF-FEE58A96022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가</a:t>
                        </a:r>
                      </a:p>
                    </p:txBody>
                  </p:sp>
                </p:grpSp>
                <p:sp>
                  <p:nvSpPr>
                    <p:cNvPr id="49" name="TextBox 48">
                      <a:extLst>
                        <a:ext uri="{FF2B5EF4-FFF2-40B4-BE49-F238E27FC236}">
                          <a16:creationId xmlns:a16="http://schemas.microsoft.com/office/drawing/2014/main" id="{4B7B9C08-957A-5F1D-28F2-411585DBF79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내용 체계</a:t>
                      </a:r>
                    </a:p>
                  </p:txBody>
                </p:sp>
              </p:grpSp>
              <p:grpSp>
                <p:nvGrpSpPr>
                  <p:cNvPr id="44" name="그룹 43">
                    <a:extLst>
                      <a:ext uri="{FF2B5EF4-FFF2-40B4-BE49-F238E27FC236}">
                        <a16:creationId xmlns:a16="http://schemas.microsoft.com/office/drawing/2014/main" id="{85F49D5A-25FB-DD6A-46D8-56F4C6673A70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973023" cy="567961"/>
                    <a:chOff x="1377560" y="3448401"/>
                    <a:chExt cx="973023" cy="567961"/>
                  </a:xfrm>
                </p:grpSpPr>
                <p:sp>
                  <p:nvSpPr>
                    <p:cNvPr id="45" name="TextBox 44">
                      <a:extLst>
                        <a:ext uri="{FF2B5EF4-FFF2-40B4-BE49-F238E27FC236}">
                          <a16:creationId xmlns:a16="http://schemas.microsoft.com/office/drawing/2014/main" id="{D30D3C6B-D0B5-4B57-FA0A-D7DD4E895FC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37510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영역</a:t>
                      </a:r>
                    </a:p>
                  </p:txBody>
                </p:sp>
                <p:sp>
                  <p:nvSpPr>
                    <p:cNvPr id="46" name="TextBox 45">
                      <a:extLst>
                        <a:ext uri="{FF2B5EF4-FFF2-40B4-BE49-F238E27FC236}">
                          <a16:creationId xmlns:a16="http://schemas.microsoft.com/office/drawing/2014/main" id="{B305C82B-BDDB-67E5-A537-628140D89CC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97302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핵심 아이디어 </a:t>
                      </a:r>
                    </a:p>
                  </p:txBody>
                </p:sp>
                <p:sp>
                  <p:nvSpPr>
                    <p:cNvPr id="47" name="TextBox 46">
                      <a:extLst>
                        <a:ext uri="{FF2B5EF4-FFF2-40B4-BE49-F238E27FC236}">
                          <a16:creationId xmlns:a16="http://schemas.microsoft.com/office/drawing/2014/main" id="{4D838EC6-284E-7636-59D3-82243BF62DE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847085"/>
                      <a:ext cx="67486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내용 요소</a:t>
                      </a:r>
                    </a:p>
                  </p:txBody>
                </p:sp>
              </p:grpSp>
            </p:grpSp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66FAFD4E-4847-124E-EB22-C3B5ECFFFCAC}"/>
                    </a:ext>
                  </a:extLst>
                </p:cNvPr>
                <p:cNvGrpSpPr/>
                <p:nvPr/>
              </p:nvGrpSpPr>
              <p:grpSpPr>
                <a:xfrm>
                  <a:off x="671982" y="4106507"/>
                  <a:ext cx="2013444" cy="660811"/>
                  <a:chOff x="1064903" y="3156209"/>
                  <a:chExt cx="2013444" cy="660811"/>
                </a:xfrm>
              </p:grpSpPr>
              <p:grpSp>
                <p:nvGrpSpPr>
                  <p:cNvPr id="35" name="그룹 34">
                    <a:extLst>
                      <a:ext uri="{FF2B5EF4-FFF2-40B4-BE49-F238E27FC236}">
                        <a16:creationId xmlns:a16="http://schemas.microsoft.com/office/drawing/2014/main" id="{B0573D33-0443-8238-C460-79DA1584E5C0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39" name="그룹 38">
                      <a:extLst>
                        <a:ext uri="{FF2B5EF4-FFF2-40B4-BE49-F238E27FC236}">
                          <a16:creationId xmlns:a16="http://schemas.microsoft.com/office/drawing/2014/main" id="{CB3CAF22-9C85-43AD-6A4D-3C4763AA84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41" name="타원 40">
                        <a:extLst>
                          <a:ext uri="{FF2B5EF4-FFF2-40B4-BE49-F238E27FC236}">
                            <a16:creationId xmlns:a16="http://schemas.microsoft.com/office/drawing/2014/main" id="{74B78611-9877-5837-097A-4A5690ED66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ECBCBB89-B67B-6464-D045-1883F8B1CDF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나</a:t>
                        </a:r>
                      </a:p>
                    </p:txBody>
                  </p:sp>
                </p:grpSp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4364081E-10AF-8071-CB16-81C0836855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성취 기준</a:t>
                      </a:r>
                    </a:p>
                  </p:txBody>
                </p:sp>
              </p:grpSp>
              <p:grpSp>
                <p:nvGrpSpPr>
                  <p:cNvPr id="36" name="그룹 35">
                    <a:extLst>
                      <a:ext uri="{FF2B5EF4-FFF2-40B4-BE49-F238E27FC236}">
                        <a16:creationId xmlns:a16="http://schemas.microsoft.com/office/drawing/2014/main" id="{C31EEDF7-A8B8-2E72-0CDE-9FBDBE45693E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1700787" cy="368619"/>
                    <a:chOff x="1377560" y="3448401"/>
                    <a:chExt cx="1700787" cy="368619"/>
                  </a:xfrm>
                </p:grpSpPr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E84DCD68-4779-540A-EA63-A820D9283D7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94096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해설</a:t>
                      </a:r>
                    </a:p>
                  </p:txBody>
                </p:sp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5A1802DC-8F1A-1254-BF56-6864EC6A815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1700787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적용 시 고려 사항</a:t>
                      </a:r>
                    </a:p>
                  </p:txBody>
                </p:sp>
              </p:grpSp>
            </p:grpSp>
          </p:grp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BE3DBD12-7867-639A-B849-6936EB374F64}"/>
                </a:ext>
              </a:extLst>
            </p:cNvPr>
            <p:cNvGrpSpPr/>
            <p:nvPr/>
          </p:nvGrpSpPr>
          <p:grpSpPr>
            <a:xfrm>
              <a:off x="573659" y="4967540"/>
              <a:ext cx="2227925" cy="1047429"/>
              <a:chOff x="573659" y="5062416"/>
              <a:chExt cx="2227925" cy="1047429"/>
            </a:xfrm>
          </p:grpSpPr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6852A6B8-5F64-43D2-CA07-73DD32B5010A}"/>
                  </a:ext>
                </a:extLst>
              </p:cNvPr>
              <p:cNvGrpSpPr/>
              <p:nvPr/>
            </p:nvGrpSpPr>
            <p:grpSpPr>
              <a:xfrm>
                <a:off x="573659" y="5062416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C03D0A9D-BE54-6E5A-7F2C-B57F55917D15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28" name="사각형: 둥근 모서리 27">
                    <a:extLst>
                      <a:ext uri="{FF2B5EF4-FFF2-40B4-BE49-F238E27FC236}">
                        <a16:creationId xmlns:a16="http://schemas.microsoft.com/office/drawing/2014/main" id="{E2C48CD6-94E8-2FD6-A27E-4D1E57314FD2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18E3A809-ED13-27E5-49EF-D594CFE359F1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229504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교수</a:t>
                    </a:r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 및 평가 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FB991D42-12A6-3522-C88F-B6BE76DECA18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3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27" name="직선 연결선 26">
                  <a:extLst>
                    <a:ext uri="{FF2B5EF4-FFF2-40B4-BE49-F238E27FC236}">
                      <a16:creationId xmlns:a16="http://schemas.microsoft.com/office/drawing/2014/main" id="{72685CC3-41AA-AE50-7528-CB30172133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DB42BCEE-F34C-7A49-E535-55D98E224049}"/>
                  </a:ext>
                </a:extLst>
              </p:cNvPr>
              <p:cNvGrpSpPr/>
              <p:nvPr/>
            </p:nvGrpSpPr>
            <p:grpSpPr>
              <a:xfrm>
                <a:off x="671982" y="5548568"/>
                <a:ext cx="974698" cy="243086"/>
                <a:chOff x="1064903" y="3156209"/>
                <a:chExt cx="974698" cy="243086"/>
              </a:xfrm>
            </p:grpSpPr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D6827631-5073-3EFD-7A70-0B286A21EA27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24" name="타원 23">
                    <a:extLst>
                      <a:ext uri="{FF2B5EF4-FFF2-40B4-BE49-F238E27FC236}">
                        <a16:creationId xmlns:a16="http://schemas.microsoft.com/office/drawing/2014/main" id="{4848906D-9ACC-8B16-7BA3-11F6CA4B502D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67D11CA1-7872-9BDB-6541-7F530B8CEF70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24A532B-D95E-08D3-862E-4B2EA7ED2417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66204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교수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학습</a:t>
                  </a:r>
                </a:p>
              </p:txBody>
            </p:sp>
          </p:grp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46C3741A-4CC6-7E4D-6110-9C06AF0F7390}"/>
                  </a:ext>
                </a:extLst>
              </p:cNvPr>
              <p:cNvGrpSpPr/>
              <p:nvPr/>
            </p:nvGrpSpPr>
            <p:grpSpPr>
              <a:xfrm>
                <a:off x="671982" y="5866759"/>
                <a:ext cx="617228" cy="243086"/>
                <a:chOff x="1064903" y="3156209"/>
                <a:chExt cx="617228" cy="243086"/>
              </a:xfrm>
            </p:grpSpPr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0C092F8D-B1E7-17AD-64CE-C2F1DC8D8FA5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20" name="타원 19">
                    <a:extLst>
                      <a:ext uri="{FF2B5EF4-FFF2-40B4-BE49-F238E27FC236}">
                        <a16:creationId xmlns:a16="http://schemas.microsoft.com/office/drawing/2014/main" id="{6F00B641-8997-26E4-1284-7C9058F791D7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56FBCC3F-8F88-1475-48E1-D5CB2D9044D6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나</a:t>
                    </a:r>
                  </a:p>
                </p:txBody>
              </p:sp>
            </p:grp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0F54320-8076-5F9E-0272-EDDBB0D12CDD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30457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평가</a:t>
                  </a: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0FA6EF-86A1-1B82-4ADA-2278F5E9B28D}"/>
              </a:ext>
            </a:extLst>
          </p:cNvPr>
          <p:cNvSpPr txBox="1"/>
          <p:nvPr/>
        </p:nvSpPr>
        <p:spPr>
          <a:xfrm>
            <a:off x="1155752" y="551516"/>
            <a:ext cx="62196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목표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E63875-5826-333D-98BD-DD455260B508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9734DFF8-F4C7-97E2-93C4-2F6B7E5858F0}"/>
              </a:ext>
            </a:extLst>
          </p:cNvPr>
          <p:cNvGrpSpPr/>
          <p:nvPr/>
        </p:nvGrpSpPr>
        <p:grpSpPr>
          <a:xfrm flipH="1">
            <a:off x="3123779" y="2032406"/>
            <a:ext cx="5551909" cy="938045"/>
            <a:chOff x="3123779" y="1967597"/>
            <a:chExt cx="5551909" cy="938045"/>
          </a:xfrm>
        </p:grpSpPr>
        <p:grpSp>
          <p:nvGrpSpPr>
            <p:cNvPr id="320" name="그룹 319">
              <a:extLst>
                <a:ext uri="{FF2B5EF4-FFF2-40B4-BE49-F238E27FC236}">
                  <a16:creationId xmlns:a16="http://schemas.microsoft.com/office/drawing/2014/main" id="{7A54F2D6-7EC5-A45E-95B7-C623991B80F7}"/>
                </a:ext>
              </a:extLst>
            </p:cNvPr>
            <p:cNvGrpSpPr/>
            <p:nvPr/>
          </p:nvGrpSpPr>
          <p:grpSpPr>
            <a:xfrm flipH="1">
              <a:off x="3123779" y="1967597"/>
              <a:ext cx="5551909" cy="938045"/>
              <a:chOff x="2695575" y="3109912"/>
              <a:chExt cx="3753421" cy="634174"/>
            </a:xfrm>
          </p:grpSpPr>
          <p:sp>
            <p:nvSpPr>
              <p:cNvPr id="323" name="자유형: 도형 322">
                <a:extLst>
                  <a:ext uri="{FF2B5EF4-FFF2-40B4-BE49-F238E27FC236}">
                    <a16:creationId xmlns:a16="http://schemas.microsoft.com/office/drawing/2014/main" id="{99156CBD-5654-5CE2-B654-84EE1BEE45E7}"/>
                  </a:ext>
                </a:extLst>
              </p:cNvPr>
              <p:cNvSpPr/>
              <p:nvPr/>
            </p:nvSpPr>
            <p:spPr>
              <a:xfrm>
                <a:off x="2695575" y="3109912"/>
                <a:ext cx="3753421" cy="634174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C36B61">
                  <a:alpha val="3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24" name="자유형: 도형 323">
                <a:extLst>
                  <a:ext uri="{FF2B5EF4-FFF2-40B4-BE49-F238E27FC236}">
                    <a16:creationId xmlns:a16="http://schemas.microsoft.com/office/drawing/2014/main" id="{7270C48F-24E3-B488-8BE3-380BA001817C}"/>
                  </a:ext>
                </a:extLst>
              </p:cNvPr>
              <p:cNvSpPr/>
              <p:nvPr/>
            </p:nvSpPr>
            <p:spPr>
              <a:xfrm>
                <a:off x="2772438" y="3191537"/>
                <a:ext cx="470910" cy="470899"/>
              </a:xfrm>
              <a:custGeom>
                <a:avLst/>
                <a:gdLst>
                  <a:gd name="connsiteX0" fmla="*/ 470157 w 470910"/>
                  <a:gd name="connsiteY0" fmla="*/ 216411 h 470899"/>
                  <a:gd name="connsiteX1" fmla="*/ 216411 w 470910"/>
                  <a:gd name="connsiteY1" fmla="*/ 470157 h 470899"/>
                  <a:gd name="connsiteX2" fmla="*/ 765 w 470910"/>
                  <a:gd name="connsiteY2" fmla="*/ 254607 h 470899"/>
                  <a:gd name="connsiteX3" fmla="*/ 254701 w 470910"/>
                  <a:gd name="connsiteY3" fmla="*/ 765 h 470899"/>
                  <a:gd name="connsiteX4" fmla="*/ 470157 w 470910"/>
                  <a:gd name="connsiteY4" fmla="*/ 216411 h 470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0910" h="470899">
                    <a:moveTo>
                      <a:pt x="470157" y="216411"/>
                    </a:moveTo>
                    <a:cubicBezTo>
                      <a:pt x="481587" y="361382"/>
                      <a:pt x="361477" y="481492"/>
                      <a:pt x="216411" y="470157"/>
                    </a:cubicBezTo>
                    <a:cubicBezTo>
                      <a:pt x="102301" y="461204"/>
                      <a:pt x="9814" y="368716"/>
                      <a:pt x="765" y="254607"/>
                    </a:cubicBezTo>
                    <a:cubicBezTo>
                      <a:pt x="-10760" y="109446"/>
                      <a:pt x="109540" y="-10760"/>
                      <a:pt x="254701" y="765"/>
                    </a:cubicBezTo>
                    <a:cubicBezTo>
                      <a:pt x="368811" y="9814"/>
                      <a:pt x="461203" y="102302"/>
                      <a:pt x="470157" y="2164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  <a:effectLst>
                <a:outerShdw dist="38100" dir="5400000" algn="t" rotWithShape="0">
                  <a:srgbClr val="BB574D">
                    <a:alpha val="28000"/>
                  </a:srgb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A4EF4D8F-0D6A-4B56-00DA-E3A85B8E1C32}"/>
                </a:ext>
              </a:extLst>
            </p:cNvPr>
            <p:cNvSpPr txBox="1"/>
            <p:nvPr/>
          </p:nvSpPr>
          <p:spPr>
            <a:xfrm flipH="1">
              <a:off x="3854195" y="2313509"/>
              <a:ext cx="313226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긍정적 자아 정체성과 대인 관계 형성</a:t>
              </a:r>
              <a:endParaRPr lang="en-US" altLang="ko-KR" sz="16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F02F7A96-2127-F185-BF03-5041A654355B}"/>
                </a:ext>
              </a:extLst>
            </p:cNvPr>
            <p:cNvSpPr txBox="1"/>
            <p:nvPr/>
          </p:nvSpPr>
          <p:spPr>
            <a:xfrm flipH="1">
              <a:off x="8060632" y="2251954"/>
              <a:ext cx="306174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BB574D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Ⅰ</a:t>
              </a:r>
            </a:p>
          </p:txBody>
        </p:sp>
      </p:grpSp>
      <p:grpSp>
        <p:nvGrpSpPr>
          <p:cNvPr id="325" name="그룹 324">
            <a:extLst>
              <a:ext uri="{FF2B5EF4-FFF2-40B4-BE49-F238E27FC236}">
                <a16:creationId xmlns:a16="http://schemas.microsoft.com/office/drawing/2014/main" id="{95BCC5E0-4A6D-0E12-D55F-A4187C319781}"/>
              </a:ext>
            </a:extLst>
          </p:cNvPr>
          <p:cNvGrpSpPr/>
          <p:nvPr/>
        </p:nvGrpSpPr>
        <p:grpSpPr>
          <a:xfrm flipH="1">
            <a:off x="3123779" y="3091884"/>
            <a:ext cx="5551909" cy="938045"/>
            <a:chOff x="3123779" y="1967597"/>
            <a:chExt cx="5551909" cy="938045"/>
          </a:xfrm>
        </p:grpSpPr>
        <p:grpSp>
          <p:nvGrpSpPr>
            <p:cNvPr id="326" name="그룹 325">
              <a:extLst>
                <a:ext uri="{FF2B5EF4-FFF2-40B4-BE49-F238E27FC236}">
                  <a16:creationId xmlns:a16="http://schemas.microsoft.com/office/drawing/2014/main" id="{EDE812AB-C8C6-C318-E656-B8A349465DD9}"/>
                </a:ext>
              </a:extLst>
            </p:cNvPr>
            <p:cNvGrpSpPr/>
            <p:nvPr/>
          </p:nvGrpSpPr>
          <p:grpSpPr>
            <a:xfrm flipH="1">
              <a:off x="3123779" y="1967597"/>
              <a:ext cx="5551909" cy="938045"/>
              <a:chOff x="2695575" y="3109912"/>
              <a:chExt cx="3753421" cy="634174"/>
            </a:xfrm>
          </p:grpSpPr>
          <p:sp>
            <p:nvSpPr>
              <p:cNvPr id="329" name="자유형: 도형 328">
                <a:extLst>
                  <a:ext uri="{FF2B5EF4-FFF2-40B4-BE49-F238E27FC236}">
                    <a16:creationId xmlns:a16="http://schemas.microsoft.com/office/drawing/2014/main" id="{F1F49B67-85E3-C31C-A280-F89277DC184E}"/>
                  </a:ext>
                </a:extLst>
              </p:cNvPr>
              <p:cNvSpPr/>
              <p:nvPr/>
            </p:nvSpPr>
            <p:spPr>
              <a:xfrm>
                <a:off x="2695575" y="3109912"/>
                <a:ext cx="3753421" cy="634174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FCC642">
                  <a:alpha val="3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42" name="자유형: 도형 341">
                <a:extLst>
                  <a:ext uri="{FF2B5EF4-FFF2-40B4-BE49-F238E27FC236}">
                    <a16:creationId xmlns:a16="http://schemas.microsoft.com/office/drawing/2014/main" id="{F8D9AD67-2F0E-6710-E243-D20AFF45675F}"/>
                  </a:ext>
                </a:extLst>
              </p:cNvPr>
              <p:cNvSpPr/>
              <p:nvPr/>
            </p:nvSpPr>
            <p:spPr>
              <a:xfrm>
                <a:off x="2772438" y="3191537"/>
                <a:ext cx="470910" cy="470899"/>
              </a:xfrm>
              <a:custGeom>
                <a:avLst/>
                <a:gdLst>
                  <a:gd name="connsiteX0" fmla="*/ 470157 w 470910"/>
                  <a:gd name="connsiteY0" fmla="*/ 216411 h 470899"/>
                  <a:gd name="connsiteX1" fmla="*/ 216411 w 470910"/>
                  <a:gd name="connsiteY1" fmla="*/ 470157 h 470899"/>
                  <a:gd name="connsiteX2" fmla="*/ 765 w 470910"/>
                  <a:gd name="connsiteY2" fmla="*/ 254607 h 470899"/>
                  <a:gd name="connsiteX3" fmla="*/ 254701 w 470910"/>
                  <a:gd name="connsiteY3" fmla="*/ 765 h 470899"/>
                  <a:gd name="connsiteX4" fmla="*/ 470157 w 470910"/>
                  <a:gd name="connsiteY4" fmla="*/ 216411 h 470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0910" h="470899">
                    <a:moveTo>
                      <a:pt x="470157" y="216411"/>
                    </a:moveTo>
                    <a:cubicBezTo>
                      <a:pt x="481587" y="361382"/>
                      <a:pt x="361477" y="481492"/>
                      <a:pt x="216411" y="470157"/>
                    </a:cubicBezTo>
                    <a:cubicBezTo>
                      <a:pt x="102301" y="461204"/>
                      <a:pt x="9814" y="368716"/>
                      <a:pt x="765" y="254607"/>
                    </a:cubicBezTo>
                    <a:cubicBezTo>
                      <a:pt x="-10760" y="109446"/>
                      <a:pt x="109540" y="-10760"/>
                      <a:pt x="254701" y="765"/>
                    </a:cubicBezTo>
                    <a:cubicBezTo>
                      <a:pt x="368811" y="9814"/>
                      <a:pt x="461203" y="102302"/>
                      <a:pt x="470157" y="2164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  <a:effectLst>
                <a:outerShdw dist="38100" dir="5400000" algn="t" rotWithShape="0">
                  <a:srgbClr val="F6AD2A">
                    <a:alpha val="28000"/>
                  </a:srgb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D2862A28-B639-88C7-B688-87AB6C98A276}"/>
                </a:ext>
              </a:extLst>
            </p:cNvPr>
            <p:cNvSpPr txBox="1"/>
            <p:nvPr/>
          </p:nvSpPr>
          <p:spPr>
            <a:xfrm flipH="1">
              <a:off x="5106140" y="2313509"/>
              <a:ext cx="1880323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자립적 생활 역량 함양</a:t>
              </a:r>
              <a:endParaRPr lang="en-US" altLang="ko-KR" sz="16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E49013B2-7A79-73CF-2588-612BA1046999}"/>
                </a:ext>
              </a:extLst>
            </p:cNvPr>
            <p:cNvSpPr txBox="1"/>
            <p:nvPr/>
          </p:nvSpPr>
          <p:spPr>
            <a:xfrm flipH="1">
              <a:off x="8060632" y="2251954"/>
              <a:ext cx="306174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CC642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</a:p>
          </p:txBody>
        </p:sp>
      </p:grpSp>
      <p:grpSp>
        <p:nvGrpSpPr>
          <p:cNvPr id="343" name="그룹 342">
            <a:extLst>
              <a:ext uri="{FF2B5EF4-FFF2-40B4-BE49-F238E27FC236}">
                <a16:creationId xmlns:a16="http://schemas.microsoft.com/office/drawing/2014/main" id="{C337F460-8A62-9AC5-7053-353DABE2E223}"/>
              </a:ext>
            </a:extLst>
          </p:cNvPr>
          <p:cNvGrpSpPr/>
          <p:nvPr/>
        </p:nvGrpSpPr>
        <p:grpSpPr>
          <a:xfrm flipH="1">
            <a:off x="3123779" y="4151362"/>
            <a:ext cx="5551909" cy="938045"/>
            <a:chOff x="3123779" y="1967597"/>
            <a:chExt cx="5551909" cy="938045"/>
          </a:xfrm>
        </p:grpSpPr>
        <p:grpSp>
          <p:nvGrpSpPr>
            <p:cNvPr id="344" name="그룹 343">
              <a:extLst>
                <a:ext uri="{FF2B5EF4-FFF2-40B4-BE49-F238E27FC236}">
                  <a16:creationId xmlns:a16="http://schemas.microsoft.com/office/drawing/2014/main" id="{3F6448ED-B28F-3889-509A-2C19264BC013}"/>
                </a:ext>
              </a:extLst>
            </p:cNvPr>
            <p:cNvGrpSpPr/>
            <p:nvPr/>
          </p:nvGrpSpPr>
          <p:grpSpPr>
            <a:xfrm flipH="1">
              <a:off x="3123779" y="1967597"/>
              <a:ext cx="5551909" cy="938045"/>
              <a:chOff x="2695575" y="3109912"/>
              <a:chExt cx="3753421" cy="634174"/>
            </a:xfrm>
          </p:grpSpPr>
          <p:sp>
            <p:nvSpPr>
              <p:cNvPr id="347" name="자유형: 도형 346">
                <a:extLst>
                  <a:ext uri="{FF2B5EF4-FFF2-40B4-BE49-F238E27FC236}">
                    <a16:creationId xmlns:a16="http://schemas.microsoft.com/office/drawing/2014/main" id="{822DD54E-FFEB-D7A5-9A36-F33D4B3BDC4F}"/>
                  </a:ext>
                </a:extLst>
              </p:cNvPr>
              <p:cNvSpPr/>
              <p:nvPr/>
            </p:nvSpPr>
            <p:spPr>
              <a:xfrm>
                <a:off x="2695575" y="3109912"/>
                <a:ext cx="3753421" cy="634174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56935E">
                  <a:alpha val="3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48" name="자유형: 도형 347">
                <a:extLst>
                  <a:ext uri="{FF2B5EF4-FFF2-40B4-BE49-F238E27FC236}">
                    <a16:creationId xmlns:a16="http://schemas.microsoft.com/office/drawing/2014/main" id="{6A81F2A0-B3D7-6EF7-CC4A-4FB4F632B7FD}"/>
                  </a:ext>
                </a:extLst>
              </p:cNvPr>
              <p:cNvSpPr/>
              <p:nvPr/>
            </p:nvSpPr>
            <p:spPr>
              <a:xfrm>
                <a:off x="2772438" y="3191537"/>
                <a:ext cx="470910" cy="470899"/>
              </a:xfrm>
              <a:custGeom>
                <a:avLst/>
                <a:gdLst>
                  <a:gd name="connsiteX0" fmla="*/ 470157 w 470910"/>
                  <a:gd name="connsiteY0" fmla="*/ 216411 h 470899"/>
                  <a:gd name="connsiteX1" fmla="*/ 216411 w 470910"/>
                  <a:gd name="connsiteY1" fmla="*/ 470157 h 470899"/>
                  <a:gd name="connsiteX2" fmla="*/ 765 w 470910"/>
                  <a:gd name="connsiteY2" fmla="*/ 254607 h 470899"/>
                  <a:gd name="connsiteX3" fmla="*/ 254701 w 470910"/>
                  <a:gd name="connsiteY3" fmla="*/ 765 h 470899"/>
                  <a:gd name="connsiteX4" fmla="*/ 470157 w 470910"/>
                  <a:gd name="connsiteY4" fmla="*/ 216411 h 470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0910" h="470899">
                    <a:moveTo>
                      <a:pt x="470157" y="216411"/>
                    </a:moveTo>
                    <a:cubicBezTo>
                      <a:pt x="481587" y="361382"/>
                      <a:pt x="361477" y="481492"/>
                      <a:pt x="216411" y="470157"/>
                    </a:cubicBezTo>
                    <a:cubicBezTo>
                      <a:pt x="102301" y="461204"/>
                      <a:pt x="9814" y="368716"/>
                      <a:pt x="765" y="254607"/>
                    </a:cubicBezTo>
                    <a:cubicBezTo>
                      <a:pt x="-10760" y="109446"/>
                      <a:pt x="109540" y="-10760"/>
                      <a:pt x="254701" y="765"/>
                    </a:cubicBezTo>
                    <a:cubicBezTo>
                      <a:pt x="368811" y="9814"/>
                      <a:pt x="461203" y="102302"/>
                      <a:pt x="470157" y="2164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  <a:effectLst>
                <a:outerShdw dist="38100" dir="5400000" algn="t" rotWithShape="0">
                  <a:srgbClr val="4B8153">
                    <a:alpha val="28000"/>
                  </a:srgb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6FFD77C4-17CF-CD1F-772D-FF7FD6B7BC23}"/>
                </a:ext>
              </a:extLst>
            </p:cNvPr>
            <p:cNvSpPr txBox="1"/>
            <p:nvPr/>
          </p:nvSpPr>
          <p:spPr>
            <a:xfrm flipH="1">
              <a:off x="4049762" y="2190398"/>
              <a:ext cx="2936701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6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ko-KR" altLang="en-US" dirty="0"/>
                <a:t>개인과 가족의 삶에 적용할 수 있는</a:t>
              </a:r>
              <a:endParaRPr lang="en-US" altLang="ko-KR" dirty="0"/>
            </a:p>
            <a:p>
              <a:r>
                <a:rPr lang="ko-KR" altLang="en-US" dirty="0"/>
                <a:t>지식</a:t>
              </a:r>
              <a:r>
                <a:rPr lang="en-US" altLang="ko-KR" dirty="0"/>
                <a:t>, </a:t>
              </a:r>
              <a:r>
                <a:rPr lang="ko-KR" altLang="en-US" dirty="0"/>
                <a:t>수행능력</a:t>
              </a:r>
              <a:r>
                <a:rPr lang="en-US" altLang="ko-KR" dirty="0"/>
                <a:t>, </a:t>
              </a:r>
              <a:r>
                <a:rPr lang="ko-KR" altLang="en-US" dirty="0"/>
                <a:t>태도 함양</a:t>
              </a:r>
              <a:endParaRPr lang="en-US" altLang="ko-KR" dirty="0"/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ACB1A763-8A85-383E-5368-489C553B0988}"/>
                </a:ext>
              </a:extLst>
            </p:cNvPr>
            <p:cNvSpPr txBox="1"/>
            <p:nvPr/>
          </p:nvSpPr>
          <p:spPr>
            <a:xfrm flipH="1">
              <a:off x="8060632" y="2251954"/>
              <a:ext cx="306174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56935E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Ⅲ</a:t>
              </a:r>
            </a:p>
          </p:txBody>
        </p:sp>
      </p:grpSp>
      <p:grpSp>
        <p:nvGrpSpPr>
          <p:cNvPr id="349" name="그룹 348">
            <a:extLst>
              <a:ext uri="{FF2B5EF4-FFF2-40B4-BE49-F238E27FC236}">
                <a16:creationId xmlns:a16="http://schemas.microsoft.com/office/drawing/2014/main" id="{B9717C0B-A226-7EC9-0B22-D073A00E75DB}"/>
              </a:ext>
            </a:extLst>
          </p:cNvPr>
          <p:cNvGrpSpPr/>
          <p:nvPr/>
        </p:nvGrpSpPr>
        <p:grpSpPr>
          <a:xfrm flipH="1">
            <a:off x="3123779" y="5210841"/>
            <a:ext cx="5551909" cy="938045"/>
            <a:chOff x="3123779" y="1967597"/>
            <a:chExt cx="5551909" cy="938045"/>
          </a:xfrm>
        </p:grpSpPr>
        <p:grpSp>
          <p:nvGrpSpPr>
            <p:cNvPr id="350" name="그룹 349">
              <a:extLst>
                <a:ext uri="{FF2B5EF4-FFF2-40B4-BE49-F238E27FC236}">
                  <a16:creationId xmlns:a16="http://schemas.microsoft.com/office/drawing/2014/main" id="{4C94BC83-33F5-DB4A-FCCC-F1365E48A034}"/>
                </a:ext>
              </a:extLst>
            </p:cNvPr>
            <p:cNvGrpSpPr/>
            <p:nvPr/>
          </p:nvGrpSpPr>
          <p:grpSpPr>
            <a:xfrm flipH="1">
              <a:off x="3123779" y="1967597"/>
              <a:ext cx="5551909" cy="938045"/>
              <a:chOff x="2695575" y="3109912"/>
              <a:chExt cx="3753421" cy="634174"/>
            </a:xfrm>
          </p:grpSpPr>
          <p:sp>
            <p:nvSpPr>
              <p:cNvPr id="353" name="자유형: 도형 352">
                <a:extLst>
                  <a:ext uri="{FF2B5EF4-FFF2-40B4-BE49-F238E27FC236}">
                    <a16:creationId xmlns:a16="http://schemas.microsoft.com/office/drawing/2014/main" id="{83D5519A-3B36-CC20-D2AA-62ABD8FD2385}"/>
                  </a:ext>
                </a:extLst>
              </p:cNvPr>
              <p:cNvSpPr/>
              <p:nvPr/>
            </p:nvSpPr>
            <p:spPr>
              <a:xfrm>
                <a:off x="2695575" y="3109912"/>
                <a:ext cx="3753421" cy="634174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3675B5">
                  <a:alpha val="3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54" name="자유형: 도형 353">
                <a:extLst>
                  <a:ext uri="{FF2B5EF4-FFF2-40B4-BE49-F238E27FC236}">
                    <a16:creationId xmlns:a16="http://schemas.microsoft.com/office/drawing/2014/main" id="{066818AC-DC64-D390-5B24-3C63BF9DB892}"/>
                  </a:ext>
                </a:extLst>
              </p:cNvPr>
              <p:cNvSpPr/>
              <p:nvPr/>
            </p:nvSpPr>
            <p:spPr>
              <a:xfrm>
                <a:off x="2772438" y="3191537"/>
                <a:ext cx="470910" cy="470899"/>
              </a:xfrm>
              <a:custGeom>
                <a:avLst/>
                <a:gdLst>
                  <a:gd name="connsiteX0" fmla="*/ 470157 w 470910"/>
                  <a:gd name="connsiteY0" fmla="*/ 216411 h 470899"/>
                  <a:gd name="connsiteX1" fmla="*/ 216411 w 470910"/>
                  <a:gd name="connsiteY1" fmla="*/ 470157 h 470899"/>
                  <a:gd name="connsiteX2" fmla="*/ 765 w 470910"/>
                  <a:gd name="connsiteY2" fmla="*/ 254607 h 470899"/>
                  <a:gd name="connsiteX3" fmla="*/ 254701 w 470910"/>
                  <a:gd name="connsiteY3" fmla="*/ 765 h 470899"/>
                  <a:gd name="connsiteX4" fmla="*/ 470157 w 470910"/>
                  <a:gd name="connsiteY4" fmla="*/ 216411 h 470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0910" h="470899">
                    <a:moveTo>
                      <a:pt x="470157" y="216411"/>
                    </a:moveTo>
                    <a:cubicBezTo>
                      <a:pt x="481587" y="361382"/>
                      <a:pt x="361477" y="481492"/>
                      <a:pt x="216411" y="470157"/>
                    </a:cubicBezTo>
                    <a:cubicBezTo>
                      <a:pt x="102301" y="461204"/>
                      <a:pt x="9814" y="368716"/>
                      <a:pt x="765" y="254607"/>
                    </a:cubicBezTo>
                    <a:cubicBezTo>
                      <a:pt x="-10760" y="109446"/>
                      <a:pt x="109540" y="-10760"/>
                      <a:pt x="254701" y="765"/>
                    </a:cubicBezTo>
                    <a:cubicBezTo>
                      <a:pt x="368811" y="9814"/>
                      <a:pt x="461203" y="102302"/>
                      <a:pt x="470157" y="2164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  <a:effectLst>
                <a:outerShdw dist="38100" dir="5400000" algn="t" rotWithShape="0">
                  <a:srgbClr val="3068A0">
                    <a:alpha val="28000"/>
                  </a:srgb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EF871292-0DFC-0A94-83A9-DDE1B4B71188}"/>
                </a:ext>
              </a:extLst>
            </p:cNvPr>
            <p:cNvSpPr txBox="1"/>
            <p:nvPr/>
          </p:nvSpPr>
          <p:spPr>
            <a:xfrm flipH="1">
              <a:off x="3661835" y="2313509"/>
              <a:ext cx="332462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60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ko-KR" altLang="en-US" dirty="0"/>
                <a:t>공동체 삶의 질을 향상시키는 생활 역량</a:t>
              </a:r>
              <a:endParaRPr lang="en-US" altLang="ko-KR" dirty="0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8FD5B85E-2623-6E2A-C565-FDDD045FC8D6}"/>
                </a:ext>
              </a:extLst>
            </p:cNvPr>
            <p:cNvSpPr txBox="1"/>
            <p:nvPr/>
          </p:nvSpPr>
          <p:spPr>
            <a:xfrm flipH="1">
              <a:off x="8060632" y="2251954"/>
              <a:ext cx="306174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675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Ⅳ</a:t>
              </a:r>
            </a:p>
          </p:txBody>
        </p:sp>
      </p:grpSp>
      <p:grpSp>
        <p:nvGrpSpPr>
          <p:cNvPr id="358" name="그룹 357">
            <a:extLst>
              <a:ext uri="{FF2B5EF4-FFF2-40B4-BE49-F238E27FC236}">
                <a16:creationId xmlns:a16="http://schemas.microsoft.com/office/drawing/2014/main" id="{B2CB1AD6-8CC4-DB33-68DC-C904CD9B93AA}"/>
              </a:ext>
            </a:extLst>
          </p:cNvPr>
          <p:cNvGrpSpPr/>
          <p:nvPr/>
        </p:nvGrpSpPr>
        <p:grpSpPr>
          <a:xfrm>
            <a:off x="3076692" y="1504736"/>
            <a:ext cx="1247658" cy="721984"/>
            <a:chOff x="3076692" y="1504736"/>
            <a:chExt cx="1247658" cy="721984"/>
          </a:xfrm>
        </p:grpSpPr>
        <p:sp>
          <p:nvSpPr>
            <p:cNvPr id="359" name="자유형: 도형 358">
              <a:extLst>
                <a:ext uri="{FF2B5EF4-FFF2-40B4-BE49-F238E27FC236}">
                  <a16:creationId xmlns:a16="http://schemas.microsoft.com/office/drawing/2014/main" id="{0278250D-42A8-D221-39A4-6897F01EDE2F}"/>
                </a:ext>
              </a:extLst>
            </p:cNvPr>
            <p:cNvSpPr/>
            <p:nvPr/>
          </p:nvSpPr>
          <p:spPr>
            <a:xfrm>
              <a:off x="3076692" y="1504736"/>
              <a:ext cx="1247658" cy="721984"/>
            </a:xfrm>
            <a:custGeom>
              <a:avLst/>
              <a:gdLst>
                <a:gd name="connsiteX0" fmla="*/ 121579 w 1495309"/>
                <a:gd name="connsiteY0" fmla="*/ 0 h 721984"/>
                <a:gd name="connsiteX1" fmla="*/ 1373730 w 1495309"/>
                <a:gd name="connsiteY1" fmla="*/ 0 h 721984"/>
                <a:gd name="connsiteX2" fmla="*/ 1495309 w 1495309"/>
                <a:gd name="connsiteY2" fmla="*/ 121579 h 721984"/>
                <a:gd name="connsiteX3" fmla="*/ 1495309 w 1495309"/>
                <a:gd name="connsiteY3" fmla="*/ 415129 h 721984"/>
                <a:gd name="connsiteX4" fmla="*/ 389407 w 1495309"/>
                <a:gd name="connsiteY4" fmla="*/ 415129 h 721984"/>
                <a:gd name="connsiteX5" fmla="*/ 343025 w 1495309"/>
                <a:gd name="connsiteY5" fmla="*/ 419807 h 721984"/>
                <a:gd name="connsiteX6" fmla="*/ 8579 w 1495309"/>
                <a:gd name="connsiteY6" fmla="*/ 694299 h 721984"/>
                <a:gd name="connsiteX7" fmla="*/ 0 w 1495309"/>
                <a:gd name="connsiteY7" fmla="*/ 721984 h 721984"/>
                <a:gd name="connsiteX8" fmla="*/ 0 w 1495309"/>
                <a:gd name="connsiteY8" fmla="*/ 415129 h 721984"/>
                <a:gd name="connsiteX9" fmla="*/ 0 w 1495309"/>
                <a:gd name="connsiteY9" fmla="*/ 410366 h 721984"/>
                <a:gd name="connsiteX10" fmla="*/ 0 w 1495309"/>
                <a:gd name="connsiteY10" fmla="*/ 121579 h 721984"/>
                <a:gd name="connsiteX11" fmla="*/ 121579 w 1495309"/>
                <a:gd name="connsiteY11" fmla="*/ 0 h 721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5309" h="721984">
                  <a:moveTo>
                    <a:pt x="121579" y="0"/>
                  </a:moveTo>
                  <a:lnTo>
                    <a:pt x="1373730" y="0"/>
                  </a:lnTo>
                  <a:cubicBezTo>
                    <a:pt x="1440876" y="0"/>
                    <a:pt x="1495309" y="54433"/>
                    <a:pt x="1495309" y="121579"/>
                  </a:cubicBezTo>
                  <a:lnTo>
                    <a:pt x="1495309" y="415129"/>
                  </a:lnTo>
                  <a:lnTo>
                    <a:pt x="389407" y="415129"/>
                  </a:lnTo>
                  <a:lnTo>
                    <a:pt x="343025" y="419807"/>
                  </a:lnTo>
                  <a:cubicBezTo>
                    <a:pt x="191808" y="450766"/>
                    <a:pt x="67324" y="555231"/>
                    <a:pt x="8579" y="694299"/>
                  </a:cubicBezTo>
                  <a:lnTo>
                    <a:pt x="0" y="721984"/>
                  </a:lnTo>
                  <a:lnTo>
                    <a:pt x="0" y="415129"/>
                  </a:lnTo>
                  <a:lnTo>
                    <a:pt x="0" y="410366"/>
                  </a:lnTo>
                  <a:lnTo>
                    <a:pt x="0" y="121579"/>
                  </a:lnTo>
                  <a:cubicBezTo>
                    <a:pt x="0" y="54433"/>
                    <a:pt x="54433" y="0"/>
                    <a:pt x="121579" y="0"/>
                  </a:cubicBez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7C6D7384-3961-3F18-8B3E-810909903BCF}"/>
                </a:ext>
              </a:extLst>
            </p:cNvPr>
            <p:cNvSpPr txBox="1"/>
            <p:nvPr/>
          </p:nvSpPr>
          <p:spPr>
            <a:xfrm>
              <a:off x="3241261" y="1573802"/>
              <a:ext cx="91852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가정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영역</a:t>
              </a:r>
            </a:p>
          </p:txBody>
        </p:sp>
      </p:grpSp>
      <p:sp>
        <p:nvSpPr>
          <p:cNvPr id="419" name="TextBox 418">
            <a:extLst>
              <a:ext uri="{FF2B5EF4-FFF2-40B4-BE49-F238E27FC236}">
                <a16:creationId xmlns:a16="http://schemas.microsoft.com/office/drawing/2014/main" id="{717DACF2-326A-54AE-69D6-8E4F6CB4F182}"/>
              </a:ext>
            </a:extLst>
          </p:cNvPr>
          <p:cNvSpPr txBox="1"/>
          <p:nvPr/>
        </p:nvSpPr>
        <p:spPr>
          <a:xfrm>
            <a:off x="1168452" y="361860"/>
            <a:ext cx="258243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Ⅱ.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 과정의 이해 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0D7C2FE-8BF4-1DF9-DB0B-8B3F024C3929}"/>
              </a:ext>
            </a:extLst>
          </p:cNvPr>
          <p:cNvGrpSpPr/>
          <p:nvPr/>
        </p:nvGrpSpPr>
        <p:grpSpPr>
          <a:xfrm>
            <a:off x="396175" y="1361873"/>
            <a:ext cx="2508562" cy="4803976"/>
            <a:chOff x="396175" y="1361873"/>
            <a:chExt cx="2508562" cy="4803976"/>
          </a:xfrm>
        </p:grpSpPr>
        <p:sp>
          <p:nvSpPr>
            <p:cNvPr id="5" name="자유형 31">
              <a:extLst>
                <a:ext uri="{FF2B5EF4-FFF2-40B4-BE49-F238E27FC236}">
                  <a16:creationId xmlns:a16="http://schemas.microsoft.com/office/drawing/2014/main" id="{37EE3545-3603-230F-5387-3E71106E81FC}"/>
                </a:ext>
              </a:extLst>
            </p:cNvPr>
            <p:cNvSpPr/>
            <p:nvPr/>
          </p:nvSpPr>
          <p:spPr>
            <a:xfrm>
              <a:off x="396175" y="1401116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6" name="자유형 31">
              <a:extLst>
                <a:ext uri="{FF2B5EF4-FFF2-40B4-BE49-F238E27FC236}">
                  <a16:creationId xmlns:a16="http://schemas.microsoft.com/office/drawing/2014/main" id="{0A5EF5D9-80E9-9009-6CAA-686AFC3EFB98}"/>
                </a:ext>
              </a:extLst>
            </p:cNvPr>
            <p:cNvSpPr/>
            <p:nvPr/>
          </p:nvSpPr>
          <p:spPr>
            <a:xfrm rot="16200000">
              <a:off x="393003" y="1721500"/>
              <a:ext cx="78485" cy="7213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D5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DC3CF4EF-BDCB-D580-732A-CC42B9575455}"/>
                </a:ext>
              </a:extLst>
            </p:cNvPr>
            <p:cNvSpPr/>
            <p:nvPr/>
          </p:nvSpPr>
          <p:spPr>
            <a:xfrm>
              <a:off x="470506" y="1361873"/>
              <a:ext cx="2434231" cy="4803976"/>
            </a:xfrm>
            <a:prstGeom prst="roundRect">
              <a:avLst>
                <a:gd name="adj" fmla="val 4600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8" name="자유형 31">
              <a:extLst>
                <a:ext uri="{FF2B5EF4-FFF2-40B4-BE49-F238E27FC236}">
                  <a16:creationId xmlns:a16="http://schemas.microsoft.com/office/drawing/2014/main" id="{CC71BCF4-D1D3-AD12-332E-6FCBCFD58425}"/>
                </a:ext>
              </a:extLst>
            </p:cNvPr>
            <p:cNvSpPr/>
            <p:nvPr/>
          </p:nvSpPr>
          <p:spPr>
            <a:xfrm rot="10800000">
              <a:off x="1362583" y="1361873"/>
              <a:ext cx="1430628" cy="356454"/>
            </a:xfrm>
            <a:custGeom>
              <a:avLst/>
              <a:gdLst>
                <a:gd name="connsiteX0" fmla="*/ 340585 w 1326965"/>
                <a:gd name="connsiteY0" fmla="*/ 0 h 356900"/>
                <a:gd name="connsiteX1" fmla="*/ 579666 w 1326965"/>
                <a:gd name="connsiteY1" fmla="*/ 0 h 356900"/>
                <a:gd name="connsiteX2" fmla="*/ 623320 w 1326965"/>
                <a:gd name="connsiteY2" fmla="*/ 0 h 356900"/>
                <a:gd name="connsiteX3" fmla="*/ 862401 w 1326965"/>
                <a:gd name="connsiteY3" fmla="*/ 0 h 356900"/>
                <a:gd name="connsiteX4" fmla="*/ 1326965 w 1326965"/>
                <a:gd name="connsiteY4" fmla="*/ 0 h 356900"/>
                <a:gd name="connsiteX5" fmla="*/ 1326965 w 1326965"/>
                <a:gd name="connsiteY5" fmla="*/ 356900 h 356900"/>
                <a:gd name="connsiteX6" fmla="*/ 1285302 w 1326965"/>
                <a:gd name="connsiteY6" fmla="*/ 356900 h 356900"/>
                <a:gd name="connsiteX7" fmla="*/ 1241647 w 1326965"/>
                <a:gd name="connsiteY7" fmla="*/ 356900 h 356900"/>
                <a:gd name="connsiteX8" fmla="*/ 1002566 w 1326965"/>
                <a:gd name="connsiteY8" fmla="*/ 356900 h 356900"/>
                <a:gd name="connsiteX9" fmla="*/ 521816 w 1326965"/>
                <a:gd name="connsiteY9" fmla="*/ 356900 h 356900"/>
                <a:gd name="connsiteX10" fmla="*/ 282735 w 1326965"/>
                <a:gd name="connsiteY10" fmla="*/ 356900 h 356900"/>
                <a:gd name="connsiteX11" fmla="*/ 239081 w 1326965"/>
                <a:gd name="connsiteY11" fmla="*/ 356900 h 356900"/>
                <a:gd name="connsiteX12" fmla="*/ 0 w 1326965"/>
                <a:gd name="connsiteY12" fmla="*/ 356900 h 356900"/>
                <a:gd name="connsiteX13" fmla="*/ 14916 w 1326965"/>
                <a:gd name="connsiteY13" fmla="*/ 349086 h 356900"/>
                <a:gd name="connsiteX14" fmla="*/ 34804 w 1326965"/>
                <a:gd name="connsiteY14" fmla="*/ 336060 h 356900"/>
                <a:gd name="connsiteX15" fmla="*/ 59665 w 1326965"/>
                <a:gd name="connsiteY15" fmla="*/ 315218 h 356900"/>
                <a:gd name="connsiteX16" fmla="*/ 89497 w 1326965"/>
                <a:gd name="connsiteY16" fmla="*/ 281352 h 356900"/>
                <a:gd name="connsiteX17" fmla="*/ 104414 w 1326965"/>
                <a:gd name="connsiteY17" fmla="*/ 260512 h 356900"/>
                <a:gd name="connsiteX18" fmla="*/ 121815 w 1326965"/>
                <a:gd name="connsiteY18" fmla="*/ 237066 h 356900"/>
                <a:gd name="connsiteX19" fmla="*/ 139216 w 1326965"/>
                <a:gd name="connsiteY19" fmla="*/ 208410 h 356900"/>
                <a:gd name="connsiteX20" fmla="*/ 156620 w 1326965"/>
                <a:gd name="connsiteY20" fmla="*/ 174543 h 356900"/>
                <a:gd name="connsiteX21" fmla="*/ 176508 w 1326965"/>
                <a:gd name="connsiteY21" fmla="*/ 138071 h 356900"/>
                <a:gd name="connsiteX22" fmla="*/ 193910 w 1326965"/>
                <a:gd name="connsiteY22" fmla="*/ 96390 h 356900"/>
                <a:gd name="connsiteX23" fmla="*/ 208824 w 1326965"/>
                <a:gd name="connsiteY23" fmla="*/ 65128 h 356900"/>
                <a:gd name="connsiteX24" fmla="*/ 226228 w 1326965"/>
                <a:gd name="connsiteY24" fmla="*/ 41682 h 356900"/>
                <a:gd name="connsiteX25" fmla="*/ 243631 w 1326965"/>
                <a:gd name="connsiteY25" fmla="*/ 23446 h 356900"/>
                <a:gd name="connsiteX26" fmla="*/ 263519 w 1326965"/>
                <a:gd name="connsiteY26" fmla="*/ 13025 h 356900"/>
                <a:gd name="connsiteX27" fmla="*/ 283408 w 1326965"/>
                <a:gd name="connsiteY27" fmla="*/ 5211 h 356900"/>
                <a:gd name="connsiteX28" fmla="*/ 303295 w 1326965"/>
                <a:gd name="connsiteY28" fmla="*/ 2606 h 356900"/>
                <a:gd name="connsiteX29" fmla="*/ 340585 w 1326965"/>
                <a:gd name="connsiteY29" fmla="*/ 0 h 35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26965" h="356900">
                  <a:moveTo>
                    <a:pt x="340585" y="0"/>
                  </a:moveTo>
                  <a:lnTo>
                    <a:pt x="579666" y="0"/>
                  </a:lnTo>
                  <a:lnTo>
                    <a:pt x="623320" y="0"/>
                  </a:lnTo>
                  <a:lnTo>
                    <a:pt x="862401" y="0"/>
                  </a:lnTo>
                  <a:lnTo>
                    <a:pt x="1326965" y="0"/>
                  </a:lnTo>
                  <a:lnTo>
                    <a:pt x="1326965" y="356900"/>
                  </a:lnTo>
                  <a:lnTo>
                    <a:pt x="1285302" y="356900"/>
                  </a:lnTo>
                  <a:lnTo>
                    <a:pt x="1241647" y="356900"/>
                  </a:lnTo>
                  <a:lnTo>
                    <a:pt x="1002566" y="356900"/>
                  </a:lnTo>
                  <a:lnTo>
                    <a:pt x="521816" y="356900"/>
                  </a:lnTo>
                  <a:lnTo>
                    <a:pt x="282735" y="356900"/>
                  </a:lnTo>
                  <a:lnTo>
                    <a:pt x="239081" y="356900"/>
                  </a:lnTo>
                  <a:lnTo>
                    <a:pt x="0" y="356900"/>
                  </a:lnTo>
                  <a:lnTo>
                    <a:pt x="14916" y="349086"/>
                  </a:lnTo>
                  <a:lnTo>
                    <a:pt x="34804" y="336060"/>
                  </a:lnTo>
                  <a:lnTo>
                    <a:pt x="59665" y="315218"/>
                  </a:lnTo>
                  <a:lnTo>
                    <a:pt x="89497" y="281352"/>
                  </a:lnTo>
                  <a:lnTo>
                    <a:pt x="104414" y="260512"/>
                  </a:lnTo>
                  <a:lnTo>
                    <a:pt x="121815" y="237066"/>
                  </a:lnTo>
                  <a:lnTo>
                    <a:pt x="139216" y="208410"/>
                  </a:lnTo>
                  <a:lnTo>
                    <a:pt x="156620" y="174543"/>
                  </a:lnTo>
                  <a:lnTo>
                    <a:pt x="176508" y="138071"/>
                  </a:lnTo>
                  <a:lnTo>
                    <a:pt x="193910" y="96390"/>
                  </a:lnTo>
                  <a:lnTo>
                    <a:pt x="208824" y="65128"/>
                  </a:lnTo>
                  <a:lnTo>
                    <a:pt x="226228" y="41682"/>
                  </a:lnTo>
                  <a:lnTo>
                    <a:pt x="243631" y="23446"/>
                  </a:lnTo>
                  <a:lnTo>
                    <a:pt x="263519" y="13025"/>
                  </a:lnTo>
                  <a:lnTo>
                    <a:pt x="283408" y="5211"/>
                  </a:lnTo>
                  <a:lnTo>
                    <a:pt x="303295" y="2606"/>
                  </a:lnTo>
                  <a:lnTo>
                    <a:pt x="340585" y="0"/>
                  </a:ln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9" name="자유형 31">
              <a:extLst>
                <a:ext uri="{FF2B5EF4-FFF2-40B4-BE49-F238E27FC236}">
                  <a16:creationId xmlns:a16="http://schemas.microsoft.com/office/drawing/2014/main" id="{FAA7928D-5106-B01E-67ED-D20E67290268}"/>
                </a:ext>
              </a:extLst>
            </p:cNvPr>
            <p:cNvSpPr/>
            <p:nvPr/>
          </p:nvSpPr>
          <p:spPr>
            <a:xfrm>
              <a:off x="396175" y="1361873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8F483D9-C4BF-E3DD-B0F7-B2E7BD35AADA}"/>
                </a:ext>
              </a:extLst>
            </p:cNvPr>
            <p:cNvSpPr txBox="1"/>
            <p:nvPr/>
          </p:nvSpPr>
          <p:spPr>
            <a:xfrm>
              <a:off x="565286" y="1424684"/>
              <a:ext cx="1617430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3AE1225-7E0E-22DF-3B1E-A07E24E4C6F9}"/>
                </a:ext>
              </a:extLst>
            </p:cNvPr>
            <p:cNvSpPr txBox="1"/>
            <p:nvPr/>
          </p:nvSpPr>
          <p:spPr>
            <a:xfrm>
              <a:off x="1054435" y="1829372"/>
              <a:ext cx="1266372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교육과정의 개요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0105F75B-6A17-111E-5CE2-EE92A44A9EED}"/>
                </a:ext>
              </a:extLst>
            </p:cNvPr>
            <p:cNvGrpSpPr/>
            <p:nvPr/>
          </p:nvGrpSpPr>
          <p:grpSpPr>
            <a:xfrm>
              <a:off x="573659" y="2181196"/>
              <a:ext cx="2227925" cy="391127"/>
              <a:chOff x="573659" y="2181196"/>
              <a:chExt cx="2227925" cy="391127"/>
            </a:xfrm>
          </p:grpSpPr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67A99E49-D75D-49BA-AB33-297309C61645}"/>
                  </a:ext>
                </a:extLst>
              </p:cNvPr>
              <p:cNvGrpSpPr/>
              <p:nvPr/>
            </p:nvGrpSpPr>
            <p:grpSpPr>
              <a:xfrm>
                <a:off x="573659" y="2181196"/>
                <a:ext cx="2227925" cy="391127"/>
                <a:chOff x="573659" y="2181196"/>
                <a:chExt cx="2227925" cy="391127"/>
              </a:xfrm>
            </p:grpSpPr>
            <p:sp>
              <p:nvSpPr>
                <p:cNvPr id="59" name="사각형: 둥근 모서리 58">
                  <a:extLst>
                    <a:ext uri="{FF2B5EF4-FFF2-40B4-BE49-F238E27FC236}">
                      <a16:creationId xmlns:a16="http://schemas.microsoft.com/office/drawing/2014/main" id="{5006E409-5327-F030-2348-256C614A2FB6}"/>
                    </a:ext>
                  </a:extLst>
                </p:cNvPr>
                <p:cNvSpPr/>
                <p:nvPr/>
              </p:nvSpPr>
              <p:spPr>
                <a:xfrm>
                  <a:off x="573659" y="2181196"/>
                  <a:ext cx="2227925" cy="391127"/>
                </a:xfrm>
                <a:prstGeom prst="roundRect">
                  <a:avLst>
                    <a:gd name="adj" fmla="val 15122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62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00FBB679-43E8-E96C-7293-7E929D77C843}"/>
                    </a:ext>
                  </a:extLst>
                </p:cNvPr>
                <p:cNvSpPr txBox="1"/>
                <p:nvPr/>
              </p:nvSpPr>
              <p:spPr>
                <a:xfrm>
                  <a:off x="1119120" y="2253649"/>
                  <a:ext cx="90249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3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성격 및 </a:t>
                  </a:r>
                  <a:r>
                    <a:rPr lang="ko-KR" altLang="en-US" sz="1600" dirty="0">
                      <a:solidFill>
                        <a:srgbClr val="D24242"/>
                      </a:solidFill>
                    </a:rPr>
                    <a:t>목표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AAAD175E-2030-807D-8839-49A12F7900EB}"/>
                    </a:ext>
                  </a:extLst>
                </p:cNvPr>
                <p:cNvSpPr txBox="1"/>
                <p:nvPr/>
              </p:nvSpPr>
              <p:spPr>
                <a:xfrm>
                  <a:off x="703816" y="2269037"/>
                  <a:ext cx="224420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CAE9EE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</a:t>
                  </a:r>
                  <a:endPara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FB3F505E-EEEE-7091-D419-E72707522D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3608" y="2233234"/>
                <a:ext cx="0" cy="287050"/>
              </a:xfrm>
              <a:prstGeom prst="line">
                <a:avLst/>
              </a:prstGeom>
              <a:ln w="19050">
                <a:solidFill>
                  <a:srgbClr val="9EC4D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1D531E3C-CB20-212A-18BB-72A98E471491}"/>
                </a:ext>
              </a:extLst>
            </p:cNvPr>
            <p:cNvGrpSpPr/>
            <p:nvPr/>
          </p:nvGrpSpPr>
          <p:grpSpPr>
            <a:xfrm>
              <a:off x="573659" y="2684789"/>
              <a:ext cx="2227925" cy="2097261"/>
              <a:chOff x="573659" y="2670057"/>
              <a:chExt cx="2227925" cy="2097261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C433AF26-2479-51D7-6038-A6FA0F690743}"/>
                  </a:ext>
                </a:extLst>
              </p:cNvPr>
              <p:cNvGrpSpPr/>
              <p:nvPr/>
            </p:nvGrpSpPr>
            <p:grpSpPr>
              <a:xfrm>
                <a:off x="573659" y="2670057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DD6ACC75-5BF3-37AE-41BF-F6B986DD05E3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54" name="사각형: 둥근 모서리 53">
                    <a:extLst>
                      <a:ext uri="{FF2B5EF4-FFF2-40B4-BE49-F238E27FC236}">
                        <a16:creationId xmlns:a16="http://schemas.microsoft.com/office/drawing/2014/main" id="{FE6A7FE3-A3C3-5E6A-50E6-7F7A367A99A0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9CA094C5-EE4F-D701-5AF6-F26B7C1DC781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53888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 체계 및 성취기준</a:t>
                    </a:r>
                  </a:p>
                </p:txBody>
              </p:sp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C16967E9-2C1F-2887-832D-E62DB1CC0ACF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53" name="직선 연결선 52">
                  <a:extLst>
                    <a:ext uri="{FF2B5EF4-FFF2-40B4-BE49-F238E27FC236}">
                      <a16:creationId xmlns:a16="http://schemas.microsoft.com/office/drawing/2014/main" id="{C2B050ED-9B30-84CB-B5EC-5A4F9D6E22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7A05B1CD-E3F6-B610-077B-DAB514D68071}"/>
                  </a:ext>
                </a:extLst>
              </p:cNvPr>
              <p:cNvGrpSpPr/>
              <p:nvPr/>
            </p:nvGrpSpPr>
            <p:grpSpPr>
              <a:xfrm>
                <a:off x="671982" y="3156209"/>
                <a:ext cx="2013444" cy="1611109"/>
                <a:chOff x="671982" y="3156209"/>
                <a:chExt cx="2013444" cy="1611109"/>
              </a:xfrm>
            </p:grpSpPr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CB76BCB7-0E81-3BB1-244C-BFE617DC912B}"/>
                    </a:ext>
                  </a:extLst>
                </p:cNvPr>
                <p:cNvGrpSpPr/>
                <p:nvPr/>
              </p:nvGrpSpPr>
              <p:grpSpPr>
                <a:xfrm>
                  <a:off x="671982" y="3156209"/>
                  <a:ext cx="1285680" cy="860153"/>
                  <a:chOff x="1064903" y="3156209"/>
                  <a:chExt cx="1285680" cy="860153"/>
                </a:xfrm>
              </p:grpSpPr>
              <p:grpSp>
                <p:nvGrpSpPr>
                  <p:cNvPr id="43" name="그룹 42">
                    <a:extLst>
                      <a:ext uri="{FF2B5EF4-FFF2-40B4-BE49-F238E27FC236}">
                        <a16:creationId xmlns:a16="http://schemas.microsoft.com/office/drawing/2014/main" id="{DED12EE9-4C3E-DB38-CC5E-3048CBA2BECE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48" name="그룹 47">
                      <a:extLst>
                        <a:ext uri="{FF2B5EF4-FFF2-40B4-BE49-F238E27FC236}">
                          <a16:creationId xmlns:a16="http://schemas.microsoft.com/office/drawing/2014/main" id="{C3FA5AA9-1643-59D0-3EB5-8F8E3236903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50" name="타원 49">
                        <a:extLst>
                          <a:ext uri="{FF2B5EF4-FFF2-40B4-BE49-F238E27FC236}">
                            <a16:creationId xmlns:a16="http://schemas.microsoft.com/office/drawing/2014/main" id="{9FA03E18-30A5-7F0A-1FCC-CF391404F8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51" name="TextBox 50">
                        <a:extLst>
                          <a:ext uri="{FF2B5EF4-FFF2-40B4-BE49-F238E27FC236}">
                            <a16:creationId xmlns:a16="http://schemas.microsoft.com/office/drawing/2014/main" id="{1B800047-A01D-C70B-9452-71CB6718920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가</a:t>
                        </a:r>
                      </a:p>
                    </p:txBody>
                  </p:sp>
                </p:grpSp>
                <p:sp>
                  <p:nvSpPr>
                    <p:cNvPr id="49" name="TextBox 48">
                      <a:extLst>
                        <a:ext uri="{FF2B5EF4-FFF2-40B4-BE49-F238E27FC236}">
                          <a16:creationId xmlns:a16="http://schemas.microsoft.com/office/drawing/2014/main" id="{939006EA-A0B1-62AA-C1DD-987C03DBD31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내용 체계</a:t>
                      </a:r>
                    </a:p>
                  </p:txBody>
                </p:sp>
              </p:grpSp>
              <p:grpSp>
                <p:nvGrpSpPr>
                  <p:cNvPr id="44" name="그룹 43">
                    <a:extLst>
                      <a:ext uri="{FF2B5EF4-FFF2-40B4-BE49-F238E27FC236}">
                        <a16:creationId xmlns:a16="http://schemas.microsoft.com/office/drawing/2014/main" id="{32F68136-74DA-A3A0-941D-CCD85EE2A81C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973023" cy="567961"/>
                    <a:chOff x="1377560" y="3448401"/>
                    <a:chExt cx="973023" cy="567961"/>
                  </a:xfrm>
                </p:grpSpPr>
                <p:sp>
                  <p:nvSpPr>
                    <p:cNvPr id="45" name="TextBox 44">
                      <a:extLst>
                        <a:ext uri="{FF2B5EF4-FFF2-40B4-BE49-F238E27FC236}">
                          <a16:creationId xmlns:a16="http://schemas.microsoft.com/office/drawing/2014/main" id="{380EB2D0-4245-83C8-0C6D-207D3B04831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37510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영역</a:t>
                      </a:r>
                    </a:p>
                  </p:txBody>
                </p:sp>
                <p:sp>
                  <p:nvSpPr>
                    <p:cNvPr id="46" name="TextBox 45">
                      <a:extLst>
                        <a:ext uri="{FF2B5EF4-FFF2-40B4-BE49-F238E27FC236}">
                          <a16:creationId xmlns:a16="http://schemas.microsoft.com/office/drawing/2014/main" id="{5D1C4D5E-9441-E9A9-2D05-887035B1B16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97302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핵심 아이디어 </a:t>
                      </a:r>
                    </a:p>
                  </p:txBody>
                </p:sp>
                <p:sp>
                  <p:nvSpPr>
                    <p:cNvPr id="47" name="TextBox 46">
                      <a:extLst>
                        <a:ext uri="{FF2B5EF4-FFF2-40B4-BE49-F238E27FC236}">
                          <a16:creationId xmlns:a16="http://schemas.microsoft.com/office/drawing/2014/main" id="{68B47700-EC6D-1C9B-2EA5-356328D0D4C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847085"/>
                      <a:ext cx="67486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내용 요소</a:t>
                      </a:r>
                    </a:p>
                  </p:txBody>
                </p:sp>
              </p:grpSp>
            </p:grpSp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FB13AB51-E97F-EF53-3F92-78BD218EEC5E}"/>
                    </a:ext>
                  </a:extLst>
                </p:cNvPr>
                <p:cNvGrpSpPr/>
                <p:nvPr/>
              </p:nvGrpSpPr>
              <p:grpSpPr>
                <a:xfrm>
                  <a:off x="671982" y="4106507"/>
                  <a:ext cx="2013444" cy="660811"/>
                  <a:chOff x="1064903" y="3156209"/>
                  <a:chExt cx="2013444" cy="660811"/>
                </a:xfrm>
              </p:grpSpPr>
              <p:grpSp>
                <p:nvGrpSpPr>
                  <p:cNvPr id="35" name="그룹 34">
                    <a:extLst>
                      <a:ext uri="{FF2B5EF4-FFF2-40B4-BE49-F238E27FC236}">
                        <a16:creationId xmlns:a16="http://schemas.microsoft.com/office/drawing/2014/main" id="{69692E35-EC54-5AA3-04ED-145EB1F5BD3F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39" name="그룹 38">
                      <a:extLst>
                        <a:ext uri="{FF2B5EF4-FFF2-40B4-BE49-F238E27FC236}">
                          <a16:creationId xmlns:a16="http://schemas.microsoft.com/office/drawing/2014/main" id="{BC6496E5-E018-E6B7-DAFF-8F1DF28D953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41" name="타원 40">
                        <a:extLst>
                          <a:ext uri="{FF2B5EF4-FFF2-40B4-BE49-F238E27FC236}">
                            <a16:creationId xmlns:a16="http://schemas.microsoft.com/office/drawing/2014/main" id="{72C04E19-0511-D8F1-6F9F-4DE8431CB01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B80D876A-425B-1BB9-9924-9EF68A5E9CA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나</a:t>
                        </a:r>
                      </a:p>
                    </p:txBody>
                  </p:sp>
                </p:grpSp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03083B03-2C29-067C-D289-276F1105506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성취 기준</a:t>
                      </a:r>
                    </a:p>
                  </p:txBody>
                </p:sp>
              </p:grpSp>
              <p:grpSp>
                <p:nvGrpSpPr>
                  <p:cNvPr id="36" name="그룹 35">
                    <a:extLst>
                      <a:ext uri="{FF2B5EF4-FFF2-40B4-BE49-F238E27FC236}">
                        <a16:creationId xmlns:a16="http://schemas.microsoft.com/office/drawing/2014/main" id="{345F92F5-84C4-FF7C-73A8-C39169908DB8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1700787" cy="368619"/>
                    <a:chOff x="1377560" y="3448401"/>
                    <a:chExt cx="1700787" cy="368619"/>
                  </a:xfrm>
                </p:grpSpPr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D1259858-8D0D-CEC6-56D7-CE57F786D42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94096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해설</a:t>
                      </a:r>
                    </a:p>
                  </p:txBody>
                </p:sp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2FF62398-29D0-C7B7-043A-8BC09BD823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1700787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적용 시 고려 사항</a:t>
                      </a:r>
                    </a:p>
                  </p:txBody>
                </p:sp>
              </p:grpSp>
            </p:grpSp>
          </p:grp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5A0868B0-191A-CFEF-897C-FA82EB921B98}"/>
                </a:ext>
              </a:extLst>
            </p:cNvPr>
            <p:cNvGrpSpPr/>
            <p:nvPr/>
          </p:nvGrpSpPr>
          <p:grpSpPr>
            <a:xfrm>
              <a:off x="573659" y="4967540"/>
              <a:ext cx="2227925" cy="1047429"/>
              <a:chOff x="573659" y="5062416"/>
              <a:chExt cx="2227925" cy="1047429"/>
            </a:xfrm>
          </p:grpSpPr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507BC704-649B-7DD0-F03B-1CFAF1FFA476}"/>
                  </a:ext>
                </a:extLst>
              </p:cNvPr>
              <p:cNvGrpSpPr/>
              <p:nvPr/>
            </p:nvGrpSpPr>
            <p:grpSpPr>
              <a:xfrm>
                <a:off x="573659" y="5062416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20CAD352-4C55-C5FE-F64A-0F0611C951D9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28" name="사각형: 둥근 모서리 27">
                    <a:extLst>
                      <a:ext uri="{FF2B5EF4-FFF2-40B4-BE49-F238E27FC236}">
                        <a16:creationId xmlns:a16="http://schemas.microsoft.com/office/drawing/2014/main" id="{D3AA2B72-5FD9-6F7F-B439-5844F7E338E0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56F2023F-3981-8BB9-444E-0CA34991AD4E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229504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교수</a:t>
                    </a:r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 및 평가 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DDAC100F-CC66-E0AD-566D-3F7B3AFB51B2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3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27" name="직선 연결선 26">
                  <a:extLst>
                    <a:ext uri="{FF2B5EF4-FFF2-40B4-BE49-F238E27FC236}">
                      <a16:creationId xmlns:a16="http://schemas.microsoft.com/office/drawing/2014/main" id="{0CA7F70A-A725-BA84-B782-D6FCFA1443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6966C5CD-1AF8-CE56-B457-ECAD9246AA14}"/>
                  </a:ext>
                </a:extLst>
              </p:cNvPr>
              <p:cNvGrpSpPr/>
              <p:nvPr/>
            </p:nvGrpSpPr>
            <p:grpSpPr>
              <a:xfrm>
                <a:off x="671982" y="5548568"/>
                <a:ext cx="974698" cy="243086"/>
                <a:chOff x="1064903" y="3156209"/>
                <a:chExt cx="974698" cy="243086"/>
              </a:xfrm>
            </p:grpSpPr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7FFF5C7A-8D3B-4D2F-B827-83F779B602E6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24" name="타원 23">
                    <a:extLst>
                      <a:ext uri="{FF2B5EF4-FFF2-40B4-BE49-F238E27FC236}">
                        <a16:creationId xmlns:a16="http://schemas.microsoft.com/office/drawing/2014/main" id="{67A38090-3697-56F8-E13F-521BA3AB38F4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73F17A91-4D2A-7144-1430-15825BD67D66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FC26A1C-3786-C5F2-7303-D4F593F112D4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66204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교수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학습</a:t>
                  </a:r>
                </a:p>
              </p:txBody>
            </p:sp>
          </p:grp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6FF3D31B-004B-17A9-3449-3279DB3508F7}"/>
                  </a:ext>
                </a:extLst>
              </p:cNvPr>
              <p:cNvGrpSpPr/>
              <p:nvPr/>
            </p:nvGrpSpPr>
            <p:grpSpPr>
              <a:xfrm>
                <a:off x="671982" y="5866759"/>
                <a:ext cx="617228" cy="243086"/>
                <a:chOff x="1064903" y="3156209"/>
                <a:chExt cx="617228" cy="243086"/>
              </a:xfrm>
            </p:grpSpPr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B46EC37B-31F3-4E10-13A2-E5BA994B7EE3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20" name="타원 19">
                    <a:extLst>
                      <a:ext uri="{FF2B5EF4-FFF2-40B4-BE49-F238E27FC236}">
                        <a16:creationId xmlns:a16="http://schemas.microsoft.com/office/drawing/2014/main" id="{E97C29C9-4336-9FA6-701B-BC30987899D6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88DE7ABF-8E56-30C3-B629-4B5077FA2C24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나</a:t>
                    </a:r>
                  </a:p>
                </p:txBody>
              </p:sp>
            </p:grp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B727AAB8-E285-4E32-6730-DE88164DF2FD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30457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평가</a:t>
                  </a: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11111E-6 -3.33333E-6 L -0.0507 -3.33333E-6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5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-3.33333E-6 L -0.0507 -3.33333E-6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5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11111E-6 -3.33333E-6 L -0.0507 -3.33333E-6 " pathEditMode="relative" rAng="0" ptsTypes="AA">
                                      <p:cBhvr>
                                        <p:cTn id="19" dur="500" spd="-100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5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111E-6 -3.33333E-6 L -0.0507 -3.33333E-6 " pathEditMode="relative" rAng="0" ptsTypes="AA">
                                      <p:cBhvr>
                                        <p:cTn id="24" dur="500" spd="-100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5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0.02118 -7.40741E-7 " pathEditMode="relative" rAng="0" ptsTypes="AA">
                                      <p:cBhvr>
                                        <p:cTn id="29" dur="500" spd="-100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645FEF-FFD6-3F6E-6749-36AF70C2E41C}"/>
              </a:ext>
            </a:extLst>
          </p:cNvPr>
          <p:cNvSpPr txBox="1"/>
          <p:nvPr/>
        </p:nvSpPr>
        <p:spPr>
          <a:xfrm>
            <a:off x="1155752" y="551516"/>
            <a:ext cx="62196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목표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4A3D5B-A6C2-A009-6518-97836C43557D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359" name="그룹 358">
            <a:extLst>
              <a:ext uri="{FF2B5EF4-FFF2-40B4-BE49-F238E27FC236}">
                <a16:creationId xmlns:a16="http://schemas.microsoft.com/office/drawing/2014/main" id="{58D97FE1-270E-184F-6502-6B0206ACA9B5}"/>
              </a:ext>
            </a:extLst>
          </p:cNvPr>
          <p:cNvGrpSpPr/>
          <p:nvPr/>
        </p:nvGrpSpPr>
        <p:grpSpPr>
          <a:xfrm>
            <a:off x="3076692" y="1504736"/>
            <a:ext cx="1247658" cy="721984"/>
            <a:chOff x="3076692" y="1504736"/>
            <a:chExt cx="1247658" cy="721984"/>
          </a:xfrm>
        </p:grpSpPr>
        <p:sp>
          <p:nvSpPr>
            <p:cNvPr id="360" name="자유형: 도형 359">
              <a:extLst>
                <a:ext uri="{FF2B5EF4-FFF2-40B4-BE49-F238E27FC236}">
                  <a16:creationId xmlns:a16="http://schemas.microsoft.com/office/drawing/2014/main" id="{80457419-6264-6E00-1757-667B91F80F9E}"/>
                </a:ext>
              </a:extLst>
            </p:cNvPr>
            <p:cNvSpPr/>
            <p:nvPr/>
          </p:nvSpPr>
          <p:spPr>
            <a:xfrm>
              <a:off x="3076692" y="1504736"/>
              <a:ext cx="1247658" cy="721984"/>
            </a:xfrm>
            <a:custGeom>
              <a:avLst/>
              <a:gdLst>
                <a:gd name="connsiteX0" fmla="*/ 121579 w 1495309"/>
                <a:gd name="connsiteY0" fmla="*/ 0 h 721984"/>
                <a:gd name="connsiteX1" fmla="*/ 1373730 w 1495309"/>
                <a:gd name="connsiteY1" fmla="*/ 0 h 721984"/>
                <a:gd name="connsiteX2" fmla="*/ 1495309 w 1495309"/>
                <a:gd name="connsiteY2" fmla="*/ 121579 h 721984"/>
                <a:gd name="connsiteX3" fmla="*/ 1495309 w 1495309"/>
                <a:gd name="connsiteY3" fmla="*/ 415129 h 721984"/>
                <a:gd name="connsiteX4" fmla="*/ 389407 w 1495309"/>
                <a:gd name="connsiteY4" fmla="*/ 415129 h 721984"/>
                <a:gd name="connsiteX5" fmla="*/ 343025 w 1495309"/>
                <a:gd name="connsiteY5" fmla="*/ 419807 h 721984"/>
                <a:gd name="connsiteX6" fmla="*/ 8579 w 1495309"/>
                <a:gd name="connsiteY6" fmla="*/ 694299 h 721984"/>
                <a:gd name="connsiteX7" fmla="*/ 0 w 1495309"/>
                <a:gd name="connsiteY7" fmla="*/ 721984 h 721984"/>
                <a:gd name="connsiteX8" fmla="*/ 0 w 1495309"/>
                <a:gd name="connsiteY8" fmla="*/ 415129 h 721984"/>
                <a:gd name="connsiteX9" fmla="*/ 0 w 1495309"/>
                <a:gd name="connsiteY9" fmla="*/ 410366 h 721984"/>
                <a:gd name="connsiteX10" fmla="*/ 0 w 1495309"/>
                <a:gd name="connsiteY10" fmla="*/ 121579 h 721984"/>
                <a:gd name="connsiteX11" fmla="*/ 121579 w 1495309"/>
                <a:gd name="connsiteY11" fmla="*/ 0 h 721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95309" h="721984">
                  <a:moveTo>
                    <a:pt x="121579" y="0"/>
                  </a:moveTo>
                  <a:lnTo>
                    <a:pt x="1373730" y="0"/>
                  </a:lnTo>
                  <a:cubicBezTo>
                    <a:pt x="1440876" y="0"/>
                    <a:pt x="1495309" y="54433"/>
                    <a:pt x="1495309" y="121579"/>
                  </a:cubicBezTo>
                  <a:lnTo>
                    <a:pt x="1495309" y="415129"/>
                  </a:lnTo>
                  <a:lnTo>
                    <a:pt x="389407" y="415129"/>
                  </a:lnTo>
                  <a:lnTo>
                    <a:pt x="343025" y="419807"/>
                  </a:lnTo>
                  <a:cubicBezTo>
                    <a:pt x="191808" y="450766"/>
                    <a:pt x="67324" y="555231"/>
                    <a:pt x="8579" y="694299"/>
                  </a:cubicBezTo>
                  <a:lnTo>
                    <a:pt x="0" y="721984"/>
                  </a:lnTo>
                  <a:lnTo>
                    <a:pt x="0" y="415129"/>
                  </a:lnTo>
                  <a:lnTo>
                    <a:pt x="0" y="410366"/>
                  </a:lnTo>
                  <a:lnTo>
                    <a:pt x="0" y="121579"/>
                  </a:lnTo>
                  <a:cubicBezTo>
                    <a:pt x="0" y="54433"/>
                    <a:pt x="54433" y="0"/>
                    <a:pt x="121579" y="0"/>
                  </a:cubicBez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2932C4C6-D1D0-E74B-CC77-6C8A89C58253}"/>
                </a:ext>
              </a:extLst>
            </p:cNvPr>
            <p:cNvSpPr txBox="1"/>
            <p:nvPr/>
          </p:nvSpPr>
          <p:spPr>
            <a:xfrm>
              <a:off x="3241261" y="1573802"/>
              <a:ext cx="918521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영역</a:t>
              </a:r>
            </a:p>
          </p:txBody>
        </p:sp>
      </p:grpSp>
      <p:grpSp>
        <p:nvGrpSpPr>
          <p:cNvPr id="362" name="그룹 361">
            <a:extLst>
              <a:ext uri="{FF2B5EF4-FFF2-40B4-BE49-F238E27FC236}">
                <a16:creationId xmlns:a16="http://schemas.microsoft.com/office/drawing/2014/main" id="{F2DE5256-5C30-6347-FB59-BB97EDBE2FB5}"/>
              </a:ext>
            </a:extLst>
          </p:cNvPr>
          <p:cNvGrpSpPr/>
          <p:nvPr/>
        </p:nvGrpSpPr>
        <p:grpSpPr>
          <a:xfrm flipH="1">
            <a:off x="3123779" y="2032406"/>
            <a:ext cx="5551909" cy="938045"/>
            <a:chOff x="3123779" y="1967597"/>
            <a:chExt cx="5551909" cy="938045"/>
          </a:xfrm>
        </p:grpSpPr>
        <p:grpSp>
          <p:nvGrpSpPr>
            <p:cNvPr id="363" name="그룹 362">
              <a:extLst>
                <a:ext uri="{FF2B5EF4-FFF2-40B4-BE49-F238E27FC236}">
                  <a16:creationId xmlns:a16="http://schemas.microsoft.com/office/drawing/2014/main" id="{64CFBE25-47D4-ED4A-FB33-1A92454C696A}"/>
                </a:ext>
              </a:extLst>
            </p:cNvPr>
            <p:cNvGrpSpPr/>
            <p:nvPr/>
          </p:nvGrpSpPr>
          <p:grpSpPr>
            <a:xfrm flipH="1">
              <a:off x="3123779" y="1967597"/>
              <a:ext cx="5551909" cy="938045"/>
              <a:chOff x="2695575" y="3109912"/>
              <a:chExt cx="3753421" cy="634174"/>
            </a:xfrm>
          </p:grpSpPr>
          <p:sp>
            <p:nvSpPr>
              <p:cNvPr id="366" name="자유형: 도형 365">
                <a:extLst>
                  <a:ext uri="{FF2B5EF4-FFF2-40B4-BE49-F238E27FC236}">
                    <a16:creationId xmlns:a16="http://schemas.microsoft.com/office/drawing/2014/main" id="{F2CCB2E7-1B30-C4EE-E64A-B7347C634DBE}"/>
                  </a:ext>
                </a:extLst>
              </p:cNvPr>
              <p:cNvSpPr/>
              <p:nvPr/>
            </p:nvSpPr>
            <p:spPr>
              <a:xfrm>
                <a:off x="2695575" y="3109912"/>
                <a:ext cx="3753421" cy="634174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C36B61">
                  <a:alpha val="3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67" name="자유형: 도형 366">
                <a:extLst>
                  <a:ext uri="{FF2B5EF4-FFF2-40B4-BE49-F238E27FC236}">
                    <a16:creationId xmlns:a16="http://schemas.microsoft.com/office/drawing/2014/main" id="{BBB4964A-5003-915F-AFCE-E8C110FD6230}"/>
                  </a:ext>
                </a:extLst>
              </p:cNvPr>
              <p:cNvSpPr/>
              <p:nvPr/>
            </p:nvSpPr>
            <p:spPr>
              <a:xfrm>
                <a:off x="2772438" y="3191537"/>
                <a:ext cx="470910" cy="470899"/>
              </a:xfrm>
              <a:custGeom>
                <a:avLst/>
                <a:gdLst>
                  <a:gd name="connsiteX0" fmla="*/ 470157 w 470910"/>
                  <a:gd name="connsiteY0" fmla="*/ 216411 h 470899"/>
                  <a:gd name="connsiteX1" fmla="*/ 216411 w 470910"/>
                  <a:gd name="connsiteY1" fmla="*/ 470157 h 470899"/>
                  <a:gd name="connsiteX2" fmla="*/ 765 w 470910"/>
                  <a:gd name="connsiteY2" fmla="*/ 254607 h 470899"/>
                  <a:gd name="connsiteX3" fmla="*/ 254701 w 470910"/>
                  <a:gd name="connsiteY3" fmla="*/ 765 h 470899"/>
                  <a:gd name="connsiteX4" fmla="*/ 470157 w 470910"/>
                  <a:gd name="connsiteY4" fmla="*/ 216411 h 470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0910" h="470899">
                    <a:moveTo>
                      <a:pt x="470157" y="216411"/>
                    </a:moveTo>
                    <a:cubicBezTo>
                      <a:pt x="481587" y="361382"/>
                      <a:pt x="361477" y="481492"/>
                      <a:pt x="216411" y="470157"/>
                    </a:cubicBezTo>
                    <a:cubicBezTo>
                      <a:pt x="102301" y="461204"/>
                      <a:pt x="9814" y="368716"/>
                      <a:pt x="765" y="254607"/>
                    </a:cubicBezTo>
                    <a:cubicBezTo>
                      <a:pt x="-10760" y="109446"/>
                      <a:pt x="109540" y="-10760"/>
                      <a:pt x="254701" y="765"/>
                    </a:cubicBezTo>
                    <a:cubicBezTo>
                      <a:pt x="368811" y="9814"/>
                      <a:pt x="461203" y="102302"/>
                      <a:pt x="470157" y="2164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  <a:effectLst>
                <a:outerShdw dist="38100" dir="5400000" algn="t" rotWithShape="0">
                  <a:srgbClr val="BB574D">
                    <a:alpha val="28000"/>
                  </a:srgb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6A9E9BCF-EB92-A0C2-5759-93D73BDBF847}"/>
                </a:ext>
              </a:extLst>
            </p:cNvPr>
            <p:cNvSpPr txBox="1"/>
            <p:nvPr/>
          </p:nvSpPr>
          <p:spPr>
            <a:xfrm flipH="1">
              <a:off x="4288609" y="2313509"/>
              <a:ext cx="269785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기술에 대한 올바른 가치를 인식</a:t>
              </a:r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48721201-9F63-F1AC-3C66-7F9A6E27A121}"/>
                </a:ext>
              </a:extLst>
            </p:cNvPr>
            <p:cNvSpPr txBox="1"/>
            <p:nvPr/>
          </p:nvSpPr>
          <p:spPr>
            <a:xfrm flipH="1">
              <a:off x="8060632" y="2251954"/>
              <a:ext cx="306174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BB574D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Ⅰ</a:t>
              </a:r>
            </a:p>
          </p:txBody>
        </p:sp>
      </p:grpSp>
      <p:grpSp>
        <p:nvGrpSpPr>
          <p:cNvPr id="368" name="그룹 367">
            <a:extLst>
              <a:ext uri="{FF2B5EF4-FFF2-40B4-BE49-F238E27FC236}">
                <a16:creationId xmlns:a16="http://schemas.microsoft.com/office/drawing/2014/main" id="{13001C68-66DC-0C82-10BA-FAA88B058F3C}"/>
              </a:ext>
            </a:extLst>
          </p:cNvPr>
          <p:cNvGrpSpPr/>
          <p:nvPr/>
        </p:nvGrpSpPr>
        <p:grpSpPr>
          <a:xfrm flipH="1">
            <a:off x="3123779" y="3091884"/>
            <a:ext cx="5551909" cy="938045"/>
            <a:chOff x="3123779" y="1967597"/>
            <a:chExt cx="5551909" cy="938045"/>
          </a:xfrm>
        </p:grpSpPr>
        <p:grpSp>
          <p:nvGrpSpPr>
            <p:cNvPr id="369" name="그룹 368">
              <a:extLst>
                <a:ext uri="{FF2B5EF4-FFF2-40B4-BE49-F238E27FC236}">
                  <a16:creationId xmlns:a16="http://schemas.microsoft.com/office/drawing/2014/main" id="{BA4AA6E6-0B65-7F44-DB34-B8CA5208FD20}"/>
                </a:ext>
              </a:extLst>
            </p:cNvPr>
            <p:cNvGrpSpPr/>
            <p:nvPr/>
          </p:nvGrpSpPr>
          <p:grpSpPr>
            <a:xfrm flipH="1">
              <a:off x="3123779" y="1967597"/>
              <a:ext cx="5551909" cy="938045"/>
              <a:chOff x="2695575" y="3109912"/>
              <a:chExt cx="3753421" cy="634174"/>
            </a:xfrm>
          </p:grpSpPr>
          <p:sp>
            <p:nvSpPr>
              <p:cNvPr id="372" name="자유형: 도형 371">
                <a:extLst>
                  <a:ext uri="{FF2B5EF4-FFF2-40B4-BE49-F238E27FC236}">
                    <a16:creationId xmlns:a16="http://schemas.microsoft.com/office/drawing/2014/main" id="{D3986E12-791B-E3AC-CCB5-B13547820697}"/>
                  </a:ext>
                </a:extLst>
              </p:cNvPr>
              <p:cNvSpPr/>
              <p:nvPr/>
            </p:nvSpPr>
            <p:spPr>
              <a:xfrm>
                <a:off x="2695575" y="3109912"/>
                <a:ext cx="3753421" cy="634174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FCC642">
                  <a:alpha val="3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73" name="자유형: 도형 372">
                <a:extLst>
                  <a:ext uri="{FF2B5EF4-FFF2-40B4-BE49-F238E27FC236}">
                    <a16:creationId xmlns:a16="http://schemas.microsoft.com/office/drawing/2014/main" id="{18253187-7231-2266-9136-3F26C3EDBFE5}"/>
                  </a:ext>
                </a:extLst>
              </p:cNvPr>
              <p:cNvSpPr/>
              <p:nvPr/>
            </p:nvSpPr>
            <p:spPr>
              <a:xfrm>
                <a:off x="2772438" y="3191537"/>
                <a:ext cx="470910" cy="470899"/>
              </a:xfrm>
              <a:custGeom>
                <a:avLst/>
                <a:gdLst>
                  <a:gd name="connsiteX0" fmla="*/ 470157 w 470910"/>
                  <a:gd name="connsiteY0" fmla="*/ 216411 h 470899"/>
                  <a:gd name="connsiteX1" fmla="*/ 216411 w 470910"/>
                  <a:gd name="connsiteY1" fmla="*/ 470157 h 470899"/>
                  <a:gd name="connsiteX2" fmla="*/ 765 w 470910"/>
                  <a:gd name="connsiteY2" fmla="*/ 254607 h 470899"/>
                  <a:gd name="connsiteX3" fmla="*/ 254701 w 470910"/>
                  <a:gd name="connsiteY3" fmla="*/ 765 h 470899"/>
                  <a:gd name="connsiteX4" fmla="*/ 470157 w 470910"/>
                  <a:gd name="connsiteY4" fmla="*/ 216411 h 470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0910" h="470899">
                    <a:moveTo>
                      <a:pt x="470157" y="216411"/>
                    </a:moveTo>
                    <a:cubicBezTo>
                      <a:pt x="481587" y="361382"/>
                      <a:pt x="361477" y="481492"/>
                      <a:pt x="216411" y="470157"/>
                    </a:cubicBezTo>
                    <a:cubicBezTo>
                      <a:pt x="102301" y="461204"/>
                      <a:pt x="9814" y="368716"/>
                      <a:pt x="765" y="254607"/>
                    </a:cubicBezTo>
                    <a:cubicBezTo>
                      <a:pt x="-10760" y="109446"/>
                      <a:pt x="109540" y="-10760"/>
                      <a:pt x="254701" y="765"/>
                    </a:cubicBezTo>
                    <a:cubicBezTo>
                      <a:pt x="368811" y="9814"/>
                      <a:pt x="461203" y="102302"/>
                      <a:pt x="470157" y="2164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  <a:effectLst>
                <a:outerShdw dist="38100" dir="5400000" algn="t" rotWithShape="0">
                  <a:srgbClr val="F6AD2A">
                    <a:alpha val="28000"/>
                  </a:srgb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15615BE1-FC3C-A1AC-E7A4-CADC8ECB4671}"/>
                </a:ext>
              </a:extLst>
            </p:cNvPr>
            <p:cNvSpPr txBox="1"/>
            <p:nvPr/>
          </p:nvSpPr>
          <p:spPr>
            <a:xfrm flipH="1">
              <a:off x="3676261" y="2313509"/>
              <a:ext cx="3310202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혁신적인 기술적 실천을 통한 기술 소양</a:t>
              </a:r>
            </a:p>
          </p:txBody>
        </p:sp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C0C0D5D4-5687-0C9E-A4D3-667CAF825DC4}"/>
                </a:ext>
              </a:extLst>
            </p:cNvPr>
            <p:cNvSpPr txBox="1"/>
            <p:nvPr/>
          </p:nvSpPr>
          <p:spPr>
            <a:xfrm flipH="1">
              <a:off x="8060632" y="2251954"/>
              <a:ext cx="306174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FCC642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Ⅱ</a:t>
              </a:r>
            </a:p>
          </p:txBody>
        </p:sp>
      </p:grpSp>
      <p:grpSp>
        <p:nvGrpSpPr>
          <p:cNvPr id="374" name="그룹 373">
            <a:extLst>
              <a:ext uri="{FF2B5EF4-FFF2-40B4-BE49-F238E27FC236}">
                <a16:creationId xmlns:a16="http://schemas.microsoft.com/office/drawing/2014/main" id="{7EAD3457-3AAF-F03F-7836-6FC93638F2D4}"/>
              </a:ext>
            </a:extLst>
          </p:cNvPr>
          <p:cNvGrpSpPr/>
          <p:nvPr/>
        </p:nvGrpSpPr>
        <p:grpSpPr>
          <a:xfrm flipH="1">
            <a:off x="3123779" y="4151362"/>
            <a:ext cx="5551909" cy="938045"/>
            <a:chOff x="3123779" y="1967597"/>
            <a:chExt cx="5551909" cy="938045"/>
          </a:xfrm>
        </p:grpSpPr>
        <p:grpSp>
          <p:nvGrpSpPr>
            <p:cNvPr id="375" name="그룹 374">
              <a:extLst>
                <a:ext uri="{FF2B5EF4-FFF2-40B4-BE49-F238E27FC236}">
                  <a16:creationId xmlns:a16="http://schemas.microsoft.com/office/drawing/2014/main" id="{29586A44-2784-C94E-8E86-A2E3BB4BEE26}"/>
                </a:ext>
              </a:extLst>
            </p:cNvPr>
            <p:cNvGrpSpPr/>
            <p:nvPr/>
          </p:nvGrpSpPr>
          <p:grpSpPr>
            <a:xfrm flipH="1">
              <a:off x="3123779" y="1967597"/>
              <a:ext cx="5551909" cy="938045"/>
              <a:chOff x="2695575" y="3109912"/>
              <a:chExt cx="3753421" cy="634174"/>
            </a:xfrm>
          </p:grpSpPr>
          <p:sp>
            <p:nvSpPr>
              <p:cNvPr id="378" name="자유형: 도형 377">
                <a:extLst>
                  <a:ext uri="{FF2B5EF4-FFF2-40B4-BE49-F238E27FC236}">
                    <a16:creationId xmlns:a16="http://schemas.microsoft.com/office/drawing/2014/main" id="{CD8D2B5C-00EB-D671-189A-B277454EFC6B}"/>
                  </a:ext>
                </a:extLst>
              </p:cNvPr>
              <p:cNvSpPr/>
              <p:nvPr/>
            </p:nvSpPr>
            <p:spPr>
              <a:xfrm>
                <a:off x="2695575" y="3109912"/>
                <a:ext cx="3753421" cy="634174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56935E">
                  <a:alpha val="3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79" name="자유형: 도형 378">
                <a:extLst>
                  <a:ext uri="{FF2B5EF4-FFF2-40B4-BE49-F238E27FC236}">
                    <a16:creationId xmlns:a16="http://schemas.microsoft.com/office/drawing/2014/main" id="{52BE6EA9-B011-43B4-15E1-EAB122231019}"/>
                  </a:ext>
                </a:extLst>
              </p:cNvPr>
              <p:cNvSpPr/>
              <p:nvPr/>
            </p:nvSpPr>
            <p:spPr>
              <a:xfrm>
                <a:off x="2772438" y="3191537"/>
                <a:ext cx="470910" cy="470899"/>
              </a:xfrm>
              <a:custGeom>
                <a:avLst/>
                <a:gdLst>
                  <a:gd name="connsiteX0" fmla="*/ 470157 w 470910"/>
                  <a:gd name="connsiteY0" fmla="*/ 216411 h 470899"/>
                  <a:gd name="connsiteX1" fmla="*/ 216411 w 470910"/>
                  <a:gd name="connsiteY1" fmla="*/ 470157 h 470899"/>
                  <a:gd name="connsiteX2" fmla="*/ 765 w 470910"/>
                  <a:gd name="connsiteY2" fmla="*/ 254607 h 470899"/>
                  <a:gd name="connsiteX3" fmla="*/ 254701 w 470910"/>
                  <a:gd name="connsiteY3" fmla="*/ 765 h 470899"/>
                  <a:gd name="connsiteX4" fmla="*/ 470157 w 470910"/>
                  <a:gd name="connsiteY4" fmla="*/ 216411 h 470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0910" h="470899">
                    <a:moveTo>
                      <a:pt x="470157" y="216411"/>
                    </a:moveTo>
                    <a:cubicBezTo>
                      <a:pt x="481587" y="361382"/>
                      <a:pt x="361477" y="481492"/>
                      <a:pt x="216411" y="470157"/>
                    </a:cubicBezTo>
                    <a:cubicBezTo>
                      <a:pt x="102301" y="461204"/>
                      <a:pt x="9814" y="368716"/>
                      <a:pt x="765" y="254607"/>
                    </a:cubicBezTo>
                    <a:cubicBezTo>
                      <a:pt x="-10760" y="109446"/>
                      <a:pt x="109540" y="-10760"/>
                      <a:pt x="254701" y="765"/>
                    </a:cubicBezTo>
                    <a:cubicBezTo>
                      <a:pt x="368811" y="9814"/>
                      <a:pt x="461203" y="102302"/>
                      <a:pt x="470157" y="2164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  <a:effectLst>
                <a:outerShdw dist="38100" dir="5400000" algn="t" rotWithShape="0">
                  <a:srgbClr val="4B8153">
                    <a:alpha val="28000"/>
                  </a:srgb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A2A222B1-050F-99BF-1D0F-9005939F4828}"/>
                </a:ext>
              </a:extLst>
            </p:cNvPr>
            <p:cNvSpPr txBox="1"/>
            <p:nvPr/>
          </p:nvSpPr>
          <p:spPr>
            <a:xfrm flipH="1">
              <a:off x="5152628" y="2313509"/>
              <a:ext cx="183383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기술적 문제해결 능력</a:t>
              </a:r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8CA5647B-FBF4-5882-4D8F-9F1AF8E541EA}"/>
                </a:ext>
              </a:extLst>
            </p:cNvPr>
            <p:cNvSpPr txBox="1"/>
            <p:nvPr/>
          </p:nvSpPr>
          <p:spPr>
            <a:xfrm flipH="1">
              <a:off x="8060632" y="2251954"/>
              <a:ext cx="306174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56935E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Ⅲ</a:t>
              </a:r>
            </a:p>
          </p:txBody>
        </p:sp>
      </p:grpSp>
      <p:grpSp>
        <p:nvGrpSpPr>
          <p:cNvPr id="380" name="그룹 379">
            <a:extLst>
              <a:ext uri="{FF2B5EF4-FFF2-40B4-BE49-F238E27FC236}">
                <a16:creationId xmlns:a16="http://schemas.microsoft.com/office/drawing/2014/main" id="{8A098D12-B9E0-88F2-1C91-02BEF8FCA50C}"/>
              </a:ext>
            </a:extLst>
          </p:cNvPr>
          <p:cNvGrpSpPr/>
          <p:nvPr/>
        </p:nvGrpSpPr>
        <p:grpSpPr>
          <a:xfrm flipH="1">
            <a:off x="3123779" y="5210841"/>
            <a:ext cx="5551909" cy="938045"/>
            <a:chOff x="3123779" y="1967597"/>
            <a:chExt cx="5551909" cy="938045"/>
          </a:xfrm>
        </p:grpSpPr>
        <p:grpSp>
          <p:nvGrpSpPr>
            <p:cNvPr id="381" name="그룹 380">
              <a:extLst>
                <a:ext uri="{FF2B5EF4-FFF2-40B4-BE49-F238E27FC236}">
                  <a16:creationId xmlns:a16="http://schemas.microsoft.com/office/drawing/2014/main" id="{455E66DF-498A-579B-08DD-67E0F7D60509}"/>
                </a:ext>
              </a:extLst>
            </p:cNvPr>
            <p:cNvGrpSpPr/>
            <p:nvPr/>
          </p:nvGrpSpPr>
          <p:grpSpPr>
            <a:xfrm flipH="1">
              <a:off x="3123779" y="1967597"/>
              <a:ext cx="5551909" cy="938045"/>
              <a:chOff x="2695575" y="3109912"/>
              <a:chExt cx="3753421" cy="634174"/>
            </a:xfrm>
          </p:grpSpPr>
          <p:sp>
            <p:nvSpPr>
              <p:cNvPr id="384" name="자유형: 도형 383">
                <a:extLst>
                  <a:ext uri="{FF2B5EF4-FFF2-40B4-BE49-F238E27FC236}">
                    <a16:creationId xmlns:a16="http://schemas.microsoft.com/office/drawing/2014/main" id="{2E3B8C0E-A5C8-D118-8807-5FC6E6299DCA}"/>
                  </a:ext>
                </a:extLst>
              </p:cNvPr>
              <p:cNvSpPr/>
              <p:nvPr/>
            </p:nvSpPr>
            <p:spPr>
              <a:xfrm>
                <a:off x="2695575" y="3109912"/>
                <a:ext cx="3753421" cy="634174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3675B5">
                  <a:alpha val="3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85" name="자유형: 도형 384">
                <a:extLst>
                  <a:ext uri="{FF2B5EF4-FFF2-40B4-BE49-F238E27FC236}">
                    <a16:creationId xmlns:a16="http://schemas.microsoft.com/office/drawing/2014/main" id="{56B32AF8-9433-24E4-217E-51DC80F97A03}"/>
                  </a:ext>
                </a:extLst>
              </p:cNvPr>
              <p:cNvSpPr/>
              <p:nvPr/>
            </p:nvSpPr>
            <p:spPr>
              <a:xfrm>
                <a:off x="2772438" y="3191537"/>
                <a:ext cx="470910" cy="470899"/>
              </a:xfrm>
              <a:custGeom>
                <a:avLst/>
                <a:gdLst>
                  <a:gd name="connsiteX0" fmla="*/ 470157 w 470910"/>
                  <a:gd name="connsiteY0" fmla="*/ 216411 h 470899"/>
                  <a:gd name="connsiteX1" fmla="*/ 216411 w 470910"/>
                  <a:gd name="connsiteY1" fmla="*/ 470157 h 470899"/>
                  <a:gd name="connsiteX2" fmla="*/ 765 w 470910"/>
                  <a:gd name="connsiteY2" fmla="*/ 254607 h 470899"/>
                  <a:gd name="connsiteX3" fmla="*/ 254701 w 470910"/>
                  <a:gd name="connsiteY3" fmla="*/ 765 h 470899"/>
                  <a:gd name="connsiteX4" fmla="*/ 470157 w 470910"/>
                  <a:gd name="connsiteY4" fmla="*/ 216411 h 470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0910" h="470899">
                    <a:moveTo>
                      <a:pt x="470157" y="216411"/>
                    </a:moveTo>
                    <a:cubicBezTo>
                      <a:pt x="481587" y="361382"/>
                      <a:pt x="361477" y="481492"/>
                      <a:pt x="216411" y="470157"/>
                    </a:cubicBezTo>
                    <a:cubicBezTo>
                      <a:pt x="102301" y="461204"/>
                      <a:pt x="9814" y="368716"/>
                      <a:pt x="765" y="254607"/>
                    </a:cubicBezTo>
                    <a:cubicBezTo>
                      <a:pt x="-10760" y="109446"/>
                      <a:pt x="109540" y="-10760"/>
                      <a:pt x="254701" y="765"/>
                    </a:cubicBezTo>
                    <a:cubicBezTo>
                      <a:pt x="368811" y="9814"/>
                      <a:pt x="461203" y="102302"/>
                      <a:pt x="470157" y="2164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  <a:effectLst>
                <a:outerShdw dist="38100" dir="5400000" algn="t" rotWithShape="0">
                  <a:srgbClr val="3068A0">
                    <a:alpha val="28000"/>
                  </a:srgb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BCD8F619-4201-2B62-D955-6D3A3B6B24D3}"/>
                </a:ext>
              </a:extLst>
            </p:cNvPr>
            <p:cNvSpPr txBox="1"/>
            <p:nvPr/>
          </p:nvSpPr>
          <p:spPr>
            <a:xfrm flipH="1">
              <a:off x="3711528" y="2190398"/>
              <a:ext cx="3274935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기술의 세계와 활동을 바르게 이해하고</a:t>
              </a:r>
              <a:r>
                <a:rPr lang="en-US" altLang="ko-KR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</a:t>
              </a:r>
            </a:p>
            <a:p>
              <a:r>
                <a:rPr lang="ko-KR" altLang="en-US" sz="16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진로 탐색</a:t>
              </a:r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A3DD1574-D508-DA36-ADE2-8605B6BB0EF4}"/>
                </a:ext>
              </a:extLst>
            </p:cNvPr>
            <p:cNvSpPr txBox="1"/>
            <p:nvPr/>
          </p:nvSpPr>
          <p:spPr>
            <a:xfrm flipH="1">
              <a:off x="8060632" y="2251954"/>
              <a:ext cx="306174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3675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Ⅳ</a:t>
              </a:r>
            </a:p>
          </p:txBody>
        </p:sp>
      </p:grpSp>
      <p:sp>
        <p:nvSpPr>
          <p:cNvPr id="445" name="TextBox 444">
            <a:extLst>
              <a:ext uri="{FF2B5EF4-FFF2-40B4-BE49-F238E27FC236}">
                <a16:creationId xmlns:a16="http://schemas.microsoft.com/office/drawing/2014/main" id="{0AB84367-4DAE-39D9-DB01-7BFCD250FCD5}"/>
              </a:ext>
            </a:extLst>
          </p:cNvPr>
          <p:cNvSpPr txBox="1"/>
          <p:nvPr/>
        </p:nvSpPr>
        <p:spPr>
          <a:xfrm>
            <a:off x="1168452" y="361860"/>
            <a:ext cx="258243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Ⅱ.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 과정의 이해 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D17F438C-1202-8300-170C-C785CE002FB7}"/>
              </a:ext>
            </a:extLst>
          </p:cNvPr>
          <p:cNvGrpSpPr/>
          <p:nvPr/>
        </p:nvGrpSpPr>
        <p:grpSpPr>
          <a:xfrm>
            <a:off x="396175" y="1361873"/>
            <a:ext cx="2508562" cy="4803976"/>
            <a:chOff x="396175" y="1361873"/>
            <a:chExt cx="2508562" cy="4803976"/>
          </a:xfrm>
        </p:grpSpPr>
        <p:sp>
          <p:nvSpPr>
            <p:cNvPr id="5" name="자유형 31">
              <a:extLst>
                <a:ext uri="{FF2B5EF4-FFF2-40B4-BE49-F238E27FC236}">
                  <a16:creationId xmlns:a16="http://schemas.microsoft.com/office/drawing/2014/main" id="{741B4F89-CD9A-268B-4B4A-941DCAE4DC7A}"/>
                </a:ext>
              </a:extLst>
            </p:cNvPr>
            <p:cNvSpPr/>
            <p:nvPr/>
          </p:nvSpPr>
          <p:spPr>
            <a:xfrm>
              <a:off x="396175" y="1401116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6" name="자유형 31">
              <a:extLst>
                <a:ext uri="{FF2B5EF4-FFF2-40B4-BE49-F238E27FC236}">
                  <a16:creationId xmlns:a16="http://schemas.microsoft.com/office/drawing/2014/main" id="{68E18042-F878-FFC9-981E-8649ABB69116}"/>
                </a:ext>
              </a:extLst>
            </p:cNvPr>
            <p:cNvSpPr/>
            <p:nvPr/>
          </p:nvSpPr>
          <p:spPr>
            <a:xfrm rot="16200000">
              <a:off x="393003" y="1721500"/>
              <a:ext cx="78485" cy="7213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D5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DD094EB2-7FCD-7D95-7326-4717B82BBA6B}"/>
                </a:ext>
              </a:extLst>
            </p:cNvPr>
            <p:cNvSpPr/>
            <p:nvPr/>
          </p:nvSpPr>
          <p:spPr>
            <a:xfrm>
              <a:off x="470506" y="1361873"/>
              <a:ext cx="2434231" cy="4803976"/>
            </a:xfrm>
            <a:prstGeom prst="roundRect">
              <a:avLst>
                <a:gd name="adj" fmla="val 4600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8" name="자유형 31">
              <a:extLst>
                <a:ext uri="{FF2B5EF4-FFF2-40B4-BE49-F238E27FC236}">
                  <a16:creationId xmlns:a16="http://schemas.microsoft.com/office/drawing/2014/main" id="{E2C8A990-B541-6B85-006F-D90B0C01E878}"/>
                </a:ext>
              </a:extLst>
            </p:cNvPr>
            <p:cNvSpPr/>
            <p:nvPr/>
          </p:nvSpPr>
          <p:spPr>
            <a:xfrm rot="10800000">
              <a:off x="1362583" y="1361873"/>
              <a:ext cx="1430628" cy="356454"/>
            </a:xfrm>
            <a:custGeom>
              <a:avLst/>
              <a:gdLst>
                <a:gd name="connsiteX0" fmla="*/ 340585 w 1326965"/>
                <a:gd name="connsiteY0" fmla="*/ 0 h 356900"/>
                <a:gd name="connsiteX1" fmla="*/ 579666 w 1326965"/>
                <a:gd name="connsiteY1" fmla="*/ 0 h 356900"/>
                <a:gd name="connsiteX2" fmla="*/ 623320 w 1326965"/>
                <a:gd name="connsiteY2" fmla="*/ 0 h 356900"/>
                <a:gd name="connsiteX3" fmla="*/ 862401 w 1326965"/>
                <a:gd name="connsiteY3" fmla="*/ 0 h 356900"/>
                <a:gd name="connsiteX4" fmla="*/ 1326965 w 1326965"/>
                <a:gd name="connsiteY4" fmla="*/ 0 h 356900"/>
                <a:gd name="connsiteX5" fmla="*/ 1326965 w 1326965"/>
                <a:gd name="connsiteY5" fmla="*/ 356900 h 356900"/>
                <a:gd name="connsiteX6" fmla="*/ 1285302 w 1326965"/>
                <a:gd name="connsiteY6" fmla="*/ 356900 h 356900"/>
                <a:gd name="connsiteX7" fmla="*/ 1241647 w 1326965"/>
                <a:gd name="connsiteY7" fmla="*/ 356900 h 356900"/>
                <a:gd name="connsiteX8" fmla="*/ 1002566 w 1326965"/>
                <a:gd name="connsiteY8" fmla="*/ 356900 h 356900"/>
                <a:gd name="connsiteX9" fmla="*/ 521816 w 1326965"/>
                <a:gd name="connsiteY9" fmla="*/ 356900 h 356900"/>
                <a:gd name="connsiteX10" fmla="*/ 282735 w 1326965"/>
                <a:gd name="connsiteY10" fmla="*/ 356900 h 356900"/>
                <a:gd name="connsiteX11" fmla="*/ 239081 w 1326965"/>
                <a:gd name="connsiteY11" fmla="*/ 356900 h 356900"/>
                <a:gd name="connsiteX12" fmla="*/ 0 w 1326965"/>
                <a:gd name="connsiteY12" fmla="*/ 356900 h 356900"/>
                <a:gd name="connsiteX13" fmla="*/ 14916 w 1326965"/>
                <a:gd name="connsiteY13" fmla="*/ 349086 h 356900"/>
                <a:gd name="connsiteX14" fmla="*/ 34804 w 1326965"/>
                <a:gd name="connsiteY14" fmla="*/ 336060 h 356900"/>
                <a:gd name="connsiteX15" fmla="*/ 59665 w 1326965"/>
                <a:gd name="connsiteY15" fmla="*/ 315218 h 356900"/>
                <a:gd name="connsiteX16" fmla="*/ 89497 w 1326965"/>
                <a:gd name="connsiteY16" fmla="*/ 281352 h 356900"/>
                <a:gd name="connsiteX17" fmla="*/ 104414 w 1326965"/>
                <a:gd name="connsiteY17" fmla="*/ 260512 h 356900"/>
                <a:gd name="connsiteX18" fmla="*/ 121815 w 1326965"/>
                <a:gd name="connsiteY18" fmla="*/ 237066 h 356900"/>
                <a:gd name="connsiteX19" fmla="*/ 139216 w 1326965"/>
                <a:gd name="connsiteY19" fmla="*/ 208410 h 356900"/>
                <a:gd name="connsiteX20" fmla="*/ 156620 w 1326965"/>
                <a:gd name="connsiteY20" fmla="*/ 174543 h 356900"/>
                <a:gd name="connsiteX21" fmla="*/ 176508 w 1326965"/>
                <a:gd name="connsiteY21" fmla="*/ 138071 h 356900"/>
                <a:gd name="connsiteX22" fmla="*/ 193910 w 1326965"/>
                <a:gd name="connsiteY22" fmla="*/ 96390 h 356900"/>
                <a:gd name="connsiteX23" fmla="*/ 208824 w 1326965"/>
                <a:gd name="connsiteY23" fmla="*/ 65128 h 356900"/>
                <a:gd name="connsiteX24" fmla="*/ 226228 w 1326965"/>
                <a:gd name="connsiteY24" fmla="*/ 41682 h 356900"/>
                <a:gd name="connsiteX25" fmla="*/ 243631 w 1326965"/>
                <a:gd name="connsiteY25" fmla="*/ 23446 h 356900"/>
                <a:gd name="connsiteX26" fmla="*/ 263519 w 1326965"/>
                <a:gd name="connsiteY26" fmla="*/ 13025 h 356900"/>
                <a:gd name="connsiteX27" fmla="*/ 283408 w 1326965"/>
                <a:gd name="connsiteY27" fmla="*/ 5211 h 356900"/>
                <a:gd name="connsiteX28" fmla="*/ 303295 w 1326965"/>
                <a:gd name="connsiteY28" fmla="*/ 2606 h 356900"/>
                <a:gd name="connsiteX29" fmla="*/ 340585 w 1326965"/>
                <a:gd name="connsiteY29" fmla="*/ 0 h 35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26965" h="356900">
                  <a:moveTo>
                    <a:pt x="340585" y="0"/>
                  </a:moveTo>
                  <a:lnTo>
                    <a:pt x="579666" y="0"/>
                  </a:lnTo>
                  <a:lnTo>
                    <a:pt x="623320" y="0"/>
                  </a:lnTo>
                  <a:lnTo>
                    <a:pt x="862401" y="0"/>
                  </a:lnTo>
                  <a:lnTo>
                    <a:pt x="1326965" y="0"/>
                  </a:lnTo>
                  <a:lnTo>
                    <a:pt x="1326965" y="356900"/>
                  </a:lnTo>
                  <a:lnTo>
                    <a:pt x="1285302" y="356900"/>
                  </a:lnTo>
                  <a:lnTo>
                    <a:pt x="1241647" y="356900"/>
                  </a:lnTo>
                  <a:lnTo>
                    <a:pt x="1002566" y="356900"/>
                  </a:lnTo>
                  <a:lnTo>
                    <a:pt x="521816" y="356900"/>
                  </a:lnTo>
                  <a:lnTo>
                    <a:pt x="282735" y="356900"/>
                  </a:lnTo>
                  <a:lnTo>
                    <a:pt x="239081" y="356900"/>
                  </a:lnTo>
                  <a:lnTo>
                    <a:pt x="0" y="356900"/>
                  </a:lnTo>
                  <a:lnTo>
                    <a:pt x="14916" y="349086"/>
                  </a:lnTo>
                  <a:lnTo>
                    <a:pt x="34804" y="336060"/>
                  </a:lnTo>
                  <a:lnTo>
                    <a:pt x="59665" y="315218"/>
                  </a:lnTo>
                  <a:lnTo>
                    <a:pt x="89497" y="281352"/>
                  </a:lnTo>
                  <a:lnTo>
                    <a:pt x="104414" y="260512"/>
                  </a:lnTo>
                  <a:lnTo>
                    <a:pt x="121815" y="237066"/>
                  </a:lnTo>
                  <a:lnTo>
                    <a:pt x="139216" y="208410"/>
                  </a:lnTo>
                  <a:lnTo>
                    <a:pt x="156620" y="174543"/>
                  </a:lnTo>
                  <a:lnTo>
                    <a:pt x="176508" y="138071"/>
                  </a:lnTo>
                  <a:lnTo>
                    <a:pt x="193910" y="96390"/>
                  </a:lnTo>
                  <a:lnTo>
                    <a:pt x="208824" y="65128"/>
                  </a:lnTo>
                  <a:lnTo>
                    <a:pt x="226228" y="41682"/>
                  </a:lnTo>
                  <a:lnTo>
                    <a:pt x="243631" y="23446"/>
                  </a:lnTo>
                  <a:lnTo>
                    <a:pt x="263519" y="13025"/>
                  </a:lnTo>
                  <a:lnTo>
                    <a:pt x="283408" y="5211"/>
                  </a:lnTo>
                  <a:lnTo>
                    <a:pt x="303295" y="2606"/>
                  </a:lnTo>
                  <a:lnTo>
                    <a:pt x="340585" y="0"/>
                  </a:ln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9" name="자유형 31">
              <a:extLst>
                <a:ext uri="{FF2B5EF4-FFF2-40B4-BE49-F238E27FC236}">
                  <a16:creationId xmlns:a16="http://schemas.microsoft.com/office/drawing/2014/main" id="{D4E4710C-6127-3208-8597-5A8B1AADE54A}"/>
                </a:ext>
              </a:extLst>
            </p:cNvPr>
            <p:cNvSpPr/>
            <p:nvPr/>
          </p:nvSpPr>
          <p:spPr>
            <a:xfrm>
              <a:off x="396175" y="1361873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B29A9C9-E783-7EFB-6FCB-5042D63CCC94}"/>
                </a:ext>
              </a:extLst>
            </p:cNvPr>
            <p:cNvSpPr txBox="1"/>
            <p:nvPr/>
          </p:nvSpPr>
          <p:spPr>
            <a:xfrm>
              <a:off x="565286" y="1424684"/>
              <a:ext cx="1617430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D9511FB-CE4E-AEFC-8122-B83EA5757EDB}"/>
                </a:ext>
              </a:extLst>
            </p:cNvPr>
            <p:cNvSpPr txBox="1"/>
            <p:nvPr/>
          </p:nvSpPr>
          <p:spPr>
            <a:xfrm>
              <a:off x="1054435" y="1829372"/>
              <a:ext cx="1266372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교육과정의 개요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1AC656BA-0FCB-74F5-66E9-B4DCF136B62E}"/>
                </a:ext>
              </a:extLst>
            </p:cNvPr>
            <p:cNvGrpSpPr/>
            <p:nvPr/>
          </p:nvGrpSpPr>
          <p:grpSpPr>
            <a:xfrm>
              <a:off x="573659" y="2181196"/>
              <a:ext cx="2227925" cy="391127"/>
              <a:chOff x="573659" y="2181196"/>
              <a:chExt cx="2227925" cy="391127"/>
            </a:xfrm>
          </p:grpSpPr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F8EA7D65-97F0-ACEF-7112-BAB25D967CB3}"/>
                  </a:ext>
                </a:extLst>
              </p:cNvPr>
              <p:cNvGrpSpPr/>
              <p:nvPr/>
            </p:nvGrpSpPr>
            <p:grpSpPr>
              <a:xfrm>
                <a:off x="573659" y="2181196"/>
                <a:ext cx="2227925" cy="391127"/>
                <a:chOff x="573659" y="2181196"/>
                <a:chExt cx="2227925" cy="391127"/>
              </a:xfrm>
            </p:grpSpPr>
            <p:sp>
              <p:nvSpPr>
                <p:cNvPr id="59" name="사각형: 둥근 모서리 58">
                  <a:extLst>
                    <a:ext uri="{FF2B5EF4-FFF2-40B4-BE49-F238E27FC236}">
                      <a16:creationId xmlns:a16="http://schemas.microsoft.com/office/drawing/2014/main" id="{6BB8C2B5-3DE1-3663-6D3A-595DE28DFA1C}"/>
                    </a:ext>
                  </a:extLst>
                </p:cNvPr>
                <p:cNvSpPr/>
                <p:nvPr/>
              </p:nvSpPr>
              <p:spPr>
                <a:xfrm>
                  <a:off x="573659" y="2181196"/>
                  <a:ext cx="2227925" cy="391127"/>
                </a:xfrm>
                <a:prstGeom prst="roundRect">
                  <a:avLst>
                    <a:gd name="adj" fmla="val 15122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62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AFD4EE60-87A8-957A-46FA-084950DBA2C4}"/>
                    </a:ext>
                  </a:extLst>
                </p:cNvPr>
                <p:cNvSpPr txBox="1"/>
                <p:nvPr/>
              </p:nvSpPr>
              <p:spPr>
                <a:xfrm>
                  <a:off x="1119120" y="2253649"/>
                  <a:ext cx="90249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3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성격 및 </a:t>
                  </a:r>
                  <a:r>
                    <a:rPr lang="ko-KR" altLang="en-US" sz="1600" dirty="0">
                      <a:solidFill>
                        <a:srgbClr val="D24242"/>
                      </a:solidFill>
                    </a:rPr>
                    <a:t>목표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C0385249-652A-D458-0D1A-8737FFC14EFA}"/>
                    </a:ext>
                  </a:extLst>
                </p:cNvPr>
                <p:cNvSpPr txBox="1"/>
                <p:nvPr/>
              </p:nvSpPr>
              <p:spPr>
                <a:xfrm>
                  <a:off x="703816" y="2269037"/>
                  <a:ext cx="224420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CAE9EE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</a:t>
                  </a:r>
                  <a:endPara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02AFB610-034B-06BC-3475-B1CD410E34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3608" y="2233234"/>
                <a:ext cx="0" cy="287050"/>
              </a:xfrm>
              <a:prstGeom prst="line">
                <a:avLst/>
              </a:prstGeom>
              <a:ln w="19050">
                <a:solidFill>
                  <a:srgbClr val="9EC4D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49208D78-17FF-E2DF-4170-5EB5D60F1EDF}"/>
                </a:ext>
              </a:extLst>
            </p:cNvPr>
            <p:cNvGrpSpPr/>
            <p:nvPr/>
          </p:nvGrpSpPr>
          <p:grpSpPr>
            <a:xfrm>
              <a:off x="573659" y="2684789"/>
              <a:ext cx="2227925" cy="2097261"/>
              <a:chOff x="573659" y="2670057"/>
              <a:chExt cx="2227925" cy="2097261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4F670CA2-FA67-8D2E-6DE4-DA3074006F27}"/>
                  </a:ext>
                </a:extLst>
              </p:cNvPr>
              <p:cNvGrpSpPr/>
              <p:nvPr/>
            </p:nvGrpSpPr>
            <p:grpSpPr>
              <a:xfrm>
                <a:off x="573659" y="2670057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DB1AFD4E-021B-606A-DF40-89E384C49499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54" name="사각형: 둥근 모서리 53">
                    <a:extLst>
                      <a:ext uri="{FF2B5EF4-FFF2-40B4-BE49-F238E27FC236}">
                        <a16:creationId xmlns:a16="http://schemas.microsoft.com/office/drawing/2014/main" id="{57D8333A-1EB1-9604-5E05-6150F91F30A5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327AB995-B8D0-35AF-6EA2-F44B0331C5DA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53888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 체계 및 성취기준</a:t>
                    </a:r>
                  </a:p>
                </p:txBody>
              </p:sp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8B91055A-81E2-2806-A070-4F8FD365C7E3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53" name="직선 연결선 52">
                  <a:extLst>
                    <a:ext uri="{FF2B5EF4-FFF2-40B4-BE49-F238E27FC236}">
                      <a16:creationId xmlns:a16="http://schemas.microsoft.com/office/drawing/2014/main" id="{B3854C07-49CC-ABB7-FBCF-CEB527EBDF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434B0A94-4E89-6726-D38D-5D441E9B263F}"/>
                  </a:ext>
                </a:extLst>
              </p:cNvPr>
              <p:cNvGrpSpPr/>
              <p:nvPr/>
            </p:nvGrpSpPr>
            <p:grpSpPr>
              <a:xfrm>
                <a:off x="671982" y="3156209"/>
                <a:ext cx="2013444" cy="1611109"/>
                <a:chOff x="671982" y="3156209"/>
                <a:chExt cx="2013444" cy="1611109"/>
              </a:xfrm>
            </p:grpSpPr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01C78FAC-B252-0766-C209-1275847FC82C}"/>
                    </a:ext>
                  </a:extLst>
                </p:cNvPr>
                <p:cNvGrpSpPr/>
                <p:nvPr/>
              </p:nvGrpSpPr>
              <p:grpSpPr>
                <a:xfrm>
                  <a:off x="671982" y="3156209"/>
                  <a:ext cx="1285680" cy="860153"/>
                  <a:chOff x="1064903" y="3156209"/>
                  <a:chExt cx="1285680" cy="860153"/>
                </a:xfrm>
              </p:grpSpPr>
              <p:grpSp>
                <p:nvGrpSpPr>
                  <p:cNvPr id="43" name="그룹 42">
                    <a:extLst>
                      <a:ext uri="{FF2B5EF4-FFF2-40B4-BE49-F238E27FC236}">
                        <a16:creationId xmlns:a16="http://schemas.microsoft.com/office/drawing/2014/main" id="{82F25DDE-8053-45C0-E13E-AC336D23F379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48" name="그룹 47">
                      <a:extLst>
                        <a:ext uri="{FF2B5EF4-FFF2-40B4-BE49-F238E27FC236}">
                          <a16:creationId xmlns:a16="http://schemas.microsoft.com/office/drawing/2014/main" id="{351C439C-D8BA-70BF-A8F4-8C9E226ADC7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50" name="타원 49">
                        <a:extLst>
                          <a:ext uri="{FF2B5EF4-FFF2-40B4-BE49-F238E27FC236}">
                            <a16:creationId xmlns:a16="http://schemas.microsoft.com/office/drawing/2014/main" id="{D0EC9E72-C3BC-205E-9AC6-611AEFE76B1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51" name="TextBox 50">
                        <a:extLst>
                          <a:ext uri="{FF2B5EF4-FFF2-40B4-BE49-F238E27FC236}">
                            <a16:creationId xmlns:a16="http://schemas.microsoft.com/office/drawing/2014/main" id="{988B127B-A5A1-DCB9-07AD-1EBC7FB2BA7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가</a:t>
                        </a:r>
                      </a:p>
                    </p:txBody>
                  </p:sp>
                </p:grpSp>
                <p:sp>
                  <p:nvSpPr>
                    <p:cNvPr id="49" name="TextBox 48">
                      <a:extLst>
                        <a:ext uri="{FF2B5EF4-FFF2-40B4-BE49-F238E27FC236}">
                          <a16:creationId xmlns:a16="http://schemas.microsoft.com/office/drawing/2014/main" id="{3C264A94-6E60-5D1D-6D4F-FB83F42EDA6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내용 체계</a:t>
                      </a:r>
                    </a:p>
                  </p:txBody>
                </p:sp>
              </p:grpSp>
              <p:grpSp>
                <p:nvGrpSpPr>
                  <p:cNvPr id="44" name="그룹 43">
                    <a:extLst>
                      <a:ext uri="{FF2B5EF4-FFF2-40B4-BE49-F238E27FC236}">
                        <a16:creationId xmlns:a16="http://schemas.microsoft.com/office/drawing/2014/main" id="{973BD929-7048-7BCA-8C64-4F633220F1EC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973023" cy="567961"/>
                    <a:chOff x="1377560" y="3448401"/>
                    <a:chExt cx="973023" cy="567961"/>
                  </a:xfrm>
                </p:grpSpPr>
                <p:sp>
                  <p:nvSpPr>
                    <p:cNvPr id="45" name="TextBox 44">
                      <a:extLst>
                        <a:ext uri="{FF2B5EF4-FFF2-40B4-BE49-F238E27FC236}">
                          <a16:creationId xmlns:a16="http://schemas.microsoft.com/office/drawing/2014/main" id="{FF78254C-8319-16C3-6A9A-B931B64F4C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37510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영역</a:t>
                      </a:r>
                    </a:p>
                  </p:txBody>
                </p:sp>
                <p:sp>
                  <p:nvSpPr>
                    <p:cNvPr id="46" name="TextBox 45">
                      <a:extLst>
                        <a:ext uri="{FF2B5EF4-FFF2-40B4-BE49-F238E27FC236}">
                          <a16:creationId xmlns:a16="http://schemas.microsoft.com/office/drawing/2014/main" id="{3BD26147-7A0B-B01C-8DA4-D079D8E5D27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97302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핵심 아이디어 </a:t>
                      </a:r>
                    </a:p>
                  </p:txBody>
                </p:sp>
                <p:sp>
                  <p:nvSpPr>
                    <p:cNvPr id="47" name="TextBox 46">
                      <a:extLst>
                        <a:ext uri="{FF2B5EF4-FFF2-40B4-BE49-F238E27FC236}">
                          <a16:creationId xmlns:a16="http://schemas.microsoft.com/office/drawing/2014/main" id="{E503B119-2C99-913E-38AA-B29385358DF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847085"/>
                      <a:ext cx="67486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내용 요소</a:t>
                      </a:r>
                    </a:p>
                  </p:txBody>
                </p:sp>
              </p:grpSp>
            </p:grpSp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89472417-B618-051B-0813-4E9AE09A780A}"/>
                    </a:ext>
                  </a:extLst>
                </p:cNvPr>
                <p:cNvGrpSpPr/>
                <p:nvPr/>
              </p:nvGrpSpPr>
              <p:grpSpPr>
                <a:xfrm>
                  <a:off x="671982" y="4106507"/>
                  <a:ext cx="2013444" cy="660811"/>
                  <a:chOff x="1064903" y="3156209"/>
                  <a:chExt cx="2013444" cy="660811"/>
                </a:xfrm>
              </p:grpSpPr>
              <p:grpSp>
                <p:nvGrpSpPr>
                  <p:cNvPr id="35" name="그룹 34">
                    <a:extLst>
                      <a:ext uri="{FF2B5EF4-FFF2-40B4-BE49-F238E27FC236}">
                        <a16:creationId xmlns:a16="http://schemas.microsoft.com/office/drawing/2014/main" id="{7E28B5AD-3131-433A-DA7C-EA9B0661F48A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39" name="그룹 38">
                      <a:extLst>
                        <a:ext uri="{FF2B5EF4-FFF2-40B4-BE49-F238E27FC236}">
                          <a16:creationId xmlns:a16="http://schemas.microsoft.com/office/drawing/2014/main" id="{60E298C2-5D19-5155-D794-061BD0EFE96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41" name="타원 40">
                        <a:extLst>
                          <a:ext uri="{FF2B5EF4-FFF2-40B4-BE49-F238E27FC236}">
                            <a16:creationId xmlns:a16="http://schemas.microsoft.com/office/drawing/2014/main" id="{0DCEAAA9-78B6-540F-D043-AEA40B6DF0F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C017D8D2-EDEB-85CC-D6A8-B2E6B520F7B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나</a:t>
                        </a:r>
                      </a:p>
                    </p:txBody>
                  </p:sp>
                </p:grpSp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802567EE-2296-ED1B-098B-56B708E2F27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성취 기준</a:t>
                      </a:r>
                    </a:p>
                  </p:txBody>
                </p:sp>
              </p:grpSp>
              <p:grpSp>
                <p:nvGrpSpPr>
                  <p:cNvPr id="36" name="그룹 35">
                    <a:extLst>
                      <a:ext uri="{FF2B5EF4-FFF2-40B4-BE49-F238E27FC236}">
                        <a16:creationId xmlns:a16="http://schemas.microsoft.com/office/drawing/2014/main" id="{747C7A22-52CE-24BF-45F1-E67CFFC83D30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1700787" cy="368619"/>
                    <a:chOff x="1377560" y="3448401"/>
                    <a:chExt cx="1700787" cy="368619"/>
                  </a:xfrm>
                </p:grpSpPr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47D27E24-77D8-65FA-20BE-67DD16970D8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94096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해설</a:t>
                      </a:r>
                    </a:p>
                  </p:txBody>
                </p:sp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CEABD948-E102-92B6-D451-043E5817CFB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1700787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적용 시 고려 사항</a:t>
                      </a:r>
                    </a:p>
                  </p:txBody>
                </p:sp>
              </p:grpSp>
            </p:grpSp>
          </p:grp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99EF0772-98B0-399B-C6C4-5F3469F49B7B}"/>
                </a:ext>
              </a:extLst>
            </p:cNvPr>
            <p:cNvGrpSpPr/>
            <p:nvPr/>
          </p:nvGrpSpPr>
          <p:grpSpPr>
            <a:xfrm>
              <a:off x="573659" y="4967540"/>
              <a:ext cx="2227925" cy="1047429"/>
              <a:chOff x="573659" y="5062416"/>
              <a:chExt cx="2227925" cy="1047429"/>
            </a:xfrm>
          </p:grpSpPr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851AA53A-E1DA-1BBC-48EE-D89D9064E1A7}"/>
                  </a:ext>
                </a:extLst>
              </p:cNvPr>
              <p:cNvGrpSpPr/>
              <p:nvPr/>
            </p:nvGrpSpPr>
            <p:grpSpPr>
              <a:xfrm>
                <a:off x="573659" y="5062416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0D7DBABD-D93B-416C-6315-687637E65B83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28" name="사각형: 둥근 모서리 27">
                    <a:extLst>
                      <a:ext uri="{FF2B5EF4-FFF2-40B4-BE49-F238E27FC236}">
                        <a16:creationId xmlns:a16="http://schemas.microsoft.com/office/drawing/2014/main" id="{FD070163-05A1-44EE-A48E-B80C783973C7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F69F0DBB-2A04-0564-7720-A7D2CF9C3489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229504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교수</a:t>
                    </a:r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 및 평가 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97867279-F907-97C4-3AA0-DFFBA77450B3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3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27" name="직선 연결선 26">
                  <a:extLst>
                    <a:ext uri="{FF2B5EF4-FFF2-40B4-BE49-F238E27FC236}">
                      <a16:creationId xmlns:a16="http://schemas.microsoft.com/office/drawing/2014/main" id="{CCC87BC7-C0A9-CB1B-9DD8-D22F573082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2A9CC45F-D183-4534-067E-648E0AEA5093}"/>
                  </a:ext>
                </a:extLst>
              </p:cNvPr>
              <p:cNvGrpSpPr/>
              <p:nvPr/>
            </p:nvGrpSpPr>
            <p:grpSpPr>
              <a:xfrm>
                <a:off x="671982" y="5548568"/>
                <a:ext cx="974698" cy="243086"/>
                <a:chOff x="1064903" y="3156209"/>
                <a:chExt cx="974698" cy="243086"/>
              </a:xfrm>
            </p:grpSpPr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582F6934-AF0A-7413-99A9-D6511C4C4559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24" name="타원 23">
                    <a:extLst>
                      <a:ext uri="{FF2B5EF4-FFF2-40B4-BE49-F238E27FC236}">
                        <a16:creationId xmlns:a16="http://schemas.microsoft.com/office/drawing/2014/main" id="{8B5216AB-EB0F-2774-F14A-834C7C371233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76CFC309-F9D6-DAF7-3CB0-772326BBEB89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AC112F3D-3895-B8FF-03CE-BEDA470F7021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66204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교수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학습</a:t>
                  </a:r>
                </a:p>
              </p:txBody>
            </p:sp>
          </p:grp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A12F3C02-FFE6-44AE-46ED-44EB47E19195}"/>
                  </a:ext>
                </a:extLst>
              </p:cNvPr>
              <p:cNvGrpSpPr/>
              <p:nvPr/>
            </p:nvGrpSpPr>
            <p:grpSpPr>
              <a:xfrm>
                <a:off x="671982" y="5866759"/>
                <a:ext cx="617228" cy="243086"/>
                <a:chOff x="1064903" y="3156209"/>
                <a:chExt cx="617228" cy="243086"/>
              </a:xfrm>
            </p:grpSpPr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94A7721D-DECE-475D-D0C0-75472733D860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20" name="타원 19">
                    <a:extLst>
                      <a:ext uri="{FF2B5EF4-FFF2-40B4-BE49-F238E27FC236}">
                        <a16:creationId xmlns:a16="http://schemas.microsoft.com/office/drawing/2014/main" id="{252C1899-65A5-B97B-0616-AAD70D692F13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6D46DA36-C4A4-73FF-77C9-2C40415BCB64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나</a:t>
                    </a:r>
                  </a:p>
                </p:txBody>
              </p:sp>
            </p:grp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A407110-8874-AB73-32FF-1D0F68027F19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30457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평가</a:t>
                  </a: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0.02118 -7.40741E-7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9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11111E-6 -3.33333E-6 L -0.0507 -3.33333E-6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5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-3.33333E-6 L -0.0507 -3.33333E-6 " pathEditMode="relative" rAng="0" ptsTypes="AA">
                                      <p:cBhvr>
                                        <p:cTn id="19" dur="500" spd="-100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5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11111E-6 -3.33333E-6 L -0.0507 -3.33333E-6 " pathEditMode="relative" rAng="0" ptsTypes="AA">
                                      <p:cBhvr>
                                        <p:cTn id="24" dur="500" spd="-100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5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111E-6 -3.33333E-6 L -0.0507 -3.33333E-6 " pathEditMode="relative" rAng="0" ptsTypes="AA">
                                      <p:cBhvr>
                                        <p:cTn id="29" dur="500" spd="-100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82DD6F-8C0F-ACD7-F9E2-A4006691A1A2}"/>
              </a:ext>
            </a:extLst>
          </p:cNvPr>
          <p:cNvSpPr txBox="1"/>
          <p:nvPr/>
        </p:nvSpPr>
        <p:spPr>
          <a:xfrm>
            <a:off x="1155752" y="551516"/>
            <a:ext cx="4530086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내용 체계 및 성취 기준</a:t>
            </a:r>
            <a:r>
              <a:rPr lang="en-US" altLang="ko-KR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</a:t>
            </a:r>
            <a:r>
              <a:rPr lang="en-US" altLang="ko-KR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| </a:t>
            </a:r>
            <a:r>
              <a:rPr lang="ko-KR" altLang="en-US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영역 및 구조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0D2820-8A81-CCA7-4FE9-ACFEBC7770D7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03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321" name="그룹 320">
            <a:extLst>
              <a:ext uri="{FF2B5EF4-FFF2-40B4-BE49-F238E27FC236}">
                <a16:creationId xmlns:a16="http://schemas.microsoft.com/office/drawing/2014/main" id="{7978D069-CE52-77CC-2F64-622D13FA77C8}"/>
              </a:ext>
            </a:extLst>
          </p:cNvPr>
          <p:cNvGrpSpPr/>
          <p:nvPr/>
        </p:nvGrpSpPr>
        <p:grpSpPr>
          <a:xfrm>
            <a:off x="3095625" y="1492756"/>
            <a:ext cx="5591175" cy="930006"/>
            <a:chOff x="3095625" y="1492756"/>
            <a:chExt cx="5591175" cy="930006"/>
          </a:xfrm>
        </p:grpSpPr>
        <p:grpSp>
          <p:nvGrpSpPr>
            <p:cNvPr id="322" name="그룹 321">
              <a:extLst>
                <a:ext uri="{FF2B5EF4-FFF2-40B4-BE49-F238E27FC236}">
                  <a16:creationId xmlns:a16="http://schemas.microsoft.com/office/drawing/2014/main" id="{E6C3F909-A2BC-91F7-6931-FC620320741B}"/>
                </a:ext>
              </a:extLst>
            </p:cNvPr>
            <p:cNvGrpSpPr/>
            <p:nvPr/>
          </p:nvGrpSpPr>
          <p:grpSpPr>
            <a:xfrm>
              <a:off x="3095625" y="1492756"/>
              <a:ext cx="5591175" cy="329188"/>
              <a:chOff x="3095625" y="1492756"/>
              <a:chExt cx="5591175" cy="329188"/>
            </a:xfrm>
          </p:grpSpPr>
          <p:sp>
            <p:nvSpPr>
              <p:cNvPr id="329" name="사각형: 둥근 모서리 328">
                <a:extLst>
                  <a:ext uri="{FF2B5EF4-FFF2-40B4-BE49-F238E27FC236}">
                    <a16:creationId xmlns:a16="http://schemas.microsoft.com/office/drawing/2014/main" id="{A67E1943-2168-B0C9-2C10-6AA4DFA7C3CA}"/>
                  </a:ext>
                </a:extLst>
              </p:cNvPr>
              <p:cNvSpPr/>
              <p:nvPr/>
            </p:nvSpPr>
            <p:spPr>
              <a:xfrm>
                <a:off x="3095625" y="1492756"/>
                <a:ext cx="5591175" cy="329188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330" name="그래픽 2">
                <a:extLst>
                  <a:ext uri="{FF2B5EF4-FFF2-40B4-BE49-F238E27FC236}">
                    <a16:creationId xmlns:a16="http://schemas.microsoft.com/office/drawing/2014/main" id="{D8F6D0AE-B8E8-4458-B9E2-A75E8011E869}"/>
                  </a:ext>
                </a:extLst>
              </p:cNvPr>
              <p:cNvGrpSpPr/>
              <p:nvPr/>
            </p:nvGrpSpPr>
            <p:grpSpPr>
              <a:xfrm>
                <a:off x="3182278" y="1543672"/>
                <a:ext cx="227342" cy="227356"/>
                <a:chOff x="3282854" y="1333193"/>
                <a:chExt cx="559272" cy="559307"/>
              </a:xfrm>
              <a:solidFill>
                <a:schemeClr val="bg1"/>
              </a:solidFill>
            </p:grpSpPr>
            <p:sp>
              <p:nvSpPr>
                <p:cNvPr id="332" name="자유형: 도형 331">
                  <a:extLst>
                    <a:ext uri="{FF2B5EF4-FFF2-40B4-BE49-F238E27FC236}">
                      <a16:creationId xmlns:a16="http://schemas.microsoft.com/office/drawing/2014/main" id="{ABCA20EC-E2FC-5B07-0CA3-6E32C329B45A}"/>
                    </a:ext>
                  </a:extLst>
                </p:cNvPr>
                <p:cNvSpPr/>
                <p:nvPr/>
              </p:nvSpPr>
              <p:spPr>
                <a:xfrm>
                  <a:off x="3282854" y="1519359"/>
                  <a:ext cx="186404" cy="186499"/>
                </a:xfrm>
                <a:custGeom>
                  <a:avLst/>
                  <a:gdLst>
                    <a:gd name="connsiteX0" fmla="*/ 0 w 186404"/>
                    <a:gd name="connsiteY0" fmla="*/ 93250 h 186499"/>
                    <a:gd name="connsiteX1" fmla="*/ 93154 w 186404"/>
                    <a:gd name="connsiteY1" fmla="*/ 0 h 186499"/>
                    <a:gd name="connsiteX2" fmla="*/ 186404 w 186404"/>
                    <a:gd name="connsiteY2" fmla="*/ 93250 h 186499"/>
                    <a:gd name="connsiteX3" fmla="*/ 93154 w 186404"/>
                    <a:gd name="connsiteY3" fmla="*/ 186499 h 186499"/>
                    <a:gd name="connsiteX4" fmla="*/ 0 w 186404"/>
                    <a:gd name="connsiteY4" fmla="*/ 93250 h 186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404" h="186499">
                      <a:moveTo>
                        <a:pt x="0" y="93250"/>
                      </a:moveTo>
                      <a:cubicBezTo>
                        <a:pt x="0" y="41815"/>
                        <a:pt x="41720" y="0"/>
                        <a:pt x="93154" y="0"/>
                      </a:cubicBezTo>
                      <a:cubicBezTo>
                        <a:pt x="144685" y="0"/>
                        <a:pt x="186404" y="41719"/>
                        <a:pt x="186404" y="93250"/>
                      </a:cubicBezTo>
                      <a:cubicBezTo>
                        <a:pt x="186404" y="144780"/>
                        <a:pt x="144685" y="186499"/>
                        <a:pt x="93154" y="186499"/>
                      </a:cubicBezTo>
                      <a:cubicBezTo>
                        <a:pt x="41720" y="186499"/>
                        <a:pt x="0" y="144780"/>
                        <a:pt x="0" y="93250"/>
                      </a:cubicBezTo>
                      <a:close/>
                    </a:path>
                  </a:pathLst>
                </a:custGeom>
                <a:solidFill>
                  <a:schemeClr val="bg1">
                    <a:alpha val="41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33" name="자유형: 도형 332">
                  <a:extLst>
                    <a:ext uri="{FF2B5EF4-FFF2-40B4-BE49-F238E27FC236}">
                      <a16:creationId xmlns:a16="http://schemas.microsoft.com/office/drawing/2014/main" id="{74EAAA3E-A477-171F-7CE1-7531A06F4245}"/>
                    </a:ext>
                  </a:extLst>
                </p:cNvPr>
                <p:cNvSpPr/>
                <p:nvPr/>
              </p:nvSpPr>
              <p:spPr>
                <a:xfrm>
                  <a:off x="3469401" y="1333193"/>
                  <a:ext cx="372725" cy="559307"/>
                </a:xfrm>
                <a:custGeom>
                  <a:avLst/>
                  <a:gdLst>
                    <a:gd name="connsiteX0" fmla="*/ 345424 w 372725"/>
                    <a:gd name="connsiteY0" fmla="*/ 213598 h 559307"/>
                    <a:gd name="connsiteX1" fmla="*/ 318849 w 372725"/>
                    <a:gd name="connsiteY1" fmla="*/ 195405 h 559307"/>
                    <a:gd name="connsiteX2" fmla="*/ 314563 w 372725"/>
                    <a:gd name="connsiteY2" fmla="*/ 193119 h 559307"/>
                    <a:gd name="connsiteX3" fmla="*/ 311134 w 372725"/>
                    <a:gd name="connsiteY3" fmla="*/ 192167 h 559307"/>
                    <a:gd name="connsiteX4" fmla="*/ 279511 w 372725"/>
                    <a:gd name="connsiteY4" fmla="*/ 186357 h 559307"/>
                    <a:gd name="connsiteX5" fmla="*/ 279511 w 372725"/>
                    <a:gd name="connsiteY5" fmla="*/ 186357 h 559307"/>
                    <a:gd name="connsiteX6" fmla="*/ 213598 w 372725"/>
                    <a:gd name="connsiteY6" fmla="*/ 159115 h 559307"/>
                    <a:gd name="connsiteX7" fmla="*/ 186357 w 372725"/>
                    <a:gd name="connsiteY7" fmla="*/ 93202 h 559307"/>
                    <a:gd name="connsiteX8" fmla="*/ 186357 w 372725"/>
                    <a:gd name="connsiteY8" fmla="*/ 93202 h 559307"/>
                    <a:gd name="connsiteX9" fmla="*/ 159115 w 372725"/>
                    <a:gd name="connsiteY9" fmla="*/ 27289 h 559307"/>
                    <a:gd name="connsiteX10" fmla="*/ 27289 w 372725"/>
                    <a:gd name="connsiteY10" fmla="*/ 27289 h 559307"/>
                    <a:gd name="connsiteX11" fmla="*/ 27289 w 372725"/>
                    <a:gd name="connsiteY11" fmla="*/ 159115 h 559307"/>
                    <a:gd name="connsiteX12" fmla="*/ 93202 w 372725"/>
                    <a:gd name="connsiteY12" fmla="*/ 186452 h 559307"/>
                    <a:gd name="connsiteX13" fmla="*/ 93202 w 372725"/>
                    <a:gd name="connsiteY13" fmla="*/ 186452 h 559307"/>
                    <a:gd name="connsiteX14" fmla="*/ 159115 w 372725"/>
                    <a:gd name="connsiteY14" fmla="*/ 213789 h 559307"/>
                    <a:gd name="connsiteX15" fmla="*/ 186452 w 372725"/>
                    <a:gd name="connsiteY15" fmla="*/ 279702 h 559307"/>
                    <a:gd name="connsiteX16" fmla="*/ 159115 w 372725"/>
                    <a:gd name="connsiteY16" fmla="*/ 345615 h 559307"/>
                    <a:gd name="connsiteX17" fmla="*/ 93202 w 372725"/>
                    <a:gd name="connsiteY17" fmla="*/ 372856 h 559307"/>
                    <a:gd name="connsiteX18" fmla="*/ 93202 w 372725"/>
                    <a:gd name="connsiteY18" fmla="*/ 372856 h 559307"/>
                    <a:gd name="connsiteX19" fmla="*/ 27289 w 372725"/>
                    <a:gd name="connsiteY19" fmla="*/ 400193 h 559307"/>
                    <a:gd name="connsiteX20" fmla="*/ 27289 w 372725"/>
                    <a:gd name="connsiteY20" fmla="*/ 532019 h 559307"/>
                    <a:gd name="connsiteX21" fmla="*/ 159115 w 372725"/>
                    <a:gd name="connsiteY21" fmla="*/ 532019 h 559307"/>
                    <a:gd name="connsiteX22" fmla="*/ 186357 w 372725"/>
                    <a:gd name="connsiteY22" fmla="*/ 466106 h 559307"/>
                    <a:gd name="connsiteX23" fmla="*/ 186357 w 372725"/>
                    <a:gd name="connsiteY23" fmla="*/ 466106 h 559307"/>
                    <a:gd name="connsiteX24" fmla="*/ 213693 w 372725"/>
                    <a:gd name="connsiteY24" fmla="*/ 400193 h 559307"/>
                    <a:gd name="connsiteX25" fmla="*/ 279606 w 372725"/>
                    <a:gd name="connsiteY25" fmla="*/ 372856 h 559307"/>
                    <a:gd name="connsiteX26" fmla="*/ 345519 w 372725"/>
                    <a:gd name="connsiteY26" fmla="*/ 345519 h 559307"/>
                    <a:gd name="connsiteX27" fmla="*/ 345424 w 372725"/>
                    <a:gd name="connsiteY27" fmla="*/ 213598 h 559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72725" h="559307">
                      <a:moveTo>
                        <a:pt x="345424" y="213598"/>
                      </a:moveTo>
                      <a:cubicBezTo>
                        <a:pt x="337518" y="205692"/>
                        <a:pt x="328470" y="199882"/>
                        <a:pt x="318849" y="195405"/>
                      </a:cubicBezTo>
                      <a:cubicBezTo>
                        <a:pt x="317421" y="194739"/>
                        <a:pt x="316087" y="193691"/>
                        <a:pt x="314563" y="193119"/>
                      </a:cubicBezTo>
                      <a:cubicBezTo>
                        <a:pt x="313420" y="192643"/>
                        <a:pt x="312277" y="192548"/>
                        <a:pt x="311134" y="192167"/>
                      </a:cubicBezTo>
                      <a:cubicBezTo>
                        <a:pt x="300942" y="188452"/>
                        <a:pt x="290179" y="186357"/>
                        <a:pt x="279511" y="186357"/>
                      </a:cubicBezTo>
                      <a:lnTo>
                        <a:pt x="279511" y="186357"/>
                      </a:lnTo>
                      <a:cubicBezTo>
                        <a:pt x="255699" y="186357"/>
                        <a:pt x="231886" y="177308"/>
                        <a:pt x="213598" y="159115"/>
                      </a:cubicBezTo>
                      <a:cubicBezTo>
                        <a:pt x="195405" y="140922"/>
                        <a:pt x="186357" y="117015"/>
                        <a:pt x="186357" y="93202"/>
                      </a:cubicBezTo>
                      <a:cubicBezTo>
                        <a:pt x="186357" y="93202"/>
                        <a:pt x="186357" y="93202"/>
                        <a:pt x="186357" y="93202"/>
                      </a:cubicBezTo>
                      <a:cubicBezTo>
                        <a:pt x="186357" y="69390"/>
                        <a:pt x="177308" y="45482"/>
                        <a:pt x="159115" y="27289"/>
                      </a:cubicBezTo>
                      <a:cubicBezTo>
                        <a:pt x="122730" y="-9096"/>
                        <a:pt x="63675" y="-9096"/>
                        <a:pt x="27289" y="27289"/>
                      </a:cubicBezTo>
                      <a:cubicBezTo>
                        <a:pt x="-9096" y="63675"/>
                        <a:pt x="-9096" y="122730"/>
                        <a:pt x="27289" y="159115"/>
                      </a:cubicBezTo>
                      <a:cubicBezTo>
                        <a:pt x="45482" y="177308"/>
                        <a:pt x="69390" y="186452"/>
                        <a:pt x="93202" y="186452"/>
                      </a:cubicBezTo>
                      <a:lnTo>
                        <a:pt x="93202" y="186452"/>
                      </a:lnTo>
                      <a:cubicBezTo>
                        <a:pt x="117015" y="186452"/>
                        <a:pt x="140922" y="195596"/>
                        <a:pt x="159115" y="213789"/>
                      </a:cubicBezTo>
                      <a:cubicBezTo>
                        <a:pt x="177308" y="231981"/>
                        <a:pt x="186452" y="255794"/>
                        <a:pt x="186452" y="279702"/>
                      </a:cubicBezTo>
                      <a:cubicBezTo>
                        <a:pt x="186452" y="303514"/>
                        <a:pt x="177308" y="327422"/>
                        <a:pt x="159115" y="345615"/>
                      </a:cubicBezTo>
                      <a:cubicBezTo>
                        <a:pt x="140922" y="363807"/>
                        <a:pt x="117110" y="372951"/>
                        <a:pt x="93202" y="372856"/>
                      </a:cubicBezTo>
                      <a:lnTo>
                        <a:pt x="93202" y="372856"/>
                      </a:lnTo>
                      <a:cubicBezTo>
                        <a:pt x="69390" y="372856"/>
                        <a:pt x="45482" y="382000"/>
                        <a:pt x="27289" y="400193"/>
                      </a:cubicBezTo>
                      <a:cubicBezTo>
                        <a:pt x="-9096" y="436578"/>
                        <a:pt x="-9096" y="495633"/>
                        <a:pt x="27289" y="532019"/>
                      </a:cubicBezTo>
                      <a:cubicBezTo>
                        <a:pt x="63675" y="568404"/>
                        <a:pt x="122730" y="568404"/>
                        <a:pt x="159115" y="532019"/>
                      </a:cubicBezTo>
                      <a:cubicBezTo>
                        <a:pt x="177308" y="513826"/>
                        <a:pt x="186452" y="490014"/>
                        <a:pt x="186357" y="466106"/>
                      </a:cubicBezTo>
                      <a:cubicBezTo>
                        <a:pt x="186357" y="466106"/>
                        <a:pt x="186357" y="466106"/>
                        <a:pt x="186357" y="466106"/>
                      </a:cubicBezTo>
                      <a:cubicBezTo>
                        <a:pt x="186357" y="442198"/>
                        <a:pt x="195501" y="418386"/>
                        <a:pt x="213693" y="400193"/>
                      </a:cubicBezTo>
                      <a:cubicBezTo>
                        <a:pt x="231886" y="382000"/>
                        <a:pt x="255699" y="372856"/>
                        <a:pt x="279606" y="372856"/>
                      </a:cubicBezTo>
                      <a:cubicBezTo>
                        <a:pt x="303419" y="372856"/>
                        <a:pt x="327326" y="363712"/>
                        <a:pt x="345519" y="345519"/>
                      </a:cubicBezTo>
                      <a:cubicBezTo>
                        <a:pt x="381809" y="308943"/>
                        <a:pt x="381809" y="249888"/>
                        <a:pt x="345424" y="21359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0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331" name="TextBox 330">
                <a:extLst>
                  <a:ext uri="{FF2B5EF4-FFF2-40B4-BE49-F238E27FC236}">
                    <a16:creationId xmlns:a16="http://schemas.microsoft.com/office/drawing/2014/main" id="{20774443-8BDE-27CE-6E6F-48D9D2A95C97}"/>
                  </a:ext>
                </a:extLst>
              </p:cNvPr>
              <p:cNvSpPr txBox="1"/>
              <p:nvPr/>
            </p:nvSpPr>
            <p:spPr>
              <a:xfrm>
                <a:off x="3518036" y="1534240"/>
                <a:ext cx="8928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영역이란</a:t>
                </a:r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?</a:t>
                </a:r>
                <a:endPara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323" name="그룹 322">
              <a:extLst>
                <a:ext uri="{FF2B5EF4-FFF2-40B4-BE49-F238E27FC236}">
                  <a16:creationId xmlns:a16="http://schemas.microsoft.com/office/drawing/2014/main" id="{BEC15A81-E5E4-607E-C316-116E8E8D5552}"/>
                </a:ext>
              </a:extLst>
            </p:cNvPr>
            <p:cNvGrpSpPr/>
            <p:nvPr/>
          </p:nvGrpSpPr>
          <p:grpSpPr>
            <a:xfrm>
              <a:off x="3351271" y="1946346"/>
              <a:ext cx="3184882" cy="194476"/>
              <a:chOff x="3351271" y="1946346"/>
              <a:chExt cx="3184882" cy="194476"/>
            </a:xfrm>
          </p:grpSpPr>
          <p:sp>
            <p:nvSpPr>
              <p:cNvPr id="327" name="Freeform 5">
                <a:extLst>
                  <a:ext uri="{FF2B5EF4-FFF2-40B4-BE49-F238E27FC236}">
                    <a16:creationId xmlns:a16="http://schemas.microsoft.com/office/drawing/2014/main" id="{2A8EE665-824D-FD57-7C48-2E1CE0D583F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3351271" y="1946346"/>
                <a:ext cx="192029" cy="194476"/>
              </a:xfrm>
              <a:custGeom>
                <a:avLst/>
                <a:gdLst>
                  <a:gd name="T0" fmla="*/ 19 w 64"/>
                  <a:gd name="T1" fmla="*/ 26 h 64"/>
                  <a:gd name="T2" fmla="*/ 14 w 64"/>
                  <a:gd name="T3" fmla="*/ 30 h 64"/>
                  <a:gd name="T4" fmla="*/ 29 w 64"/>
                  <a:gd name="T5" fmla="*/ 45 h 64"/>
                  <a:gd name="T6" fmla="*/ 61 w 64"/>
                  <a:gd name="T7" fmla="*/ 13 h 64"/>
                  <a:gd name="T8" fmla="*/ 56 w 64"/>
                  <a:gd name="T9" fmla="*/ 8 h 64"/>
                  <a:gd name="T10" fmla="*/ 29 w 64"/>
                  <a:gd name="T11" fmla="*/ 36 h 64"/>
                  <a:gd name="T12" fmla="*/ 19 w 64"/>
                  <a:gd name="T13" fmla="*/ 26 h 64"/>
                  <a:gd name="T14" fmla="*/ 58 w 64"/>
                  <a:gd name="T15" fmla="*/ 32 h 64"/>
                  <a:gd name="T16" fmla="*/ 32 w 64"/>
                  <a:gd name="T17" fmla="*/ 58 h 64"/>
                  <a:gd name="T18" fmla="*/ 6 w 64"/>
                  <a:gd name="T19" fmla="*/ 32 h 64"/>
                  <a:gd name="T20" fmla="*/ 32 w 64"/>
                  <a:gd name="T21" fmla="*/ 6 h 64"/>
                  <a:gd name="T22" fmla="*/ 39 w 64"/>
                  <a:gd name="T23" fmla="*/ 7 h 64"/>
                  <a:gd name="T24" fmla="*/ 44 w 64"/>
                  <a:gd name="T25" fmla="*/ 2 h 64"/>
                  <a:gd name="T26" fmla="*/ 32 w 64"/>
                  <a:gd name="T27" fmla="*/ 0 h 64"/>
                  <a:gd name="T28" fmla="*/ 0 w 64"/>
                  <a:gd name="T29" fmla="*/ 32 h 64"/>
                  <a:gd name="T30" fmla="*/ 32 w 64"/>
                  <a:gd name="T31" fmla="*/ 64 h 64"/>
                  <a:gd name="T32" fmla="*/ 64 w 64"/>
                  <a:gd name="T33" fmla="*/ 32 h 64"/>
                  <a:gd name="T34" fmla="*/ 58 w 64"/>
                  <a:gd name="T35" fmla="*/ 32 h 64"/>
                  <a:gd name="T36" fmla="*/ 58 w 64"/>
                  <a:gd name="T37" fmla="*/ 32 h 64"/>
                  <a:gd name="T38" fmla="*/ 58 w 64"/>
                  <a:gd name="T3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4" h="64">
                    <a:moveTo>
                      <a:pt x="19" y="26"/>
                    </a:moveTo>
                    <a:cubicBezTo>
                      <a:pt x="14" y="30"/>
                      <a:pt x="14" y="30"/>
                      <a:pt x="14" y="30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29" y="36"/>
                      <a:pt x="29" y="36"/>
                      <a:pt x="29" y="36"/>
                    </a:cubicBezTo>
                    <a:lnTo>
                      <a:pt x="19" y="26"/>
                    </a:lnTo>
                    <a:close/>
                    <a:moveTo>
                      <a:pt x="58" y="32"/>
                    </a:moveTo>
                    <a:cubicBezTo>
                      <a:pt x="58" y="46"/>
                      <a:pt x="46" y="58"/>
                      <a:pt x="32" y="58"/>
                    </a:cubicBezTo>
                    <a:cubicBezTo>
                      <a:pt x="18" y="58"/>
                      <a:pt x="6" y="46"/>
                      <a:pt x="6" y="32"/>
                    </a:cubicBezTo>
                    <a:cubicBezTo>
                      <a:pt x="6" y="18"/>
                      <a:pt x="18" y="6"/>
                      <a:pt x="32" y="6"/>
                    </a:cubicBezTo>
                    <a:cubicBezTo>
                      <a:pt x="35" y="6"/>
                      <a:pt x="37" y="7"/>
                      <a:pt x="39" y="7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0" y="1"/>
                      <a:pt x="36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lnTo>
                      <a:pt x="58" y="32"/>
                    </a:lnTo>
                    <a:close/>
                    <a:moveTo>
                      <a:pt x="58" y="32"/>
                    </a:moveTo>
                    <a:cubicBezTo>
                      <a:pt x="58" y="32"/>
                      <a:pt x="58" y="32"/>
                      <a:pt x="58" y="32"/>
                    </a:cubicBezTo>
                  </a:path>
                </a:pathLst>
              </a:custGeom>
              <a:solidFill>
                <a:srgbClr val="276D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28" name="TextBox 327">
                <a:extLst>
                  <a:ext uri="{FF2B5EF4-FFF2-40B4-BE49-F238E27FC236}">
                    <a16:creationId xmlns:a16="http://schemas.microsoft.com/office/drawing/2014/main" id="{372B5FFA-8CBB-E851-59E9-5A7FD0A89FFE}"/>
                  </a:ext>
                </a:extLst>
              </p:cNvPr>
              <p:cNvSpPr txBox="1"/>
              <p:nvPr/>
            </p:nvSpPr>
            <p:spPr>
              <a:xfrm>
                <a:off x="3605864" y="1951251"/>
                <a:ext cx="293028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교과의 전체적인 얼개를 드러내는 소수의 영역</a:t>
                </a:r>
              </a:p>
            </p:txBody>
          </p:sp>
        </p:grpSp>
        <p:grpSp>
          <p:nvGrpSpPr>
            <p:cNvPr id="324" name="그룹 323">
              <a:extLst>
                <a:ext uri="{FF2B5EF4-FFF2-40B4-BE49-F238E27FC236}">
                  <a16:creationId xmlns:a16="http://schemas.microsoft.com/office/drawing/2014/main" id="{04E55B9C-AFA5-32B7-4A1E-B58FD7102018}"/>
                </a:ext>
              </a:extLst>
            </p:cNvPr>
            <p:cNvGrpSpPr/>
            <p:nvPr/>
          </p:nvGrpSpPr>
          <p:grpSpPr>
            <a:xfrm>
              <a:off x="3351271" y="2228286"/>
              <a:ext cx="4473697" cy="194476"/>
              <a:chOff x="3351271" y="1946346"/>
              <a:chExt cx="4473697" cy="194476"/>
            </a:xfrm>
          </p:grpSpPr>
          <p:sp>
            <p:nvSpPr>
              <p:cNvPr id="325" name="Freeform 5">
                <a:extLst>
                  <a:ext uri="{FF2B5EF4-FFF2-40B4-BE49-F238E27FC236}">
                    <a16:creationId xmlns:a16="http://schemas.microsoft.com/office/drawing/2014/main" id="{593F0375-3D48-8F05-21C5-2D78642B50DB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3351271" y="1946346"/>
                <a:ext cx="192029" cy="194476"/>
              </a:xfrm>
              <a:custGeom>
                <a:avLst/>
                <a:gdLst>
                  <a:gd name="T0" fmla="*/ 19 w 64"/>
                  <a:gd name="T1" fmla="*/ 26 h 64"/>
                  <a:gd name="T2" fmla="*/ 14 w 64"/>
                  <a:gd name="T3" fmla="*/ 30 h 64"/>
                  <a:gd name="T4" fmla="*/ 29 w 64"/>
                  <a:gd name="T5" fmla="*/ 45 h 64"/>
                  <a:gd name="T6" fmla="*/ 61 w 64"/>
                  <a:gd name="T7" fmla="*/ 13 h 64"/>
                  <a:gd name="T8" fmla="*/ 56 w 64"/>
                  <a:gd name="T9" fmla="*/ 8 h 64"/>
                  <a:gd name="T10" fmla="*/ 29 w 64"/>
                  <a:gd name="T11" fmla="*/ 36 h 64"/>
                  <a:gd name="T12" fmla="*/ 19 w 64"/>
                  <a:gd name="T13" fmla="*/ 26 h 64"/>
                  <a:gd name="T14" fmla="*/ 58 w 64"/>
                  <a:gd name="T15" fmla="*/ 32 h 64"/>
                  <a:gd name="T16" fmla="*/ 32 w 64"/>
                  <a:gd name="T17" fmla="*/ 58 h 64"/>
                  <a:gd name="T18" fmla="*/ 6 w 64"/>
                  <a:gd name="T19" fmla="*/ 32 h 64"/>
                  <a:gd name="T20" fmla="*/ 32 w 64"/>
                  <a:gd name="T21" fmla="*/ 6 h 64"/>
                  <a:gd name="T22" fmla="*/ 39 w 64"/>
                  <a:gd name="T23" fmla="*/ 7 h 64"/>
                  <a:gd name="T24" fmla="*/ 44 w 64"/>
                  <a:gd name="T25" fmla="*/ 2 h 64"/>
                  <a:gd name="T26" fmla="*/ 32 w 64"/>
                  <a:gd name="T27" fmla="*/ 0 h 64"/>
                  <a:gd name="T28" fmla="*/ 0 w 64"/>
                  <a:gd name="T29" fmla="*/ 32 h 64"/>
                  <a:gd name="T30" fmla="*/ 32 w 64"/>
                  <a:gd name="T31" fmla="*/ 64 h 64"/>
                  <a:gd name="T32" fmla="*/ 64 w 64"/>
                  <a:gd name="T33" fmla="*/ 32 h 64"/>
                  <a:gd name="T34" fmla="*/ 58 w 64"/>
                  <a:gd name="T35" fmla="*/ 32 h 64"/>
                  <a:gd name="T36" fmla="*/ 58 w 64"/>
                  <a:gd name="T37" fmla="*/ 32 h 64"/>
                  <a:gd name="T38" fmla="*/ 58 w 64"/>
                  <a:gd name="T3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4" h="64">
                    <a:moveTo>
                      <a:pt x="19" y="26"/>
                    </a:moveTo>
                    <a:cubicBezTo>
                      <a:pt x="14" y="30"/>
                      <a:pt x="14" y="30"/>
                      <a:pt x="14" y="30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29" y="36"/>
                      <a:pt x="29" y="36"/>
                      <a:pt x="29" y="36"/>
                    </a:cubicBezTo>
                    <a:lnTo>
                      <a:pt x="19" y="26"/>
                    </a:lnTo>
                    <a:close/>
                    <a:moveTo>
                      <a:pt x="58" y="32"/>
                    </a:moveTo>
                    <a:cubicBezTo>
                      <a:pt x="58" y="46"/>
                      <a:pt x="46" y="58"/>
                      <a:pt x="32" y="58"/>
                    </a:cubicBezTo>
                    <a:cubicBezTo>
                      <a:pt x="18" y="58"/>
                      <a:pt x="6" y="46"/>
                      <a:pt x="6" y="32"/>
                    </a:cubicBezTo>
                    <a:cubicBezTo>
                      <a:pt x="6" y="18"/>
                      <a:pt x="18" y="6"/>
                      <a:pt x="32" y="6"/>
                    </a:cubicBezTo>
                    <a:cubicBezTo>
                      <a:pt x="35" y="6"/>
                      <a:pt x="37" y="7"/>
                      <a:pt x="39" y="7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0" y="1"/>
                      <a:pt x="36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lnTo>
                      <a:pt x="58" y="32"/>
                    </a:lnTo>
                    <a:close/>
                    <a:moveTo>
                      <a:pt x="58" y="32"/>
                    </a:moveTo>
                    <a:cubicBezTo>
                      <a:pt x="58" y="32"/>
                      <a:pt x="58" y="32"/>
                      <a:pt x="58" y="32"/>
                    </a:cubicBezTo>
                  </a:path>
                </a:pathLst>
              </a:custGeom>
              <a:solidFill>
                <a:srgbClr val="276D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26" name="TextBox 325">
                <a:extLst>
                  <a:ext uri="{FF2B5EF4-FFF2-40B4-BE49-F238E27FC236}">
                    <a16:creationId xmlns:a16="http://schemas.microsoft.com/office/drawing/2014/main" id="{E1BB11E5-385A-151B-DC1F-9C0CA4182FB9}"/>
                  </a:ext>
                </a:extLst>
              </p:cNvPr>
              <p:cNvSpPr txBox="1"/>
              <p:nvPr/>
            </p:nvSpPr>
            <p:spPr>
              <a:xfrm>
                <a:off x="3605864" y="1951251"/>
                <a:ext cx="421910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학습자가 교과 내용을 구조화 할 수 있도록 도와주는 일차적 조직자</a:t>
                </a:r>
              </a:p>
            </p:txBody>
          </p:sp>
        </p:grpSp>
      </p:grpSp>
      <p:grpSp>
        <p:nvGrpSpPr>
          <p:cNvPr id="406" name="그룹 405">
            <a:extLst>
              <a:ext uri="{FF2B5EF4-FFF2-40B4-BE49-F238E27FC236}">
                <a16:creationId xmlns:a16="http://schemas.microsoft.com/office/drawing/2014/main" id="{70B829E3-9C5B-7F73-85BC-8D6F47204D72}"/>
              </a:ext>
            </a:extLst>
          </p:cNvPr>
          <p:cNvGrpSpPr/>
          <p:nvPr/>
        </p:nvGrpSpPr>
        <p:grpSpPr>
          <a:xfrm>
            <a:off x="3095625" y="2789424"/>
            <a:ext cx="5591175" cy="3376425"/>
            <a:chOff x="3095625" y="2789424"/>
            <a:chExt cx="5591175" cy="3376425"/>
          </a:xfrm>
        </p:grpSpPr>
        <p:grpSp>
          <p:nvGrpSpPr>
            <p:cNvPr id="335" name="그룹 334">
              <a:extLst>
                <a:ext uri="{FF2B5EF4-FFF2-40B4-BE49-F238E27FC236}">
                  <a16:creationId xmlns:a16="http://schemas.microsoft.com/office/drawing/2014/main" id="{E615B4E4-D730-6FC0-BC86-838D1F22B12E}"/>
                </a:ext>
              </a:extLst>
            </p:cNvPr>
            <p:cNvGrpSpPr/>
            <p:nvPr/>
          </p:nvGrpSpPr>
          <p:grpSpPr>
            <a:xfrm>
              <a:off x="3095625" y="2789424"/>
              <a:ext cx="5591175" cy="329188"/>
              <a:chOff x="3095625" y="1492756"/>
              <a:chExt cx="5591175" cy="329188"/>
            </a:xfrm>
          </p:grpSpPr>
          <p:sp>
            <p:nvSpPr>
              <p:cNvPr id="390" name="사각형: 둥근 모서리 389">
                <a:extLst>
                  <a:ext uri="{FF2B5EF4-FFF2-40B4-BE49-F238E27FC236}">
                    <a16:creationId xmlns:a16="http://schemas.microsoft.com/office/drawing/2014/main" id="{52B4873A-CF42-8DB7-CEF6-90D23E2594F5}"/>
                  </a:ext>
                </a:extLst>
              </p:cNvPr>
              <p:cNvSpPr/>
              <p:nvPr/>
            </p:nvSpPr>
            <p:spPr>
              <a:xfrm>
                <a:off x="3095625" y="1492756"/>
                <a:ext cx="5591175" cy="329188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391" name="그래픽 2">
                <a:extLst>
                  <a:ext uri="{FF2B5EF4-FFF2-40B4-BE49-F238E27FC236}">
                    <a16:creationId xmlns:a16="http://schemas.microsoft.com/office/drawing/2014/main" id="{5EF06C72-B914-70A4-B9CF-A2B5F4C316C1}"/>
                  </a:ext>
                </a:extLst>
              </p:cNvPr>
              <p:cNvGrpSpPr/>
              <p:nvPr/>
            </p:nvGrpSpPr>
            <p:grpSpPr>
              <a:xfrm>
                <a:off x="3182278" y="1543672"/>
                <a:ext cx="227342" cy="227356"/>
                <a:chOff x="3282854" y="1333193"/>
                <a:chExt cx="559272" cy="559307"/>
              </a:xfrm>
              <a:solidFill>
                <a:schemeClr val="bg1"/>
              </a:solidFill>
            </p:grpSpPr>
            <p:sp>
              <p:nvSpPr>
                <p:cNvPr id="393" name="자유형: 도형 392">
                  <a:extLst>
                    <a:ext uri="{FF2B5EF4-FFF2-40B4-BE49-F238E27FC236}">
                      <a16:creationId xmlns:a16="http://schemas.microsoft.com/office/drawing/2014/main" id="{1C9C3AC3-D00D-F9B4-07AA-4EB9CC02533F}"/>
                    </a:ext>
                  </a:extLst>
                </p:cNvPr>
                <p:cNvSpPr/>
                <p:nvPr/>
              </p:nvSpPr>
              <p:spPr>
                <a:xfrm>
                  <a:off x="3282854" y="1519359"/>
                  <a:ext cx="186404" cy="186499"/>
                </a:xfrm>
                <a:custGeom>
                  <a:avLst/>
                  <a:gdLst>
                    <a:gd name="connsiteX0" fmla="*/ 0 w 186404"/>
                    <a:gd name="connsiteY0" fmla="*/ 93250 h 186499"/>
                    <a:gd name="connsiteX1" fmla="*/ 93154 w 186404"/>
                    <a:gd name="connsiteY1" fmla="*/ 0 h 186499"/>
                    <a:gd name="connsiteX2" fmla="*/ 186404 w 186404"/>
                    <a:gd name="connsiteY2" fmla="*/ 93250 h 186499"/>
                    <a:gd name="connsiteX3" fmla="*/ 93154 w 186404"/>
                    <a:gd name="connsiteY3" fmla="*/ 186499 h 186499"/>
                    <a:gd name="connsiteX4" fmla="*/ 0 w 186404"/>
                    <a:gd name="connsiteY4" fmla="*/ 93250 h 186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404" h="186499">
                      <a:moveTo>
                        <a:pt x="0" y="93250"/>
                      </a:moveTo>
                      <a:cubicBezTo>
                        <a:pt x="0" y="41815"/>
                        <a:pt x="41720" y="0"/>
                        <a:pt x="93154" y="0"/>
                      </a:cubicBezTo>
                      <a:cubicBezTo>
                        <a:pt x="144685" y="0"/>
                        <a:pt x="186404" y="41719"/>
                        <a:pt x="186404" y="93250"/>
                      </a:cubicBezTo>
                      <a:cubicBezTo>
                        <a:pt x="186404" y="144780"/>
                        <a:pt x="144685" y="186499"/>
                        <a:pt x="93154" y="186499"/>
                      </a:cubicBezTo>
                      <a:cubicBezTo>
                        <a:pt x="41720" y="186499"/>
                        <a:pt x="0" y="144780"/>
                        <a:pt x="0" y="93250"/>
                      </a:cubicBezTo>
                      <a:close/>
                    </a:path>
                  </a:pathLst>
                </a:custGeom>
                <a:solidFill>
                  <a:schemeClr val="bg1">
                    <a:alpha val="41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sz="20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94" name="자유형: 도형 393">
                  <a:extLst>
                    <a:ext uri="{FF2B5EF4-FFF2-40B4-BE49-F238E27FC236}">
                      <a16:creationId xmlns:a16="http://schemas.microsoft.com/office/drawing/2014/main" id="{43E352FA-654A-B33C-CB1A-7B9A1E6B9FDB}"/>
                    </a:ext>
                  </a:extLst>
                </p:cNvPr>
                <p:cNvSpPr/>
                <p:nvPr/>
              </p:nvSpPr>
              <p:spPr>
                <a:xfrm>
                  <a:off x="3469401" y="1333193"/>
                  <a:ext cx="372725" cy="559307"/>
                </a:xfrm>
                <a:custGeom>
                  <a:avLst/>
                  <a:gdLst>
                    <a:gd name="connsiteX0" fmla="*/ 345424 w 372725"/>
                    <a:gd name="connsiteY0" fmla="*/ 213598 h 559307"/>
                    <a:gd name="connsiteX1" fmla="*/ 318849 w 372725"/>
                    <a:gd name="connsiteY1" fmla="*/ 195405 h 559307"/>
                    <a:gd name="connsiteX2" fmla="*/ 314563 w 372725"/>
                    <a:gd name="connsiteY2" fmla="*/ 193119 h 559307"/>
                    <a:gd name="connsiteX3" fmla="*/ 311134 w 372725"/>
                    <a:gd name="connsiteY3" fmla="*/ 192167 h 559307"/>
                    <a:gd name="connsiteX4" fmla="*/ 279511 w 372725"/>
                    <a:gd name="connsiteY4" fmla="*/ 186357 h 559307"/>
                    <a:gd name="connsiteX5" fmla="*/ 279511 w 372725"/>
                    <a:gd name="connsiteY5" fmla="*/ 186357 h 559307"/>
                    <a:gd name="connsiteX6" fmla="*/ 213598 w 372725"/>
                    <a:gd name="connsiteY6" fmla="*/ 159115 h 559307"/>
                    <a:gd name="connsiteX7" fmla="*/ 186357 w 372725"/>
                    <a:gd name="connsiteY7" fmla="*/ 93202 h 559307"/>
                    <a:gd name="connsiteX8" fmla="*/ 186357 w 372725"/>
                    <a:gd name="connsiteY8" fmla="*/ 93202 h 559307"/>
                    <a:gd name="connsiteX9" fmla="*/ 159115 w 372725"/>
                    <a:gd name="connsiteY9" fmla="*/ 27289 h 559307"/>
                    <a:gd name="connsiteX10" fmla="*/ 27289 w 372725"/>
                    <a:gd name="connsiteY10" fmla="*/ 27289 h 559307"/>
                    <a:gd name="connsiteX11" fmla="*/ 27289 w 372725"/>
                    <a:gd name="connsiteY11" fmla="*/ 159115 h 559307"/>
                    <a:gd name="connsiteX12" fmla="*/ 93202 w 372725"/>
                    <a:gd name="connsiteY12" fmla="*/ 186452 h 559307"/>
                    <a:gd name="connsiteX13" fmla="*/ 93202 w 372725"/>
                    <a:gd name="connsiteY13" fmla="*/ 186452 h 559307"/>
                    <a:gd name="connsiteX14" fmla="*/ 159115 w 372725"/>
                    <a:gd name="connsiteY14" fmla="*/ 213789 h 559307"/>
                    <a:gd name="connsiteX15" fmla="*/ 186452 w 372725"/>
                    <a:gd name="connsiteY15" fmla="*/ 279702 h 559307"/>
                    <a:gd name="connsiteX16" fmla="*/ 159115 w 372725"/>
                    <a:gd name="connsiteY16" fmla="*/ 345615 h 559307"/>
                    <a:gd name="connsiteX17" fmla="*/ 93202 w 372725"/>
                    <a:gd name="connsiteY17" fmla="*/ 372856 h 559307"/>
                    <a:gd name="connsiteX18" fmla="*/ 93202 w 372725"/>
                    <a:gd name="connsiteY18" fmla="*/ 372856 h 559307"/>
                    <a:gd name="connsiteX19" fmla="*/ 27289 w 372725"/>
                    <a:gd name="connsiteY19" fmla="*/ 400193 h 559307"/>
                    <a:gd name="connsiteX20" fmla="*/ 27289 w 372725"/>
                    <a:gd name="connsiteY20" fmla="*/ 532019 h 559307"/>
                    <a:gd name="connsiteX21" fmla="*/ 159115 w 372725"/>
                    <a:gd name="connsiteY21" fmla="*/ 532019 h 559307"/>
                    <a:gd name="connsiteX22" fmla="*/ 186357 w 372725"/>
                    <a:gd name="connsiteY22" fmla="*/ 466106 h 559307"/>
                    <a:gd name="connsiteX23" fmla="*/ 186357 w 372725"/>
                    <a:gd name="connsiteY23" fmla="*/ 466106 h 559307"/>
                    <a:gd name="connsiteX24" fmla="*/ 213693 w 372725"/>
                    <a:gd name="connsiteY24" fmla="*/ 400193 h 559307"/>
                    <a:gd name="connsiteX25" fmla="*/ 279606 w 372725"/>
                    <a:gd name="connsiteY25" fmla="*/ 372856 h 559307"/>
                    <a:gd name="connsiteX26" fmla="*/ 345519 w 372725"/>
                    <a:gd name="connsiteY26" fmla="*/ 345519 h 559307"/>
                    <a:gd name="connsiteX27" fmla="*/ 345424 w 372725"/>
                    <a:gd name="connsiteY27" fmla="*/ 213598 h 559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72725" h="559307">
                      <a:moveTo>
                        <a:pt x="345424" y="213598"/>
                      </a:moveTo>
                      <a:cubicBezTo>
                        <a:pt x="337518" y="205692"/>
                        <a:pt x="328470" y="199882"/>
                        <a:pt x="318849" y="195405"/>
                      </a:cubicBezTo>
                      <a:cubicBezTo>
                        <a:pt x="317421" y="194739"/>
                        <a:pt x="316087" y="193691"/>
                        <a:pt x="314563" y="193119"/>
                      </a:cubicBezTo>
                      <a:cubicBezTo>
                        <a:pt x="313420" y="192643"/>
                        <a:pt x="312277" y="192548"/>
                        <a:pt x="311134" y="192167"/>
                      </a:cubicBezTo>
                      <a:cubicBezTo>
                        <a:pt x="300942" y="188452"/>
                        <a:pt x="290179" y="186357"/>
                        <a:pt x="279511" y="186357"/>
                      </a:cubicBezTo>
                      <a:lnTo>
                        <a:pt x="279511" y="186357"/>
                      </a:lnTo>
                      <a:cubicBezTo>
                        <a:pt x="255699" y="186357"/>
                        <a:pt x="231886" y="177308"/>
                        <a:pt x="213598" y="159115"/>
                      </a:cubicBezTo>
                      <a:cubicBezTo>
                        <a:pt x="195405" y="140922"/>
                        <a:pt x="186357" y="117015"/>
                        <a:pt x="186357" y="93202"/>
                      </a:cubicBezTo>
                      <a:cubicBezTo>
                        <a:pt x="186357" y="93202"/>
                        <a:pt x="186357" y="93202"/>
                        <a:pt x="186357" y="93202"/>
                      </a:cubicBezTo>
                      <a:cubicBezTo>
                        <a:pt x="186357" y="69390"/>
                        <a:pt x="177308" y="45482"/>
                        <a:pt x="159115" y="27289"/>
                      </a:cubicBezTo>
                      <a:cubicBezTo>
                        <a:pt x="122730" y="-9096"/>
                        <a:pt x="63675" y="-9096"/>
                        <a:pt x="27289" y="27289"/>
                      </a:cubicBezTo>
                      <a:cubicBezTo>
                        <a:pt x="-9096" y="63675"/>
                        <a:pt x="-9096" y="122730"/>
                        <a:pt x="27289" y="159115"/>
                      </a:cubicBezTo>
                      <a:cubicBezTo>
                        <a:pt x="45482" y="177308"/>
                        <a:pt x="69390" y="186452"/>
                        <a:pt x="93202" y="186452"/>
                      </a:cubicBezTo>
                      <a:lnTo>
                        <a:pt x="93202" y="186452"/>
                      </a:lnTo>
                      <a:cubicBezTo>
                        <a:pt x="117015" y="186452"/>
                        <a:pt x="140922" y="195596"/>
                        <a:pt x="159115" y="213789"/>
                      </a:cubicBezTo>
                      <a:cubicBezTo>
                        <a:pt x="177308" y="231981"/>
                        <a:pt x="186452" y="255794"/>
                        <a:pt x="186452" y="279702"/>
                      </a:cubicBezTo>
                      <a:cubicBezTo>
                        <a:pt x="186452" y="303514"/>
                        <a:pt x="177308" y="327422"/>
                        <a:pt x="159115" y="345615"/>
                      </a:cubicBezTo>
                      <a:cubicBezTo>
                        <a:pt x="140922" y="363807"/>
                        <a:pt x="117110" y="372951"/>
                        <a:pt x="93202" y="372856"/>
                      </a:cubicBezTo>
                      <a:lnTo>
                        <a:pt x="93202" y="372856"/>
                      </a:lnTo>
                      <a:cubicBezTo>
                        <a:pt x="69390" y="372856"/>
                        <a:pt x="45482" y="382000"/>
                        <a:pt x="27289" y="400193"/>
                      </a:cubicBezTo>
                      <a:cubicBezTo>
                        <a:pt x="-9096" y="436578"/>
                        <a:pt x="-9096" y="495633"/>
                        <a:pt x="27289" y="532019"/>
                      </a:cubicBezTo>
                      <a:cubicBezTo>
                        <a:pt x="63675" y="568404"/>
                        <a:pt x="122730" y="568404"/>
                        <a:pt x="159115" y="532019"/>
                      </a:cubicBezTo>
                      <a:cubicBezTo>
                        <a:pt x="177308" y="513826"/>
                        <a:pt x="186452" y="490014"/>
                        <a:pt x="186357" y="466106"/>
                      </a:cubicBezTo>
                      <a:cubicBezTo>
                        <a:pt x="186357" y="466106"/>
                        <a:pt x="186357" y="466106"/>
                        <a:pt x="186357" y="466106"/>
                      </a:cubicBezTo>
                      <a:cubicBezTo>
                        <a:pt x="186357" y="442198"/>
                        <a:pt x="195501" y="418386"/>
                        <a:pt x="213693" y="400193"/>
                      </a:cubicBezTo>
                      <a:cubicBezTo>
                        <a:pt x="231886" y="382000"/>
                        <a:pt x="255699" y="372856"/>
                        <a:pt x="279606" y="372856"/>
                      </a:cubicBezTo>
                      <a:cubicBezTo>
                        <a:pt x="303419" y="372856"/>
                        <a:pt x="327326" y="363712"/>
                        <a:pt x="345519" y="345519"/>
                      </a:cubicBezTo>
                      <a:cubicBezTo>
                        <a:pt x="381809" y="308943"/>
                        <a:pt x="381809" y="249888"/>
                        <a:pt x="345424" y="21359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sz="20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392" name="TextBox 391">
                <a:extLst>
                  <a:ext uri="{FF2B5EF4-FFF2-40B4-BE49-F238E27FC236}">
                    <a16:creationId xmlns:a16="http://schemas.microsoft.com/office/drawing/2014/main" id="{CD91EACD-AF9E-A831-5188-CF48980BDF7B}"/>
                  </a:ext>
                </a:extLst>
              </p:cNvPr>
              <p:cNvSpPr txBox="1"/>
              <p:nvPr/>
            </p:nvSpPr>
            <p:spPr>
              <a:xfrm>
                <a:off x="3518036" y="1534240"/>
                <a:ext cx="81592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영역 구조</a:t>
                </a:r>
              </a:p>
            </p:txBody>
          </p:sp>
        </p:grpSp>
        <p:grpSp>
          <p:nvGrpSpPr>
            <p:cNvPr id="405" name="그룹 404">
              <a:extLst>
                <a:ext uri="{FF2B5EF4-FFF2-40B4-BE49-F238E27FC236}">
                  <a16:creationId xmlns:a16="http://schemas.microsoft.com/office/drawing/2014/main" id="{A9A886D6-F124-1AA7-3AE2-96E300C07CCA}"/>
                </a:ext>
              </a:extLst>
            </p:cNvPr>
            <p:cNvGrpSpPr/>
            <p:nvPr/>
          </p:nvGrpSpPr>
          <p:grpSpPr>
            <a:xfrm>
              <a:off x="3351271" y="3239769"/>
              <a:ext cx="5335529" cy="2926080"/>
              <a:chOff x="3351271" y="3239769"/>
              <a:chExt cx="5335529" cy="2926080"/>
            </a:xfrm>
          </p:grpSpPr>
          <p:sp>
            <p:nvSpPr>
              <p:cNvPr id="336" name="사각형: 둥근 모서리 335">
                <a:extLst>
                  <a:ext uri="{FF2B5EF4-FFF2-40B4-BE49-F238E27FC236}">
                    <a16:creationId xmlns:a16="http://schemas.microsoft.com/office/drawing/2014/main" id="{955BF691-044E-A477-CE75-08D73E7504CE}"/>
                  </a:ext>
                </a:extLst>
              </p:cNvPr>
              <p:cNvSpPr/>
              <p:nvPr/>
            </p:nvSpPr>
            <p:spPr>
              <a:xfrm>
                <a:off x="3351271" y="3239769"/>
                <a:ext cx="5335529" cy="2926080"/>
              </a:xfrm>
              <a:prstGeom prst="roundRect">
                <a:avLst>
                  <a:gd name="adj" fmla="val 3134"/>
                </a:avLst>
              </a:prstGeom>
              <a:solidFill>
                <a:srgbClr val="276DB5">
                  <a:alpha val="1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0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37" name="TextBox 336">
                <a:extLst>
                  <a:ext uri="{FF2B5EF4-FFF2-40B4-BE49-F238E27FC236}">
                    <a16:creationId xmlns:a16="http://schemas.microsoft.com/office/drawing/2014/main" id="{82DB1D8B-0E13-4784-5D45-0C60FAF4FBC6}"/>
                  </a:ext>
                </a:extLst>
              </p:cNvPr>
              <p:cNvSpPr txBox="1"/>
              <p:nvPr/>
            </p:nvSpPr>
            <p:spPr>
              <a:xfrm>
                <a:off x="5014598" y="3326505"/>
                <a:ext cx="41838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중학교</a:t>
                </a:r>
              </a:p>
            </p:txBody>
          </p:sp>
          <p:sp>
            <p:nvSpPr>
              <p:cNvPr id="338" name="TextBox 337">
                <a:extLst>
                  <a:ext uri="{FF2B5EF4-FFF2-40B4-BE49-F238E27FC236}">
                    <a16:creationId xmlns:a16="http://schemas.microsoft.com/office/drawing/2014/main" id="{AC13A9B8-EEE1-C597-A85D-A4027A7AD757}"/>
                  </a:ext>
                </a:extLst>
              </p:cNvPr>
              <p:cNvSpPr txBox="1"/>
              <p:nvPr/>
            </p:nvSpPr>
            <p:spPr>
              <a:xfrm>
                <a:off x="7263705" y="3326505"/>
                <a:ext cx="55784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고등학교</a:t>
                </a:r>
              </a:p>
            </p:txBody>
          </p:sp>
          <p:sp>
            <p:nvSpPr>
              <p:cNvPr id="339" name="TextBox 338">
                <a:extLst>
                  <a:ext uri="{FF2B5EF4-FFF2-40B4-BE49-F238E27FC236}">
                    <a16:creationId xmlns:a16="http://schemas.microsoft.com/office/drawing/2014/main" id="{BB1365CA-8C60-965D-6C1C-2E36D11B0CF2}"/>
                  </a:ext>
                </a:extLst>
              </p:cNvPr>
              <p:cNvSpPr txBox="1"/>
              <p:nvPr/>
            </p:nvSpPr>
            <p:spPr>
              <a:xfrm>
                <a:off x="3479936" y="4500037"/>
                <a:ext cx="184666" cy="615553"/>
              </a:xfrm>
              <a:prstGeom prst="rect">
                <a:avLst/>
              </a:prstGeom>
              <a:noFill/>
            </p:spPr>
            <p:txBody>
              <a:bodyPr vert="eaVert" wrap="none" lIns="0" tIns="0" rIns="0" bIns="0" rtlCol="0" anchor="ctr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영역명칭</a:t>
                </a:r>
              </a:p>
            </p:txBody>
          </p:sp>
          <p:grpSp>
            <p:nvGrpSpPr>
              <p:cNvPr id="404" name="그룹 403">
                <a:extLst>
                  <a:ext uri="{FF2B5EF4-FFF2-40B4-BE49-F238E27FC236}">
                    <a16:creationId xmlns:a16="http://schemas.microsoft.com/office/drawing/2014/main" id="{A7F9290B-3464-9376-1460-E80D547AB8E7}"/>
                  </a:ext>
                </a:extLst>
              </p:cNvPr>
              <p:cNvGrpSpPr/>
              <p:nvPr/>
            </p:nvGrpSpPr>
            <p:grpSpPr>
              <a:xfrm>
                <a:off x="3779912" y="3588828"/>
                <a:ext cx="4823068" cy="1202056"/>
                <a:chOff x="3779912" y="3588828"/>
                <a:chExt cx="4823068" cy="1202056"/>
              </a:xfrm>
            </p:grpSpPr>
            <p:grpSp>
              <p:nvGrpSpPr>
                <p:cNvPr id="375" name="그룹 374">
                  <a:extLst>
                    <a:ext uri="{FF2B5EF4-FFF2-40B4-BE49-F238E27FC236}">
                      <a16:creationId xmlns:a16="http://schemas.microsoft.com/office/drawing/2014/main" id="{4F6F22A4-D468-741E-BEB7-9D8D81D84433}"/>
                    </a:ext>
                  </a:extLst>
                </p:cNvPr>
                <p:cNvGrpSpPr/>
                <p:nvPr/>
              </p:nvGrpSpPr>
              <p:grpSpPr>
                <a:xfrm>
                  <a:off x="3779912" y="3588828"/>
                  <a:ext cx="4823068" cy="1202056"/>
                  <a:chOff x="3779912" y="3587561"/>
                  <a:chExt cx="4823068" cy="793940"/>
                </a:xfrm>
              </p:grpSpPr>
              <p:sp>
                <p:nvSpPr>
                  <p:cNvPr id="386" name="사각형: 둥근 모서리 385">
                    <a:extLst>
                      <a:ext uri="{FF2B5EF4-FFF2-40B4-BE49-F238E27FC236}">
                        <a16:creationId xmlns:a16="http://schemas.microsoft.com/office/drawing/2014/main" id="{CD326F6B-395D-DD9D-AAB7-D72A491AC66D}"/>
                      </a:ext>
                    </a:extLst>
                  </p:cNvPr>
                  <p:cNvSpPr/>
                  <p:nvPr/>
                </p:nvSpPr>
                <p:spPr>
                  <a:xfrm>
                    <a:off x="3779912" y="3587561"/>
                    <a:ext cx="4823068" cy="793940"/>
                  </a:xfrm>
                  <a:prstGeom prst="roundRect">
                    <a:avLst>
                      <a:gd name="adj" fmla="val 7168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grpSp>
                <p:nvGrpSpPr>
                  <p:cNvPr id="387" name="그룹 386">
                    <a:extLst>
                      <a:ext uri="{FF2B5EF4-FFF2-40B4-BE49-F238E27FC236}">
                        <a16:creationId xmlns:a16="http://schemas.microsoft.com/office/drawing/2014/main" id="{1624A3EB-69C8-B307-ED59-66F945BD3F7C}"/>
                      </a:ext>
                    </a:extLst>
                  </p:cNvPr>
                  <p:cNvGrpSpPr/>
                  <p:nvPr/>
                </p:nvGrpSpPr>
                <p:grpSpPr>
                  <a:xfrm>
                    <a:off x="3852568" y="3653097"/>
                    <a:ext cx="306649" cy="662869"/>
                    <a:chOff x="3852568" y="3662475"/>
                    <a:chExt cx="306649" cy="458675"/>
                  </a:xfrm>
                </p:grpSpPr>
                <p:sp>
                  <p:nvSpPr>
                    <p:cNvPr id="388" name="사각형: 둥근 모서리 387">
                      <a:extLst>
                        <a:ext uri="{FF2B5EF4-FFF2-40B4-BE49-F238E27FC236}">
                          <a16:creationId xmlns:a16="http://schemas.microsoft.com/office/drawing/2014/main" id="{683C2A9F-BA0A-A512-A37A-804C54C419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2568" y="3662475"/>
                      <a:ext cx="306649" cy="458675"/>
                    </a:xfrm>
                    <a:prstGeom prst="roundRect">
                      <a:avLst/>
                    </a:prstGeom>
                    <a:solidFill>
                      <a:srgbClr val="033567">
                        <a:alpha val="30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b="1" dirty="0">
                        <a:solidFill>
                          <a:schemeClr val="tx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389" name="TextBox 388">
                      <a:extLst>
                        <a:ext uri="{FF2B5EF4-FFF2-40B4-BE49-F238E27FC236}">
                          <a16:creationId xmlns:a16="http://schemas.microsoft.com/office/drawing/2014/main" id="{26068DB4-03DA-F11D-1F71-851942B7794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29451" y="3821481"/>
                      <a:ext cx="184666" cy="140662"/>
                    </a:xfrm>
                    <a:prstGeom prst="rect">
                      <a:avLst/>
                    </a:prstGeom>
                    <a:noFill/>
                  </p:spPr>
                  <p:txBody>
                    <a:bodyPr vert="eaVert"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가정</a:t>
                      </a:r>
                    </a:p>
                  </p:txBody>
                </p:sp>
              </p:grpSp>
            </p:grpSp>
            <p:grpSp>
              <p:nvGrpSpPr>
                <p:cNvPr id="343" name="그룹 342">
                  <a:extLst>
                    <a:ext uri="{FF2B5EF4-FFF2-40B4-BE49-F238E27FC236}">
                      <a16:creationId xmlns:a16="http://schemas.microsoft.com/office/drawing/2014/main" id="{B31A55B6-D20D-F7A6-A625-E6FA37DB93DB}"/>
                    </a:ext>
                  </a:extLst>
                </p:cNvPr>
                <p:cNvGrpSpPr/>
                <p:nvPr/>
              </p:nvGrpSpPr>
              <p:grpSpPr>
                <a:xfrm>
                  <a:off x="4248660" y="4007257"/>
                  <a:ext cx="1625445" cy="365196"/>
                  <a:chOff x="4255010" y="3712862"/>
                  <a:chExt cx="1625445" cy="325173"/>
                </a:xfrm>
              </p:grpSpPr>
              <p:sp>
                <p:nvSpPr>
                  <p:cNvPr id="359" name="TextBox 358">
                    <a:extLst>
                      <a:ext uri="{FF2B5EF4-FFF2-40B4-BE49-F238E27FC236}">
                        <a16:creationId xmlns:a16="http://schemas.microsoft.com/office/drawing/2014/main" id="{FC12ED86-FBE2-6397-1940-B924A9F497D6}"/>
                      </a:ext>
                    </a:extLst>
                  </p:cNvPr>
                  <p:cNvSpPr txBox="1"/>
                  <p:nvPr/>
                </p:nvSpPr>
                <p:spPr>
                  <a:xfrm>
                    <a:off x="4255010" y="3712862"/>
                    <a:ext cx="1341714" cy="11324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033567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①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인간 발달과 주도적 삶</a:t>
                    </a:r>
                  </a:p>
                </p:txBody>
              </p:sp>
              <p:sp>
                <p:nvSpPr>
                  <p:cNvPr id="360" name="TextBox 359">
                    <a:extLst>
                      <a:ext uri="{FF2B5EF4-FFF2-40B4-BE49-F238E27FC236}">
                        <a16:creationId xmlns:a16="http://schemas.microsoft.com/office/drawing/2014/main" id="{ACC65B36-9EA5-F6B8-5DF5-ADF41B793101}"/>
                      </a:ext>
                    </a:extLst>
                  </p:cNvPr>
                  <p:cNvSpPr txBox="1"/>
                  <p:nvPr/>
                </p:nvSpPr>
                <p:spPr>
                  <a:xfrm>
                    <a:off x="4255010" y="3924793"/>
                    <a:ext cx="1625445" cy="11324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033567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②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생활환경과 지속가능한 선택</a:t>
                    </a:r>
                  </a:p>
                </p:txBody>
              </p:sp>
            </p:grpSp>
            <p:grpSp>
              <p:nvGrpSpPr>
                <p:cNvPr id="347" name="그룹 346">
                  <a:extLst>
                    <a:ext uri="{FF2B5EF4-FFF2-40B4-BE49-F238E27FC236}">
                      <a16:creationId xmlns:a16="http://schemas.microsoft.com/office/drawing/2014/main" id="{D807B8CE-8521-164D-B123-1786C8BBD930}"/>
                    </a:ext>
                  </a:extLst>
                </p:cNvPr>
                <p:cNvGrpSpPr/>
                <p:nvPr/>
              </p:nvGrpSpPr>
              <p:grpSpPr>
                <a:xfrm>
                  <a:off x="6600675" y="3890893"/>
                  <a:ext cx="1394613" cy="597925"/>
                  <a:chOff x="6600675" y="3827045"/>
                  <a:chExt cx="1394613" cy="532395"/>
                </a:xfrm>
              </p:grpSpPr>
              <p:sp>
                <p:nvSpPr>
                  <p:cNvPr id="352" name="TextBox 351">
                    <a:extLst>
                      <a:ext uri="{FF2B5EF4-FFF2-40B4-BE49-F238E27FC236}">
                        <a16:creationId xmlns:a16="http://schemas.microsoft.com/office/drawing/2014/main" id="{1B3F93A8-CF06-ECB5-E6F2-623C00135B20}"/>
                      </a:ext>
                    </a:extLst>
                  </p:cNvPr>
                  <p:cNvSpPr txBox="1"/>
                  <p:nvPr/>
                </p:nvSpPr>
                <p:spPr>
                  <a:xfrm>
                    <a:off x="6600675" y="3827045"/>
                    <a:ext cx="1394613" cy="11324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033567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①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생활문화와 디지털 환경</a:t>
                    </a:r>
                  </a:p>
                </p:txBody>
              </p:sp>
              <p:sp>
                <p:nvSpPr>
                  <p:cNvPr id="353" name="TextBox 352">
                    <a:extLst>
                      <a:ext uri="{FF2B5EF4-FFF2-40B4-BE49-F238E27FC236}">
                        <a16:creationId xmlns:a16="http://schemas.microsoft.com/office/drawing/2014/main" id="{E1FECA66-6A91-0038-FC91-07C38FA856F1}"/>
                      </a:ext>
                    </a:extLst>
                  </p:cNvPr>
                  <p:cNvSpPr txBox="1"/>
                  <p:nvPr/>
                </p:nvSpPr>
                <p:spPr>
                  <a:xfrm>
                    <a:off x="6600675" y="4036621"/>
                    <a:ext cx="1128514" cy="11324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033567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②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소비자와 생활복지</a:t>
                    </a:r>
                  </a:p>
                </p:txBody>
              </p:sp>
              <p:sp>
                <p:nvSpPr>
                  <p:cNvPr id="354" name="TextBox 353">
                    <a:extLst>
                      <a:ext uri="{FF2B5EF4-FFF2-40B4-BE49-F238E27FC236}">
                        <a16:creationId xmlns:a16="http://schemas.microsoft.com/office/drawing/2014/main" id="{1CF63573-89E0-7932-4EA8-1AD3A6BDA6AB}"/>
                      </a:ext>
                    </a:extLst>
                  </p:cNvPr>
                  <p:cNvSpPr txBox="1"/>
                  <p:nvPr/>
                </p:nvSpPr>
                <p:spPr>
                  <a:xfrm>
                    <a:off x="6600675" y="4246198"/>
                    <a:ext cx="1274388" cy="11324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033567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③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인간과 성장하는 관계</a:t>
                    </a:r>
                  </a:p>
                </p:txBody>
              </p:sp>
            </p:grpSp>
          </p:grpSp>
          <p:grpSp>
            <p:nvGrpSpPr>
              <p:cNvPr id="403" name="그룹 402">
                <a:extLst>
                  <a:ext uri="{FF2B5EF4-FFF2-40B4-BE49-F238E27FC236}">
                    <a16:creationId xmlns:a16="http://schemas.microsoft.com/office/drawing/2014/main" id="{B0A18EE6-5369-B6BF-F78F-BBFA55405681}"/>
                  </a:ext>
                </a:extLst>
              </p:cNvPr>
              <p:cNvGrpSpPr/>
              <p:nvPr/>
            </p:nvGrpSpPr>
            <p:grpSpPr>
              <a:xfrm>
                <a:off x="3779912" y="4857895"/>
                <a:ext cx="4823068" cy="1202056"/>
                <a:chOff x="3779912" y="4857895"/>
                <a:chExt cx="4823068" cy="1202056"/>
              </a:xfrm>
            </p:grpSpPr>
            <p:grpSp>
              <p:nvGrpSpPr>
                <p:cNvPr id="376" name="그룹 375">
                  <a:extLst>
                    <a:ext uri="{FF2B5EF4-FFF2-40B4-BE49-F238E27FC236}">
                      <a16:creationId xmlns:a16="http://schemas.microsoft.com/office/drawing/2014/main" id="{B1759DAF-F859-3F3F-5BD9-7E721CF1B7A6}"/>
                    </a:ext>
                  </a:extLst>
                </p:cNvPr>
                <p:cNvGrpSpPr/>
                <p:nvPr/>
              </p:nvGrpSpPr>
              <p:grpSpPr>
                <a:xfrm>
                  <a:off x="3779912" y="4857895"/>
                  <a:ext cx="4823068" cy="1202056"/>
                  <a:chOff x="3779912" y="3587561"/>
                  <a:chExt cx="4823068" cy="793940"/>
                </a:xfrm>
              </p:grpSpPr>
              <p:sp>
                <p:nvSpPr>
                  <p:cNvPr id="382" name="사각형: 둥근 모서리 381">
                    <a:extLst>
                      <a:ext uri="{FF2B5EF4-FFF2-40B4-BE49-F238E27FC236}">
                        <a16:creationId xmlns:a16="http://schemas.microsoft.com/office/drawing/2014/main" id="{8A009AAB-25EF-CF9F-3EC6-16ADA2165DDD}"/>
                      </a:ext>
                    </a:extLst>
                  </p:cNvPr>
                  <p:cNvSpPr/>
                  <p:nvPr/>
                </p:nvSpPr>
                <p:spPr>
                  <a:xfrm>
                    <a:off x="3779912" y="3587561"/>
                    <a:ext cx="4823068" cy="793940"/>
                  </a:xfrm>
                  <a:prstGeom prst="roundRect">
                    <a:avLst>
                      <a:gd name="adj" fmla="val 7168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grpSp>
                <p:nvGrpSpPr>
                  <p:cNvPr id="383" name="그룹 382">
                    <a:extLst>
                      <a:ext uri="{FF2B5EF4-FFF2-40B4-BE49-F238E27FC236}">
                        <a16:creationId xmlns:a16="http://schemas.microsoft.com/office/drawing/2014/main" id="{0C4098B6-AEAE-36A3-9A40-B83126A52F17}"/>
                      </a:ext>
                    </a:extLst>
                  </p:cNvPr>
                  <p:cNvGrpSpPr/>
                  <p:nvPr/>
                </p:nvGrpSpPr>
                <p:grpSpPr>
                  <a:xfrm>
                    <a:off x="3852568" y="3653097"/>
                    <a:ext cx="306649" cy="662869"/>
                    <a:chOff x="3852568" y="3662475"/>
                    <a:chExt cx="306649" cy="458675"/>
                  </a:xfrm>
                </p:grpSpPr>
                <p:sp>
                  <p:nvSpPr>
                    <p:cNvPr id="384" name="사각형: 둥근 모서리 383">
                      <a:extLst>
                        <a:ext uri="{FF2B5EF4-FFF2-40B4-BE49-F238E27FC236}">
                          <a16:creationId xmlns:a16="http://schemas.microsoft.com/office/drawing/2014/main" id="{02E63CD2-3A50-03EB-2168-0D10F5980E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2568" y="3662475"/>
                      <a:ext cx="306649" cy="458675"/>
                    </a:xfrm>
                    <a:prstGeom prst="roundRect">
                      <a:avLst/>
                    </a:prstGeom>
                    <a:solidFill>
                      <a:srgbClr val="033567">
                        <a:alpha val="30000"/>
                      </a:srgb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b="1" dirty="0">
                        <a:solidFill>
                          <a:schemeClr val="tx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385" name="TextBox 384">
                      <a:extLst>
                        <a:ext uri="{FF2B5EF4-FFF2-40B4-BE49-F238E27FC236}">
                          <a16:creationId xmlns:a16="http://schemas.microsoft.com/office/drawing/2014/main" id="{88F27312-5832-BC23-1CF3-0A743D667F2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29451" y="3821481"/>
                      <a:ext cx="184666" cy="140662"/>
                    </a:xfrm>
                    <a:prstGeom prst="rect">
                      <a:avLst/>
                    </a:prstGeom>
                    <a:noFill/>
                  </p:spPr>
                  <p:txBody>
                    <a:bodyPr vert="eaVert" wrap="none" lIns="0" tIns="0" rIns="0" bIns="0" rtlCol="0" anchor="ctr">
                      <a:spAutoFit/>
                    </a:bodyPr>
                    <a:lstStyle/>
                    <a:p>
                      <a:pPr algn="ctr"/>
                      <a:r>
                        <a:rPr lang="ko-KR" altLang="en-US" sz="12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기술</a:t>
                      </a:r>
                    </a:p>
                  </p:txBody>
                </p:sp>
              </p:grpSp>
            </p:grpSp>
            <p:grpSp>
              <p:nvGrpSpPr>
                <p:cNvPr id="344" name="그룹 343">
                  <a:extLst>
                    <a:ext uri="{FF2B5EF4-FFF2-40B4-BE49-F238E27FC236}">
                      <a16:creationId xmlns:a16="http://schemas.microsoft.com/office/drawing/2014/main" id="{F357CA76-1388-4D8C-C493-24C60088F8FF}"/>
                    </a:ext>
                  </a:extLst>
                </p:cNvPr>
                <p:cNvGrpSpPr/>
                <p:nvPr/>
              </p:nvGrpSpPr>
              <p:grpSpPr>
                <a:xfrm>
                  <a:off x="4248660" y="5276324"/>
                  <a:ext cx="1394613" cy="365196"/>
                  <a:chOff x="4255010" y="3712862"/>
                  <a:chExt cx="1394613" cy="325173"/>
                </a:xfrm>
              </p:grpSpPr>
              <p:sp>
                <p:nvSpPr>
                  <p:cNvPr id="357" name="TextBox 356">
                    <a:extLst>
                      <a:ext uri="{FF2B5EF4-FFF2-40B4-BE49-F238E27FC236}">
                        <a16:creationId xmlns:a16="http://schemas.microsoft.com/office/drawing/2014/main" id="{F3BFD1B1-D2BA-A5BE-5F26-6F71FFE88C63}"/>
                      </a:ext>
                    </a:extLst>
                  </p:cNvPr>
                  <p:cNvSpPr txBox="1"/>
                  <p:nvPr/>
                </p:nvSpPr>
                <p:spPr>
                  <a:xfrm>
                    <a:off x="4255010" y="3712862"/>
                    <a:ext cx="1394613" cy="11324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033567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③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기술적 문제해결과 혁신</a:t>
                    </a:r>
                  </a:p>
                </p:txBody>
              </p:sp>
              <p:sp>
                <p:nvSpPr>
                  <p:cNvPr id="358" name="TextBox 357">
                    <a:extLst>
                      <a:ext uri="{FF2B5EF4-FFF2-40B4-BE49-F238E27FC236}">
                        <a16:creationId xmlns:a16="http://schemas.microsoft.com/office/drawing/2014/main" id="{050BEC36-3AC1-7DA3-3D32-306736562C5E}"/>
                      </a:ext>
                    </a:extLst>
                  </p:cNvPr>
                  <p:cNvSpPr txBox="1"/>
                  <p:nvPr/>
                </p:nvSpPr>
                <p:spPr>
                  <a:xfrm>
                    <a:off x="4255010" y="3924793"/>
                    <a:ext cx="1391407" cy="11324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033567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④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지속가능한 기술과 융합</a:t>
                    </a:r>
                  </a:p>
                </p:txBody>
              </p:sp>
            </p:grpSp>
            <p:grpSp>
              <p:nvGrpSpPr>
                <p:cNvPr id="348" name="그룹 347">
                  <a:extLst>
                    <a:ext uri="{FF2B5EF4-FFF2-40B4-BE49-F238E27FC236}">
                      <a16:creationId xmlns:a16="http://schemas.microsoft.com/office/drawing/2014/main" id="{3BA8D9E5-634E-2ECC-3E49-3D4F9F1C2722}"/>
                    </a:ext>
                  </a:extLst>
                </p:cNvPr>
                <p:cNvGrpSpPr/>
                <p:nvPr/>
              </p:nvGrpSpPr>
              <p:grpSpPr>
                <a:xfrm>
                  <a:off x="6600675" y="5159960"/>
                  <a:ext cx="1303242" cy="597925"/>
                  <a:chOff x="6600675" y="3827045"/>
                  <a:chExt cx="1303242" cy="532395"/>
                </a:xfrm>
              </p:grpSpPr>
              <p:sp>
                <p:nvSpPr>
                  <p:cNvPr id="349" name="TextBox 348">
                    <a:extLst>
                      <a:ext uri="{FF2B5EF4-FFF2-40B4-BE49-F238E27FC236}">
                        <a16:creationId xmlns:a16="http://schemas.microsoft.com/office/drawing/2014/main" id="{492649D6-2ADC-601A-8A25-EEE0809E818E}"/>
                      </a:ext>
                    </a:extLst>
                  </p:cNvPr>
                  <p:cNvSpPr txBox="1"/>
                  <p:nvPr/>
                </p:nvSpPr>
                <p:spPr>
                  <a:xfrm>
                    <a:off x="6600675" y="3827045"/>
                    <a:ext cx="780663" cy="11324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033567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④</a:t>
                    </a:r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공학의 기초</a:t>
                    </a:r>
                  </a:p>
                </p:txBody>
              </p:sp>
              <p:sp>
                <p:nvSpPr>
                  <p:cNvPr id="350" name="TextBox 349">
                    <a:extLst>
                      <a:ext uri="{FF2B5EF4-FFF2-40B4-BE49-F238E27FC236}">
                        <a16:creationId xmlns:a16="http://schemas.microsoft.com/office/drawing/2014/main" id="{A41CB15B-6196-DA86-390D-8EFA9B80703A}"/>
                      </a:ext>
                    </a:extLst>
                  </p:cNvPr>
                  <p:cNvSpPr txBox="1"/>
                  <p:nvPr/>
                </p:nvSpPr>
                <p:spPr>
                  <a:xfrm>
                    <a:off x="6600675" y="4036621"/>
                    <a:ext cx="1303242" cy="11324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033567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⑤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미래를 여는 공학 혁신</a:t>
                    </a:r>
                  </a:p>
                </p:txBody>
              </p:sp>
              <p:sp>
                <p:nvSpPr>
                  <p:cNvPr id="351" name="TextBox 350">
                    <a:extLst>
                      <a:ext uri="{FF2B5EF4-FFF2-40B4-BE49-F238E27FC236}">
                        <a16:creationId xmlns:a16="http://schemas.microsoft.com/office/drawing/2014/main" id="{154E4F2E-74F2-1A52-6D8F-92632C70A77A}"/>
                      </a:ext>
                    </a:extLst>
                  </p:cNvPr>
                  <p:cNvSpPr txBox="1"/>
                  <p:nvPr/>
                </p:nvSpPr>
                <p:spPr>
                  <a:xfrm>
                    <a:off x="6600675" y="4246198"/>
                    <a:ext cx="1274388" cy="11324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1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033567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⑥</a:t>
                    </a:r>
                    <a:r>
                      <a:rPr lang="ko-KR" altLang="en-US" sz="10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지속가능한 융합 공학</a:t>
                    </a:r>
                  </a:p>
                </p:txBody>
              </p:sp>
            </p:grpSp>
          </p:grpSp>
          <p:grpSp>
            <p:nvGrpSpPr>
              <p:cNvPr id="399" name="그룹 398">
                <a:extLst>
                  <a:ext uri="{FF2B5EF4-FFF2-40B4-BE49-F238E27FC236}">
                    <a16:creationId xmlns:a16="http://schemas.microsoft.com/office/drawing/2014/main" id="{FF677CD3-14BA-9F4E-0BAE-C65E062F9172}"/>
                  </a:ext>
                </a:extLst>
              </p:cNvPr>
              <p:cNvGrpSpPr/>
              <p:nvPr/>
            </p:nvGrpSpPr>
            <p:grpSpPr>
              <a:xfrm>
                <a:off x="6482275" y="3287054"/>
                <a:ext cx="1" cy="2744155"/>
                <a:chOff x="6482275" y="3287054"/>
                <a:chExt cx="1" cy="2744155"/>
              </a:xfrm>
            </p:grpSpPr>
            <p:cxnSp>
              <p:nvCxnSpPr>
                <p:cNvPr id="361" name="직선 연결선 360">
                  <a:extLst>
                    <a:ext uri="{FF2B5EF4-FFF2-40B4-BE49-F238E27FC236}">
                      <a16:creationId xmlns:a16="http://schemas.microsoft.com/office/drawing/2014/main" id="{2CE578E2-803D-3DF2-BF17-E53EE406B2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82275" y="3617570"/>
                  <a:ext cx="0" cy="1144572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2" name="직선 연결선 371">
                  <a:extLst>
                    <a:ext uri="{FF2B5EF4-FFF2-40B4-BE49-F238E27FC236}">
                      <a16:creationId xmlns:a16="http://schemas.microsoft.com/office/drawing/2014/main" id="{3E68F5DB-3381-936F-A736-E4F5500128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82275" y="4886637"/>
                  <a:ext cx="0" cy="1144572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4" name="직선 연결선 373">
                  <a:extLst>
                    <a:ext uri="{FF2B5EF4-FFF2-40B4-BE49-F238E27FC236}">
                      <a16:creationId xmlns:a16="http://schemas.microsoft.com/office/drawing/2014/main" id="{D4C6EFCD-5BE8-87C7-7856-22EDD9BBE2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82276" y="3287054"/>
                  <a:ext cx="0" cy="241006"/>
                </a:xfrm>
                <a:prstGeom prst="line">
                  <a:avLst/>
                </a:prstGeom>
                <a:ln w="19050">
                  <a:solidFill>
                    <a:srgbClr val="033567">
                      <a:alpha val="30000"/>
                    </a:srgb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65" name="TextBox 464">
            <a:extLst>
              <a:ext uri="{FF2B5EF4-FFF2-40B4-BE49-F238E27FC236}">
                <a16:creationId xmlns:a16="http://schemas.microsoft.com/office/drawing/2014/main" id="{59A09223-02BF-17AC-D757-B7F222FA2E81}"/>
              </a:ext>
            </a:extLst>
          </p:cNvPr>
          <p:cNvSpPr txBox="1"/>
          <p:nvPr/>
        </p:nvSpPr>
        <p:spPr>
          <a:xfrm>
            <a:off x="1168452" y="361860"/>
            <a:ext cx="258243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Ⅱ.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 과정의 이해 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291C6367-4B85-B4E7-6CAE-1D223E4FE1A4}"/>
              </a:ext>
            </a:extLst>
          </p:cNvPr>
          <p:cNvGrpSpPr/>
          <p:nvPr/>
        </p:nvGrpSpPr>
        <p:grpSpPr>
          <a:xfrm>
            <a:off x="396175" y="1361873"/>
            <a:ext cx="2508562" cy="4803976"/>
            <a:chOff x="396175" y="1361873"/>
            <a:chExt cx="2508562" cy="4803976"/>
          </a:xfrm>
        </p:grpSpPr>
        <p:sp>
          <p:nvSpPr>
            <p:cNvPr id="5" name="자유형 31">
              <a:extLst>
                <a:ext uri="{FF2B5EF4-FFF2-40B4-BE49-F238E27FC236}">
                  <a16:creationId xmlns:a16="http://schemas.microsoft.com/office/drawing/2014/main" id="{5285B453-2E28-0FBA-E1E7-BEEA8BEE8E65}"/>
                </a:ext>
              </a:extLst>
            </p:cNvPr>
            <p:cNvSpPr/>
            <p:nvPr/>
          </p:nvSpPr>
          <p:spPr>
            <a:xfrm>
              <a:off x="396175" y="1401116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6" name="자유형 31">
              <a:extLst>
                <a:ext uri="{FF2B5EF4-FFF2-40B4-BE49-F238E27FC236}">
                  <a16:creationId xmlns:a16="http://schemas.microsoft.com/office/drawing/2014/main" id="{719B7BE1-E463-CE21-84D0-FA60CE161453}"/>
                </a:ext>
              </a:extLst>
            </p:cNvPr>
            <p:cNvSpPr/>
            <p:nvPr/>
          </p:nvSpPr>
          <p:spPr>
            <a:xfrm rot="16200000">
              <a:off x="393003" y="1721500"/>
              <a:ext cx="78485" cy="7213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D5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38D4312E-ED9A-EE42-531A-353B9CE029BB}"/>
                </a:ext>
              </a:extLst>
            </p:cNvPr>
            <p:cNvSpPr/>
            <p:nvPr/>
          </p:nvSpPr>
          <p:spPr>
            <a:xfrm>
              <a:off x="470506" y="1361873"/>
              <a:ext cx="2434231" cy="4803976"/>
            </a:xfrm>
            <a:prstGeom prst="roundRect">
              <a:avLst>
                <a:gd name="adj" fmla="val 4600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8" name="자유형 31">
              <a:extLst>
                <a:ext uri="{FF2B5EF4-FFF2-40B4-BE49-F238E27FC236}">
                  <a16:creationId xmlns:a16="http://schemas.microsoft.com/office/drawing/2014/main" id="{999297C7-D238-F41D-34EF-87C8B3F87156}"/>
                </a:ext>
              </a:extLst>
            </p:cNvPr>
            <p:cNvSpPr/>
            <p:nvPr/>
          </p:nvSpPr>
          <p:spPr>
            <a:xfrm rot="10800000">
              <a:off x="1362583" y="1361873"/>
              <a:ext cx="1430628" cy="356454"/>
            </a:xfrm>
            <a:custGeom>
              <a:avLst/>
              <a:gdLst>
                <a:gd name="connsiteX0" fmla="*/ 340585 w 1326965"/>
                <a:gd name="connsiteY0" fmla="*/ 0 h 356900"/>
                <a:gd name="connsiteX1" fmla="*/ 579666 w 1326965"/>
                <a:gd name="connsiteY1" fmla="*/ 0 h 356900"/>
                <a:gd name="connsiteX2" fmla="*/ 623320 w 1326965"/>
                <a:gd name="connsiteY2" fmla="*/ 0 h 356900"/>
                <a:gd name="connsiteX3" fmla="*/ 862401 w 1326965"/>
                <a:gd name="connsiteY3" fmla="*/ 0 h 356900"/>
                <a:gd name="connsiteX4" fmla="*/ 1326965 w 1326965"/>
                <a:gd name="connsiteY4" fmla="*/ 0 h 356900"/>
                <a:gd name="connsiteX5" fmla="*/ 1326965 w 1326965"/>
                <a:gd name="connsiteY5" fmla="*/ 356900 h 356900"/>
                <a:gd name="connsiteX6" fmla="*/ 1285302 w 1326965"/>
                <a:gd name="connsiteY6" fmla="*/ 356900 h 356900"/>
                <a:gd name="connsiteX7" fmla="*/ 1241647 w 1326965"/>
                <a:gd name="connsiteY7" fmla="*/ 356900 h 356900"/>
                <a:gd name="connsiteX8" fmla="*/ 1002566 w 1326965"/>
                <a:gd name="connsiteY8" fmla="*/ 356900 h 356900"/>
                <a:gd name="connsiteX9" fmla="*/ 521816 w 1326965"/>
                <a:gd name="connsiteY9" fmla="*/ 356900 h 356900"/>
                <a:gd name="connsiteX10" fmla="*/ 282735 w 1326965"/>
                <a:gd name="connsiteY10" fmla="*/ 356900 h 356900"/>
                <a:gd name="connsiteX11" fmla="*/ 239081 w 1326965"/>
                <a:gd name="connsiteY11" fmla="*/ 356900 h 356900"/>
                <a:gd name="connsiteX12" fmla="*/ 0 w 1326965"/>
                <a:gd name="connsiteY12" fmla="*/ 356900 h 356900"/>
                <a:gd name="connsiteX13" fmla="*/ 14916 w 1326965"/>
                <a:gd name="connsiteY13" fmla="*/ 349086 h 356900"/>
                <a:gd name="connsiteX14" fmla="*/ 34804 w 1326965"/>
                <a:gd name="connsiteY14" fmla="*/ 336060 h 356900"/>
                <a:gd name="connsiteX15" fmla="*/ 59665 w 1326965"/>
                <a:gd name="connsiteY15" fmla="*/ 315218 h 356900"/>
                <a:gd name="connsiteX16" fmla="*/ 89497 w 1326965"/>
                <a:gd name="connsiteY16" fmla="*/ 281352 h 356900"/>
                <a:gd name="connsiteX17" fmla="*/ 104414 w 1326965"/>
                <a:gd name="connsiteY17" fmla="*/ 260512 h 356900"/>
                <a:gd name="connsiteX18" fmla="*/ 121815 w 1326965"/>
                <a:gd name="connsiteY18" fmla="*/ 237066 h 356900"/>
                <a:gd name="connsiteX19" fmla="*/ 139216 w 1326965"/>
                <a:gd name="connsiteY19" fmla="*/ 208410 h 356900"/>
                <a:gd name="connsiteX20" fmla="*/ 156620 w 1326965"/>
                <a:gd name="connsiteY20" fmla="*/ 174543 h 356900"/>
                <a:gd name="connsiteX21" fmla="*/ 176508 w 1326965"/>
                <a:gd name="connsiteY21" fmla="*/ 138071 h 356900"/>
                <a:gd name="connsiteX22" fmla="*/ 193910 w 1326965"/>
                <a:gd name="connsiteY22" fmla="*/ 96390 h 356900"/>
                <a:gd name="connsiteX23" fmla="*/ 208824 w 1326965"/>
                <a:gd name="connsiteY23" fmla="*/ 65128 h 356900"/>
                <a:gd name="connsiteX24" fmla="*/ 226228 w 1326965"/>
                <a:gd name="connsiteY24" fmla="*/ 41682 h 356900"/>
                <a:gd name="connsiteX25" fmla="*/ 243631 w 1326965"/>
                <a:gd name="connsiteY25" fmla="*/ 23446 h 356900"/>
                <a:gd name="connsiteX26" fmla="*/ 263519 w 1326965"/>
                <a:gd name="connsiteY26" fmla="*/ 13025 h 356900"/>
                <a:gd name="connsiteX27" fmla="*/ 283408 w 1326965"/>
                <a:gd name="connsiteY27" fmla="*/ 5211 h 356900"/>
                <a:gd name="connsiteX28" fmla="*/ 303295 w 1326965"/>
                <a:gd name="connsiteY28" fmla="*/ 2606 h 356900"/>
                <a:gd name="connsiteX29" fmla="*/ 340585 w 1326965"/>
                <a:gd name="connsiteY29" fmla="*/ 0 h 35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26965" h="356900">
                  <a:moveTo>
                    <a:pt x="340585" y="0"/>
                  </a:moveTo>
                  <a:lnTo>
                    <a:pt x="579666" y="0"/>
                  </a:lnTo>
                  <a:lnTo>
                    <a:pt x="623320" y="0"/>
                  </a:lnTo>
                  <a:lnTo>
                    <a:pt x="862401" y="0"/>
                  </a:lnTo>
                  <a:lnTo>
                    <a:pt x="1326965" y="0"/>
                  </a:lnTo>
                  <a:lnTo>
                    <a:pt x="1326965" y="356900"/>
                  </a:lnTo>
                  <a:lnTo>
                    <a:pt x="1285302" y="356900"/>
                  </a:lnTo>
                  <a:lnTo>
                    <a:pt x="1241647" y="356900"/>
                  </a:lnTo>
                  <a:lnTo>
                    <a:pt x="1002566" y="356900"/>
                  </a:lnTo>
                  <a:lnTo>
                    <a:pt x="521816" y="356900"/>
                  </a:lnTo>
                  <a:lnTo>
                    <a:pt x="282735" y="356900"/>
                  </a:lnTo>
                  <a:lnTo>
                    <a:pt x="239081" y="356900"/>
                  </a:lnTo>
                  <a:lnTo>
                    <a:pt x="0" y="356900"/>
                  </a:lnTo>
                  <a:lnTo>
                    <a:pt x="14916" y="349086"/>
                  </a:lnTo>
                  <a:lnTo>
                    <a:pt x="34804" y="336060"/>
                  </a:lnTo>
                  <a:lnTo>
                    <a:pt x="59665" y="315218"/>
                  </a:lnTo>
                  <a:lnTo>
                    <a:pt x="89497" y="281352"/>
                  </a:lnTo>
                  <a:lnTo>
                    <a:pt x="104414" y="260512"/>
                  </a:lnTo>
                  <a:lnTo>
                    <a:pt x="121815" y="237066"/>
                  </a:lnTo>
                  <a:lnTo>
                    <a:pt x="139216" y="208410"/>
                  </a:lnTo>
                  <a:lnTo>
                    <a:pt x="156620" y="174543"/>
                  </a:lnTo>
                  <a:lnTo>
                    <a:pt x="176508" y="138071"/>
                  </a:lnTo>
                  <a:lnTo>
                    <a:pt x="193910" y="96390"/>
                  </a:lnTo>
                  <a:lnTo>
                    <a:pt x="208824" y="65128"/>
                  </a:lnTo>
                  <a:lnTo>
                    <a:pt x="226228" y="41682"/>
                  </a:lnTo>
                  <a:lnTo>
                    <a:pt x="243631" y="23446"/>
                  </a:lnTo>
                  <a:lnTo>
                    <a:pt x="263519" y="13025"/>
                  </a:lnTo>
                  <a:lnTo>
                    <a:pt x="283408" y="5211"/>
                  </a:lnTo>
                  <a:lnTo>
                    <a:pt x="303295" y="2606"/>
                  </a:lnTo>
                  <a:lnTo>
                    <a:pt x="340585" y="0"/>
                  </a:ln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9" name="자유형 31">
              <a:extLst>
                <a:ext uri="{FF2B5EF4-FFF2-40B4-BE49-F238E27FC236}">
                  <a16:creationId xmlns:a16="http://schemas.microsoft.com/office/drawing/2014/main" id="{578582E3-773B-3A2F-51E8-184685A2A2AF}"/>
                </a:ext>
              </a:extLst>
            </p:cNvPr>
            <p:cNvSpPr/>
            <p:nvPr/>
          </p:nvSpPr>
          <p:spPr>
            <a:xfrm>
              <a:off x="396175" y="1361873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0D29382-4390-A0E2-EF20-BA784A08810B}"/>
                </a:ext>
              </a:extLst>
            </p:cNvPr>
            <p:cNvSpPr txBox="1"/>
            <p:nvPr/>
          </p:nvSpPr>
          <p:spPr>
            <a:xfrm>
              <a:off x="565286" y="1424684"/>
              <a:ext cx="1617430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33342BF-23AA-F9DC-A6BF-8895ADD26B10}"/>
                </a:ext>
              </a:extLst>
            </p:cNvPr>
            <p:cNvSpPr txBox="1"/>
            <p:nvPr/>
          </p:nvSpPr>
          <p:spPr>
            <a:xfrm>
              <a:off x="1054435" y="1829372"/>
              <a:ext cx="1266372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교육과정의 개요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2B70E55F-CBFB-2F8A-3591-C144DBFE4CCE}"/>
                </a:ext>
              </a:extLst>
            </p:cNvPr>
            <p:cNvGrpSpPr/>
            <p:nvPr/>
          </p:nvGrpSpPr>
          <p:grpSpPr>
            <a:xfrm>
              <a:off x="573659" y="2181196"/>
              <a:ext cx="2227925" cy="391127"/>
              <a:chOff x="573659" y="2181196"/>
              <a:chExt cx="2227925" cy="391127"/>
            </a:xfrm>
          </p:grpSpPr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0F54F65E-74B6-C023-AC14-6F405365CF9E}"/>
                  </a:ext>
                </a:extLst>
              </p:cNvPr>
              <p:cNvGrpSpPr/>
              <p:nvPr/>
            </p:nvGrpSpPr>
            <p:grpSpPr>
              <a:xfrm>
                <a:off x="573659" y="2181196"/>
                <a:ext cx="2227925" cy="391127"/>
                <a:chOff x="573659" y="2181196"/>
                <a:chExt cx="2227925" cy="391127"/>
              </a:xfrm>
            </p:grpSpPr>
            <p:sp>
              <p:nvSpPr>
                <p:cNvPr id="59" name="사각형: 둥근 모서리 58">
                  <a:extLst>
                    <a:ext uri="{FF2B5EF4-FFF2-40B4-BE49-F238E27FC236}">
                      <a16:creationId xmlns:a16="http://schemas.microsoft.com/office/drawing/2014/main" id="{F36A05AA-0641-D4EE-9AA0-5EE5465AD436}"/>
                    </a:ext>
                  </a:extLst>
                </p:cNvPr>
                <p:cNvSpPr/>
                <p:nvPr/>
              </p:nvSpPr>
              <p:spPr>
                <a:xfrm>
                  <a:off x="573659" y="2181196"/>
                  <a:ext cx="2227925" cy="391127"/>
                </a:xfrm>
                <a:prstGeom prst="roundRect">
                  <a:avLst>
                    <a:gd name="adj" fmla="val 15122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62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53D9AE5F-1AD6-2256-B642-A67020B5DE1B}"/>
                    </a:ext>
                  </a:extLst>
                </p:cNvPr>
                <p:cNvSpPr txBox="1"/>
                <p:nvPr/>
              </p:nvSpPr>
              <p:spPr>
                <a:xfrm>
                  <a:off x="1119120" y="2276732"/>
                  <a:ext cx="83516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3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성격 및 목표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C6B89F73-747B-8D07-150F-8C1678A8A0FB}"/>
                    </a:ext>
                  </a:extLst>
                </p:cNvPr>
                <p:cNvSpPr txBox="1"/>
                <p:nvPr/>
              </p:nvSpPr>
              <p:spPr>
                <a:xfrm>
                  <a:off x="703816" y="2269037"/>
                  <a:ext cx="224420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CAE9EE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</a:t>
                  </a:r>
                  <a:endPara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91E96449-7990-A948-6C2C-D110BFBE9E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3608" y="2233234"/>
                <a:ext cx="0" cy="287050"/>
              </a:xfrm>
              <a:prstGeom prst="line">
                <a:avLst/>
              </a:prstGeom>
              <a:ln w="19050">
                <a:solidFill>
                  <a:srgbClr val="9EC4D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39C950DE-267D-6E5B-77D7-B719CCACDF2F}"/>
                </a:ext>
              </a:extLst>
            </p:cNvPr>
            <p:cNvGrpSpPr/>
            <p:nvPr/>
          </p:nvGrpSpPr>
          <p:grpSpPr>
            <a:xfrm>
              <a:off x="573659" y="2684789"/>
              <a:ext cx="2227925" cy="2097261"/>
              <a:chOff x="573659" y="2670057"/>
              <a:chExt cx="2227925" cy="2097261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2EFA2EFB-4C3F-4963-DA1B-C4468217401D}"/>
                  </a:ext>
                </a:extLst>
              </p:cNvPr>
              <p:cNvGrpSpPr/>
              <p:nvPr/>
            </p:nvGrpSpPr>
            <p:grpSpPr>
              <a:xfrm>
                <a:off x="573659" y="2670057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52" name="그룹 51">
                  <a:extLst>
                    <a:ext uri="{FF2B5EF4-FFF2-40B4-BE49-F238E27FC236}">
                      <a16:creationId xmlns:a16="http://schemas.microsoft.com/office/drawing/2014/main" id="{6134A95C-272C-AC7A-A2EA-4EB03E7E3F33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54" name="사각형: 둥근 모서리 53">
                    <a:extLst>
                      <a:ext uri="{FF2B5EF4-FFF2-40B4-BE49-F238E27FC236}">
                        <a16:creationId xmlns:a16="http://schemas.microsoft.com/office/drawing/2014/main" id="{D6311F45-E53E-17EE-8B5D-AB36067F9F33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4398AB2A-5421-BE91-F209-8D0149360855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53888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 체계 및 성취기준</a:t>
                    </a:r>
                  </a:p>
                </p:txBody>
              </p:sp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69B0E0B7-4FBE-7B07-775C-D0F07367E2AB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53" name="직선 연결선 52">
                  <a:extLst>
                    <a:ext uri="{FF2B5EF4-FFF2-40B4-BE49-F238E27FC236}">
                      <a16:creationId xmlns:a16="http://schemas.microsoft.com/office/drawing/2014/main" id="{5A5EFEC3-B4A8-72B2-4305-A9CD0197C1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C7166D29-921B-7F65-0F52-19A17FA5CC71}"/>
                  </a:ext>
                </a:extLst>
              </p:cNvPr>
              <p:cNvGrpSpPr/>
              <p:nvPr/>
            </p:nvGrpSpPr>
            <p:grpSpPr>
              <a:xfrm>
                <a:off x="671982" y="3156209"/>
                <a:ext cx="2013444" cy="1611109"/>
                <a:chOff x="671982" y="3156209"/>
                <a:chExt cx="2013444" cy="1611109"/>
              </a:xfrm>
            </p:grpSpPr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78C0810C-F8E7-21A8-4142-121331655730}"/>
                    </a:ext>
                  </a:extLst>
                </p:cNvPr>
                <p:cNvGrpSpPr/>
                <p:nvPr/>
              </p:nvGrpSpPr>
              <p:grpSpPr>
                <a:xfrm>
                  <a:off x="671982" y="3156209"/>
                  <a:ext cx="1285680" cy="860153"/>
                  <a:chOff x="1064903" y="3156209"/>
                  <a:chExt cx="1285680" cy="860153"/>
                </a:xfrm>
              </p:grpSpPr>
              <p:grpSp>
                <p:nvGrpSpPr>
                  <p:cNvPr id="43" name="그룹 42">
                    <a:extLst>
                      <a:ext uri="{FF2B5EF4-FFF2-40B4-BE49-F238E27FC236}">
                        <a16:creationId xmlns:a16="http://schemas.microsoft.com/office/drawing/2014/main" id="{FA231BCD-DB55-B681-400E-C32166C08AF8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48" name="그룹 47">
                      <a:extLst>
                        <a:ext uri="{FF2B5EF4-FFF2-40B4-BE49-F238E27FC236}">
                          <a16:creationId xmlns:a16="http://schemas.microsoft.com/office/drawing/2014/main" id="{3401D57D-A4FB-E5E1-6CA8-CE5D9722566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50" name="타원 49">
                        <a:extLst>
                          <a:ext uri="{FF2B5EF4-FFF2-40B4-BE49-F238E27FC236}">
                            <a16:creationId xmlns:a16="http://schemas.microsoft.com/office/drawing/2014/main" id="{93084CCE-36E4-4B85-64E2-D003A05490E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51" name="TextBox 50">
                        <a:extLst>
                          <a:ext uri="{FF2B5EF4-FFF2-40B4-BE49-F238E27FC236}">
                            <a16:creationId xmlns:a16="http://schemas.microsoft.com/office/drawing/2014/main" id="{C1833CF4-4B48-AE59-1F2C-8B6A8EF0583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가</a:t>
                        </a:r>
                      </a:p>
                    </p:txBody>
                  </p:sp>
                </p:grpSp>
                <p:sp>
                  <p:nvSpPr>
                    <p:cNvPr id="49" name="TextBox 48">
                      <a:extLst>
                        <a:ext uri="{FF2B5EF4-FFF2-40B4-BE49-F238E27FC236}">
                          <a16:creationId xmlns:a16="http://schemas.microsoft.com/office/drawing/2014/main" id="{3054BE46-F351-B292-71B1-E0F2C4B434E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내용 체계</a:t>
                      </a:r>
                    </a:p>
                  </p:txBody>
                </p:sp>
              </p:grpSp>
              <p:grpSp>
                <p:nvGrpSpPr>
                  <p:cNvPr id="44" name="그룹 43">
                    <a:extLst>
                      <a:ext uri="{FF2B5EF4-FFF2-40B4-BE49-F238E27FC236}">
                        <a16:creationId xmlns:a16="http://schemas.microsoft.com/office/drawing/2014/main" id="{6D3DBE78-E3BB-DAF6-F0D0-6CA4027C0BC0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973023" cy="567961"/>
                    <a:chOff x="1377560" y="3448401"/>
                    <a:chExt cx="973023" cy="567961"/>
                  </a:xfrm>
                </p:grpSpPr>
                <p:sp>
                  <p:nvSpPr>
                    <p:cNvPr id="45" name="TextBox 44">
                      <a:extLst>
                        <a:ext uri="{FF2B5EF4-FFF2-40B4-BE49-F238E27FC236}">
                          <a16:creationId xmlns:a16="http://schemas.microsoft.com/office/drawing/2014/main" id="{BC0C38AF-9D2D-16FA-EC51-6A256F2A02C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387927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sz="1200" b="1" dirty="0">
                          <a:solidFill>
                            <a:srgbClr val="D24242"/>
                          </a:solidFill>
                        </a:rPr>
                        <a:t>영역</a:t>
                      </a:r>
                    </a:p>
                  </p:txBody>
                </p:sp>
                <p:sp>
                  <p:nvSpPr>
                    <p:cNvPr id="46" name="TextBox 45">
                      <a:extLst>
                        <a:ext uri="{FF2B5EF4-FFF2-40B4-BE49-F238E27FC236}">
                          <a16:creationId xmlns:a16="http://schemas.microsoft.com/office/drawing/2014/main" id="{7660377F-83E5-A822-0CC9-4724F1D71AC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97302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핵심 아이디어 </a:t>
                      </a:r>
                    </a:p>
                  </p:txBody>
                </p:sp>
                <p:sp>
                  <p:nvSpPr>
                    <p:cNvPr id="47" name="TextBox 46">
                      <a:extLst>
                        <a:ext uri="{FF2B5EF4-FFF2-40B4-BE49-F238E27FC236}">
                          <a16:creationId xmlns:a16="http://schemas.microsoft.com/office/drawing/2014/main" id="{1069EACC-C20E-7FE3-C4B9-8061E9B2C1A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847085"/>
                      <a:ext cx="67486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내용 요소</a:t>
                      </a:r>
                    </a:p>
                  </p:txBody>
                </p:sp>
              </p:grpSp>
            </p:grpSp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8DE081C7-8D64-B04F-9669-248271D2559F}"/>
                    </a:ext>
                  </a:extLst>
                </p:cNvPr>
                <p:cNvGrpSpPr/>
                <p:nvPr/>
              </p:nvGrpSpPr>
              <p:grpSpPr>
                <a:xfrm>
                  <a:off x="671982" y="4106507"/>
                  <a:ext cx="2013444" cy="660811"/>
                  <a:chOff x="1064903" y="3156209"/>
                  <a:chExt cx="2013444" cy="660811"/>
                </a:xfrm>
              </p:grpSpPr>
              <p:grpSp>
                <p:nvGrpSpPr>
                  <p:cNvPr id="35" name="그룹 34">
                    <a:extLst>
                      <a:ext uri="{FF2B5EF4-FFF2-40B4-BE49-F238E27FC236}">
                        <a16:creationId xmlns:a16="http://schemas.microsoft.com/office/drawing/2014/main" id="{85ACCBDE-31CE-EC0F-0957-730A7A3D0441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39" name="그룹 38">
                      <a:extLst>
                        <a:ext uri="{FF2B5EF4-FFF2-40B4-BE49-F238E27FC236}">
                          <a16:creationId xmlns:a16="http://schemas.microsoft.com/office/drawing/2014/main" id="{511F05AE-303D-9A99-84E1-01796C5B105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41" name="타원 40">
                        <a:extLst>
                          <a:ext uri="{FF2B5EF4-FFF2-40B4-BE49-F238E27FC236}">
                            <a16:creationId xmlns:a16="http://schemas.microsoft.com/office/drawing/2014/main" id="{EB1C1400-0A97-5C4E-9213-33D2CF446F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3702CA46-8F8E-8DAF-3F34-C1EDB0D09C4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나</a:t>
                        </a:r>
                      </a:p>
                    </p:txBody>
                  </p:sp>
                </p:grpSp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1117263F-053F-0749-801E-EC2E3F8846E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성취 기준</a:t>
                      </a:r>
                    </a:p>
                  </p:txBody>
                </p:sp>
              </p:grpSp>
              <p:grpSp>
                <p:nvGrpSpPr>
                  <p:cNvPr id="36" name="그룹 35">
                    <a:extLst>
                      <a:ext uri="{FF2B5EF4-FFF2-40B4-BE49-F238E27FC236}">
                        <a16:creationId xmlns:a16="http://schemas.microsoft.com/office/drawing/2014/main" id="{C854E929-77B6-E6FC-3AD8-F6204DD4ED09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1700787" cy="368619"/>
                    <a:chOff x="1377560" y="3448401"/>
                    <a:chExt cx="1700787" cy="368619"/>
                  </a:xfrm>
                </p:grpSpPr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758CD15C-4EC9-267F-92C1-00C5385B040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94096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해설</a:t>
                      </a:r>
                    </a:p>
                  </p:txBody>
                </p:sp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5A47B464-B496-8AD8-0462-0EB34F3D69C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1700787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적용 시 고려 사항</a:t>
                      </a:r>
                    </a:p>
                  </p:txBody>
                </p:sp>
              </p:grpSp>
            </p:grpSp>
          </p:grp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40AA454F-743C-0E59-2CFD-B90A80265F5A}"/>
                </a:ext>
              </a:extLst>
            </p:cNvPr>
            <p:cNvGrpSpPr/>
            <p:nvPr/>
          </p:nvGrpSpPr>
          <p:grpSpPr>
            <a:xfrm>
              <a:off x="573659" y="4967540"/>
              <a:ext cx="2227925" cy="1047429"/>
              <a:chOff x="573659" y="5062416"/>
              <a:chExt cx="2227925" cy="1047429"/>
            </a:xfrm>
          </p:grpSpPr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49F19F09-74C1-E817-EB7C-E3B40DA59528}"/>
                  </a:ext>
                </a:extLst>
              </p:cNvPr>
              <p:cNvGrpSpPr/>
              <p:nvPr/>
            </p:nvGrpSpPr>
            <p:grpSpPr>
              <a:xfrm>
                <a:off x="573659" y="5062416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4290F070-F714-3C51-CF57-3455EB72009A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28" name="사각형: 둥근 모서리 27">
                    <a:extLst>
                      <a:ext uri="{FF2B5EF4-FFF2-40B4-BE49-F238E27FC236}">
                        <a16:creationId xmlns:a16="http://schemas.microsoft.com/office/drawing/2014/main" id="{CF3A6DBC-439F-B0E0-E94D-05A80B010AE7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B4BD9028-AAE9-F9AC-ADA9-B96241B95E09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229504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교수</a:t>
                    </a:r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 및 평가 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74645C19-5065-C548-61F5-B548F2E4DEF6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3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27" name="직선 연결선 26">
                  <a:extLst>
                    <a:ext uri="{FF2B5EF4-FFF2-40B4-BE49-F238E27FC236}">
                      <a16:creationId xmlns:a16="http://schemas.microsoft.com/office/drawing/2014/main" id="{956343E0-BB00-42CB-533D-D05A3AC696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1DBBBBD5-2A12-9660-095F-FD289ECC72B6}"/>
                  </a:ext>
                </a:extLst>
              </p:cNvPr>
              <p:cNvGrpSpPr/>
              <p:nvPr/>
            </p:nvGrpSpPr>
            <p:grpSpPr>
              <a:xfrm>
                <a:off x="671982" y="5548568"/>
                <a:ext cx="974698" cy="243086"/>
                <a:chOff x="1064903" y="3156209"/>
                <a:chExt cx="974698" cy="243086"/>
              </a:xfrm>
            </p:grpSpPr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7293C6F1-CBDA-3BA0-80C5-B95E98A58538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24" name="타원 23">
                    <a:extLst>
                      <a:ext uri="{FF2B5EF4-FFF2-40B4-BE49-F238E27FC236}">
                        <a16:creationId xmlns:a16="http://schemas.microsoft.com/office/drawing/2014/main" id="{3D55CC76-7DC7-666F-8522-64FB23869969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CFC9B128-CA7B-3A6A-C8BC-298BFDBFE517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281BB80D-3BC7-A2D7-4DA2-798F21E11CF3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66204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교수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학습</a:t>
                  </a:r>
                </a:p>
              </p:txBody>
            </p:sp>
          </p:grp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8C3FF12A-67D7-AA61-835E-EBAC21D108FF}"/>
                  </a:ext>
                </a:extLst>
              </p:cNvPr>
              <p:cNvGrpSpPr/>
              <p:nvPr/>
            </p:nvGrpSpPr>
            <p:grpSpPr>
              <a:xfrm>
                <a:off x="671982" y="5866759"/>
                <a:ext cx="617228" cy="243086"/>
                <a:chOff x="1064903" y="3156209"/>
                <a:chExt cx="617228" cy="243086"/>
              </a:xfrm>
            </p:grpSpPr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35E0FA96-16A8-F8E7-0007-972D88271C25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20" name="타원 19">
                    <a:extLst>
                      <a:ext uri="{FF2B5EF4-FFF2-40B4-BE49-F238E27FC236}">
                        <a16:creationId xmlns:a16="http://schemas.microsoft.com/office/drawing/2014/main" id="{0DFEB118-F518-77FB-2293-91B4F92030BB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3F270F71-8EFC-B042-268E-0945943B1665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나</a:t>
                    </a:r>
                  </a:p>
                </p:txBody>
              </p:sp>
            </p:grp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917D0DCE-6A17-9B78-830E-91A0A2AF7B13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30457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평가</a:t>
                  </a: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A5958B-E9E9-EAB5-4292-FC2F3A0CA064}"/>
              </a:ext>
            </a:extLst>
          </p:cNvPr>
          <p:cNvSpPr txBox="1"/>
          <p:nvPr/>
        </p:nvSpPr>
        <p:spPr>
          <a:xfrm>
            <a:off x="1155752" y="551516"/>
            <a:ext cx="4648708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내용 체계 및 성취 기준</a:t>
            </a:r>
            <a:r>
              <a:rPr lang="en-US" altLang="ko-KR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</a:t>
            </a:r>
            <a:r>
              <a:rPr lang="en-US" altLang="ko-KR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| </a:t>
            </a:r>
            <a:r>
              <a:rPr lang="ko-KR" altLang="en-US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핵심아이디어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28930D-2790-52FD-056B-C308760834D4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03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7003F9D-5B9A-2A04-E819-D6990529C61A}"/>
              </a:ext>
            </a:extLst>
          </p:cNvPr>
          <p:cNvGrpSpPr/>
          <p:nvPr/>
        </p:nvGrpSpPr>
        <p:grpSpPr>
          <a:xfrm>
            <a:off x="3095625" y="1492756"/>
            <a:ext cx="5591175" cy="4673093"/>
            <a:chOff x="3095625" y="1492756"/>
            <a:chExt cx="5591175" cy="4673093"/>
          </a:xfrm>
        </p:grpSpPr>
        <p:grpSp>
          <p:nvGrpSpPr>
            <p:cNvPr id="393" name="그룹 392">
              <a:extLst>
                <a:ext uri="{FF2B5EF4-FFF2-40B4-BE49-F238E27FC236}">
                  <a16:creationId xmlns:a16="http://schemas.microsoft.com/office/drawing/2014/main" id="{DCBBA5B6-3450-B976-F8D9-4708F2D14CA2}"/>
                </a:ext>
              </a:extLst>
            </p:cNvPr>
            <p:cNvGrpSpPr/>
            <p:nvPr/>
          </p:nvGrpSpPr>
          <p:grpSpPr>
            <a:xfrm>
              <a:off x="3095625" y="1492756"/>
              <a:ext cx="5591175" cy="329188"/>
              <a:chOff x="3095625" y="1492756"/>
              <a:chExt cx="5591175" cy="329188"/>
            </a:xfrm>
          </p:grpSpPr>
          <p:sp>
            <p:nvSpPr>
              <p:cNvPr id="397" name="사각형: 둥근 모서리 396">
                <a:extLst>
                  <a:ext uri="{FF2B5EF4-FFF2-40B4-BE49-F238E27FC236}">
                    <a16:creationId xmlns:a16="http://schemas.microsoft.com/office/drawing/2014/main" id="{B231273B-5076-3779-4743-195EC5CEC6D1}"/>
                  </a:ext>
                </a:extLst>
              </p:cNvPr>
              <p:cNvSpPr/>
              <p:nvPr/>
            </p:nvSpPr>
            <p:spPr>
              <a:xfrm>
                <a:off x="3095625" y="1492756"/>
                <a:ext cx="5591175" cy="329188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398" name="그래픽 2">
                <a:extLst>
                  <a:ext uri="{FF2B5EF4-FFF2-40B4-BE49-F238E27FC236}">
                    <a16:creationId xmlns:a16="http://schemas.microsoft.com/office/drawing/2014/main" id="{E1026D47-C89E-3CEB-B0B7-B2CDD159AC90}"/>
                  </a:ext>
                </a:extLst>
              </p:cNvPr>
              <p:cNvGrpSpPr/>
              <p:nvPr/>
            </p:nvGrpSpPr>
            <p:grpSpPr>
              <a:xfrm>
                <a:off x="3182278" y="1543672"/>
                <a:ext cx="227342" cy="227356"/>
                <a:chOff x="3282854" y="1333193"/>
                <a:chExt cx="559272" cy="559307"/>
              </a:xfrm>
              <a:solidFill>
                <a:schemeClr val="bg1"/>
              </a:solidFill>
            </p:grpSpPr>
            <p:sp>
              <p:nvSpPr>
                <p:cNvPr id="400" name="자유형: 도형 399">
                  <a:extLst>
                    <a:ext uri="{FF2B5EF4-FFF2-40B4-BE49-F238E27FC236}">
                      <a16:creationId xmlns:a16="http://schemas.microsoft.com/office/drawing/2014/main" id="{DE9B5E22-B2AB-EDB4-5A10-B0A5B066390E}"/>
                    </a:ext>
                  </a:extLst>
                </p:cNvPr>
                <p:cNvSpPr/>
                <p:nvPr/>
              </p:nvSpPr>
              <p:spPr>
                <a:xfrm>
                  <a:off x="3282854" y="1519359"/>
                  <a:ext cx="186404" cy="186499"/>
                </a:xfrm>
                <a:custGeom>
                  <a:avLst/>
                  <a:gdLst>
                    <a:gd name="connsiteX0" fmla="*/ 0 w 186404"/>
                    <a:gd name="connsiteY0" fmla="*/ 93250 h 186499"/>
                    <a:gd name="connsiteX1" fmla="*/ 93154 w 186404"/>
                    <a:gd name="connsiteY1" fmla="*/ 0 h 186499"/>
                    <a:gd name="connsiteX2" fmla="*/ 186404 w 186404"/>
                    <a:gd name="connsiteY2" fmla="*/ 93250 h 186499"/>
                    <a:gd name="connsiteX3" fmla="*/ 93154 w 186404"/>
                    <a:gd name="connsiteY3" fmla="*/ 186499 h 186499"/>
                    <a:gd name="connsiteX4" fmla="*/ 0 w 186404"/>
                    <a:gd name="connsiteY4" fmla="*/ 93250 h 186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404" h="186499">
                      <a:moveTo>
                        <a:pt x="0" y="93250"/>
                      </a:moveTo>
                      <a:cubicBezTo>
                        <a:pt x="0" y="41815"/>
                        <a:pt x="41720" y="0"/>
                        <a:pt x="93154" y="0"/>
                      </a:cubicBezTo>
                      <a:cubicBezTo>
                        <a:pt x="144685" y="0"/>
                        <a:pt x="186404" y="41719"/>
                        <a:pt x="186404" y="93250"/>
                      </a:cubicBezTo>
                      <a:cubicBezTo>
                        <a:pt x="186404" y="144780"/>
                        <a:pt x="144685" y="186499"/>
                        <a:pt x="93154" y="186499"/>
                      </a:cubicBezTo>
                      <a:cubicBezTo>
                        <a:pt x="41720" y="186499"/>
                        <a:pt x="0" y="144780"/>
                        <a:pt x="0" y="93250"/>
                      </a:cubicBezTo>
                      <a:close/>
                    </a:path>
                  </a:pathLst>
                </a:custGeom>
                <a:solidFill>
                  <a:schemeClr val="bg1">
                    <a:alpha val="41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sz="20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01" name="자유형: 도형 400">
                  <a:extLst>
                    <a:ext uri="{FF2B5EF4-FFF2-40B4-BE49-F238E27FC236}">
                      <a16:creationId xmlns:a16="http://schemas.microsoft.com/office/drawing/2014/main" id="{02281B5E-893F-4D38-8F4A-59E35AA12295}"/>
                    </a:ext>
                  </a:extLst>
                </p:cNvPr>
                <p:cNvSpPr/>
                <p:nvPr/>
              </p:nvSpPr>
              <p:spPr>
                <a:xfrm>
                  <a:off x="3469401" y="1333193"/>
                  <a:ext cx="372725" cy="559307"/>
                </a:xfrm>
                <a:custGeom>
                  <a:avLst/>
                  <a:gdLst>
                    <a:gd name="connsiteX0" fmla="*/ 345424 w 372725"/>
                    <a:gd name="connsiteY0" fmla="*/ 213598 h 559307"/>
                    <a:gd name="connsiteX1" fmla="*/ 318849 w 372725"/>
                    <a:gd name="connsiteY1" fmla="*/ 195405 h 559307"/>
                    <a:gd name="connsiteX2" fmla="*/ 314563 w 372725"/>
                    <a:gd name="connsiteY2" fmla="*/ 193119 h 559307"/>
                    <a:gd name="connsiteX3" fmla="*/ 311134 w 372725"/>
                    <a:gd name="connsiteY3" fmla="*/ 192167 h 559307"/>
                    <a:gd name="connsiteX4" fmla="*/ 279511 w 372725"/>
                    <a:gd name="connsiteY4" fmla="*/ 186357 h 559307"/>
                    <a:gd name="connsiteX5" fmla="*/ 279511 w 372725"/>
                    <a:gd name="connsiteY5" fmla="*/ 186357 h 559307"/>
                    <a:gd name="connsiteX6" fmla="*/ 213598 w 372725"/>
                    <a:gd name="connsiteY6" fmla="*/ 159115 h 559307"/>
                    <a:gd name="connsiteX7" fmla="*/ 186357 w 372725"/>
                    <a:gd name="connsiteY7" fmla="*/ 93202 h 559307"/>
                    <a:gd name="connsiteX8" fmla="*/ 186357 w 372725"/>
                    <a:gd name="connsiteY8" fmla="*/ 93202 h 559307"/>
                    <a:gd name="connsiteX9" fmla="*/ 159115 w 372725"/>
                    <a:gd name="connsiteY9" fmla="*/ 27289 h 559307"/>
                    <a:gd name="connsiteX10" fmla="*/ 27289 w 372725"/>
                    <a:gd name="connsiteY10" fmla="*/ 27289 h 559307"/>
                    <a:gd name="connsiteX11" fmla="*/ 27289 w 372725"/>
                    <a:gd name="connsiteY11" fmla="*/ 159115 h 559307"/>
                    <a:gd name="connsiteX12" fmla="*/ 93202 w 372725"/>
                    <a:gd name="connsiteY12" fmla="*/ 186452 h 559307"/>
                    <a:gd name="connsiteX13" fmla="*/ 93202 w 372725"/>
                    <a:gd name="connsiteY13" fmla="*/ 186452 h 559307"/>
                    <a:gd name="connsiteX14" fmla="*/ 159115 w 372725"/>
                    <a:gd name="connsiteY14" fmla="*/ 213789 h 559307"/>
                    <a:gd name="connsiteX15" fmla="*/ 186452 w 372725"/>
                    <a:gd name="connsiteY15" fmla="*/ 279702 h 559307"/>
                    <a:gd name="connsiteX16" fmla="*/ 159115 w 372725"/>
                    <a:gd name="connsiteY16" fmla="*/ 345615 h 559307"/>
                    <a:gd name="connsiteX17" fmla="*/ 93202 w 372725"/>
                    <a:gd name="connsiteY17" fmla="*/ 372856 h 559307"/>
                    <a:gd name="connsiteX18" fmla="*/ 93202 w 372725"/>
                    <a:gd name="connsiteY18" fmla="*/ 372856 h 559307"/>
                    <a:gd name="connsiteX19" fmla="*/ 27289 w 372725"/>
                    <a:gd name="connsiteY19" fmla="*/ 400193 h 559307"/>
                    <a:gd name="connsiteX20" fmla="*/ 27289 w 372725"/>
                    <a:gd name="connsiteY20" fmla="*/ 532019 h 559307"/>
                    <a:gd name="connsiteX21" fmla="*/ 159115 w 372725"/>
                    <a:gd name="connsiteY21" fmla="*/ 532019 h 559307"/>
                    <a:gd name="connsiteX22" fmla="*/ 186357 w 372725"/>
                    <a:gd name="connsiteY22" fmla="*/ 466106 h 559307"/>
                    <a:gd name="connsiteX23" fmla="*/ 186357 w 372725"/>
                    <a:gd name="connsiteY23" fmla="*/ 466106 h 559307"/>
                    <a:gd name="connsiteX24" fmla="*/ 213693 w 372725"/>
                    <a:gd name="connsiteY24" fmla="*/ 400193 h 559307"/>
                    <a:gd name="connsiteX25" fmla="*/ 279606 w 372725"/>
                    <a:gd name="connsiteY25" fmla="*/ 372856 h 559307"/>
                    <a:gd name="connsiteX26" fmla="*/ 345519 w 372725"/>
                    <a:gd name="connsiteY26" fmla="*/ 345519 h 559307"/>
                    <a:gd name="connsiteX27" fmla="*/ 345424 w 372725"/>
                    <a:gd name="connsiteY27" fmla="*/ 213598 h 559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72725" h="559307">
                      <a:moveTo>
                        <a:pt x="345424" y="213598"/>
                      </a:moveTo>
                      <a:cubicBezTo>
                        <a:pt x="337518" y="205692"/>
                        <a:pt x="328470" y="199882"/>
                        <a:pt x="318849" y="195405"/>
                      </a:cubicBezTo>
                      <a:cubicBezTo>
                        <a:pt x="317421" y="194739"/>
                        <a:pt x="316087" y="193691"/>
                        <a:pt x="314563" y="193119"/>
                      </a:cubicBezTo>
                      <a:cubicBezTo>
                        <a:pt x="313420" y="192643"/>
                        <a:pt x="312277" y="192548"/>
                        <a:pt x="311134" y="192167"/>
                      </a:cubicBezTo>
                      <a:cubicBezTo>
                        <a:pt x="300942" y="188452"/>
                        <a:pt x="290179" y="186357"/>
                        <a:pt x="279511" y="186357"/>
                      </a:cubicBezTo>
                      <a:lnTo>
                        <a:pt x="279511" y="186357"/>
                      </a:lnTo>
                      <a:cubicBezTo>
                        <a:pt x="255699" y="186357"/>
                        <a:pt x="231886" y="177308"/>
                        <a:pt x="213598" y="159115"/>
                      </a:cubicBezTo>
                      <a:cubicBezTo>
                        <a:pt x="195405" y="140922"/>
                        <a:pt x="186357" y="117015"/>
                        <a:pt x="186357" y="93202"/>
                      </a:cubicBezTo>
                      <a:cubicBezTo>
                        <a:pt x="186357" y="93202"/>
                        <a:pt x="186357" y="93202"/>
                        <a:pt x="186357" y="93202"/>
                      </a:cubicBezTo>
                      <a:cubicBezTo>
                        <a:pt x="186357" y="69390"/>
                        <a:pt x="177308" y="45482"/>
                        <a:pt x="159115" y="27289"/>
                      </a:cubicBezTo>
                      <a:cubicBezTo>
                        <a:pt x="122730" y="-9096"/>
                        <a:pt x="63675" y="-9096"/>
                        <a:pt x="27289" y="27289"/>
                      </a:cubicBezTo>
                      <a:cubicBezTo>
                        <a:pt x="-9096" y="63675"/>
                        <a:pt x="-9096" y="122730"/>
                        <a:pt x="27289" y="159115"/>
                      </a:cubicBezTo>
                      <a:cubicBezTo>
                        <a:pt x="45482" y="177308"/>
                        <a:pt x="69390" y="186452"/>
                        <a:pt x="93202" y="186452"/>
                      </a:cubicBezTo>
                      <a:lnTo>
                        <a:pt x="93202" y="186452"/>
                      </a:lnTo>
                      <a:cubicBezTo>
                        <a:pt x="117015" y="186452"/>
                        <a:pt x="140922" y="195596"/>
                        <a:pt x="159115" y="213789"/>
                      </a:cubicBezTo>
                      <a:cubicBezTo>
                        <a:pt x="177308" y="231981"/>
                        <a:pt x="186452" y="255794"/>
                        <a:pt x="186452" y="279702"/>
                      </a:cubicBezTo>
                      <a:cubicBezTo>
                        <a:pt x="186452" y="303514"/>
                        <a:pt x="177308" y="327422"/>
                        <a:pt x="159115" y="345615"/>
                      </a:cubicBezTo>
                      <a:cubicBezTo>
                        <a:pt x="140922" y="363807"/>
                        <a:pt x="117110" y="372951"/>
                        <a:pt x="93202" y="372856"/>
                      </a:cubicBezTo>
                      <a:lnTo>
                        <a:pt x="93202" y="372856"/>
                      </a:lnTo>
                      <a:cubicBezTo>
                        <a:pt x="69390" y="372856"/>
                        <a:pt x="45482" y="382000"/>
                        <a:pt x="27289" y="400193"/>
                      </a:cubicBezTo>
                      <a:cubicBezTo>
                        <a:pt x="-9096" y="436578"/>
                        <a:pt x="-9096" y="495633"/>
                        <a:pt x="27289" y="532019"/>
                      </a:cubicBezTo>
                      <a:cubicBezTo>
                        <a:pt x="63675" y="568404"/>
                        <a:pt x="122730" y="568404"/>
                        <a:pt x="159115" y="532019"/>
                      </a:cubicBezTo>
                      <a:cubicBezTo>
                        <a:pt x="177308" y="513826"/>
                        <a:pt x="186452" y="490014"/>
                        <a:pt x="186357" y="466106"/>
                      </a:cubicBezTo>
                      <a:cubicBezTo>
                        <a:pt x="186357" y="466106"/>
                        <a:pt x="186357" y="466106"/>
                        <a:pt x="186357" y="466106"/>
                      </a:cubicBezTo>
                      <a:cubicBezTo>
                        <a:pt x="186357" y="442198"/>
                        <a:pt x="195501" y="418386"/>
                        <a:pt x="213693" y="400193"/>
                      </a:cubicBezTo>
                      <a:cubicBezTo>
                        <a:pt x="231886" y="382000"/>
                        <a:pt x="255699" y="372856"/>
                        <a:pt x="279606" y="372856"/>
                      </a:cubicBezTo>
                      <a:cubicBezTo>
                        <a:pt x="303419" y="372856"/>
                        <a:pt x="327326" y="363712"/>
                        <a:pt x="345519" y="345519"/>
                      </a:cubicBezTo>
                      <a:cubicBezTo>
                        <a:pt x="381809" y="308943"/>
                        <a:pt x="381809" y="249888"/>
                        <a:pt x="345424" y="21359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sz="20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399" name="TextBox 398">
                <a:extLst>
                  <a:ext uri="{FF2B5EF4-FFF2-40B4-BE49-F238E27FC236}">
                    <a16:creationId xmlns:a16="http://schemas.microsoft.com/office/drawing/2014/main" id="{00781A4D-4412-74E8-2BB6-45F94E7F04D4}"/>
                  </a:ext>
                </a:extLst>
              </p:cNvPr>
              <p:cNvSpPr txBox="1"/>
              <p:nvPr/>
            </p:nvSpPr>
            <p:spPr>
              <a:xfrm>
                <a:off x="3518036" y="1534240"/>
                <a:ext cx="120545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핵심 아이디어</a:t>
                </a:r>
              </a:p>
            </p:txBody>
          </p:sp>
        </p:grpSp>
        <p:grpSp>
          <p:nvGrpSpPr>
            <p:cNvPr id="402" name="그룹 401">
              <a:extLst>
                <a:ext uri="{FF2B5EF4-FFF2-40B4-BE49-F238E27FC236}">
                  <a16:creationId xmlns:a16="http://schemas.microsoft.com/office/drawing/2014/main" id="{A54F7045-DC30-5674-BF8C-9F8BDB89D4A2}"/>
                </a:ext>
              </a:extLst>
            </p:cNvPr>
            <p:cNvGrpSpPr/>
            <p:nvPr/>
          </p:nvGrpSpPr>
          <p:grpSpPr>
            <a:xfrm>
              <a:off x="3116176" y="2373182"/>
              <a:ext cx="3318574" cy="2850812"/>
              <a:chOff x="3251336" y="2364129"/>
              <a:chExt cx="3614155" cy="3104730"/>
            </a:xfrm>
          </p:grpSpPr>
          <p:grpSp>
            <p:nvGrpSpPr>
              <p:cNvPr id="403" name="그룹 402">
                <a:extLst>
                  <a:ext uri="{FF2B5EF4-FFF2-40B4-BE49-F238E27FC236}">
                    <a16:creationId xmlns:a16="http://schemas.microsoft.com/office/drawing/2014/main" id="{E9020150-833C-A9B0-CA91-005CEDD67BA4}"/>
                  </a:ext>
                </a:extLst>
              </p:cNvPr>
              <p:cNvGrpSpPr/>
              <p:nvPr/>
            </p:nvGrpSpPr>
            <p:grpSpPr>
              <a:xfrm>
                <a:off x="3251336" y="2364129"/>
                <a:ext cx="3454264" cy="2848812"/>
                <a:chOff x="3251336" y="2364129"/>
                <a:chExt cx="3454264" cy="2848812"/>
              </a:xfrm>
            </p:grpSpPr>
            <p:sp>
              <p:nvSpPr>
                <p:cNvPr id="407" name="그래픽 490">
                  <a:extLst>
                    <a:ext uri="{FF2B5EF4-FFF2-40B4-BE49-F238E27FC236}">
                      <a16:creationId xmlns:a16="http://schemas.microsoft.com/office/drawing/2014/main" id="{10FA6311-2A68-5B3A-ACED-FF6C5953DECB}"/>
                    </a:ext>
                  </a:extLst>
                </p:cNvPr>
                <p:cNvSpPr/>
                <p:nvPr/>
              </p:nvSpPr>
              <p:spPr>
                <a:xfrm>
                  <a:off x="3251336" y="2364129"/>
                  <a:ext cx="3454264" cy="2848812"/>
                </a:xfrm>
                <a:custGeom>
                  <a:avLst/>
                  <a:gdLst>
                    <a:gd name="connsiteX0" fmla="*/ 0 w 2276760"/>
                    <a:gd name="connsiteY0" fmla="*/ 271939 h 1989391"/>
                    <a:gd name="connsiteX1" fmla="*/ 1306544 w 2276760"/>
                    <a:gd name="connsiteY1" fmla="*/ 1989392 h 1989391"/>
                    <a:gd name="connsiteX2" fmla="*/ 2276761 w 2276760"/>
                    <a:gd name="connsiteY2" fmla="*/ 1604867 h 1989391"/>
                    <a:gd name="connsiteX3" fmla="*/ 1898142 w 2276760"/>
                    <a:gd name="connsiteY3" fmla="*/ 358997 h 1989391"/>
                    <a:gd name="connsiteX4" fmla="*/ 98679 w 2276760"/>
                    <a:gd name="connsiteY4" fmla="*/ 0 h 1989391"/>
                    <a:gd name="connsiteX0" fmla="*/ 0 w 2473552"/>
                    <a:gd name="connsiteY0" fmla="*/ 13299 h 1989392"/>
                    <a:gd name="connsiteX1" fmla="*/ 1503335 w 2473552"/>
                    <a:gd name="connsiteY1" fmla="*/ 1989392 h 1989392"/>
                    <a:gd name="connsiteX2" fmla="*/ 2473552 w 2473552"/>
                    <a:gd name="connsiteY2" fmla="*/ 1604867 h 1989392"/>
                    <a:gd name="connsiteX3" fmla="*/ 2094933 w 2473552"/>
                    <a:gd name="connsiteY3" fmla="*/ 358997 h 1989392"/>
                    <a:gd name="connsiteX4" fmla="*/ 295470 w 2473552"/>
                    <a:gd name="connsiteY4" fmla="*/ 0 h 1989392"/>
                    <a:gd name="connsiteX0" fmla="*/ 0 w 2473552"/>
                    <a:gd name="connsiteY0" fmla="*/ 63903 h 2039996"/>
                    <a:gd name="connsiteX1" fmla="*/ 1503335 w 2473552"/>
                    <a:gd name="connsiteY1" fmla="*/ 2039996 h 2039996"/>
                    <a:gd name="connsiteX2" fmla="*/ 2473552 w 2473552"/>
                    <a:gd name="connsiteY2" fmla="*/ 1655471 h 2039996"/>
                    <a:gd name="connsiteX3" fmla="*/ 2094933 w 2473552"/>
                    <a:gd name="connsiteY3" fmla="*/ 409601 h 2039996"/>
                    <a:gd name="connsiteX4" fmla="*/ 31208 w 2473552"/>
                    <a:gd name="connsiteY4" fmla="*/ 0 h 20399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73552" h="2039996">
                      <a:moveTo>
                        <a:pt x="0" y="63903"/>
                      </a:moveTo>
                      <a:lnTo>
                        <a:pt x="1503335" y="2039996"/>
                      </a:lnTo>
                      <a:lnTo>
                        <a:pt x="2473552" y="1655471"/>
                      </a:lnTo>
                      <a:lnTo>
                        <a:pt x="2094933" y="409601"/>
                      </a:lnTo>
                      <a:lnTo>
                        <a:pt x="31208" y="0"/>
                      </a:lnTo>
                    </a:path>
                  </a:pathLst>
                </a:custGeom>
                <a:noFill/>
                <a:ln w="19050" cap="flat">
                  <a:solidFill>
                    <a:srgbClr val="CCDECE"/>
                  </a:solidFill>
                  <a:prstDash val="sysDot"/>
                  <a:miter/>
                </a:ln>
              </p:spPr>
              <p:txBody>
                <a:bodyPr wrap="none" rtlCol="0" anchor="ctr"/>
                <a:lstStyle/>
                <a:p>
                  <a:endParaRPr lang="ko-KR" altLang="en-US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grpSp>
              <p:nvGrpSpPr>
                <p:cNvPr id="408" name="그룹 407">
                  <a:extLst>
                    <a:ext uri="{FF2B5EF4-FFF2-40B4-BE49-F238E27FC236}">
                      <a16:creationId xmlns:a16="http://schemas.microsoft.com/office/drawing/2014/main" id="{024F7C9A-6863-074F-FDC6-0D1F25380B56}"/>
                    </a:ext>
                  </a:extLst>
                </p:cNvPr>
                <p:cNvGrpSpPr/>
                <p:nvPr/>
              </p:nvGrpSpPr>
              <p:grpSpPr>
                <a:xfrm>
                  <a:off x="3484934" y="2551843"/>
                  <a:ext cx="1877119" cy="2648277"/>
                  <a:chOff x="3890962" y="2466975"/>
                  <a:chExt cx="1362836" cy="1922716"/>
                </a:xfrm>
              </p:grpSpPr>
              <p:sp>
                <p:nvSpPr>
                  <p:cNvPr id="417" name="자유형: 도형 416">
                    <a:extLst>
                      <a:ext uri="{FF2B5EF4-FFF2-40B4-BE49-F238E27FC236}">
                        <a16:creationId xmlns:a16="http://schemas.microsoft.com/office/drawing/2014/main" id="{57C5C55E-59F5-DFE8-0300-0907CE5B85D2}"/>
                      </a:ext>
                    </a:extLst>
                  </p:cNvPr>
                  <p:cNvSpPr/>
                  <p:nvPr/>
                </p:nvSpPr>
                <p:spPr>
                  <a:xfrm>
                    <a:off x="4303489" y="2749962"/>
                    <a:ext cx="167544" cy="611504"/>
                  </a:xfrm>
                  <a:custGeom>
                    <a:avLst/>
                    <a:gdLst>
                      <a:gd name="connsiteX0" fmla="*/ 0 w 167544"/>
                      <a:gd name="connsiteY0" fmla="*/ 0 h 611504"/>
                      <a:gd name="connsiteX1" fmla="*/ 167545 w 167544"/>
                      <a:gd name="connsiteY1" fmla="*/ 611505 h 6115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67544" h="611504">
                        <a:moveTo>
                          <a:pt x="0" y="0"/>
                        </a:moveTo>
                        <a:lnTo>
                          <a:pt x="167545" y="611505"/>
                        </a:lnTo>
                      </a:path>
                    </a:pathLst>
                  </a:custGeom>
                  <a:ln w="25400" cap="flat">
                    <a:solidFill>
                      <a:srgbClr val="C36B60"/>
                    </a:solidFill>
                    <a:prstDash val="solid"/>
                    <a:miter/>
                    <a:tailEnd type="triangle" w="lg" len="lg"/>
                  </a:ln>
                </p:spPr>
                <p:txBody>
                  <a:bodyPr wrap="none"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18" name="자유형: 도형 417">
                    <a:extLst>
                      <a:ext uri="{FF2B5EF4-FFF2-40B4-BE49-F238E27FC236}">
                        <a16:creationId xmlns:a16="http://schemas.microsoft.com/office/drawing/2014/main" id="{17924E47-FF0A-CEC9-2215-B274BFA90C8C}"/>
                      </a:ext>
                    </a:extLst>
                  </p:cNvPr>
                  <p:cNvSpPr/>
                  <p:nvPr/>
                </p:nvSpPr>
                <p:spPr>
                  <a:xfrm>
                    <a:off x="4916518" y="3159061"/>
                    <a:ext cx="337280" cy="1230630"/>
                  </a:xfrm>
                  <a:custGeom>
                    <a:avLst/>
                    <a:gdLst>
                      <a:gd name="connsiteX0" fmla="*/ 0 w 337280"/>
                      <a:gd name="connsiteY0" fmla="*/ 0 h 1230630"/>
                      <a:gd name="connsiteX1" fmla="*/ 337280 w 337280"/>
                      <a:gd name="connsiteY1" fmla="*/ 1230630 h 1230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37280" h="1230630">
                        <a:moveTo>
                          <a:pt x="0" y="0"/>
                        </a:moveTo>
                        <a:lnTo>
                          <a:pt x="337280" y="1230630"/>
                        </a:lnTo>
                      </a:path>
                    </a:pathLst>
                  </a:custGeom>
                  <a:ln w="25400" cap="flat">
                    <a:solidFill>
                      <a:srgbClr val="C36B60"/>
                    </a:solidFill>
                    <a:prstDash val="solid"/>
                    <a:miter/>
                    <a:tailEnd type="triangle" w="lg" len="lg"/>
                  </a:ln>
                </p:spPr>
                <p:txBody>
                  <a:bodyPr wrap="none"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19" name="자유형: 도형 418">
                    <a:extLst>
                      <a:ext uri="{FF2B5EF4-FFF2-40B4-BE49-F238E27FC236}">
                        <a16:creationId xmlns:a16="http://schemas.microsoft.com/office/drawing/2014/main" id="{599DC1ED-87F4-593E-F50E-A23BA8403174}"/>
                      </a:ext>
                    </a:extLst>
                  </p:cNvPr>
                  <p:cNvSpPr/>
                  <p:nvPr/>
                </p:nvSpPr>
                <p:spPr>
                  <a:xfrm>
                    <a:off x="4702968" y="3016853"/>
                    <a:ext cx="285464" cy="1041558"/>
                  </a:xfrm>
                  <a:custGeom>
                    <a:avLst/>
                    <a:gdLst>
                      <a:gd name="connsiteX0" fmla="*/ 0 w 285464"/>
                      <a:gd name="connsiteY0" fmla="*/ 0 h 1041558"/>
                      <a:gd name="connsiteX1" fmla="*/ 285464 w 285464"/>
                      <a:gd name="connsiteY1" fmla="*/ 1041559 h 10415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85464" h="1041558">
                        <a:moveTo>
                          <a:pt x="0" y="0"/>
                        </a:moveTo>
                        <a:lnTo>
                          <a:pt x="285464" y="1041559"/>
                        </a:lnTo>
                      </a:path>
                    </a:pathLst>
                  </a:custGeom>
                  <a:ln w="25400" cap="flat">
                    <a:solidFill>
                      <a:srgbClr val="C36B60"/>
                    </a:solidFill>
                    <a:prstDash val="solid"/>
                    <a:miter/>
                    <a:tailEnd type="triangle" w="lg" len="lg"/>
                  </a:ln>
                </p:spPr>
                <p:txBody>
                  <a:bodyPr wrap="none"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20" name="자유형: 도형 419">
                    <a:extLst>
                      <a:ext uri="{FF2B5EF4-FFF2-40B4-BE49-F238E27FC236}">
                        <a16:creationId xmlns:a16="http://schemas.microsoft.com/office/drawing/2014/main" id="{28FD16F4-7B83-3DEF-305B-8EC3C60FF9D2}"/>
                      </a:ext>
                    </a:extLst>
                  </p:cNvPr>
                  <p:cNvSpPr/>
                  <p:nvPr/>
                </p:nvSpPr>
                <p:spPr>
                  <a:xfrm>
                    <a:off x="4513230" y="2889789"/>
                    <a:ext cx="221360" cy="807624"/>
                  </a:xfrm>
                  <a:custGeom>
                    <a:avLst/>
                    <a:gdLst>
                      <a:gd name="connsiteX0" fmla="*/ 0 w 221360"/>
                      <a:gd name="connsiteY0" fmla="*/ 0 h 807624"/>
                      <a:gd name="connsiteX1" fmla="*/ 221361 w 221360"/>
                      <a:gd name="connsiteY1" fmla="*/ 807625 h 807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1360" h="807624">
                        <a:moveTo>
                          <a:pt x="0" y="0"/>
                        </a:moveTo>
                        <a:lnTo>
                          <a:pt x="221361" y="807625"/>
                        </a:lnTo>
                      </a:path>
                    </a:pathLst>
                  </a:custGeom>
                  <a:ln w="25400" cap="flat">
                    <a:solidFill>
                      <a:srgbClr val="C36B60"/>
                    </a:solidFill>
                    <a:prstDash val="solid"/>
                    <a:miter/>
                    <a:tailEnd type="triangle" w="lg" len="lg"/>
                  </a:ln>
                </p:spPr>
                <p:txBody>
                  <a:bodyPr wrap="none"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21" name="자유형: 도형 420">
                    <a:extLst>
                      <a:ext uri="{FF2B5EF4-FFF2-40B4-BE49-F238E27FC236}">
                        <a16:creationId xmlns:a16="http://schemas.microsoft.com/office/drawing/2014/main" id="{190B82AE-532B-D647-0A3F-8C4AFC1D4781}"/>
                      </a:ext>
                    </a:extLst>
                  </p:cNvPr>
                  <p:cNvSpPr/>
                  <p:nvPr/>
                </p:nvSpPr>
                <p:spPr>
                  <a:xfrm>
                    <a:off x="4102702" y="2615850"/>
                    <a:ext cx="109156" cy="398525"/>
                  </a:xfrm>
                  <a:custGeom>
                    <a:avLst/>
                    <a:gdLst>
                      <a:gd name="connsiteX0" fmla="*/ 0 w 109156"/>
                      <a:gd name="connsiteY0" fmla="*/ 0 h 398525"/>
                      <a:gd name="connsiteX1" fmla="*/ 109156 w 109156"/>
                      <a:gd name="connsiteY1" fmla="*/ 398526 h 398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9156" h="398525">
                        <a:moveTo>
                          <a:pt x="0" y="0"/>
                        </a:moveTo>
                        <a:lnTo>
                          <a:pt x="109156" y="398526"/>
                        </a:lnTo>
                      </a:path>
                    </a:pathLst>
                  </a:custGeom>
                  <a:ln w="25400" cap="flat">
                    <a:solidFill>
                      <a:srgbClr val="C36B60"/>
                    </a:solidFill>
                    <a:prstDash val="solid"/>
                    <a:miter/>
                    <a:tailEnd type="triangle" w="lg" len="lg"/>
                  </a:ln>
                </p:spPr>
                <p:txBody>
                  <a:bodyPr wrap="none"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22" name="자유형: 도형 421">
                    <a:extLst>
                      <a:ext uri="{FF2B5EF4-FFF2-40B4-BE49-F238E27FC236}">
                        <a16:creationId xmlns:a16="http://schemas.microsoft.com/office/drawing/2014/main" id="{51E5C475-D3C8-3C9F-3ABB-AB10912CCC88}"/>
                      </a:ext>
                    </a:extLst>
                  </p:cNvPr>
                  <p:cNvSpPr/>
                  <p:nvPr/>
                </p:nvSpPr>
                <p:spPr>
                  <a:xfrm>
                    <a:off x="3890962" y="2466975"/>
                    <a:ext cx="56292" cy="205263"/>
                  </a:xfrm>
                  <a:custGeom>
                    <a:avLst/>
                    <a:gdLst>
                      <a:gd name="connsiteX0" fmla="*/ 0 w 56292"/>
                      <a:gd name="connsiteY0" fmla="*/ 0 h 205263"/>
                      <a:gd name="connsiteX1" fmla="*/ 56293 w 56292"/>
                      <a:gd name="connsiteY1" fmla="*/ 205264 h 205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292" h="205263">
                        <a:moveTo>
                          <a:pt x="0" y="0"/>
                        </a:moveTo>
                        <a:lnTo>
                          <a:pt x="56293" y="205264"/>
                        </a:lnTo>
                      </a:path>
                    </a:pathLst>
                  </a:custGeom>
                  <a:ln w="25400" cap="flat">
                    <a:solidFill>
                      <a:srgbClr val="C36B60"/>
                    </a:solidFill>
                    <a:prstDash val="solid"/>
                    <a:miter/>
                    <a:tailEnd type="triangle" w="lg" len="lg"/>
                  </a:ln>
                </p:spPr>
                <p:txBody>
                  <a:bodyPr wrap="none"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grpSp>
              <p:nvGrpSpPr>
                <p:cNvPr id="409" name="그룹 408">
                  <a:extLst>
                    <a:ext uri="{FF2B5EF4-FFF2-40B4-BE49-F238E27FC236}">
                      <a16:creationId xmlns:a16="http://schemas.microsoft.com/office/drawing/2014/main" id="{FB8F7450-C80D-B13B-15BC-7FE81885DAF5}"/>
                    </a:ext>
                  </a:extLst>
                </p:cNvPr>
                <p:cNvGrpSpPr/>
                <p:nvPr/>
              </p:nvGrpSpPr>
              <p:grpSpPr>
                <a:xfrm>
                  <a:off x="3486742" y="2469909"/>
                  <a:ext cx="2673658" cy="1038113"/>
                  <a:chOff x="3595687" y="3048000"/>
                  <a:chExt cx="1954434" cy="758856"/>
                </a:xfrm>
              </p:grpSpPr>
              <p:sp>
                <p:nvSpPr>
                  <p:cNvPr id="411" name="자유형: 도형 410">
                    <a:extLst>
                      <a:ext uri="{FF2B5EF4-FFF2-40B4-BE49-F238E27FC236}">
                        <a16:creationId xmlns:a16="http://schemas.microsoft.com/office/drawing/2014/main" id="{E47001E3-DD03-8D90-3F29-455BB49EA557}"/>
                      </a:ext>
                    </a:extLst>
                  </p:cNvPr>
                  <p:cNvSpPr/>
                  <p:nvPr/>
                </p:nvSpPr>
                <p:spPr>
                  <a:xfrm>
                    <a:off x="4008214" y="3198971"/>
                    <a:ext cx="461581" cy="198691"/>
                  </a:xfrm>
                  <a:custGeom>
                    <a:avLst/>
                    <a:gdLst>
                      <a:gd name="connsiteX0" fmla="*/ 461581 w 461581"/>
                      <a:gd name="connsiteY0" fmla="*/ 0 h 198691"/>
                      <a:gd name="connsiteX1" fmla="*/ 0 w 461581"/>
                      <a:gd name="connsiteY1" fmla="*/ 198691 h 1986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61581" h="198691">
                        <a:moveTo>
                          <a:pt x="461581" y="0"/>
                        </a:moveTo>
                        <a:lnTo>
                          <a:pt x="0" y="198691"/>
                        </a:lnTo>
                      </a:path>
                    </a:pathLst>
                  </a:custGeom>
                  <a:ln w="25400" cap="flat">
                    <a:solidFill>
                      <a:srgbClr val="FCC642"/>
                    </a:solidFill>
                    <a:prstDash val="solid"/>
                    <a:miter/>
                    <a:headEnd type="triangle" w="lg" len="lg"/>
                    <a:tailEnd type="none"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12" name="자유형: 도형 411">
                    <a:extLst>
                      <a:ext uri="{FF2B5EF4-FFF2-40B4-BE49-F238E27FC236}">
                        <a16:creationId xmlns:a16="http://schemas.microsoft.com/office/drawing/2014/main" id="{792D26DE-1501-259D-110E-A4D52A95EC8A}"/>
                      </a:ext>
                    </a:extLst>
                  </p:cNvPr>
                  <p:cNvSpPr/>
                  <p:nvPr/>
                </p:nvSpPr>
                <p:spPr>
                  <a:xfrm>
                    <a:off x="4621243" y="3406997"/>
                    <a:ext cx="928878" cy="399859"/>
                  </a:xfrm>
                  <a:custGeom>
                    <a:avLst/>
                    <a:gdLst>
                      <a:gd name="connsiteX0" fmla="*/ 928878 w 928878"/>
                      <a:gd name="connsiteY0" fmla="*/ 0 h 399859"/>
                      <a:gd name="connsiteX1" fmla="*/ 0 w 928878"/>
                      <a:gd name="connsiteY1" fmla="*/ 399859 h 399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28878" h="399859">
                        <a:moveTo>
                          <a:pt x="928878" y="0"/>
                        </a:moveTo>
                        <a:lnTo>
                          <a:pt x="0" y="399859"/>
                        </a:lnTo>
                      </a:path>
                    </a:pathLst>
                  </a:custGeom>
                  <a:ln w="25400" cap="flat">
                    <a:solidFill>
                      <a:srgbClr val="FCC642"/>
                    </a:solidFill>
                    <a:prstDash val="solid"/>
                    <a:miter/>
                    <a:headEnd type="triangle" w="lg" len="lg"/>
                    <a:tailEnd type="none"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13" name="자유형: 도형 412">
                    <a:extLst>
                      <a:ext uri="{FF2B5EF4-FFF2-40B4-BE49-F238E27FC236}">
                        <a16:creationId xmlns:a16="http://schemas.microsoft.com/office/drawing/2014/main" id="{01508E9A-307A-7907-0BEE-F8EEF8B0DE62}"/>
                      </a:ext>
                    </a:extLst>
                  </p:cNvPr>
                  <p:cNvSpPr/>
                  <p:nvPr/>
                </p:nvSpPr>
                <p:spPr>
                  <a:xfrm>
                    <a:off x="4407693" y="3326225"/>
                    <a:ext cx="786193" cy="338423"/>
                  </a:xfrm>
                  <a:custGeom>
                    <a:avLst/>
                    <a:gdLst>
                      <a:gd name="connsiteX0" fmla="*/ 786193 w 786193"/>
                      <a:gd name="connsiteY0" fmla="*/ 0 h 338423"/>
                      <a:gd name="connsiteX1" fmla="*/ 0 w 786193"/>
                      <a:gd name="connsiteY1" fmla="*/ 338423 h 3384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86193" h="338423">
                        <a:moveTo>
                          <a:pt x="786193" y="0"/>
                        </a:moveTo>
                        <a:lnTo>
                          <a:pt x="0" y="338423"/>
                        </a:lnTo>
                      </a:path>
                    </a:pathLst>
                  </a:custGeom>
                  <a:ln w="25400" cap="flat">
                    <a:solidFill>
                      <a:srgbClr val="FCC642"/>
                    </a:solidFill>
                    <a:prstDash val="solid"/>
                    <a:miter/>
                    <a:headEnd type="triangle" w="lg" len="lg"/>
                    <a:tailEnd type="none"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14" name="자유형: 도형 413">
                    <a:extLst>
                      <a:ext uri="{FF2B5EF4-FFF2-40B4-BE49-F238E27FC236}">
                        <a16:creationId xmlns:a16="http://schemas.microsoft.com/office/drawing/2014/main" id="{9522AE64-AC1A-A769-793C-6F6CAD4DC6AA}"/>
                      </a:ext>
                    </a:extLst>
                  </p:cNvPr>
                  <p:cNvSpPr/>
                  <p:nvPr/>
                </p:nvSpPr>
                <p:spPr>
                  <a:xfrm>
                    <a:off x="4217955" y="3275076"/>
                    <a:ext cx="609600" cy="262413"/>
                  </a:xfrm>
                  <a:custGeom>
                    <a:avLst/>
                    <a:gdLst>
                      <a:gd name="connsiteX0" fmla="*/ 609600 w 609600"/>
                      <a:gd name="connsiteY0" fmla="*/ 0 h 262413"/>
                      <a:gd name="connsiteX1" fmla="*/ 0 w 609600"/>
                      <a:gd name="connsiteY1" fmla="*/ 262414 h 2624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09600" h="262413">
                        <a:moveTo>
                          <a:pt x="609600" y="0"/>
                        </a:moveTo>
                        <a:lnTo>
                          <a:pt x="0" y="262414"/>
                        </a:lnTo>
                      </a:path>
                    </a:pathLst>
                  </a:custGeom>
                  <a:ln w="25400" cap="flat">
                    <a:solidFill>
                      <a:srgbClr val="FCC642"/>
                    </a:solidFill>
                    <a:prstDash val="solid"/>
                    <a:miter/>
                    <a:headEnd type="triangle" w="lg" len="lg"/>
                    <a:tailEnd type="none"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15" name="자유형: 도형 414">
                    <a:extLst>
                      <a:ext uri="{FF2B5EF4-FFF2-40B4-BE49-F238E27FC236}">
                        <a16:creationId xmlns:a16="http://schemas.microsoft.com/office/drawing/2014/main" id="{A33685ED-7106-DB48-0110-0339C72831F1}"/>
                      </a:ext>
                    </a:extLst>
                  </p:cNvPr>
                  <p:cNvSpPr/>
                  <p:nvPr/>
                </p:nvSpPr>
                <p:spPr>
                  <a:xfrm>
                    <a:off x="3807427" y="3134106"/>
                    <a:ext cx="300799" cy="129444"/>
                  </a:xfrm>
                  <a:custGeom>
                    <a:avLst/>
                    <a:gdLst>
                      <a:gd name="connsiteX0" fmla="*/ 300800 w 300799"/>
                      <a:gd name="connsiteY0" fmla="*/ 0 h 129444"/>
                      <a:gd name="connsiteX1" fmla="*/ 0 w 300799"/>
                      <a:gd name="connsiteY1" fmla="*/ 129445 h 1294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00799" h="129444">
                        <a:moveTo>
                          <a:pt x="300800" y="0"/>
                        </a:moveTo>
                        <a:lnTo>
                          <a:pt x="0" y="129445"/>
                        </a:lnTo>
                      </a:path>
                    </a:pathLst>
                  </a:custGeom>
                  <a:ln w="25400" cap="flat">
                    <a:solidFill>
                      <a:srgbClr val="FCC642"/>
                    </a:solidFill>
                    <a:prstDash val="solid"/>
                    <a:miter/>
                    <a:headEnd type="triangle" w="lg" len="lg"/>
                    <a:tailEnd type="none"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16" name="자유형: 도형 415">
                    <a:extLst>
                      <a:ext uri="{FF2B5EF4-FFF2-40B4-BE49-F238E27FC236}">
                        <a16:creationId xmlns:a16="http://schemas.microsoft.com/office/drawing/2014/main" id="{200FFF6A-1F78-0D0E-4E10-0ABDA2521A22}"/>
                      </a:ext>
                    </a:extLst>
                  </p:cNvPr>
                  <p:cNvSpPr/>
                  <p:nvPr/>
                </p:nvSpPr>
                <p:spPr>
                  <a:xfrm>
                    <a:off x="3595687" y="3048000"/>
                    <a:ext cx="154971" cy="66675"/>
                  </a:xfrm>
                  <a:custGeom>
                    <a:avLst/>
                    <a:gdLst>
                      <a:gd name="connsiteX0" fmla="*/ 154972 w 154971"/>
                      <a:gd name="connsiteY0" fmla="*/ 0 h 66675"/>
                      <a:gd name="connsiteX1" fmla="*/ 0 w 154971"/>
                      <a:gd name="connsiteY1" fmla="*/ 66675 h 666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4971" h="66675">
                        <a:moveTo>
                          <a:pt x="154972" y="0"/>
                        </a:moveTo>
                        <a:lnTo>
                          <a:pt x="0" y="66675"/>
                        </a:lnTo>
                      </a:path>
                    </a:pathLst>
                  </a:custGeom>
                  <a:ln w="25400" cap="flat">
                    <a:solidFill>
                      <a:srgbClr val="FCC642"/>
                    </a:solidFill>
                    <a:prstDash val="solid"/>
                    <a:miter/>
                    <a:headEnd type="triangle" w="lg" len="lg"/>
                    <a:tailEnd type="none"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410" name="직선 연결선 409">
                  <a:extLst>
                    <a:ext uri="{FF2B5EF4-FFF2-40B4-BE49-F238E27FC236}">
                      <a16:creationId xmlns:a16="http://schemas.microsoft.com/office/drawing/2014/main" id="{28046BD3-EDE4-10FE-5F89-F5A1BD5E71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19463" y="2445544"/>
                  <a:ext cx="2383631" cy="1609725"/>
                </a:xfrm>
                <a:prstGeom prst="line">
                  <a:avLst/>
                </a:prstGeom>
                <a:ln w="25400" cap="flat">
                  <a:solidFill>
                    <a:srgbClr val="56935E"/>
                  </a:solidFill>
                  <a:prstDash val="solid"/>
                  <a:miter/>
                  <a:tailEnd type="triangle" w="lg" len="lg"/>
                </a:ln>
              </p:spPr>
            </p:cxnSp>
          </p:grpSp>
          <p:sp>
            <p:nvSpPr>
              <p:cNvPr id="404" name="TextBox 403">
                <a:extLst>
                  <a:ext uri="{FF2B5EF4-FFF2-40B4-BE49-F238E27FC236}">
                    <a16:creationId xmlns:a16="http://schemas.microsoft.com/office/drawing/2014/main" id="{F74E0B6A-F743-CD08-6F53-D6DA3BC6245E}"/>
                  </a:ext>
                </a:extLst>
              </p:cNvPr>
              <p:cNvSpPr txBox="1"/>
              <p:nvPr/>
            </p:nvSpPr>
            <p:spPr>
              <a:xfrm rot="20193168">
                <a:off x="6205586" y="2674143"/>
                <a:ext cx="659905" cy="20111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1A433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지식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1A433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F1A433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이해</a:t>
                </a:r>
              </a:p>
            </p:txBody>
          </p:sp>
          <p:sp>
            <p:nvSpPr>
              <p:cNvPr id="405" name="TextBox 404">
                <a:extLst>
                  <a:ext uri="{FF2B5EF4-FFF2-40B4-BE49-F238E27FC236}">
                    <a16:creationId xmlns:a16="http://schemas.microsoft.com/office/drawing/2014/main" id="{0BD2A3E9-397F-C66A-738F-B662C47CBC25}"/>
                  </a:ext>
                </a:extLst>
              </p:cNvPr>
              <p:cNvSpPr txBox="1"/>
              <p:nvPr/>
            </p:nvSpPr>
            <p:spPr>
              <a:xfrm rot="2044356">
                <a:off x="5699433" y="4175921"/>
                <a:ext cx="659905" cy="20111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56935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가치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56935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56935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태도</a:t>
                </a:r>
              </a:p>
            </p:txBody>
          </p:sp>
          <p:sp>
            <p:nvSpPr>
              <p:cNvPr id="406" name="TextBox 405">
                <a:extLst>
                  <a:ext uri="{FF2B5EF4-FFF2-40B4-BE49-F238E27FC236}">
                    <a16:creationId xmlns:a16="http://schemas.microsoft.com/office/drawing/2014/main" id="{B97E6C4B-1A6E-2596-1039-5CB76D124D55}"/>
                  </a:ext>
                </a:extLst>
              </p:cNvPr>
              <p:cNvSpPr txBox="1"/>
              <p:nvPr/>
            </p:nvSpPr>
            <p:spPr>
              <a:xfrm rot="19812138">
                <a:off x="4556632" y="5267745"/>
                <a:ext cx="659905" cy="20111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C36B60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과정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C36B60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C36B60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기능</a:t>
                </a:r>
              </a:p>
            </p:txBody>
          </p:sp>
        </p:grpSp>
        <p:grpSp>
          <p:nvGrpSpPr>
            <p:cNvPr id="423" name="그룹 422">
              <a:extLst>
                <a:ext uri="{FF2B5EF4-FFF2-40B4-BE49-F238E27FC236}">
                  <a16:creationId xmlns:a16="http://schemas.microsoft.com/office/drawing/2014/main" id="{4636B668-6DB1-8C44-0096-8F1DFC31CDE4}"/>
                </a:ext>
              </a:extLst>
            </p:cNvPr>
            <p:cNvGrpSpPr/>
            <p:nvPr/>
          </p:nvGrpSpPr>
          <p:grpSpPr>
            <a:xfrm>
              <a:off x="6400871" y="4337563"/>
              <a:ext cx="2285929" cy="1828286"/>
              <a:chOff x="6400871" y="4337563"/>
              <a:chExt cx="2285929" cy="1828286"/>
            </a:xfrm>
          </p:grpSpPr>
          <p:grpSp>
            <p:nvGrpSpPr>
              <p:cNvPr id="424" name="그룹 423">
                <a:extLst>
                  <a:ext uri="{FF2B5EF4-FFF2-40B4-BE49-F238E27FC236}">
                    <a16:creationId xmlns:a16="http://schemas.microsoft.com/office/drawing/2014/main" id="{F0384AD9-8676-0A03-CE91-2ABBD4C179E6}"/>
                  </a:ext>
                </a:extLst>
              </p:cNvPr>
              <p:cNvGrpSpPr/>
              <p:nvPr/>
            </p:nvGrpSpPr>
            <p:grpSpPr>
              <a:xfrm>
                <a:off x="6400871" y="4474286"/>
                <a:ext cx="2285929" cy="1691563"/>
                <a:chOff x="6665971" y="4678680"/>
                <a:chExt cx="2009717" cy="1487169"/>
              </a:xfrm>
            </p:grpSpPr>
            <p:grpSp>
              <p:nvGrpSpPr>
                <p:cNvPr id="436" name="그룹 435">
                  <a:extLst>
                    <a:ext uri="{FF2B5EF4-FFF2-40B4-BE49-F238E27FC236}">
                      <a16:creationId xmlns:a16="http://schemas.microsoft.com/office/drawing/2014/main" id="{33A7EC44-CB7A-6B03-ED46-48ED917504FD}"/>
                    </a:ext>
                  </a:extLst>
                </p:cNvPr>
                <p:cNvGrpSpPr/>
                <p:nvPr/>
              </p:nvGrpSpPr>
              <p:grpSpPr>
                <a:xfrm>
                  <a:off x="6665971" y="4678680"/>
                  <a:ext cx="2009717" cy="1487169"/>
                  <a:chOff x="6665971" y="4678680"/>
                  <a:chExt cx="2009717" cy="1487169"/>
                </a:xfrm>
              </p:grpSpPr>
              <p:sp>
                <p:nvSpPr>
                  <p:cNvPr id="444" name="사각형: 둥근 모서리 443">
                    <a:extLst>
                      <a:ext uri="{FF2B5EF4-FFF2-40B4-BE49-F238E27FC236}">
                        <a16:creationId xmlns:a16="http://schemas.microsoft.com/office/drawing/2014/main" id="{C5B5A43E-E634-2052-67CD-DA5C9CCE4D67}"/>
                      </a:ext>
                    </a:extLst>
                  </p:cNvPr>
                  <p:cNvSpPr/>
                  <p:nvPr/>
                </p:nvSpPr>
                <p:spPr>
                  <a:xfrm>
                    <a:off x="6665971" y="4678680"/>
                    <a:ext cx="2009717" cy="1487169"/>
                  </a:xfrm>
                  <a:prstGeom prst="roundRect">
                    <a:avLst>
                      <a:gd name="adj" fmla="val 4566"/>
                    </a:avLst>
                  </a:prstGeom>
                  <a:solidFill>
                    <a:srgbClr val="276DB5">
                      <a:alpha val="26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0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45" name="TextBox 444">
                    <a:extLst>
                      <a:ext uri="{FF2B5EF4-FFF2-40B4-BE49-F238E27FC236}">
                        <a16:creationId xmlns:a16="http://schemas.microsoft.com/office/drawing/2014/main" id="{94ABE44D-6B30-E66A-EEA6-C920F677DAAE}"/>
                      </a:ext>
                    </a:extLst>
                  </p:cNvPr>
                  <p:cNvSpPr txBox="1"/>
                  <p:nvPr/>
                </p:nvSpPr>
                <p:spPr>
                  <a:xfrm>
                    <a:off x="7527081" y="4756989"/>
                    <a:ext cx="287500" cy="18941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의의</a:t>
                    </a:r>
                  </a:p>
                </p:txBody>
              </p:sp>
            </p:grpSp>
            <p:grpSp>
              <p:nvGrpSpPr>
                <p:cNvPr id="437" name="그룹 436">
                  <a:extLst>
                    <a:ext uri="{FF2B5EF4-FFF2-40B4-BE49-F238E27FC236}">
                      <a16:creationId xmlns:a16="http://schemas.microsoft.com/office/drawing/2014/main" id="{AD69D40E-7187-1499-7FB5-6380B24A933C}"/>
                    </a:ext>
                  </a:extLst>
                </p:cNvPr>
                <p:cNvGrpSpPr/>
                <p:nvPr/>
              </p:nvGrpSpPr>
              <p:grpSpPr>
                <a:xfrm>
                  <a:off x="6760435" y="4998719"/>
                  <a:ext cx="1820788" cy="1092585"/>
                  <a:chOff x="6758062" y="4710851"/>
                  <a:chExt cx="1820788" cy="1353399"/>
                </a:xfrm>
              </p:grpSpPr>
              <p:sp>
                <p:nvSpPr>
                  <p:cNvPr id="438" name="사각형: 둥근 모서리 437">
                    <a:extLst>
                      <a:ext uri="{FF2B5EF4-FFF2-40B4-BE49-F238E27FC236}">
                        <a16:creationId xmlns:a16="http://schemas.microsoft.com/office/drawing/2014/main" id="{E2BBC3CC-7D01-0637-7762-230D908740C2}"/>
                      </a:ext>
                    </a:extLst>
                  </p:cNvPr>
                  <p:cNvSpPr/>
                  <p:nvPr/>
                </p:nvSpPr>
                <p:spPr>
                  <a:xfrm>
                    <a:off x="6758062" y="4710851"/>
                    <a:ext cx="1820788" cy="415491"/>
                  </a:xfrm>
                  <a:prstGeom prst="roundRect">
                    <a:avLst>
                      <a:gd name="adj" fmla="val 946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39" name="사각형: 둥근 모서리 438">
                    <a:extLst>
                      <a:ext uri="{FF2B5EF4-FFF2-40B4-BE49-F238E27FC236}">
                        <a16:creationId xmlns:a16="http://schemas.microsoft.com/office/drawing/2014/main" id="{6919599F-082C-1531-5CF5-0944D9828D55}"/>
                      </a:ext>
                    </a:extLst>
                  </p:cNvPr>
                  <p:cNvSpPr/>
                  <p:nvPr/>
                </p:nvSpPr>
                <p:spPr>
                  <a:xfrm>
                    <a:off x="6758062" y="5179805"/>
                    <a:ext cx="1820788" cy="415491"/>
                  </a:xfrm>
                  <a:prstGeom prst="roundRect">
                    <a:avLst>
                      <a:gd name="adj" fmla="val 946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40" name="사각형: 둥근 모서리 439">
                    <a:extLst>
                      <a:ext uri="{FF2B5EF4-FFF2-40B4-BE49-F238E27FC236}">
                        <a16:creationId xmlns:a16="http://schemas.microsoft.com/office/drawing/2014/main" id="{1D111203-6A6F-0408-514F-BC9C51DA8963}"/>
                      </a:ext>
                    </a:extLst>
                  </p:cNvPr>
                  <p:cNvSpPr/>
                  <p:nvPr/>
                </p:nvSpPr>
                <p:spPr>
                  <a:xfrm>
                    <a:off x="6758062" y="5648759"/>
                    <a:ext cx="1820788" cy="415491"/>
                  </a:xfrm>
                  <a:prstGeom prst="roundRect">
                    <a:avLst>
                      <a:gd name="adj" fmla="val 946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41" name="TextBox 440">
                    <a:extLst>
                      <a:ext uri="{FF2B5EF4-FFF2-40B4-BE49-F238E27FC236}">
                        <a16:creationId xmlns:a16="http://schemas.microsoft.com/office/drawing/2014/main" id="{BC9DCC78-8A73-503E-E6F1-6FC5A4C5B1DA}"/>
                      </a:ext>
                    </a:extLst>
                  </p:cNvPr>
                  <p:cNvSpPr txBox="1"/>
                  <p:nvPr/>
                </p:nvSpPr>
                <p:spPr>
                  <a:xfrm>
                    <a:off x="7194928" y="4838991"/>
                    <a:ext cx="947056" cy="15921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9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 내용에 초점 부여</a:t>
                    </a:r>
                  </a:p>
                </p:txBody>
              </p:sp>
              <p:sp>
                <p:nvSpPr>
                  <p:cNvPr id="442" name="TextBox 441">
                    <a:extLst>
                      <a:ext uri="{FF2B5EF4-FFF2-40B4-BE49-F238E27FC236}">
                        <a16:creationId xmlns:a16="http://schemas.microsoft.com/office/drawing/2014/main" id="{521C1D95-D5B1-4410-737C-F23A4D134FBD}"/>
                      </a:ext>
                    </a:extLst>
                  </p:cNvPr>
                  <p:cNvSpPr txBox="1"/>
                  <p:nvPr/>
                </p:nvSpPr>
                <p:spPr>
                  <a:xfrm>
                    <a:off x="7194928" y="5307945"/>
                    <a:ext cx="947056" cy="15921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9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깊이 있는 학습의 기반</a:t>
                    </a:r>
                  </a:p>
                </p:txBody>
              </p:sp>
              <p:sp>
                <p:nvSpPr>
                  <p:cNvPr id="443" name="TextBox 442">
                    <a:extLst>
                      <a:ext uri="{FF2B5EF4-FFF2-40B4-BE49-F238E27FC236}">
                        <a16:creationId xmlns:a16="http://schemas.microsoft.com/office/drawing/2014/main" id="{3A1EA790-C14A-023C-904B-5336CAA5219B}"/>
                      </a:ext>
                    </a:extLst>
                  </p:cNvPr>
                  <p:cNvSpPr txBox="1"/>
                  <p:nvPr/>
                </p:nvSpPr>
                <p:spPr>
                  <a:xfrm>
                    <a:off x="7018059" y="5776900"/>
                    <a:ext cx="1300793" cy="15921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9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 내용 연결</a:t>
                    </a:r>
                    <a:r>
                      <a:rPr lang="en-US" altLang="ko-KR" sz="9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/</a:t>
                    </a:r>
                    <a:r>
                      <a:rPr lang="ko-KR" altLang="en-US" sz="9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통합의 구심점</a:t>
                    </a:r>
                  </a:p>
                </p:txBody>
              </p:sp>
            </p:grpSp>
          </p:grpSp>
          <p:grpSp>
            <p:nvGrpSpPr>
              <p:cNvPr id="425" name="그룹 424">
                <a:extLst>
                  <a:ext uri="{FF2B5EF4-FFF2-40B4-BE49-F238E27FC236}">
                    <a16:creationId xmlns:a16="http://schemas.microsoft.com/office/drawing/2014/main" id="{C6B2E075-EDF6-E34C-5F8F-8F4A14FA05AE}"/>
                  </a:ext>
                </a:extLst>
              </p:cNvPr>
              <p:cNvGrpSpPr/>
              <p:nvPr/>
            </p:nvGrpSpPr>
            <p:grpSpPr>
              <a:xfrm>
                <a:off x="6640991" y="4337563"/>
                <a:ext cx="363017" cy="392741"/>
                <a:chOff x="6640991" y="4337563"/>
                <a:chExt cx="363017" cy="392741"/>
              </a:xfrm>
            </p:grpSpPr>
            <p:sp>
              <p:nvSpPr>
                <p:cNvPr id="426" name="자유형: 도형 425">
                  <a:extLst>
                    <a:ext uri="{FF2B5EF4-FFF2-40B4-BE49-F238E27FC236}">
                      <a16:creationId xmlns:a16="http://schemas.microsoft.com/office/drawing/2014/main" id="{D35B62B0-BC42-FDCC-6109-3B3CD26CF83E}"/>
                    </a:ext>
                  </a:extLst>
                </p:cNvPr>
                <p:cNvSpPr/>
                <p:nvPr/>
              </p:nvSpPr>
              <p:spPr>
                <a:xfrm rot="18933283" flipH="1">
                  <a:off x="6640991" y="4337563"/>
                  <a:ext cx="363017" cy="392741"/>
                </a:xfrm>
                <a:custGeom>
                  <a:avLst/>
                  <a:gdLst>
                    <a:gd name="connsiteX0" fmla="*/ 586359 w 586970"/>
                    <a:gd name="connsiteY0" fmla="*/ 275177 h 635031"/>
                    <a:gd name="connsiteX1" fmla="*/ 585788 w 586970"/>
                    <a:gd name="connsiteY1" fmla="*/ 275749 h 635031"/>
                    <a:gd name="connsiteX2" fmla="*/ 293180 w 586970"/>
                    <a:gd name="connsiteY2" fmla="*/ 0 h 635031"/>
                    <a:gd name="connsiteX3" fmla="*/ 0 w 586970"/>
                    <a:gd name="connsiteY3" fmla="*/ 293180 h 635031"/>
                    <a:gd name="connsiteX4" fmla="*/ 293180 w 586970"/>
                    <a:gd name="connsiteY4" fmla="*/ 586359 h 635031"/>
                    <a:gd name="connsiteX5" fmla="*/ 373094 w 586970"/>
                    <a:gd name="connsiteY5" fmla="*/ 575215 h 635031"/>
                    <a:gd name="connsiteX6" fmla="*/ 410623 w 586970"/>
                    <a:gd name="connsiteY6" fmla="*/ 635032 h 635031"/>
                    <a:gd name="connsiteX7" fmla="*/ 586359 w 586970"/>
                    <a:gd name="connsiteY7" fmla="*/ 275177 h 6350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86970" h="635031">
                      <a:moveTo>
                        <a:pt x="586359" y="275177"/>
                      </a:moveTo>
                      <a:lnTo>
                        <a:pt x="585788" y="275749"/>
                      </a:lnTo>
                      <a:cubicBezTo>
                        <a:pt x="576739" y="121920"/>
                        <a:pt x="449199" y="0"/>
                        <a:pt x="293180" y="0"/>
                      </a:cubicBezTo>
                      <a:cubicBezTo>
                        <a:pt x="131255" y="0"/>
                        <a:pt x="0" y="131255"/>
                        <a:pt x="0" y="293180"/>
                      </a:cubicBezTo>
                      <a:cubicBezTo>
                        <a:pt x="0" y="455105"/>
                        <a:pt x="131255" y="586359"/>
                        <a:pt x="293180" y="586359"/>
                      </a:cubicBezTo>
                      <a:cubicBezTo>
                        <a:pt x="320897" y="586359"/>
                        <a:pt x="347663" y="582454"/>
                        <a:pt x="373094" y="575215"/>
                      </a:cubicBezTo>
                      <a:lnTo>
                        <a:pt x="410623" y="635032"/>
                      </a:lnTo>
                      <a:cubicBezTo>
                        <a:pt x="410623" y="635032"/>
                        <a:pt x="599027" y="501682"/>
                        <a:pt x="586359" y="27517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9525" cap="flat">
                  <a:noFill/>
                  <a:prstDash val="solid"/>
                  <a:miter/>
                </a:ln>
                <a:effectLst>
                  <a:outerShdw dist="38100" dir="9900000" algn="tr" rotWithShape="0">
                    <a:schemeClr val="bg1"/>
                  </a:outerShdw>
                </a:effectLst>
              </p:spPr>
              <p:txBody>
                <a:bodyPr wrap="none" rtlCol="0" anchor="ctr"/>
                <a:lstStyle/>
                <a:p>
                  <a:endParaRPr lang="ko-KR" altLang="en-US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grpSp>
              <p:nvGrpSpPr>
                <p:cNvPr id="427" name="그룹 426">
                  <a:extLst>
                    <a:ext uri="{FF2B5EF4-FFF2-40B4-BE49-F238E27FC236}">
                      <a16:creationId xmlns:a16="http://schemas.microsoft.com/office/drawing/2014/main" id="{3787FAF7-C698-2B1F-BA98-4645AEC9BCB2}"/>
                    </a:ext>
                  </a:extLst>
                </p:cNvPr>
                <p:cNvGrpSpPr/>
                <p:nvPr/>
              </p:nvGrpSpPr>
              <p:grpSpPr>
                <a:xfrm>
                  <a:off x="6727315" y="4382629"/>
                  <a:ext cx="168786" cy="271442"/>
                  <a:chOff x="2440810" y="18"/>
                  <a:chExt cx="4265253" cy="6859399"/>
                </a:xfrm>
              </p:grpSpPr>
              <p:sp>
                <p:nvSpPr>
                  <p:cNvPr id="428" name="자유형: 도형 427">
                    <a:extLst>
                      <a:ext uri="{FF2B5EF4-FFF2-40B4-BE49-F238E27FC236}">
                        <a16:creationId xmlns:a16="http://schemas.microsoft.com/office/drawing/2014/main" id="{ACF131C1-51EC-FE0F-1C0F-2A9DB73961E0}"/>
                      </a:ext>
                    </a:extLst>
                  </p:cNvPr>
                  <p:cNvSpPr/>
                  <p:nvPr/>
                </p:nvSpPr>
                <p:spPr>
                  <a:xfrm>
                    <a:off x="2440810" y="18"/>
                    <a:ext cx="4265253" cy="5602477"/>
                  </a:xfrm>
                  <a:custGeom>
                    <a:avLst/>
                    <a:gdLst>
                      <a:gd name="connsiteX0" fmla="*/ 4265254 w 4265253"/>
                      <a:gd name="connsiteY0" fmla="*/ 2132557 h 5602477"/>
                      <a:gd name="connsiteX1" fmla="*/ 2031901 w 4265253"/>
                      <a:gd name="connsiteY1" fmla="*/ 2322 h 5602477"/>
                      <a:gd name="connsiteX2" fmla="*/ 2160 w 4265253"/>
                      <a:gd name="connsiteY2" fmla="*/ 2035325 h 5602477"/>
                      <a:gd name="connsiteX3" fmla="*/ 390449 w 4265253"/>
                      <a:gd name="connsiteY3" fmla="*/ 3362742 h 5602477"/>
                      <a:gd name="connsiteX4" fmla="*/ 1112985 w 4265253"/>
                      <a:gd name="connsiteY4" fmla="*/ 5576521 h 5602477"/>
                      <a:gd name="connsiteX5" fmla="*/ 1112985 w 4265253"/>
                      <a:gd name="connsiteY5" fmla="*/ 5602478 h 5602477"/>
                      <a:gd name="connsiteX6" fmla="*/ 3152301 w 4265253"/>
                      <a:gd name="connsiteY6" fmla="*/ 5602478 h 5602477"/>
                      <a:gd name="connsiteX7" fmla="*/ 3152301 w 4265253"/>
                      <a:gd name="connsiteY7" fmla="*/ 5576309 h 5602477"/>
                      <a:gd name="connsiteX8" fmla="*/ 3867887 w 4265253"/>
                      <a:gd name="connsiteY8" fmla="*/ 3372529 h 5602477"/>
                      <a:gd name="connsiteX9" fmla="*/ 4265254 w 4265253"/>
                      <a:gd name="connsiteY9" fmla="*/ 2132557 h 5602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265253" h="5602477">
                        <a:moveTo>
                          <a:pt x="4265254" y="2132557"/>
                        </a:moveTo>
                        <a:cubicBezTo>
                          <a:pt x="4265254" y="921379"/>
                          <a:pt x="3255490" y="-53989"/>
                          <a:pt x="2031901" y="2322"/>
                        </a:cubicBezTo>
                        <a:cubicBezTo>
                          <a:pt x="938025" y="52675"/>
                          <a:pt x="50811" y="941449"/>
                          <a:pt x="2160" y="2035325"/>
                        </a:cubicBezTo>
                        <a:cubicBezTo>
                          <a:pt x="-19826" y="2530633"/>
                          <a:pt x="127192" y="2990694"/>
                          <a:pt x="390449" y="3362742"/>
                        </a:cubicBezTo>
                        <a:cubicBezTo>
                          <a:pt x="850084" y="4012443"/>
                          <a:pt x="1112985" y="4780653"/>
                          <a:pt x="1112985" y="5576521"/>
                        </a:cubicBezTo>
                        <a:lnTo>
                          <a:pt x="1112985" y="5602478"/>
                        </a:lnTo>
                        <a:lnTo>
                          <a:pt x="3152301" y="5602478"/>
                        </a:lnTo>
                        <a:lnTo>
                          <a:pt x="3152301" y="5576309"/>
                        </a:lnTo>
                        <a:cubicBezTo>
                          <a:pt x="3152301" y="4784554"/>
                          <a:pt x="3406976" y="4016273"/>
                          <a:pt x="3867887" y="3372529"/>
                        </a:cubicBezTo>
                        <a:cubicBezTo>
                          <a:pt x="4118024" y="3023175"/>
                          <a:pt x="4265254" y="2595029"/>
                          <a:pt x="4265254" y="2132557"/>
                        </a:cubicBezTo>
                        <a:close/>
                      </a:path>
                    </a:pathLst>
                  </a:custGeom>
                  <a:solidFill>
                    <a:srgbClr val="FFB70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29" name="자유형: 도형 428">
                    <a:extLst>
                      <a:ext uri="{FF2B5EF4-FFF2-40B4-BE49-F238E27FC236}">
                        <a16:creationId xmlns:a16="http://schemas.microsoft.com/office/drawing/2014/main" id="{F26CCAA9-6E7B-8158-B1C7-F8DEBA66DE0F}"/>
                      </a:ext>
                    </a:extLst>
                  </p:cNvPr>
                  <p:cNvSpPr/>
                  <p:nvPr/>
                </p:nvSpPr>
                <p:spPr>
                  <a:xfrm>
                    <a:off x="2920131" y="479769"/>
                    <a:ext cx="1468300" cy="1470361"/>
                  </a:xfrm>
                  <a:custGeom>
                    <a:avLst/>
                    <a:gdLst>
                      <a:gd name="connsiteX0" fmla="*/ 1348188 w 1468300"/>
                      <a:gd name="connsiteY0" fmla="*/ 787 h 1470361"/>
                      <a:gd name="connsiteX1" fmla="*/ 772 w 1468300"/>
                      <a:gd name="connsiteY1" fmla="*/ 1350402 h 1470361"/>
                      <a:gd name="connsiteX2" fmla="*/ 104032 w 1468300"/>
                      <a:gd name="connsiteY2" fmla="*/ 1470045 h 1470361"/>
                      <a:gd name="connsiteX3" fmla="*/ 108287 w 1468300"/>
                      <a:gd name="connsiteY3" fmla="*/ 1470257 h 1470361"/>
                      <a:gd name="connsiteX4" fmla="*/ 219632 w 1468300"/>
                      <a:gd name="connsiteY4" fmla="*/ 1374160 h 1470361"/>
                      <a:gd name="connsiteX5" fmla="*/ 1372301 w 1468300"/>
                      <a:gd name="connsiteY5" fmla="*/ 219577 h 1470361"/>
                      <a:gd name="connsiteX6" fmla="*/ 1468185 w 1468300"/>
                      <a:gd name="connsiteY6" fmla="*/ 108090 h 1470361"/>
                      <a:gd name="connsiteX7" fmla="*/ 1467972 w 1468300"/>
                      <a:gd name="connsiteY7" fmla="*/ 103835 h 1470361"/>
                      <a:gd name="connsiteX8" fmla="*/ 1348188 w 1468300"/>
                      <a:gd name="connsiteY8" fmla="*/ 787 h 1470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468300" h="1470361">
                        <a:moveTo>
                          <a:pt x="1348188" y="787"/>
                        </a:moveTo>
                        <a:cubicBezTo>
                          <a:pt x="648913" y="86459"/>
                          <a:pt x="85309" y="651056"/>
                          <a:pt x="772" y="1350402"/>
                        </a:cubicBezTo>
                        <a:cubicBezTo>
                          <a:pt x="-6746" y="1412386"/>
                          <a:pt x="41622" y="1467279"/>
                          <a:pt x="104032" y="1470045"/>
                        </a:cubicBezTo>
                        <a:lnTo>
                          <a:pt x="108287" y="1470257"/>
                        </a:lnTo>
                        <a:cubicBezTo>
                          <a:pt x="165023" y="1472740"/>
                          <a:pt x="212753" y="1430542"/>
                          <a:pt x="219632" y="1374160"/>
                        </a:cubicBezTo>
                        <a:cubicBezTo>
                          <a:pt x="292964" y="776373"/>
                          <a:pt x="774655" y="293901"/>
                          <a:pt x="1372301" y="219577"/>
                        </a:cubicBezTo>
                        <a:cubicBezTo>
                          <a:pt x="1428611" y="212556"/>
                          <a:pt x="1470809" y="164755"/>
                          <a:pt x="1468185" y="108090"/>
                        </a:cubicBezTo>
                        <a:lnTo>
                          <a:pt x="1467972" y="103835"/>
                        </a:lnTo>
                        <a:cubicBezTo>
                          <a:pt x="1465065" y="41425"/>
                          <a:pt x="1410172" y="-6801"/>
                          <a:pt x="1348188" y="787"/>
                        </a:cubicBezTo>
                        <a:close/>
                      </a:path>
                    </a:pathLst>
                  </a:custGeom>
                  <a:solidFill>
                    <a:srgbClr val="FFD787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30" name="자유형: 도형 429">
                    <a:extLst>
                      <a:ext uri="{FF2B5EF4-FFF2-40B4-BE49-F238E27FC236}">
                        <a16:creationId xmlns:a16="http://schemas.microsoft.com/office/drawing/2014/main" id="{367F7ED1-815E-4C87-4090-E7AD02E5CA9C}"/>
                      </a:ext>
                    </a:extLst>
                  </p:cNvPr>
                  <p:cNvSpPr/>
                  <p:nvPr/>
                </p:nvSpPr>
                <p:spPr>
                  <a:xfrm>
                    <a:off x="3552448" y="78154"/>
                    <a:ext cx="3153615" cy="5524413"/>
                  </a:xfrm>
                  <a:custGeom>
                    <a:avLst/>
                    <a:gdLst>
                      <a:gd name="connsiteX0" fmla="*/ 1593864 w 3153615"/>
                      <a:gd name="connsiteY0" fmla="*/ 0 h 5524413"/>
                      <a:gd name="connsiteX1" fmla="*/ 2889508 w 3153615"/>
                      <a:gd name="connsiteY1" fmla="*/ 1961516 h 5524413"/>
                      <a:gd name="connsiteX2" fmla="*/ 2492142 w 3153615"/>
                      <a:gd name="connsiteY2" fmla="*/ 3201488 h 5524413"/>
                      <a:gd name="connsiteX3" fmla="*/ 1776555 w 3153615"/>
                      <a:gd name="connsiteY3" fmla="*/ 5405267 h 5524413"/>
                      <a:gd name="connsiteX4" fmla="*/ 1776555 w 3153615"/>
                      <a:gd name="connsiteY4" fmla="*/ 5431437 h 5524413"/>
                      <a:gd name="connsiteX5" fmla="*/ 0 w 3153615"/>
                      <a:gd name="connsiteY5" fmla="*/ 5431437 h 5524413"/>
                      <a:gd name="connsiteX6" fmla="*/ 1347 w 3153615"/>
                      <a:gd name="connsiteY6" fmla="*/ 5498457 h 5524413"/>
                      <a:gd name="connsiteX7" fmla="*/ 1347 w 3153615"/>
                      <a:gd name="connsiteY7" fmla="*/ 5524413 h 5524413"/>
                      <a:gd name="connsiteX8" fmla="*/ 2040663 w 3153615"/>
                      <a:gd name="connsiteY8" fmla="*/ 5524413 h 5524413"/>
                      <a:gd name="connsiteX9" fmla="*/ 2040663 w 3153615"/>
                      <a:gd name="connsiteY9" fmla="*/ 5498244 h 5524413"/>
                      <a:gd name="connsiteX10" fmla="*/ 2756249 w 3153615"/>
                      <a:gd name="connsiteY10" fmla="*/ 3294464 h 5524413"/>
                      <a:gd name="connsiteX11" fmla="*/ 3153616 w 3153615"/>
                      <a:gd name="connsiteY11" fmla="*/ 2054492 h 5524413"/>
                      <a:gd name="connsiteX12" fmla="*/ 1593864 w 3153615"/>
                      <a:gd name="connsiteY12" fmla="*/ 0 h 55244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153615" h="5524413">
                        <a:moveTo>
                          <a:pt x="1593864" y="0"/>
                        </a:moveTo>
                        <a:cubicBezTo>
                          <a:pt x="2355478" y="325454"/>
                          <a:pt x="2889508" y="1080897"/>
                          <a:pt x="2889508" y="1961516"/>
                        </a:cubicBezTo>
                        <a:cubicBezTo>
                          <a:pt x="2889508" y="2423988"/>
                          <a:pt x="2742278" y="2852063"/>
                          <a:pt x="2492142" y="3201488"/>
                        </a:cubicBezTo>
                        <a:cubicBezTo>
                          <a:pt x="2031230" y="3845232"/>
                          <a:pt x="1776555" y="4613583"/>
                          <a:pt x="1776555" y="5405267"/>
                        </a:cubicBezTo>
                        <a:lnTo>
                          <a:pt x="1776555" y="5431437"/>
                        </a:lnTo>
                        <a:lnTo>
                          <a:pt x="0" y="5431437"/>
                        </a:lnTo>
                        <a:cubicBezTo>
                          <a:pt x="426" y="5453777"/>
                          <a:pt x="1347" y="5476046"/>
                          <a:pt x="1347" y="5498457"/>
                        </a:cubicBezTo>
                        <a:lnTo>
                          <a:pt x="1347" y="5524413"/>
                        </a:lnTo>
                        <a:lnTo>
                          <a:pt x="2040663" y="5524413"/>
                        </a:lnTo>
                        <a:lnTo>
                          <a:pt x="2040663" y="5498244"/>
                        </a:lnTo>
                        <a:cubicBezTo>
                          <a:pt x="2040663" y="4706489"/>
                          <a:pt x="2295338" y="3938208"/>
                          <a:pt x="2756249" y="3294464"/>
                        </a:cubicBezTo>
                        <a:cubicBezTo>
                          <a:pt x="3006385" y="2945110"/>
                          <a:pt x="3153616" y="2517035"/>
                          <a:pt x="3153616" y="2054492"/>
                        </a:cubicBezTo>
                        <a:cubicBezTo>
                          <a:pt x="3153616" y="1075153"/>
                          <a:pt x="2493418" y="250349"/>
                          <a:pt x="1593864" y="0"/>
                        </a:cubicBezTo>
                        <a:close/>
                      </a:path>
                    </a:pathLst>
                  </a:custGeom>
                  <a:solidFill>
                    <a:srgbClr val="FF95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31" name="자유형: 도형 430">
                    <a:extLst>
                      <a:ext uri="{FF2B5EF4-FFF2-40B4-BE49-F238E27FC236}">
                        <a16:creationId xmlns:a16="http://schemas.microsoft.com/office/drawing/2014/main" id="{08B156EC-75E7-ADB7-B30A-83570C8ABE7D}"/>
                      </a:ext>
                    </a:extLst>
                  </p:cNvPr>
                  <p:cNvSpPr/>
                  <p:nvPr/>
                </p:nvSpPr>
                <p:spPr>
                  <a:xfrm>
                    <a:off x="3380127" y="2528871"/>
                    <a:ext cx="2386722" cy="2917670"/>
                  </a:xfrm>
                  <a:custGeom>
                    <a:avLst/>
                    <a:gdLst>
                      <a:gd name="connsiteX0" fmla="*/ 2325109 w 2386722"/>
                      <a:gd name="connsiteY0" fmla="*/ 151209 h 2917670"/>
                      <a:gd name="connsiteX1" fmla="*/ 2032137 w 2386722"/>
                      <a:gd name="connsiteY1" fmla="*/ 7 h 2917670"/>
                      <a:gd name="connsiteX2" fmla="*/ 1685974 w 2386722"/>
                      <a:gd name="connsiteY2" fmla="*/ 305319 h 2917670"/>
                      <a:gd name="connsiteX3" fmla="*/ 1626756 w 2386722"/>
                      <a:gd name="connsiteY3" fmla="*/ 653467 h 2917670"/>
                      <a:gd name="connsiteX4" fmla="*/ 1604132 w 2386722"/>
                      <a:gd name="connsiteY4" fmla="*/ 657652 h 2917670"/>
                      <a:gd name="connsiteX5" fmla="*/ 804576 w 2386722"/>
                      <a:gd name="connsiteY5" fmla="*/ 659566 h 2917670"/>
                      <a:gd name="connsiteX6" fmla="*/ 759613 w 2386722"/>
                      <a:gd name="connsiteY6" fmla="*/ 651552 h 2917670"/>
                      <a:gd name="connsiteX7" fmla="*/ 700749 w 2386722"/>
                      <a:gd name="connsiteY7" fmla="*/ 305390 h 2917670"/>
                      <a:gd name="connsiteX8" fmla="*/ 354657 w 2386722"/>
                      <a:gd name="connsiteY8" fmla="*/ 149 h 2917670"/>
                      <a:gd name="connsiteX9" fmla="*/ 350969 w 2386722"/>
                      <a:gd name="connsiteY9" fmla="*/ 149 h 2917670"/>
                      <a:gd name="connsiteX10" fmla="*/ 61756 w 2386722"/>
                      <a:gd name="connsiteY10" fmla="*/ 151138 h 2917670"/>
                      <a:gd name="connsiteX11" fmla="*/ 17927 w 2386722"/>
                      <a:gd name="connsiteY11" fmla="*/ 468862 h 2917670"/>
                      <a:gd name="connsiteX12" fmla="*/ 21190 w 2386722"/>
                      <a:gd name="connsiteY12" fmla="*/ 479216 h 2917670"/>
                      <a:gd name="connsiteX13" fmla="*/ 352175 w 2386722"/>
                      <a:gd name="connsiteY13" fmla="*/ 725168 h 2917670"/>
                      <a:gd name="connsiteX14" fmla="*/ 634580 w 2386722"/>
                      <a:gd name="connsiteY14" fmla="*/ 775663 h 2917670"/>
                      <a:gd name="connsiteX15" fmla="*/ 999111 w 2386722"/>
                      <a:gd name="connsiteY15" fmla="*/ 2917671 h 2917670"/>
                      <a:gd name="connsiteX16" fmla="*/ 1141164 w 2386722"/>
                      <a:gd name="connsiteY16" fmla="*/ 2893487 h 2917670"/>
                      <a:gd name="connsiteX17" fmla="*/ 785357 w 2386722"/>
                      <a:gd name="connsiteY17" fmla="*/ 802684 h 2917670"/>
                      <a:gd name="connsiteX18" fmla="*/ 792023 w 2386722"/>
                      <a:gd name="connsiteY18" fmla="*/ 803889 h 2917670"/>
                      <a:gd name="connsiteX19" fmla="*/ 1601083 w 2386722"/>
                      <a:gd name="connsiteY19" fmla="*/ 804811 h 2917670"/>
                      <a:gd name="connsiteX20" fmla="*/ 1245630 w 2386722"/>
                      <a:gd name="connsiteY20" fmla="*/ 2893487 h 2917670"/>
                      <a:gd name="connsiteX21" fmla="*/ 1387683 w 2386722"/>
                      <a:gd name="connsiteY21" fmla="*/ 2917671 h 2917670"/>
                      <a:gd name="connsiteX22" fmla="*/ 1751930 w 2386722"/>
                      <a:gd name="connsiteY22" fmla="*/ 777152 h 2917670"/>
                      <a:gd name="connsiteX23" fmla="*/ 2034690 w 2386722"/>
                      <a:gd name="connsiteY23" fmla="*/ 725239 h 2917670"/>
                      <a:gd name="connsiteX24" fmla="*/ 2365463 w 2386722"/>
                      <a:gd name="connsiteY24" fmla="*/ 479216 h 2917670"/>
                      <a:gd name="connsiteX25" fmla="*/ 2368654 w 2386722"/>
                      <a:gd name="connsiteY25" fmla="*/ 469287 h 2917670"/>
                      <a:gd name="connsiteX26" fmla="*/ 2325109 w 2386722"/>
                      <a:gd name="connsiteY26" fmla="*/ 151351 h 2917670"/>
                      <a:gd name="connsiteX27" fmla="*/ 179839 w 2386722"/>
                      <a:gd name="connsiteY27" fmla="*/ 233690 h 2917670"/>
                      <a:gd name="connsiteX28" fmla="*/ 351040 w 2386722"/>
                      <a:gd name="connsiteY28" fmla="*/ 144188 h 2917670"/>
                      <a:gd name="connsiteX29" fmla="*/ 353239 w 2386722"/>
                      <a:gd name="connsiteY29" fmla="*/ 144188 h 2917670"/>
                      <a:gd name="connsiteX30" fmla="*/ 558128 w 2386722"/>
                      <a:gd name="connsiteY30" fmla="*/ 326808 h 2917670"/>
                      <a:gd name="connsiteX31" fmla="*/ 608765 w 2386722"/>
                      <a:gd name="connsiteY31" fmla="*/ 624532 h 2917670"/>
                      <a:gd name="connsiteX32" fmla="*/ 368132 w 2386722"/>
                      <a:gd name="connsiteY32" fmla="*/ 581554 h 2917670"/>
                      <a:gd name="connsiteX33" fmla="*/ 357281 w 2386722"/>
                      <a:gd name="connsiteY33" fmla="*/ 580987 h 2917670"/>
                      <a:gd name="connsiteX34" fmla="*/ 158491 w 2386722"/>
                      <a:gd name="connsiteY34" fmla="*/ 435387 h 2917670"/>
                      <a:gd name="connsiteX35" fmla="*/ 154945 w 2386722"/>
                      <a:gd name="connsiteY35" fmla="*/ 424253 h 2917670"/>
                      <a:gd name="connsiteX36" fmla="*/ 179768 w 2386722"/>
                      <a:gd name="connsiteY36" fmla="*/ 233690 h 2917670"/>
                      <a:gd name="connsiteX37" fmla="*/ 1777674 w 2386722"/>
                      <a:gd name="connsiteY37" fmla="*/ 625808 h 2917670"/>
                      <a:gd name="connsiteX38" fmla="*/ 1828595 w 2386722"/>
                      <a:gd name="connsiteY38" fmla="*/ 326808 h 2917670"/>
                      <a:gd name="connsiteX39" fmla="*/ 2033555 w 2386722"/>
                      <a:gd name="connsiteY39" fmla="*/ 144188 h 2917670"/>
                      <a:gd name="connsiteX40" fmla="*/ 2035683 w 2386722"/>
                      <a:gd name="connsiteY40" fmla="*/ 144188 h 2917670"/>
                      <a:gd name="connsiteX41" fmla="*/ 2207026 w 2386722"/>
                      <a:gd name="connsiteY41" fmla="*/ 233831 h 2917670"/>
                      <a:gd name="connsiteX42" fmla="*/ 2231778 w 2386722"/>
                      <a:gd name="connsiteY42" fmla="*/ 424395 h 2917670"/>
                      <a:gd name="connsiteX43" fmla="*/ 2228232 w 2386722"/>
                      <a:gd name="connsiteY43" fmla="*/ 435529 h 2917670"/>
                      <a:gd name="connsiteX44" fmla="*/ 2028236 w 2386722"/>
                      <a:gd name="connsiteY44" fmla="*/ 581058 h 2917670"/>
                      <a:gd name="connsiteX45" fmla="*/ 1777745 w 2386722"/>
                      <a:gd name="connsiteY45" fmla="*/ 625950 h 2917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2386722" h="2917670">
                        <a:moveTo>
                          <a:pt x="2325109" y="151209"/>
                        </a:moveTo>
                        <a:cubicBezTo>
                          <a:pt x="2257309" y="54048"/>
                          <a:pt x="2151850" y="-702"/>
                          <a:pt x="2032137" y="7"/>
                        </a:cubicBezTo>
                        <a:cubicBezTo>
                          <a:pt x="1872424" y="1567"/>
                          <a:pt x="1713846" y="141351"/>
                          <a:pt x="1685974" y="305319"/>
                        </a:cubicBezTo>
                        <a:lnTo>
                          <a:pt x="1626756" y="653467"/>
                        </a:lnTo>
                        <a:lnTo>
                          <a:pt x="1604132" y="657652"/>
                        </a:lnTo>
                        <a:cubicBezTo>
                          <a:pt x="1338961" y="706374"/>
                          <a:pt x="1069960" y="707012"/>
                          <a:pt x="804576" y="659566"/>
                        </a:cubicBezTo>
                        <a:lnTo>
                          <a:pt x="759613" y="651552"/>
                        </a:lnTo>
                        <a:lnTo>
                          <a:pt x="700749" y="305390"/>
                        </a:lnTo>
                        <a:cubicBezTo>
                          <a:pt x="672877" y="141493"/>
                          <a:pt x="514370" y="1709"/>
                          <a:pt x="354657" y="149"/>
                        </a:cubicBezTo>
                        <a:lnTo>
                          <a:pt x="350969" y="149"/>
                        </a:lnTo>
                        <a:cubicBezTo>
                          <a:pt x="234164" y="149"/>
                          <a:pt x="128847" y="55041"/>
                          <a:pt x="61756" y="151138"/>
                        </a:cubicBezTo>
                        <a:cubicBezTo>
                          <a:pt x="-441" y="240143"/>
                          <a:pt x="-16824" y="358935"/>
                          <a:pt x="17927" y="468862"/>
                        </a:cubicBezTo>
                        <a:lnTo>
                          <a:pt x="21190" y="479216"/>
                        </a:lnTo>
                        <a:cubicBezTo>
                          <a:pt x="67288" y="624461"/>
                          <a:pt x="200051" y="722969"/>
                          <a:pt x="352175" y="725168"/>
                        </a:cubicBezTo>
                        <a:lnTo>
                          <a:pt x="634580" y="775663"/>
                        </a:lnTo>
                        <a:lnTo>
                          <a:pt x="999111" y="2917671"/>
                        </a:lnTo>
                        <a:lnTo>
                          <a:pt x="1141164" y="2893487"/>
                        </a:lnTo>
                        <a:lnTo>
                          <a:pt x="785357" y="802684"/>
                        </a:lnTo>
                        <a:lnTo>
                          <a:pt x="792023" y="803889"/>
                        </a:lnTo>
                        <a:cubicBezTo>
                          <a:pt x="1060528" y="851903"/>
                          <a:pt x="1332578" y="852186"/>
                          <a:pt x="1601083" y="804811"/>
                        </a:cubicBezTo>
                        <a:lnTo>
                          <a:pt x="1245630" y="2893487"/>
                        </a:lnTo>
                        <a:lnTo>
                          <a:pt x="1387683" y="2917671"/>
                        </a:lnTo>
                        <a:lnTo>
                          <a:pt x="1751930" y="777152"/>
                        </a:lnTo>
                        <a:lnTo>
                          <a:pt x="2034690" y="725239"/>
                        </a:lnTo>
                        <a:cubicBezTo>
                          <a:pt x="2186743" y="722969"/>
                          <a:pt x="2319364" y="624461"/>
                          <a:pt x="2365463" y="479216"/>
                        </a:cubicBezTo>
                        <a:lnTo>
                          <a:pt x="2368654" y="469287"/>
                        </a:lnTo>
                        <a:cubicBezTo>
                          <a:pt x="2403547" y="359360"/>
                          <a:pt x="2387306" y="240569"/>
                          <a:pt x="2325109" y="151351"/>
                        </a:cubicBezTo>
                        <a:close/>
                        <a:moveTo>
                          <a:pt x="179839" y="233690"/>
                        </a:moveTo>
                        <a:cubicBezTo>
                          <a:pt x="219554" y="176740"/>
                          <a:pt x="281822" y="144188"/>
                          <a:pt x="351040" y="144188"/>
                        </a:cubicBezTo>
                        <a:lnTo>
                          <a:pt x="353239" y="144188"/>
                        </a:lnTo>
                        <a:cubicBezTo>
                          <a:pt x="446003" y="145110"/>
                          <a:pt x="541745" y="230498"/>
                          <a:pt x="558128" y="326808"/>
                        </a:cubicBezTo>
                        <a:lnTo>
                          <a:pt x="608765" y="624532"/>
                        </a:lnTo>
                        <a:lnTo>
                          <a:pt x="368132" y="581554"/>
                        </a:lnTo>
                        <a:lnTo>
                          <a:pt x="357281" y="580987"/>
                        </a:lnTo>
                        <a:cubicBezTo>
                          <a:pt x="265936" y="580987"/>
                          <a:pt x="186009" y="522477"/>
                          <a:pt x="158491" y="435387"/>
                        </a:cubicBezTo>
                        <a:lnTo>
                          <a:pt x="154945" y="424253"/>
                        </a:lnTo>
                        <a:cubicBezTo>
                          <a:pt x="133811" y="357516"/>
                          <a:pt x="143102" y="286313"/>
                          <a:pt x="179768" y="233690"/>
                        </a:cubicBezTo>
                        <a:close/>
                        <a:moveTo>
                          <a:pt x="1777674" y="625808"/>
                        </a:moveTo>
                        <a:lnTo>
                          <a:pt x="1828595" y="326808"/>
                        </a:lnTo>
                        <a:cubicBezTo>
                          <a:pt x="1844978" y="230427"/>
                          <a:pt x="1940791" y="145110"/>
                          <a:pt x="2033555" y="144188"/>
                        </a:cubicBezTo>
                        <a:lnTo>
                          <a:pt x="2035683" y="144188"/>
                        </a:lnTo>
                        <a:cubicBezTo>
                          <a:pt x="2104972" y="144188"/>
                          <a:pt x="2167382" y="176740"/>
                          <a:pt x="2207026" y="233831"/>
                        </a:cubicBezTo>
                        <a:cubicBezTo>
                          <a:pt x="2243692" y="286525"/>
                          <a:pt x="2252912" y="357729"/>
                          <a:pt x="2231778" y="424395"/>
                        </a:cubicBezTo>
                        <a:lnTo>
                          <a:pt x="2228232" y="435529"/>
                        </a:lnTo>
                        <a:cubicBezTo>
                          <a:pt x="2200573" y="522548"/>
                          <a:pt x="2120716" y="581058"/>
                          <a:pt x="2028236" y="581058"/>
                        </a:cubicBezTo>
                        <a:lnTo>
                          <a:pt x="1777745" y="62595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wrap="none"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grpSp>
                <p:nvGrpSpPr>
                  <p:cNvPr id="432" name="그래픽 570">
                    <a:extLst>
                      <a:ext uri="{FF2B5EF4-FFF2-40B4-BE49-F238E27FC236}">
                        <a16:creationId xmlns:a16="http://schemas.microsoft.com/office/drawing/2014/main" id="{6C87B735-EFA4-928F-C8DF-116564D82CE6}"/>
                      </a:ext>
                    </a:extLst>
                  </p:cNvPr>
                  <p:cNvGrpSpPr/>
                  <p:nvPr/>
                </p:nvGrpSpPr>
                <p:grpSpPr>
                  <a:xfrm>
                    <a:off x="3383020" y="5387536"/>
                    <a:ext cx="2380300" cy="1471881"/>
                    <a:chOff x="3383020" y="5387536"/>
                    <a:chExt cx="2380300" cy="1471881"/>
                  </a:xfrm>
                  <a:solidFill>
                    <a:srgbClr val="242424"/>
                  </a:solidFill>
                </p:grpSpPr>
                <p:sp>
                  <p:nvSpPr>
                    <p:cNvPr id="433" name="자유형: 도형 432">
                      <a:extLst>
                        <a:ext uri="{FF2B5EF4-FFF2-40B4-BE49-F238E27FC236}">
                          <a16:creationId xmlns:a16="http://schemas.microsoft.com/office/drawing/2014/main" id="{DB28EF91-F8C1-F680-685F-43B37DBA85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83020" y="5952630"/>
                      <a:ext cx="2380016" cy="397721"/>
                    </a:xfrm>
                    <a:custGeom>
                      <a:avLst/>
                      <a:gdLst>
                        <a:gd name="connsiteX0" fmla="*/ 2181156 w 2380016"/>
                        <a:gd name="connsiteY0" fmla="*/ 0 h 397721"/>
                        <a:gd name="connsiteX1" fmla="*/ 198861 w 2380016"/>
                        <a:gd name="connsiteY1" fmla="*/ 0 h 397721"/>
                        <a:gd name="connsiteX2" fmla="*/ 0 w 2380016"/>
                        <a:gd name="connsiteY2" fmla="*/ 198861 h 397721"/>
                        <a:gd name="connsiteX3" fmla="*/ 198861 w 2380016"/>
                        <a:gd name="connsiteY3" fmla="*/ 397721 h 397721"/>
                        <a:gd name="connsiteX4" fmla="*/ 2181156 w 2380016"/>
                        <a:gd name="connsiteY4" fmla="*/ 397721 h 397721"/>
                        <a:gd name="connsiteX5" fmla="*/ 2380017 w 2380016"/>
                        <a:gd name="connsiteY5" fmla="*/ 198861 h 397721"/>
                        <a:gd name="connsiteX6" fmla="*/ 2181156 w 2380016"/>
                        <a:gd name="connsiteY6" fmla="*/ 0 h 3977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380016" h="397721">
                          <a:moveTo>
                            <a:pt x="2181156" y="0"/>
                          </a:moveTo>
                          <a:lnTo>
                            <a:pt x="198861" y="0"/>
                          </a:lnTo>
                          <a:cubicBezTo>
                            <a:pt x="89005" y="0"/>
                            <a:pt x="0" y="89005"/>
                            <a:pt x="0" y="198861"/>
                          </a:cubicBezTo>
                          <a:cubicBezTo>
                            <a:pt x="0" y="308716"/>
                            <a:pt x="89005" y="397721"/>
                            <a:pt x="198861" y="397721"/>
                          </a:cubicBezTo>
                          <a:lnTo>
                            <a:pt x="2181156" y="397721"/>
                          </a:lnTo>
                          <a:cubicBezTo>
                            <a:pt x="2291012" y="397721"/>
                            <a:pt x="2380017" y="308716"/>
                            <a:pt x="2380017" y="198861"/>
                          </a:cubicBezTo>
                          <a:cubicBezTo>
                            <a:pt x="2380017" y="89005"/>
                            <a:pt x="2291012" y="0"/>
                            <a:pt x="2181156" y="0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434" name="자유형: 도형 433">
                      <a:extLst>
                        <a:ext uri="{FF2B5EF4-FFF2-40B4-BE49-F238E27FC236}">
                          <a16:creationId xmlns:a16="http://schemas.microsoft.com/office/drawing/2014/main" id="{DFAB1407-D865-A092-CD81-4DE54649FF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28901" y="6517795"/>
                      <a:ext cx="1889105" cy="341623"/>
                    </a:xfrm>
                    <a:custGeom>
                      <a:avLst/>
                      <a:gdLst>
                        <a:gd name="connsiteX0" fmla="*/ 0 w 1889105"/>
                        <a:gd name="connsiteY0" fmla="*/ 0 h 341623"/>
                        <a:gd name="connsiteX1" fmla="*/ 341623 w 1889105"/>
                        <a:gd name="connsiteY1" fmla="*/ 341623 h 341623"/>
                        <a:gd name="connsiteX2" fmla="*/ 1547482 w 1889105"/>
                        <a:gd name="connsiteY2" fmla="*/ 341623 h 341623"/>
                        <a:gd name="connsiteX3" fmla="*/ 1889106 w 1889105"/>
                        <a:gd name="connsiteY3" fmla="*/ 0 h 341623"/>
                        <a:gd name="connsiteX4" fmla="*/ 0 w 1889105"/>
                        <a:gd name="connsiteY4" fmla="*/ 0 h 3416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89105" h="341623">
                          <a:moveTo>
                            <a:pt x="0" y="0"/>
                          </a:moveTo>
                          <a:cubicBezTo>
                            <a:pt x="0" y="188648"/>
                            <a:pt x="152975" y="341623"/>
                            <a:pt x="341623" y="341623"/>
                          </a:cubicBezTo>
                          <a:lnTo>
                            <a:pt x="1547482" y="341623"/>
                          </a:lnTo>
                          <a:cubicBezTo>
                            <a:pt x="1736131" y="341623"/>
                            <a:pt x="1889106" y="188648"/>
                            <a:pt x="1889106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435" name="자유형: 도형 434">
                      <a:extLst>
                        <a:ext uri="{FF2B5EF4-FFF2-40B4-BE49-F238E27FC236}">
                          <a16:creationId xmlns:a16="http://schemas.microsoft.com/office/drawing/2014/main" id="{7E7BBFB9-9562-4E38-606A-C4DB7B8FB3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83303" y="5387536"/>
                      <a:ext cx="2380016" cy="397721"/>
                    </a:xfrm>
                    <a:custGeom>
                      <a:avLst/>
                      <a:gdLst>
                        <a:gd name="connsiteX0" fmla="*/ 2181156 w 2380016"/>
                        <a:gd name="connsiteY0" fmla="*/ 0 h 397721"/>
                        <a:gd name="connsiteX1" fmla="*/ 198861 w 2380016"/>
                        <a:gd name="connsiteY1" fmla="*/ 0 h 397721"/>
                        <a:gd name="connsiteX2" fmla="*/ 0 w 2380016"/>
                        <a:gd name="connsiteY2" fmla="*/ 198861 h 397721"/>
                        <a:gd name="connsiteX3" fmla="*/ 198861 w 2380016"/>
                        <a:gd name="connsiteY3" fmla="*/ 397722 h 397721"/>
                        <a:gd name="connsiteX4" fmla="*/ 2181156 w 2380016"/>
                        <a:gd name="connsiteY4" fmla="*/ 397722 h 397721"/>
                        <a:gd name="connsiteX5" fmla="*/ 2380017 w 2380016"/>
                        <a:gd name="connsiteY5" fmla="*/ 198861 h 397721"/>
                        <a:gd name="connsiteX6" fmla="*/ 2181156 w 2380016"/>
                        <a:gd name="connsiteY6" fmla="*/ 0 h 3977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380016" h="397721">
                          <a:moveTo>
                            <a:pt x="2181156" y="0"/>
                          </a:moveTo>
                          <a:lnTo>
                            <a:pt x="198861" y="0"/>
                          </a:lnTo>
                          <a:cubicBezTo>
                            <a:pt x="89005" y="0"/>
                            <a:pt x="0" y="89005"/>
                            <a:pt x="0" y="198861"/>
                          </a:cubicBezTo>
                          <a:cubicBezTo>
                            <a:pt x="0" y="308717"/>
                            <a:pt x="89005" y="397722"/>
                            <a:pt x="198861" y="397722"/>
                          </a:cubicBezTo>
                          <a:lnTo>
                            <a:pt x="2181156" y="397722"/>
                          </a:lnTo>
                          <a:cubicBezTo>
                            <a:pt x="2291012" y="397722"/>
                            <a:pt x="2380017" y="308717"/>
                            <a:pt x="2380017" y="198861"/>
                          </a:cubicBezTo>
                          <a:cubicBezTo>
                            <a:pt x="2380017" y="89005"/>
                            <a:pt x="2291012" y="0"/>
                            <a:pt x="2181156" y="0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wrap="none" rtlCol="0" anchor="ctr"/>
                    <a:lstStyle/>
                    <a:p>
                      <a:endParaRPr lang="ko-KR" altLang="en-US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</p:grpSp>
            </p:grpSp>
          </p:grpSp>
        </p:grpSp>
        <p:sp>
          <p:nvSpPr>
            <p:cNvPr id="446" name="그래픽 584">
              <a:extLst>
                <a:ext uri="{FF2B5EF4-FFF2-40B4-BE49-F238E27FC236}">
                  <a16:creationId xmlns:a16="http://schemas.microsoft.com/office/drawing/2014/main" id="{686E69FF-43AA-C17A-5D64-EB96E38C7FEB}"/>
                </a:ext>
              </a:extLst>
            </p:cNvPr>
            <p:cNvSpPr/>
            <p:nvPr/>
          </p:nvSpPr>
          <p:spPr>
            <a:xfrm rot="4500000" flipH="1">
              <a:off x="5836724" y="3608059"/>
              <a:ext cx="800676" cy="742609"/>
            </a:xfrm>
            <a:custGeom>
              <a:avLst/>
              <a:gdLst>
                <a:gd name="connsiteX0" fmla="*/ 420243 w 1008697"/>
                <a:gd name="connsiteY0" fmla="*/ 109157 h 935545"/>
                <a:gd name="connsiteX1" fmla="*/ 534353 w 1008697"/>
                <a:gd name="connsiteY1" fmla="*/ 0 h 935545"/>
                <a:gd name="connsiteX2" fmla="*/ 0 w 1008697"/>
                <a:gd name="connsiteY2" fmla="*/ 6763 h 935545"/>
                <a:gd name="connsiteX3" fmla="*/ 372523 w 1008697"/>
                <a:gd name="connsiteY3" fmla="*/ 389954 h 935545"/>
                <a:gd name="connsiteX4" fmla="*/ 369761 w 1008697"/>
                <a:gd name="connsiteY4" fmla="*/ 247650 h 935545"/>
                <a:gd name="connsiteX5" fmla="*/ 1008698 w 1008697"/>
                <a:gd name="connsiteY5" fmla="*/ 935546 h 935545"/>
                <a:gd name="connsiteX6" fmla="*/ 420338 w 1008697"/>
                <a:gd name="connsiteY6" fmla="*/ 109157 h 93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697" h="935545">
                  <a:moveTo>
                    <a:pt x="420243" y="109157"/>
                  </a:moveTo>
                  <a:lnTo>
                    <a:pt x="534353" y="0"/>
                  </a:lnTo>
                  <a:lnTo>
                    <a:pt x="0" y="6763"/>
                  </a:lnTo>
                  <a:lnTo>
                    <a:pt x="372523" y="389954"/>
                  </a:lnTo>
                  <a:lnTo>
                    <a:pt x="369761" y="247650"/>
                  </a:lnTo>
                  <a:cubicBezTo>
                    <a:pt x="825151" y="478631"/>
                    <a:pt x="1008698" y="935546"/>
                    <a:pt x="1008698" y="935546"/>
                  </a:cubicBezTo>
                  <a:cubicBezTo>
                    <a:pt x="954024" y="498348"/>
                    <a:pt x="614934" y="229457"/>
                    <a:pt x="420338" y="109157"/>
                  </a:cubicBezTo>
                  <a:close/>
                </a:path>
              </a:pathLst>
            </a:custGeom>
            <a:solidFill>
              <a:srgbClr val="DCF1F4"/>
            </a:solidFill>
            <a:ln w="0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473" name="그룹 472">
              <a:extLst>
                <a:ext uri="{FF2B5EF4-FFF2-40B4-BE49-F238E27FC236}">
                  <a16:creationId xmlns:a16="http://schemas.microsoft.com/office/drawing/2014/main" id="{7614E0E1-3713-6C08-091F-7E1D693D968E}"/>
                </a:ext>
              </a:extLst>
            </p:cNvPr>
            <p:cNvGrpSpPr/>
            <p:nvPr/>
          </p:nvGrpSpPr>
          <p:grpSpPr>
            <a:xfrm>
              <a:off x="3265378" y="1932350"/>
              <a:ext cx="4897245" cy="384531"/>
              <a:chOff x="3265378" y="1932350"/>
              <a:chExt cx="4897245" cy="384531"/>
            </a:xfrm>
          </p:grpSpPr>
          <p:sp>
            <p:nvSpPr>
              <p:cNvPr id="396" name="TextBox 395">
                <a:extLst>
                  <a:ext uri="{FF2B5EF4-FFF2-40B4-BE49-F238E27FC236}">
                    <a16:creationId xmlns:a16="http://schemas.microsoft.com/office/drawing/2014/main" id="{512A7560-9247-C72E-9F09-885A2A3DD062}"/>
                  </a:ext>
                </a:extLst>
              </p:cNvPr>
              <p:cNvSpPr txBox="1"/>
              <p:nvPr/>
            </p:nvSpPr>
            <p:spPr>
              <a:xfrm>
                <a:off x="3820088" y="1947549"/>
                <a:ext cx="434253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학습자가 교과 학습을 통해서 궁극적으로 내면화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자기지식으로 만들어</a:t>
                </a:r>
                <a:endPara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전이할 수 있어야 할 것</a:t>
                </a:r>
              </a:p>
            </p:txBody>
          </p:sp>
          <p:grpSp>
            <p:nvGrpSpPr>
              <p:cNvPr id="472" name="그룹 471">
                <a:extLst>
                  <a:ext uri="{FF2B5EF4-FFF2-40B4-BE49-F238E27FC236}">
                    <a16:creationId xmlns:a16="http://schemas.microsoft.com/office/drawing/2014/main" id="{56FA776E-5CC7-224D-1D69-489DCB875A8A}"/>
                  </a:ext>
                </a:extLst>
              </p:cNvPr>
              <p:cNvGrpSpPr/>
              <p:nvPr/>
            </p:nvGrpSpPr>
            <p:grpSpPr>
              <a:xfrm>
                <a:off x="3265378" y="1932350"/>
                <a:ext cx="477073" cy="215065"/>
                <a:chOff x="7089587" y="2567496"/>
                <a:chExt cx="477073" cy="215065"/>
              </a:xfrm>
            </p:grpSpPr>
            <p:sp>
              <p:nvSpPr>
                <p:cNvPr id="470" name="사각형: 둥근 모서리 469">
                  <a:extLst>
                    <a:ext uri="{FF2B5EF4-FFF2-40B4-BE49-F238E27FC236}">
                      <a16:creationId xmlns:a16="http://schemas.microsoft.com/office/drawing/2014/main" id="{73E76B6C-EC52-5E03-8AE5-F5B060929F4D}"/>
                    </a:ext>
                  </a:extLst>
                </p:cNvPr>
                <p:cNvSpPr/>
                <p:nvPr/>
              </p:nvSpPr>
              <p:spPr>
                <a:xfrm>
                  <a:off x="7089587" y="2567496"/>
                  <a:ext cx="477073" cy="21506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>
                    <a:alpha val="26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71" name="TextBox 470">
                  <a:extLst>
                    <a:ext uri="{FF2B5EF4-FFF2-40B4-BE49-F238E27FC236}">
                      <a16:creationId xmlns:a16="http://schemas.microsoft.com/office/drawing/2014/main" id="{8C259314-4A85-4E0A-201D-23960B913915}"/>
                    </a:ext>
                  </a:extLst>
                </p:cNvPr>
                <p:cNvSpPr txBox="1"/>
                <p:nvPr/>
              </p:nvSpPr>
              <p:spPr>
                <a:xfrm>
                  <a:off x="7188662" y="2582695"/>
                  <a:ext cx="27892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의미</a:t>
                  </a:r>
                </a:p>
              </p:txBody>
            </p:sp>
          </p:grpSp>
        </p:grpSp>
      </p:grpSp>
      <p:sp>
        <p:nvSpPr>
          <p:cNvPr id="474" name="TextBox 473">
            <a:extLst>
              <a:ext uri="{FF2B5EF4-FFF2-40B4-BE49-F238E27FC236}">
                <a16:creationId xmlns:a16="http://schemas.microsoft.com/office/drawing/2014/main" id="{295A543D-744C-37D7-4F2A-19A50D4FDEFA}"/>
              </a:ext>
            </a:extLst>
          </p:cNvPr>
          <p:cNvSpPr txBox="1"/>
          <p:nvPr/>
        </p:nvSpPr>
        <p:spPr>
          <a:xfrm>
            <a:off x="1168452" y="361860"/>
            <a:ext cx="258243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Ⅱ.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 과정의 이해 </a:t>
            </a:r>
          </a:p>
        </p:txBody>
      </p:sp>
      <p:grpSp>
        <p:nvGrpSpPr>
          <p:cNvPr id="508" name="그룹 507">
            <a:extLst>
              <a:ext uri="{FF2B5EF4-FFF2-40B4-BE49-F238E27FC236}">
                <a16:creationId xmlns:a16="http://schemas.microsoft.com/office/drawing/2014/main" id="{FB682889-B44B-B6F9-8994-6B3804E4555E}"/>
              </a:ext>
            </a:extLst>
          </p:cNvPr>
          <p:cNvGrpSpPr/>
          <p:nvPr/>
        </p:nvGrpSpPr>
        <p:grpSpPr>
          <a:xfrm>
            <a:off x="396175" y="1361873"/>
            <a:ext cx="2508562" cy="4803976"/>
            <a:chOff x="396175" y="1361873"/>
            <a:chExt cx="2508562" cy="4803976"/>
          </a:xfrm>
        </p:grpSpPr>
        <p:sp>
          <p:nvSpPr>
            <p:cNvPr id="509" name="자유형 31">
              <a:extLst>
                <a:ext uri="{FF2B5EF4-FFF2-40B4-BE49-F238E27FC236}">
                  <a16:creationId xmlns:a16="http://schemas.microsoft.com/office/drawing/2014/main" id="{FBCC33D1-2B6F-9DFE-8B6C-B54FD33F379E}"/>
                </a:ext>
              </a:extLst>
            </p:cNvPr>
            <p:cNvSpPr/>
            <p:nvPr/>
          </p:nvSpPr>
          <p:spPr>
            <a:xfrm>
              <a:off x="396175" y="1401116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10" name="자유형 31">
              <a:extLst>
                <a:ext uri="{FF2B5EF4-FFF2-40B4-BE49-F238E27FC236}">
                  <a16:creationId xmlns:a16="http://schemas.microsoft.com/office/drawing/2014/main" id="{34FEEF43-D9E9-A993-BABD-39FB0A95404E}"/>
                </a:ext>
              </a:extLst>
            </p:cNvPr>
            <p:cNvSpPr/>
            <p:nvPr/>
          </p:nvSpPr>
          <p:spPr>
            <a:xfrm rot="16200000">
              <a:off x="393003" y="1721500"/>
              <a:ext cx="78485" cy="7213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D5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11" name="사각형: 둥근 모서리 510">
              <a:extLst>
                <a:ext uri="{FF2B5EF4-FFF2-40B4-BE49-F238E27FC236}">
                  <a16:creationId xmlns:a16="http://schemas.microsoft.com/office/drawing/2014/main" id="{46049094-AF09-1C3E-4717-7F3E104A05C7}"/>
                </a:ext>
              </a:extLst>
            </p:cNvPr>
            <p:cNvSpPr/>
            <p:nvPr/>
          </p:nvSpPr>
          <p:spPr>
            <a:xfrm>
              <a:off x="470506" y="1361873"/>
              <a:ext cx="2434231" cy="4803976"/>
            </a:xfrm>
            <a:prstGeom prst="roundRect">
              <a:avLst>
                <a:gd name="adj" fmla="val 4600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21" name="자유형 31">
              <a:extLst>
                <a:ext uri="{FF2B5EF4-FFF2-40B4-BE49-F238E27FC236}">
                  <a16:creationId xmlns:a16="http://schemas.microsoft.com/office/drawing/2014/main" id="{82501564-FAA4-3ED8-893F-947F91FC4107}"/>
                </a:ext>
              </a:extLst>
            </p:cNvPr>
            <p:cNvSpPr/>
            <p:nvPr/>
          </p:nvSpPr>
          <p:spPr>
            <a:xfrm rot="10800000">
              <a:off x="1362583" y="1361873"/>
              <a:ext cx="1430628" cy="356454"/>
            </a:xfrm>
            <a:custGeom>
              <a:avLst/>
              <a:gdLst>
                <a:gd name="connsiteX0" fmla="*/ 340585 w 1326965"/>
                <a:gd name="connsiteY0" fmla="*/ 0 h 356900"/>
                <a:gd name="connsiteX1" fmla="*/ 579666 w 1326965"/>
                <a:gd name="connsiteY1" fmla="*/ 0 h 356900"/>
                <a:gd name="connsiteX2" fmla="*/ 623320 w 1326965"/>
                <a:gd name="connsiteY2" fmla="*/ 0 h 356900"/>
                <a:gd name="connsiteX3" fmla="*/ 862401 w 1326965"/>
                <a:gd name="connsiteY3" fmla="*/ 0 h 356900"/>
                <a:gd name="connsiteX4" fmla="*/ 1326965 w 1326965"/>
                <a:gd name="connsiteY4" fmla="*/ 0 h 356900"/>
                <a:gd name="connsiteX5" fmla="*/ 1326965 w 1326965"/>
                <a:gd name="connsiteY5" fmla="*/ 356900 h 356900"/>
                <a:gd name="connsiteX6" fmla="*/ 1285302 w 1326965"/>
                <a:gd name="connsiteY6" fmla="*/ 356900 h 356900"/>
                <a:gd name="connsiteX7" fmla="*/ 1241647 w 1326965"/>
                <a:gd name="connsiteY7" fmla="*/ 356900 h 356900"/>
                <a:gd name="connsiteX8" fmla="*/ 1002566 w 1326965"/>
                <a:gd name="connsiteY8" fmla="*/ 356900 h 356900"/>
                <a:gd name="connsiteX9" fmla="*/ 521816 w 1326965"/>
                <a:gd name="connsiteY9" fmla="*/ 356900 h 356900"/>
                <a:gd name="connsiteX10" fmla="*/ 282735 w 1326965"/>
                <a:gd name="connsiteY10" fmla="*/ 356900 h 356900"/>
                <a:gd name="connsiteX11" fmla="*/ 239081 w 1326965"/>
                <a:gd name="connsiteY11" fmla="*/ 356900 h 356900"/>
                <a:gd name="connsiteX12" fmla="*/ 0 w 1326965"/>
                <a:gd name="connsiteY12" fmla="*/ 356900 h 356900"/>
                <a:gd name="connsiteX13" fmla="*/ 14916 w 1326965"/>
                <a:gd name="connsiteY13" fmla="*/ 349086 h 356900"/>
                <a:gd name="connsiteX14" fmla="*/ 34804 w 1326965"/>
                <a:gd name="connsiteY14" fmla="*/ 336060 h 356900"/>
                <a:gd name="connsiteX15" fmla="*/ 59665 w 1326965"/>
                <a:gd name="connsiteY15" fmla="*/ 315218 h 356900"/>
                <a:gd name="connsiteX16" fmla="*/ 89497 w 1326965"/>
                <a:gd name="connsiteY16" fmla="*/ 281352 h 356900"/>
                <a:gd name="connsiteX17" fmla="*/ 104414 w 1326965"/>
                <a:gd name="connsiteY17" fmla="*/ 260512 h 356900"/>
                <a:gd name="connsiteX18" fmla="*/ 121815 w 1326965"/>
                <a:gd name="connsiteY18" fmla="*/ 237066 h 356900"/>
                <a:gd name="connsiteX19" fmla="*/ 139216 w 1326965"/>
                <a:gd name="connsiteY19" fmla="*/ 208410 h 356900"/>
                <a:gd name="connsiteX20" fmla="*/ 156620 w 1326965"/>
                <a:gd name="connsiteY20" fmla="*/ 174543 h 356900"/>
                <a:gd name="connsiteX21" fmla="*/ 176508 w 1326965"/>
                <a:gd name="connsiteY21" fmla="*/ 138071 h 356900"/>
                <a:gd name="connsiteX22" fmla="*/ 193910 w 1326965"/>
                <a:gd name="connsiteY22" fmla="*/ 96390 h 356900"/>
                <a:gd name="connsiteX23" fmla="*/ 208824 w 1326965"/>
                <a:gd name="connsiteY23" fmla="*/ 65128 h 356900"/>
                <a:gd name="connsiteX24" fmla="*/ 226228 w 1326965"/>
                <a:gd name="connsiteY24" fmla="*/ 41682 h 356900"/>
                <a:gd name="connsiteX25" fmla="*/ 243631 w 1326965"/>
                <a:gd name="connsiteY25" fmla="*/ 23446 h 356900"/>
                <a:gd name="connsiteX26" fmla="*/ 263519 w 1326965"/>
                <a:gd name="connsiteY26" fmla="*/ 13025 h 356900"/>
                <a:gd name="connsiteX27" fmla="*/ 283408 w 1326965"/>
                <a:gd name="connsiteY27" fmla="*/ 5211 h 356900"/>
                <a:gd name="connsiteX28" fmla="*/ 303295 w 1326965"/>
                <a:gd name="connsiteY28" fmla="*/ 2606 h 356900"/>
                <a:gd name="connsiteX29" fmla="*/ 340585 w 1326965"/>
                <a:gd name="connsiteY29" fmla="*/ 0 h 35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26965" h="356900">
                  <a:moveTo>
                    <a:pt x="340585" y="0"/>
                  </a:moveTo>
                  <a:lnTo>
                    <a:pt x="579666" y="0"/>
                  </a:lnTo>
                  <a:lnTo>
                    <a:pt x="623320" y="0"/>
                  </a:lnTo>
                  <a:lnTo>
                    <a:pt x="862401" y="0"/>
                  </a:lnTo>
                  <a:lnTo>
                    <a:pt x="1326965" y="0"/>
                  </a:lnTo>
                  <a:lnTo>
                    <a:pt x="1326965" y="356900"/>
                  </a:lnTo>
                  <a:lnTo>
                    <a:pt x="1285302" y="356900"/>
                  </a:lnTo>
                  <a:lnTo>
                    <a:pt x="1241647" y="356900"/>
                  </a:lnTo>
                  <a:lnTo>
                    <a:pt x="1002566" y="356900"/>
                  </a:lnTo>
                  <a:lnTo>
                    <a:pt x="521816" y="356900"/>
                  </a:lnTo>
                  <a:lnTo>
                    <a:pt x="282735" y="356900"/>
                  </a:lnTo>
                  <a:lnTo>
                    <a:pt x="239081" y="356900"/>
                  </a:lnTo>
                  <a:lnTo>
                    <a:pt x="0" y="356900"/>
                  </a:lnTo>
                  <a:lnTo>
                    <a:pt x="14916" y="349086"/>
                  </a:lnTo>
                  <a:lnTo>
                    <a:pt x="34804" y="336060"/>
                  </a:lnTo>
                  <a:lnTo>
                    <a:pt x="59665" y="315218"/>
                  </a:lnTo>
                  <a:lnTo>
                    <a:pt x="89497" y="281352"/>
                  </a:lnTo>
                  <a:lnTo>
                    <a:pt x="104414" y="260512"/>
                  </a:lnTo>
                  <a:lnTo>
                    <a:pt x="121815" y="237066"/>
                  </a:lnTo>
                  <a:lnTo>
                    <a:pt x="139216" y="208410"/>
                  </a:lnTo>
                  <a:lnTo>
                    <a:pt x="156620" y="174543"/>
                  </a:lnTo>
                  <a:lnTo>
                    <a:pt x="176508" y="138071"/>
                  </a:lnTo>
                  <a:lnTo>
                    <a:pt x="193910" y="96390"/>
                  </a:lnTo>
                  <a:lnTo>
                    <a:pt x="208824" y="65128"/>
                  </a:lnTo>
                  <a:lnTo>
                    <a:pt x="226228" y="41682"/>
                  </a:lnTo>
                  <a:lnTo>
                    <a:pt x="243631" y="23446"/>
                  </a:lnTo>
                  <a:lnTo>
                    <a:pt x="263519" y="13025"/>
                  </a:lnTo>
                  <a:lnTo>
                    <a:pt x="283408" y="5211"/>
                  </a:lnTo>
                  <a:lnTo>
                    <a:pt x="303295" y="2606"/>
                  </a:lnTo>
                  <a:lnTo>
                    <a:pt x="340585" y="0"/>
                  </a:ln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22" name="자유형 31">
              <a:extLst>
                <a:ext uri="{FF2B5EF4-FFF2-40B4-BE49-F238E27FC236}">
                  <a16:creationId xmlns:a16="http://schemas.microsoft.com/office/drawing/2014/main" id="{9D8552ED-8CDB-160E-2164-3661D9354F49}"/>
                </a:ext>
              </a:extLst>
            </p:cNvPr>
            <p:cNvSpPr/>
            <p:nvPr/>
          </p:nvSpPr>
          <p:spPr>
            <a:xfrm>
              <a:off x="396175" y="1361873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ADD380B4-153E-5712-3FA1-C59F97373C7F}"/>
                </a:ext>
              </a:extLst>
            </p:cNvPr>
            <p:cNvSpPr txBox="1"/>
            <p:nvPr/>
          </p:nvSpPr>
          <p:spPr>
            <a:xfrm>
              <a:off x="565286" y="1424684"/>
              <a:ext cx="1617430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9E0FEB7F-2840-2484-C453-AE1E0606836C}"/>
                </a:ext>
              </a:extLst>
            </p:cNvPr>
            <p:cNvSpPr txBox="1"/>
            <p:nvPr/>
          </p:nvSpPr>
          <p:spPr>
            <a:xfrm>
              <a:off x="1054435" y="1829372"/>
              <a:ext cx="1266372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교육과정의 개요</a:t>
              </a:r>
            </a:p>
          </p:txBody>
        </p:sp>
        <p:grpSp>
          <p:nvGrpSpPr>
            <p:cNvPr id="325" name="그룹 324">
              <a:extLst>
                <a:ext uri="{FF2B5EF4-FFF2-40B4-BE49-F238E27FC236}">
                  <a16:creationId xmlns:a16="http://schemas.microsoft.com/office/drawing/2014/main" id="{4D57D883-64B5-93F1-D9FD-95586F7F4214}"/>
                </a:ext>
              </a:extLst>
            </p:cNvPr>
            <p:cNvGrpSpPr/>
            <p:nvPr/>
          </p:nvGrpSpPr>
          <p:grpSpPr>
            <a:xfrm>
              <a:off x="573659" y="2181196"/>
              <a:ext cx="2227925" cy="391127"/>
              <a:chOff x="573659" y="2181196"/>
              <a:chExt cx="2227925" cy="391127"/>
            </a:xfrm>
          </p:grpSpPr>
          <p:grpSp>
            <p:nvGrpSpPr>
              <p:cNvPr id="370" name="그룹 369">
                <a:extLst>
                  <a:ext uri="{FF2B5EF4-FFF2-40B4-BE49-F238E27FC236}">
                    <a16:creationId xmlns:a16="http://schemas.microsoft.com/office/drawing/2014/main" id="{9CF498E7-A2A9-A1F9-DE37-84C6EF82F955}"/>
                  </a:ext>
                </a:extLst>
              </p:cNvPr>
              <p:cNvGrpSpPr/>
              <p:nvPr/>
            </p:nvGrpSpPr>
            <p:grpSpPr>
              <a:xfrm>
                <a:off x="573659" y="2181196"/>
                <a:ext cx="2227925" cy="391127"/>
                <a:chOff x="573659" y="2181196"/>
                <a:chExt cx="2227925" cy="391127"/>
              </a:xfrm>
            </p:grpSpPr>
            <p:sp>
              <p:nvSpPr>
                <p:cNvPr id="372" name="사각형: 둥근 모서리 371">
                  <a:extLst>
                    <a:ext uri="{FF2B5EF4-FFF2-40B4-BE49-F238E27FC236}">
                      <a16:creationId xmlns:a16="http://schemas.microsoft.com/office/drawing/2014/main" id="{268E54F3-DC1B-1CB3-9729-872C09EFF6EB}"/>
                    </a:ext>
                  </a:extLst>
                </p:cNvPr>
                <p:cNvSpPr/>
                <p:nvPr/>
              </p:nvSpPr>
              <p:spPr>
                <a:xfrm>
                  <a:off x="573659" y="2181196"/>
                  <a:ext cx="2227925" cy="391127"/>
                </a:xfrm>
                <a:prstGeom prst="roundRect">
                  <a:avLst>
                    <a:gd name="adj" fmla="val 15122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62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73" name="TextBox 372">
                  <a:extLst>
                    <a:ext uri="{FF2B5EF4-FFF2-40B4-BE49-F238E27FC236}">
                      <a16:creationId xmlns:a16="http://schemas.microsoft.com/office/drawing/2014/main" id="{D1750DF3-37C5-9E98-0C26-56796396B09E}"/>
                    </a:ext>
                  </a:extLst>
                </p:cNvPr>
                <p:cNvSpPr txBox="1"/>
                <p:nvPr/>
              </p:nvSpPr>
              <p:spPr>
                <a:xfrm>
                  <a:off x="1119120" y="2276732"/>
                  <a:ext cx="83516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3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성격 및 목표</a:t>
                  </a:r>
                </a:p>
              </p:txBody>
            </p:sp>
            <p:sp>
              <p:nvSpPr>
                <p:cNvPr id="374" name="TextBox 373">
                  <a:extLst>
                    <a:ext uri="{FF2B5EF4-FFF2-40B4-BE49-F238E27FC236}">
                      <a16:creationId xmlns:a16="http://schemas.microsoft.com/office/drawing/2014/main" id="{D5EE8F0C-76AB-3A92-6AE2-515B7320511C}"/>
                    </a:ext>
                  </a:extLst>
                </p:cNvPr>
                <p:cNvSpPr txBox="1"/>
                <p:nvPr/>
              </p:nvSpPr>
              <p:spPr>
                <a:xfrm>
                  <a:off x="703816" y="2269037"/>
                  <a:ext cx="224420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CAE9EE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</a:t>
                  </a:r>
                  <a:endPara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cxnSp>
            <p:nvCxnSpPr>
              <p:cNvPr id="371" name="직선 연결선 370">
                <a:extLst>
                  <a:ext uri="{FF2B5EF4-FFF2-40B4-BE49-F238E27FC236}">
                    <a16:creationId xmlns:a16="http://schemas.microsoft.com/office/drawing/2014/main" id="{49C60662-6442-05A5-3D58-D5C663C1AD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3608" y="2233234"/>
                <a:ext cx="0" cy="287050"/>
              </a:xfrm>
              <a:prstGeom prst="line">
                <a:avLst/>
              </a:prstGeom>
              <a:ln w="19050">
                <a:solidFill>
                  <a:srgbClr val="9EC4D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6" name="그룹 325">
              <a:extLst>
                <a:ext uri="{FF2B5EF4-FFF2-40B4-BE49-F238E27FC236}">
                  <a16:creationId xmlns:a16="http://schemas.microsoft.com/office/drawing/2014/main" id="{9834854B-2D84-5CFE-6CB3-B27733E67903}"/>
                </a:ext>
              </a:extLst>
            </p:cNvPr>
            <p:cNvGrpSpPr/>
            <p:nvPr/>
          </p:nvGrpSpPr>
          <p:grpSpPr>
            <a:xfrm>
              <a:off x="573659" y="2684789"/>
              <a:ext cx="2227925" cy="2097261"/>
              <a:chOff x="573659" y="2670057"/>
              <a:chExt cx="2227925" cy="2097261"/>
            </a:xfrm>
          </p:grpSpPr>
          <p:grpSp>
            <p:nvGrpSpPr>
              <p:cNvPr id="344" name="그룹 343">
                <a:extLst>
                  <a:ext uri="{FF2B5EF4-FFF2-40B4-BE49-F238E27FC236}">
                    <a16:creationId xmlns:a16="http://schemas.microsoft.com/office/drawing/2014/main" id="{8FCFA0CF-A5D5-17A3-3181-A6B88B309183}"/>
                  </a:ext>
                </a:extLst>
              </p:cNvPr>
              <p:cNvGrpSpPr/>
              <p:nvPr/>
            </p:nvGrpSpPr>
            <p:grpSpPr>
              <a:xfrm>
                <a:off x="573659" y="2670057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365" name="그룹 364">
                  <a:extLst>
                    <a:ext uri="{FF2B5EF4-FFF2-40B4-BE49-F238E27FC236}">
                      <a16:creationId xmlns:a16="http://schemas.microsoft.com/office/drawing/2014/main" id="{A1C15A53-6C18-3FEE-C934-532A379B762D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367" name="사각형: 둥근 모서리 366">
                    <a:extLst>
                      <a:ext uri="{FF2B5EF4-FFF2-40B4-BE49-F238E27FC236}">
                        <a16:creationId xmlns:a16="http://schemas.microsoft.com/office/drawing/2014/main" id="{5C73B692-09C0-4273-3FCE-98793DECC0A9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368" name="TextBox 367">
                    <a:extLst>
                      <a:ext uri="{FF2B5EF4-FFF2-40B4-BE49-F238E27FC236}">
                        <a16:creationId xmlns:a16="http://schemas.microsoft.com/office/drawing/2014/main" id="{3878661C-4554-FAA1-6C5D-88665B4837AB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53888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 체계 및 성취기준</a:t>
                    </a:r>
                  </a:p>
                </p:txBody>
              </p:sp>
              <p:sp>
                <p:nvSpPr>
                  <p:cNvPr id="369" name="TextBox 368">
                    <a:extLst>
                      <a:ext uri="{FF2B5EF4-FFF2-40B4-BE49-F238E27FC236}">
                        <a16:creationId xmlns:a16="http://schemas.microsoft.com/office/drawing/2014/main" id="{216952BE-B599-F996-C42B-AC454B993860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366" name="직선 연결선 365">
                  <a:extLst>
                    <a:ext uri="{FF2B5EF4-FFF2-40B4-BE49-F238E27FC236}">
                      <a16:creationId xmlns:a16="http://schemas.microsoft.com/office/drawing/2014/main" id="{77D7E552-2D33-1AD7-FD7B-F0C9BB9616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5" name="그룹 344">
                <a:extLst>
                  <a:ext uri="{FF2B5EF4-FFF2-40B4-BE49-F238E27FC236}">
                    <a16:creationId xmlns:a16="http://schemas.microsoft.com/office/drawing/2014/main" id="{40BC2947-236A-ABB3-80A2-061111845D99}"/>
                  </a:ext>
                </a:extLst>
              </p:cNvPr>
              <p:cNvGrpSpPr/>
              <p:nvPr/>
            </p:nvGrpSpPr>
            <p:grpSpPr>
              <a:xfrm>
                <a:off x="671982" y="3156209"/>
                <a:ext cx="2013444" cy="1611109"/>
                <a:chOff x="671982" y="3156209"/>
                <a:chExt cx="2013444" cy="1611109"/>
              </a:xfrm>
            </p:grpSpPr>
            <p:grpSp>
              <p:nvGrpSpPr>
                <p:cNvPr id="346" name="그룹 345">
                  <a:extLst>
                    <a:ext uri="{FF2B5EF4-FFF2-40B4-BE49-F238E27FC236}">
                      <a16:creationId xmlns:a16="http://schemas.microsoft.com/office/drawing/2014/main" id="{5003D625-99D5-199F-706C-9E4CD126EBE1}"/>
                    </a:ext>
                  </a:extLst>
                </p:cNvPr>
                <p:cNvGrpSpPr/>
                <p:nvPr/>
              </p:nvGrpSpPr>
              <p:grpSpPr>
                <a:xfrm>
                  <a:off x="671982" y="3156209"/>
                  <a:ext cx="1328961" cy="860153"/>
                  <a:chOff x="1064903" y="3156209"/>
                  <a:chExt cx="1328961" cy="860153"/>
                </a:xfrm>
              </p:grpSpPr>
              <p:grpSp>
                <p:nvGrpSpPr>
                  <p:cNvPr id="356" name="그룹 355">
                    <a:extLst>
                      <a:ext uri="{FF2B5EF4-FFF2-40B4-BE49-F238E27FC236}">
                        <a16:creationId xmlns:a16="http://schemas.microsoft.com/office/drawing/2014/main" id="{68E4A613-1080-89DD-3640-54149E9225D2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361" name="그룹 360">
                      <a:extLst>
                        <a:ext uri="{FF2B5EF4-FFF2-40B4-BE49-F238E27FC236}">
                          <a16:creationId xmlns:a16="http://schemas.microsoft.com/office/drawing/2014/main" id="{E9685992-0242-C3B1-1D37-FE53B383FDD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363" name="타원 362">
                        <a:extLst>
                          <a:ext uri="{FF2B5EF4-FFF2-40B4-BE49-F238E27FC236}">
                            <a16:creationId xmlns:a16="http://schemas.microsoft.com/office/drawing/2014/main" id="{394784B0-3881-B0E7-F95D-0B04B6BC3D5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364" name="TextBox 363">
                        <a:extLst>
                          <a:ext uri="{FF2B5EF4-FFF2-40B4-BE49-F238E27FC236}">
                            <a16:creationId xmlns:a16="http://schemas.microsoft.com/office/drawing/2014/main" id="{FF95597F-9EB5-BE7E-C055-D17D078A0EB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가</a:t>
                        </a:r>
                      </a:p>
                    </p:txBody>
                  </p:sp>
                </p:grpSp>
                <p:sp>
                  <p:nvSpPr>
                    <p:cNvPr id="362" name="TextBox 361">
                      <a:extLst>
                        <a:ext uri="{FF2B5EF4-FFF2-40B4-BE49-F238E27FC236}">
                          <a16:creationId xmlns:a16="http://schemas.microsoft.com/office/drawing/2014/main" id="{B1CD9C66-DFA6-36C3-B4B5-D011927B7EF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내용 체계</a:t>
                      </a:r>
                    </a:p>
                  </p:txBody>
                </p:sp>
              </p:grpSp>
              <p:grpSp>
                <p:nvGrpSpPr>
                  <p:cNvPr id="357" name="그룹 356">
                    <a:extLst>
                      <a:ext uri="{FF2B5EF4-FFF2-40B4-BE49-F238E27FC236}">
                        <a16:creationId xmlns:a16="http://schemas.microsoft.com/office/drawing/2014/main" id="{847AF246-A85D-6140-B805-82B55CD4FFAC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1016304" cy="567961"/>
                    <a:chOff x="1377560" y="3448401"/>
                    <a:chExt cx="1016304" cy="567961"/>
                  </a:xfrm>
                </p:grpSpPr>
                <p:sp>
                  <p:nvSpPr>
                    <p:cNvPr id="358" name="TextBox 357">
                      <a:extLst>
                        <a:ext uri="{FF2B5EF4-FFF2-40B4-BE49-F238E27FC236}">
                          <a16:creationId xmlns:a16="http://schemas.microsoft.com/office/drawing/2014/main" id="{C901096C-6556-ABE7-7FCA-8D819387BEF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37510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영역</a:t>
                      </a:r>
                    </a:p>
                  </p:txBody>
                </p:sp>
                <p:sp>
                  <p:nvSpPr>
                    <p:cNvPr id="359" name="TextBox 358">
                      <a:extLst>
                        <a:ext uri="{FF2B5EF4-FFF2-40B4-BE49-F238E27FC236}">
                          <a16:creationId xmlns:a16="http://schemas.microsoft.com/office/drawing/2014/main" id="{7A9E76D0-678A-085A-92AC-58DEB488660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1016304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200" b="1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핵심 아이디어 </a:t>
                      </a:r>
                    </a:p>
                  </p:txBody>
                </p:sp>
                <p:sp>
                  <p:nvSpPr>
                    <p:cNvPr id="360" name="TextBox 359">
                      <a:extLst>
                        <a:ext uri="{FF2B5EF4-FFF2-40B4-BE49-F238E27FC236}">
                          <a16:creationId xmlns:a16="http://schemas.microsoft.com/office/drawing/2014/main" id="{D0784DFC-101C-0886-6CF7-2FD2994A2EC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847085"/>
                      <a:ext cx="67486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내용 요소</a:t>
                      </a:r>
                    </a:p>
                  </p:txBody>
                </p:sp>
              </p:grpSp>
            </p:grpSp>
            <p:grpSp>
              <p:nvGrpSpPr>
                <p:cNvPr id="347" name="그룹 346">
                  <a:extLst>
                    <a:ext uri="{FF2B5EF4-FFF2-40B4-BE49-F238E27FC236}">
                      <a16:creationId xmlns:a16="http://schemas.microsoft.com/office/drawing/2014/main" id="{810C1FCD-C715-83D8-D17B-9F15F3B8CD85}"/>
                    </a:ext>
                  </a:extLst>
                </p:cNvPr>
                <p:cNvGrpSpPr/>
                <p:nvPr/>
              </p:nvGrpSpPr>
              <p:grpSpPr>
                <a:xfrm>
                  <a:off x="671982" y="4106507"/>
                  <a:ext cx="2013444" cy="660811"/>
                  <a:chOff x="1064903" y="3156209"/>
                  <a:chExt cx="2013444" cy="660811"/>
                </a:xfrm>
              </p:grpSpPr>
              <p:grpSp>
                <p:nvGrpSpPr>
                  <p:cNvPr id="348" name="그룹 347">
                    <a:extLst>
                      <a:ext uri="{FF2B5EF4-FFF2-40B4-BE49-F238E27FC236}">
                        <a16:creationId xmlns:a16="http://schemas.microsoft.com/office/drawing/2014/main" id="{FCE4A155-8BFB-6F86-78F3-3CEECA2DFCC3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352" name="그룹 351">
                      <a:extLst>
                        <a:ext uri="{FF2B5EF4-FFF2-40B4-BE49-F238E27FC236}">
                          <a16:creationId xmlns:a16="http://schemas.microsoft.com/office/drawing/2014/main" id="{C195CDC1-9AAE-2E05-005A-FB07AD60B0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354" name="타원 353">
                        <a:extLst>
                          <a:ext uri="{FF2B5EF4-FFF2-40B4-BE49-F238E27FC236}">
                            <a16:creationId xmlns:a16="http://schemas.microsoft.com/office/drawing/2014/main" id="{E688E831-762B-1D8C-163C-9A8EAE567BF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355" name="TextBox 354">
                        <a:extLst>
                          <a:ext uri="{FF2B5EF4-FFF2-40B4-BE49-F238E27FC236}">
                            <a16:creationId xmlns:a16="http://schemas.microsoft.com/office/drawing/2014/main" id="{F2B206E8-5FC2-B165-4D07-E62FB89DE80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나</a:t>
                        </a:r>
                      </a:p>
                    </p:txBody>
                  </p:sp>
                </p:grpSp>
                <p:sp>
                  <p:nvSpPr>
                    <p:cNvPr id="353" name="TextBox 352">
                      <a:extLst>
                        <a:ext uri="{FF2B5EF4-FFF2-40B4-BE49-F238E27FC236}">
                          <a16:creationId xmlns:a16="http://schemas.microsoft.com/office/drawing/2014/main" id="{6C0B9227-88E2-0D9F-60D3-EC77BB1961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성취 기준</a:t>
                      </a:r>
                    </a:p>
                  </p:txBody>
                </p:sp>
              </p:grpSp>
              <p:grpSp>
                <p:nvGrpSpPr>
                  <p:cNvPr id="349" name="그룹 348">
                    <a:extLst>
                      <a:ext uri="{FF2B5EF4-FFF2-40B4-BE49-F238E27FC236}">
                        <a16:creationId xmlns:a16="http://schemas.microsoft.com/office/drawing/2014/main" id="{F4ED38A1-A824-517D-9447-35229840ECDE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1700787" cy="368619"/>
                    <a:chOff x="1377560" y="3448401"/>
                    <a:chExt cx="1700787" cy="368619"/>
                  </a:xfrm>
                </p:grpSpPr>
                <p:sp>
                  <p:nvSpPr>
                    <p:cNvPr id="350" name="TextBox 349">
                      <a:extLst>
                        <a:ext uri="{FF2B5EF4-FFF2-40B4-BE49-F238E27FC236}">
                          <a16:creationId xmlns:a16="http://schemas.microsoft.com/office/drawing/2014/main" id="{7CF244FE-3428-7B16-C9A0-9E2023E08A0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94096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해설</a:t>
                      </a:r>
                    </a:p>
                  </p:txBody>
                </p:sp>
                <p:sp>
                  <p:nvSpPr>
                    <p:cNvPr id="351" name="TextBox 350">
                      <a:extLst>
                        <a:ext uri="{FF2B5EF4-FFF2-40B4-BE49-F238E27FC236}">
                          <a16:creationId xmlns:a16="http://schemas.microsoft.com/office/drawing/2014/main" id="{C5E077C4-6E9F-BCF6-A675-37D1542C6FF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1700787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적용 시 고려 사항</a:t>
                      </a:r>
                    </a:p>
                  </p:txBody>
                </p:sp>
              </p:grpSp>
            </p:grpSp>
          </p:grpSp>
        </p:grpSp>
        <p:grpSp>
          <p:nvGrpSpPr>
            <p:cNvPr id="327" name="그룹 326">
              <a:extLst>
                <a:ext uri="{FF2B5EF4-FFF2-40B4-BE49-F238E27FC236}">
                  <a16:creationId xmlns:a16="http://schemas.microsoft.com/office/drawing/2014/main" id="{827E1E31-BE6B-56E2-E8D0-48094561C039}"/>
                </a:ext>
              </a:extLst>
            </p:cNvPr>
            <p:cNvGrpSpPr/>
            <p:nvPr/>
          </p:nvGrpSpPr>
          <p:grpSpPr>
            <a:xfrm>
              <a:off x="573659" y="4967540"/>
              <a:ext cx="2227925" cy="1047429"/>
              <a:chOff x="573659" y="5062416"/>
              <a:chExt cx="2227925" cy="1047429"/>
            </a:xfrm>
          </p:grpSpPr>
          <p:grpSp>
            <p:nvGrpSpPr>
              <p:cNvPr id="328" name="그룹 327">
                <a:extLst>
                  <a:ext uri="{FF2B5EF4-FFF2-40B4-BE49-F238E27FC236}">
                    <a16:creationId xmlns:a16="http://schemas.microsoft.com/office/drawing/2014/main" id="{569916BD-E9C8-6C45-69DA-1084A780ADBE}"/>
                  </a:ext>
                </a:extLst>
              </p:cNvPr>
              <p:cNvGrpSpPr/>
              <p:nvPr/>
            </p:nvGrpSpPr>
            <p:grpSpPr>
              <a:xfrm>
                <a:off x="573659" y="5062416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339" name="그룹 338">
                  <a:extLst>
                    <a:ext uri="{FF2B5EF4-FFF2-40B4-BE49-F238E27FC236}">
                      <a16:creationId xmlns:a16="http://schemas.microsoft.com/office/drawing/2014/main" id="{2D7009CD-79B8-6C9A-5A66-5F3E3B427401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341" name="사각형: 둥근 모서리 340">
                    <a:extLst>
                      <a:ext uri="{FF2B5EF4-FFF2-40B4-BE49-F238E27FC236}">
                        <a16:creationId xmlns:a16="http://schemas.microsoft.com/office/drawing/2014/main" id="{030FDDC7-9919-EF92-031B-4EC523E0B7C9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342" name="TextBox 341">
                    <a:extLst>
                      <a:ext uri="{FF2B5EF4-FFF2-40B4-BE49-F238E27FC236}">
                        <a16:creationId xmlns:a16="http://schemas.microsoft.com/office/drawing/2014/main" id="{E8B6DB18-3681-310E-3144-2F83742B2EBD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229504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교수</a:t>
                    </a:r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 및 평가 </a:t>
                    </a:r>
                  </a:p>
                </p:txBody>
              </p:sp>
              <p:sp>
                <p:nvSpPr>
                  <p:cNvPr id="343" name="TextBox 342">
                    <a:extLst>
                      <a:ext uri="{FF2B5EF4-FFF2-40B4-BE49-F238E27FC236}">
                        <a16:creationId xmlns:a16="http://schemas.microsoft.com/office/drawing/2014/main" id="{A036818A-5B34-E7D2-E563-062A69A43D18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3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340" name="직선 연결선 339">
                  <a:extLst>
                    <a:ext uri="{FF2B5EF4-FFF2-40B4-BE49-F238E27FC236}">
                      <a16:creationId xmlns:a16="http://schemas.microsoft.com/office/drawing/2014/main" id="{ADB9D9F5-579B-A9B1-70DC-C2269C040B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9" name="그룹 328">
                <a:extLst>
                  <a:ext uri="{FF2B5EF4-FFF2-40B4-BE49-F238E27FC236}">
                    <a16:creationId xmlns:a16="http://schemas.microsoft.com/office/drawing/2014/main" id="{C42B21C4-5E9A-6763-0BC7-B8CF96232C58}"/>
                  </a:ext>
                </a:extLst>
              </p:cNvPr>
              <p:cNvGrpSpPr/>
              <p:nvPr/>
            </p:nvGrpSpPr>
            <p:grpSpPr>
              <a:xfrm>
                <a:off x="671982" y="5548568"/>
                <a:ext cx="974698" cy="243086"/>
                <a:chOff x="1064903" y="3156209"/>
                <a:chExt cx="974698" cy="243086"/>
              </a:xfrm>
            </p:grpSpPr>
            <p:grpSp>
              <p:nvGrpSpPr>
                <p:cNvPr id="335" name="그룹 334">
                  <a:extLst>
                    <a:ext uri="{FF2B5EF4-FFF2-40B4-BE49-F238E27FC236}">
                      <a16:creationId xmlns:a16="http://schemas.microsoft.com/office/drawing/2014/main" id="{6362DB31-EBF5-ADA5-EDEF-9B48E287053B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337" name="타원 336">
                    <a:extLst>
                      <a:ext uri="{FF2B5EF4-FFF2-40B4-BE49-F238E27FC236}">
                        <a16:creationId xmlns:a16="http://schemas.microsoft.com/office/drawing/2014/main" id="{312A1867-BC24-8F11-4A16-7B4A28666A07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338" name="TextBox 337">
                    <a:extLst>
                      <a:ext uri="{FF2B5EF4-FFF2-40B4-BE49-F238E27FC236}">
                        <a16:creationId xmlns:a16="http://schemas.microsoft.com/office/drawing/2014/main" id="{220FE3A1-52C0-CAF2-6417-D4DA3C5E6E31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</a:t>
                    </a:r>
                  </a:p>
                </p:txBody>
              </p:sp>
            </p:grpSp>
            <p:sp>
              <p:nvSpPr>
                <p:cNvPr id="336" name="TextBox 335">
                  <a:extLst>
                    <a:ext uri="{FF2B5EF4-FFF2-40B4-BE49-F238E27FC236}">
                      <a16:creationId xmlns:a16="http://schemas.microsoft.com/office/drawing/2014/main" id="{75441103-DA7E-EB0F-24E3-5EE9CD8AE2F4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66204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교수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학습</a:t>
                  </a:r>
                </a:p>
              </p:txBody>
            </p:sp>
          </p:grpSp>
          <p:grpSp>
            <p:nvGrpSpPr>
              <p:cNvPr id="330" name="그룹 329">
                <a:extLst>
                  <a:ext uri="{FF2B5EF4-FFF2-40B4-BE49-F238E27FC236}">
                    <a16:creationId xmlns:a16="http://schemas.microsoft.com/office/drawing/2014/main" id="{0DDA09D5-B3ED-9066-A1E1-DA63BEAC079B}"/>
                  </a:ext>
                </a:extLst>
              </p:cNvPr>
              <p:cNvGrpSpPr/>
              <p:nvPr/>
            </p:nvGrpSpPr>
            <p:grpSpPr>
              <a:xfrm>
                <a:off x="671982" y="5866759"/>
                <a:ext cx="617228" cy="243086"/>
                <a:chOff x="1064903" y="3156209"/>
                <a:chExt cx="617228" cy="243086"/>
              </a:xfrm>
            </p:grpSpPr>
            <p:grpSp>
              <p:nvGrpSpPr>
                <p:cNvPr id="331" name="그룹 330">
                  <a:extLst>
                    <a:ext uri="{FF2B5EF4-FFF2-40B4-BE49-F238E27FC236}">
                      <a16:creationId xmlns:a16="http://schemas.microsoft.com/office/drawing/2014/main" id="{AC764003-9E0A-8F57-186D-5E8A4A00773D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333" name="타원 332">
                    <a:extLst>
                      <a:ext uri="{FF2B5EF4-FFF2-40B4-BE49-F238E27FC236}">
                        <a16:creationId xmlns:a16="http://schemas.microsoft.com/office/drawing/2014/main" id="{2456F4B9-60A9-282F-A96E-89AD20835594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334" name="TextBox 333">
                    <a:extLst>
                      <a:ext uri="{FF2B5EF4-FFF2-40B4-BE49-F238E27FC236}">
                        <a16:creationId xmlns:a16="http://schemas.microsoft.com/office/drawing/2014/main" id="{3EEE43E2-1105-A8F4-D3C5-3A8AEEE52BEB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나</a:t>
                    </a:r>
                  </a:p>
                </p:txBody>
              </p:sp>
            </p:grpSp>
            <p:sp>
              <p:nvSpPr>
                <p:cNvPr id="332" name="TextBox 331">
                  <a:extLst>
                    <a:ext uri="{FF2B5EF4-FFF2-40B4-BE49-F238E27FC236}">
                      <a16:creationId xmlns:a16="http://schemas.microsoft.com/office/drawing/2014/main" id="{8FC90156-CBD9-A09D-EF74-8CCBDDA11D6F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30457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평가</a:t>
                  </a: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862CAA-6A3E-2072-A2E0-747AD107DFD4}"/>
              </a:ext>
            </a:extLst>
          </p:cNvPr>
          <p:cNvSpPr txBox="1"/>
          <p:nvPr/>
        </p:nvSpPr>
        <p:spPr>
          <a:xfrm>
            <a:off x="1155752" y="551516"/>
            <a:ext cx="4162999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내용 체계 및 성취기준 </a:t>
            </a:r>
            <a:r>
              <a:rPr lang="en-US" altLang="ko-KR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| </a:t>
            </a:r>
            <a:r>
              <a:rPr lang="ko-KR" altLang="en-US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내용 요소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2A982A-B31F-E9D3-A311-8FFD8F3254E4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03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9E948E93-11D0-45D3-D176-6FBEE4312641}"/>
              </a:ext>
            </a:extLst>
          </p:cNvPr>
          <p:cNvSpPr txBox="1"/>
          <p:nvPr/>
        </p:nvSpPr>
        <p:spPr>
          <a:xfrm>
            <a:off x="1168452" y="361860"/>
            <a:ext cx="258243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Ⅱ.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 과정의 이해 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806B80B2-62AD-C9B7-9613-17381E06A5DD}"/>
              </a:ext>
            </a:extLst>
          </p:cNvPr>
          <p:cNvGrpSpPr/>
          <p:nvPr/>
        </p:nvGrpSpPr>
        <p:grpSpPr>
          <a:xfrm>
            <a:off x="396175" y="1361873"/>
            <a:ext cx="2508562" cy="4803976"/>
            <a:chOff x="396175" y="1361873"/>
            <a:chExt cx="2508562" cy="4803976"/>
          </a:xfrm>
        </p:grpSpPr>
        <p:sp>
          <p:nvSpPr>
            <p:cNvPr id="63" name="자유형 31">
              <a:extLst>
                <a:ext uri="{FF2B5EF4-FFF2-40B4-BE49-F238E27FC236}">
                  <a16:creationId xmlns:a16="http://schemas.microsoft.com/office/drawing/2014/main" id="{A1CEB5C9-B68D-FBBA-1419-E9B201A99B34}"/>
                </a:ext>
              </a:extLst>
            </p:cNvPr>
            <p:cNvSpPr/>
            <p:nvPr/>
          </p:nvSpPr>
          <p:spPr>
            <a:xfrm>
              <a:off x="396175" y="1401116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91" name="자유형 31">
              <a:extLst>
                <a:ext uri="{FF2B5EF4-FFF2-40B4-BE49-F238E27FC236}">
                  <a16:creationId xmlns:a16="http://schemas.microsoft.com/office/drawing/2014/main" id="{5D2BBF2C-AE06-E593-5C67-2D227C740D98}"/>
                </a:ext>
              </a:extLst>
            </p:cNvPr>
            <p:cNvSpPr/>
            <p:nvPr/>
          </p:nvSpPr>
          <p:spPr>
            <a:xfrm rot="16200000">
              <a:off x="393003" y="1721500"/>
              <a:ext cx="78485" cy="7213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D5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92" name="사각형: 둥근 모서리 391">
              <a:extLst>
                <a:ext uri="{FF2B5EF4-FFF2-40B4-BE49-F238E27FC236}">
                  <a16:creationId xmlns:a16="http://schemas.microsoft.com/office/drawing/2014/main" id="{DF45DBE8-B752-D3F7-3CEA-21283443CEAF}"/>
                </a:ext>
              </a:extLst>
            </p:cNvPr>
            <p:cNvSpPr/>
            <p:nvPr/>
          </p:nvSpPr>
          <p:spPr>
            <a:xfrm>
              <a:off x="470506" y="1361873"/>
              <a:ext cx="2434231" cy="4803976"/>
            </a:xfrm>
            <a:prstGeom prst="roundRect">
              <a:avLst>
                <a:gd name="adj" fmla="val 4600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93" name="자유형 31">
              <a:extLst>
                <a:ext uri="{FF2B5EF4-FFF2-40B4-BE49-F238E27FC236}">
                  <a16:creationId xmlns:a16="http://schemas.microsoft.com/office/drawing/2014/main" id="{29B8F4F8-D5E6-777D-C2E5-8D79B9997573}"/>
                </a:ext>
              </a:extLst>
            </p:cNvPr>
            <p:cNvSpPr/>
            <p:nvPr/>
          </p:nvSpPr>
          <p:spPr>
            <a:xfrm rot="10800000">
              <a:off x="1362583" y="1361873"/>
              <a:ext cx="1430628" cy="356454"/>
            </a:xfrm>
            <a:custGeom>
              <a:avLst/>
              <a:gdLst>
                <a:gd name="connsiteX0" fmla="*/ 340585 w 1326965"/>
                <a:gd name="connsiteY0" fmla="*/ 0 h 356900"/>
                <a:gd name="connsiteX1" fmla="*/ 579666 w 1326965"/>
                <a:gd name="connsiteY1" fmla="*/ 0 h 356900"/>
                <a:gd name="connsiteX2" fmla="*/ 623320 w 1326965"/>
                <a:gd name="connsiteY2" fmla="*/ 0 h 356900"/>
                <a:gd name="connsiteX3" fmla="*/ 862401 w 1326965"/>
                <a:gd name="connsiteY3" fmla="*/ 0 h 356900"/>
                <a:gd name="connsiteX4" fmla="*/ 1326965 w 1326965"/>
                <a:gd name="connsiteY4" fmla="*/ 0 h 356900"/>
                <a:gd name="connsiteX5" fmla="*/ 1326965 w 1326965"/>
                <a:gd name="connsiteY5" fmla="*/ 356900 h 356900"/>
                <a:gd name="connsiteX6" fmla="*/ 1285302 w 1326965"/>
                <a:gd name="connsiteY6" fmla="*/ 356900 h 356900"/>
                <a:gd name="connsiteX7" fmla="*/ 1241647 w 1326965"/>
                <a:gd name="connsiteY7" fmla="*/ 356900 h 356900"/>
                <a:gd name="connsiteX8" fmla="*/ 1002566 w 1326965"/>
                <a:gd name="connsiteY8" fmla="*/ 356900 h 356900"/>
                <a:gd name="connsiteX9" fmla="*/ 521816 w 1326965"/>
                <a:gd name="connsiteY9" fmla="*/ 356900 h 356900"/>
                <a:gd name="connsiteX10" fmla="*/ 282735 w 1326965"/>
                <a:gd name="connsiteY10" fmla="*/ 356900 h 356900"/>
                <a:gd name="connsiteX11" fmla="*/ 239081 w 1326965"/>
                <a:gd name="connsiteY11" fmla="*/ 356900 h 356900"/>
                <a:gd name="connsiteX12" fmla="*/ 0 w 1326965"/>
                <a:gd name="connsiteY12" fmla="*/ 356900 h 356900"/>
                <a:gd name="connsiteX13" fmla="*/ 14916 w 1326965"/>
                <a:gd name="connsiteY13" fmla="*/ 349086 h 356900"/>
                <a:gd name="connsiteX14" fmla="*/ 34804 w 1326965"/>
                <a:gd name="connsiteY14" fmla="*/ 336060 h 356900"/>
                <a:gd name="connsiteX15" fmla="*/ 59665 w 1326965"/>
                <a:gd name="connsiteY15" fmla="*/ 315218 h 356900"/>
                <a:gd name="connsiteX16" fmla="*/ 89497 w 1326965"/>
                <a:gd name="connsiteY16" fmla="*/ 281352 h 356900"/>
                <a:gd name="connsiteX17" fmla="*/ 104414 w 1326965"/>
                <a:gd name="connsiteY17" fmla="*/ 260512 h 356900"/>
                <a:gd name="connsiteX18" fmla="*/ 121815 w 1326965"/>
                <a:gd name="connsiteY18" fmla="*/ 237066 h 356900"/>
                <a:gd name="connsiteX19" fmla="*/ 139216 w 1326965"/>
                <a:gd name="connsiteY19" fmla="*/ 208410 h 356900"/>
                <a:gd name="connsiteX20" fmla="*/ 156620 w 1326965"/>
                <a:gd name="connsiteY20" fmla="*/ 174543 h 356900"/>
                <a:gd name="connsiteX21" fmla="*/ 176508 w 1326965"/>
                <a:gd name="connsiteY21" fmla="*/ 138071 h 356900"/>
                <a:gd name="connsiteX22" fmla="*/ 193910 w 1326965"/>
                <a:gd name="connsiteY22" fmla="*/ 96390 h 356900"/>
                <a:gd name="connsiteX23" fmla="*/ 208824 w 1326965"/>
                <a:gd name="connsiteY23" fmla="*/ 65128 h 356900"/>
                <a:gd name="connsiteX24" fmla="*/ 226228 w 1326965"/>
                <a:gd name="connsiteY24" fmla="*/ 41682 h 356900"/>
                <a:gd name="connsiteX25" fmla="*/ 243631 w 1326965"/>
                <a:gd name="connsiteY25" fmla="*/ 23446 h 356900"/>
                <a:gd name="connsiteX26" fmla="*/ 263519 w 1326965"/>
                <a:gd name="connsiteY26" fmla="*/ 13025 h 356900"/>
                <a:gd name="connsiteX27" fmla="*/ 283408 w 1326965"/>
                <a:gd name="connsiteY27" fmla="*/ 5211 h 356900"/>
                <a:gd name="connsiteX28" fmla="*/ 303295 w 1326965"/>
                <a:gd name="connsiteY28" fmla="*/ 2606 h 356900"/>
                <a:gd name="connsiteX29" fmla="*/ 340585 w 1326965"/>
                <a:gd name="connsiteY29" fmla="*/ 0 h 35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26965" h="356900">
                  <a:moveTo>
                    <a:pt x="340585" y="0"/>
                  </a:moveTo>
                  <a:lnTo>
                    <a:pt x="579666" y="0"/>
                  </a:lnTo>
                  <a:lnTo>
                    <a:pt x="623320" y="0"/>
                  </a:lnTo>
                  <a:lnTo>
                    <a:pt x="862401" y="0"/>
                  </a:lnTo>
                  <a:lnTo>
                    <a:pt x="1326965" y="0"/>
                  </a:lnTo>
                  <a:lnTo>
                    <a:pt x="1326965" y="356900"/>
                  </a:lnTo>
                  <a:lnTo>
                    <a:pt x="1285302" y="356900"/>
                  </a:lnTo>
                  <a:lnTo>
                    <a:pt x="1241647" y="356900"/>
                  </a:lnTo>
                  <a:lnTo>
                    <a:pt x="1002566" y="356900"/>
                  </a:lnTo>
                  <a:lnTo>
                    <a:pt x="521816" y="356900"/>
                  </a:lnTo>
                  <a:lnTo>
                    <a:pt x="282735" y="356900"/>
                  </a:lnTo>
                  <a:lnTo>
                    <a:pt x="239081" y="356900"/>
                  </a:lnTo>
                  <a:lnTo>
                    <a:pt x="0" y="356900"/>
                  </a:lnTo>
                  <a:lnTo>
                    <a:pt x="14916" y="349086"/>
                  </a:lnTo>
                  <a:lnTo>
                    <a:pt x="34804" y="336060"/>
                  </a:lnTo>
                  <a:lnTo>
                    <a:pt x="59665" y="315218"/>
                  </a:lnTo>
                  <a:lnTo>
                    <a:pt x="89497" y="281352"/>
                  </a:lnTo>
                  <a:lnTo>
                    <a:pt x="104414" y="260512"/>
                  </a:lnTo>
                  <a:lnTo>
                    <a:pt x="121815" y="237066"/>
                  </a:lnTo>
                  <a:lnTo>
                    <a:pt x="139216" y="208410"/>
                  </a:lnTo>
                  <a:lnTo>
                    <a:pt x="156620" y="174543"/>
                  </a:lnTo>
                  <a:lnTo>
                    <a:pt x="176508" y="138071"/>
                  </a:lnTo>
                  <a:lnTo>
                    <a:pt x="193910" y="96390"/>
                  </a:lnTo>
                  <a:lnTo>
                    <a:pt x="208824" y="65128"/>
                  </a:lnTo>
                  <a:lnTo>
                    <a:pt x="226228" y="41682"/>
                  </a:lnTo>
                  <a:lnTo>
                    <a:pt x="243631" y="23446"/>
                  </a:lnTo>
                  <a:lnTo>
                    <a:pt x="263519" y="13025"/>
                  </a:lnTo>
                  <a:lnTo>
                    <a:pt x="283408" y="5211"/>
                  </a:lnTo>
                  <a:lnTo>
                    <a:pt x="303295" y="2606"/>
                  </a:lnTo>
                  <a:lnTo>
                    <a:pt x="340585" y="0"/>
                  </a:ln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94" name="자유형 31">
              <a:extLst>
                <a:ext uri="{FF2B5EF4-FFF2-40B4-BE49-F238E27FC236}">
                  <a16:creationId xmlns:a16="http://schemas.microsoft.com/office/drawing/2014/main" id="{C91C0557-C619-7174-903D-98D64E06DE51}"/>
                </a:ext>
              </a:extLst>
            </p:cNvPr>
            <p:cNvSpPr/>
            <p:nvPr/>
          </p:nvSpPr>
          <p:spPr>
            <a:xfrm>
              <a:off x="396175" y="1361873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6C282AD3-D3D8-4D29-6870-C6DD3A28FA5B}"/>
                </a:ext>
              </a:extLst>
            </p:cNvPr>
            <p:cNvSpPr txBox="1"/>
            <p:nvPr/>
          </p:nvSpPr>
          <p:spPr>
            <a:xfrm>
              <a:off x="565286" y="1424684"/>
              <a:ext cx="1617430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</a:t>
              </a:r>
            </a:p>
          </p:txBody>
        </p:sp>
        <p:sp>
          <p:nvSpPr>
            <p:cNvPr id="396" name="TextBox 395">
              <a:extLst>
                <a:ext uri="{FF2B5EF4-FFF2-40B4-BE49-F238E27FC236}">
                  <a16:creationId xmlns:a16="http://schemas.microsoft.com/office/drawing/2014/main" id="{58E9AF3F-6147-EC78-BB69-FD7B02D1C975}"/>
                </a:ext>
              </a:extLst>
            </p:cNvPr>
            <p:cNvSpPr txBox="1"/>
            <p:nvPr/>
          </p:nvSpPr>
          <p:spPr>
            <a:xfrm>
              <a:off x="1054435" y="1829372"/>
              <a:ext cx="1266372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교육과정의 개요</a:t>
              </a:r>
            </a:p>
          </p:txBody>
        </p:sp>
        <p:grpSp>
          <p:nvGrpSpPr>
            <p:cNvPr id="397" name="그룹 396">
              <a:extLst>
                <a:ext uri="{FF2B5EF4-FFF2-40B4-BE49-F238E27FC236}">
                  <a16:creationId xmlns:a16="http://schemas.microsoft.com/office/drawing/2014/main" id="{8E79388B-BABB-D44F-5AD2-B04F3C781BAE}"/>
                </a:ext>
              </a:extLst>
            </p:cNvPr>
            <p:cNvGrpSpPr/>
            <p:nvPr/>
          </p:nvGrpSpPr>
          <p:grpSpPr>
            <a:xfrm>
              <a:off x="573659" y="2181196"/>
              <a:ext cx="2227925" cy="391127"/>
              <a:chOff x="573659" y="2181196"/>
              <a:chExt cx="2227925" cy="391127"/>
            </a:xfrm>
          </p:grpSpPr>
          <p:grpSp>
            <p:nvGrpSpPr>
              <p:cNvPr id="472" name="그룹 471">
                <a:extLst>
                  <a:ext uri="{FF2B5EF4-FFF2-40B4-BE49-F238E27FC236}">
                    <a16:creationId xmlns:a16="http://schemas.microsoft.com/office/drawing/2014/main" id="{ED704C05-1180-E29D-A44E-972A7266C3F2}"/>
                  </a:ext>
                </a:extLst>
              </p:cNvPr>
              <p:cNvGrpSpPr/>
              <p:nvPr/>
            </p:nvGrpSpPr>
            <p:grpSpPr>
              <a:xfrm>
                <a:off x="573659" y="2181196"/>
                <a:ext cx="2227925" cy="391127"/>
                <a:chOff x="573659" y="2181196"/>
                <a:chExt cx="2227925" cy="391127"/>
              </a:xfrm>
            </p:grpSpPr>
            <p:sp>
              <p:nvSpPr>
                <p:cNvPr id="474" name="사각형: 둥근 모서리 473">
                  <a:extLst>
                    <a:ext uri="{FF2B5EF4-FFF2-40B4-BE49-F238E27FC236}">
                      <a16:creationId xmlns:a16="http://schemas.microsoft.com/office/drawing/2014/main" id="{4D773ADE-9E01-FA90-EC51-FB47C7DA0587}"/>
                    </a:ext>
                  </a:extLst>
                </p:cNvPr>
                <p:cNvSpPr/>
                <p:nvPr/>
              </p:nvSpPr>
              <p:spPr>
                <a:xfrm>
                  <a:off x="573659" y="2181196"/>
                  <a:ext cx="2227925" cy="391127"/>
                </a:xfrm>
                <a:prstGeom prst="roundRect">
                  <a:avLst>
                    <a:gd name="adj" fmla="val 15122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62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75" name="TextBox 474">
                  <a:extLst>
                    <a:ext uri="{FF2B5EF4-FFF2-40B4-BE49-F238E27FC236}">
                      <a16:creationId xmlns:a16="http://schemas.microsoft.com/office/drawing/2014/main" id="{41924CFB-7B3C-4809-AC9F-A0AB3B7D54D8}"/>
                    </a:ext>
                  </a:extLst>
                </p:cNvPr>
                <p:cNvSpPr txBox="1"/>
                <p:nvPr/>
              </p:nvSpPr>
              <p:spPr>
                <a:xfrm>
                  <a:off x="1119120" y="2276732"/>
                  <a:ext cx="83516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3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성격 및 목표</a:t>
                  </a:r>
                </a:p>
              </p:txBody>
            </p:sp>
            <p:sp>
              <p:nvSpPr>
                <p:cNvPr id="476" name="TextBox 475">
                  <a:extLst>
                    <a:ext uri="{FF2B5EF4-FFF2-40B4-BE49-F238E27FC236}">
                      <a16:creationId xmlns:a16="http://schemas.microsoft.com/office/drawing/2014/main" id="{2363791D-44BA-4A21-642E-8932D0BD059C}"/>
                    </a:ext>
                  </a:extLst>
                </p:cNvPr>
                <p:cNvSpPr txBox="1"/>
                <p:nvPr/>
              </p:nvSpPr>
              <p:spPr>
                <a:xfrm>
                  <a:off x="703816" y="2269037"/>
                  <a:ext cx="224420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CAE9EE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</a:t>
                  </a:r>
                  <a:endPara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cxnSp>
            <p:nvCxnSpPr>
              <p:cNvPr id="473" name="직선 연결선 472">
                <a:extLst>
                  <a:ext uri="{FF2B5EF4-FFF2-40B4-BE49-F238E27FC236}">
                    <a16:creationId xmlns:a16="http://schemas.microsoft.com/office/drawing/2014/main" id="{EE770192-4141-61B3-7A1D-FDD34096A5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3608" y="2233234"/>
                <a:ext cx="0" cy="287050"/>
              </a:xfrm>
              <a:prstGeom prst="line">
                <a:avLst/>
              </a:prstGeom>
              <a:ln w="19050">
                <a:solidFill>
                  <a:srgbClr val="9EC4D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8" name="그룹 397">
              <a:extLst>
                <a:ext uri="{FF2B5EF4-FFF2-40B4-BE49-F238E27FC236}">
                  <a16:creationId xmlns:a16="http://schemas.microsoft.com/office/drawing/2014/main" id="{9790844F-A792-9966-05A0-EAA742C89E64}"/>
                </a:ext>
              </a:extLst>
            </p:cNvPr>
            <p:cNvGrpSpPr/>
            <p:nvPr/>
          </p:nvGrpSpPr>
          <p:grpSpPr>
            <a:xfrm>
              <a:off x="573659" y="2684789"/>
              <a:ext cx="2227925" cy="2097261"/>
              <a:chOff x="573659" y="2670057"/>
              <a:chExt cx="2227925" cy="2097261"/>
            </a:xfrm>
          </p:grpSpPr>
          <p:grpSp>
            <p:nvGrpSpPr>
              <p:cNvPr id="446" name="그룹 445">
                <a:extLst>
                  <a:ext uri="{FF2B5EF4-FFF2-40B4-BE49-F238E27FC236}">
                    <a16:creationId xmlns:a16="http://schemas.microsoft.com/office/drawing/2014/main" id="{272C34DA-464B-3B65-6FF5-F010419B8B7D}"/>
                  </a:ext>
                </a:extLst>
              </p:cNvPr>
              <p:cNvGrpSpPr/>
              <p:nvPr/>
            </p:nvGrpSpPr>
            <p:grpSpPr>
              <a:xfrm>
                <a:off x="573659" y="2670057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467" name="그룹 466">
                  <a:extLst>
                    <a:ext uri="{FF2B5EF4-FFF2-40B4-BE49-F238E27FC236}">
                      <a16:creationId xmlns:a16="http://schemas.microsoft.com/office/drawing/2014/main" id="{C3629057-A081-81D2-5298-3CA1C98B7CE2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469" name="사각형: 둥근 모서리 468">
                    <a:extLst>
                      <a:ext uri="{FF2B5EF4-FFF2-40B4-BE49-F238E27FC236}">
                        <a16:creationId xmlns:a16="http://schemas.microsoft.com/office/drawing/2014/main" id="{8E38B6C5-C45E-187D-1574-C91B32008E0B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70" name="TextBox 469">
                    <a:extLst>
                      <a:ext uri="{FF2B5EF4-FFF2-40B4-BE49-F238E27FC236}">
                        <a16:creationId xmlns:a16="http://schemas.microsoft.com/office/drawing/2014/main" id="{ECA2212B-0506-A179-6BF3-7C794FC63ADB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53888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 체계 및 성취기준</a:t>
                    </a:r>
                  </a:p>
                </p:txBody>
              </p:sp>
              <p:sp>
                <p:nvSpPr>
                  <p:cNvPr id="471" name="TextBox 470">
                    <a:extLst>
                      <a:ext uri="{FF2B5EF4-FFF2-40B4-BE49-F238E27FC236}">
                        <a16:creationId xmlns:a16="http://schemas.microsoft.com/office/drawing/2014/main" id="{92212F08-FB72-94DB-C3D1-FE80B8672C60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468" name="직선 연결선 467">
                  <a:extLst>
                    <a:ext uri="{FF2B5EF4-FFF2-40B4-BE49-F238E27FC236}">
                      <a16:creationId xmlns:a16="http://schemas.microsoft.com/office/drawing/2014/main" id="{4A9D944A-825F-1EF2-B813-5B2C2E7F70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7" name="그룹 446">
                <a:extLst>
                  <a:ext uri="{FF2B5EF4-FFF2-40B4-BE49-F238E27FC236}">
                    <a16:creationId xmlns:a16="http://schemas.microsoft.com/office/drawing/2014/main" id="{2C03815A-D5A7-29A7-48BD-1422FD14C716}"/>
                  </a:ext>
                </a:extLst>
              </p:cNvPr>
              <p:cNvGrpSpPr/>
              <p:nvPr/>
            </p:nvGrpSpPr>
            <p:grpSpPr>
              <a:xfrm>
                <a:off x="671982" y="3156209"/>
                <a:ext cx="2013444" cy="1611109"/>
                <a:chOff x="671982" y="3156209"/>
                <a:chExt cx="2013444" cy="1611109"/>
              </a:xfrm>
            </p:grpSpPr>
            <p:grpSp>
              <p:nvGrpSpPr>
                <p:cNvPr id="448" name="그룹 447">
                  <a:extLst>
                    <a:ext uri="{FF2B5EF4-FFF2-40B4-BE49-F238E27FC236}">
                      <a16:creationId xmlns:a16="http://schemas.microsoft.com/office/drawing/2014/main" id="{212DD1B0-69C6-B9D2-F15D-8B791E35A731}"/>
                    </a:ext>
                  </a:extLst>
                </p:cNvPr>
                <p:cNvGrpSpPr/>
                <p:nvPr/>
              </p:nvGrpSpPr>
              <p:grpSpPr>
                <a:xfrm>
                  <a:off x="671982" y="3156209"/>
                  <a:ext cx="1285680" cy="875542"/>
                  <a:chOff x="1064903" y="3156209"/>
                  <a:chExt cx="1285680" cy="875542"/>
                </a:xfrm>
              </p:grpSpPr>
              <p:grpSp>
                <p:nvGrpSpPr>
                  <p:cNvPr id="458" name="그룹 457">
                    <a:extLst>
                      <a:ext uri="{FF2B5EF4-FFF2-40B4-BE49-F238E27FC236}">
                        <a16:creationId xmlns:a16="http://schemas.microsoft.com/office/drawing/2014/main" id="{F66E9BAD-4A7D-00F8-BFC9-75ED59A88FD2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463" name="그룹 462">
                      <a:extLst>
                        <a:ext uri="{FF2B5EF4-FFF2-40B4-BE49-F238E27FC236}">
                          <a16:creationId xmlns:a16="http://schemas.microsoft.com/office/drawing/2014/main" id="{F0EE2FD9-C8E7-7F40-7B2A-CFF2E71E963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465" name="타원 464">
                        <a:extLst>
                          <a:ext uri="{FF2B5EF4-FFF2-40B4-BE49-F238E27FC236}">
                            <a16:creationId xmlns:a16="http://schemas.microsoft.com/office/drawing/2014/main" id="{6A0D77BE-6930-9A4A-96A1-0A2736BD8B6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66" name="TextBox 465">
                        <a:extLst>
                          <a:ext uri="{FF2B5EF4-FFF2-40B4-BE49-F238E27FC236}">
                            <a16:creationId xmlns:a16="http://schemas.microsoft.com/office/drawing/2014/main" id="{1362DCB8-DA63-5756-F31D-8DB626FFDE1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가</a:t>
                        </a:r>
                      </a:p>
                    </p:txBody>
                  </p:sp>
                </p:grpSp>
                <p:sp>
                  <p:nvSpPr>
                    <p:cNvPr id="464" name="TextBox 463">
                      <a:extLst>
                        <a:ext uri="{FF2B5EF4-FFF2-40B4-BE49-F238E27FC236}">
                          <a16:creationId xmlns:a16="http://schemas.microsoft.com/office/drawing/2014/main" id="{113529CF-110C-CFE7-6BDC-4C0E7A613C2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내용 체계</a:t>
                      </a:r>
                    </a:p>
                  </p:txBody>
                </p:sp>
              </p:grpSp>
              <p:grpSp>
                <p:nvGrpSpPr>
                  <p:cNvPr id="459" name="그룹 458">
                    <a:extLst>
                      <a:ext uri="{FF2B5EF4-FFF2-40B4-BE49-F238E27FC236}">
                        <a16:creationId xmlns:a16="http://schemas.microsoft.com/office/drawing/2014/main" id="{5B1A5190-62AC-2513-E98B-D55384E5B469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973023" cy="583350"/>
                    <a:chOff x="1377560" y="3448401"/>
                    <a:chExt cx="973023" cy="583350"/>
                  </a:xfrm>
                </p:grpSpPr>
                <p:sp>
                  <p:nvSpPr>
                    <p:cNvPr id="460" name="TextBox 459">
                      <a:extLst>
                        <a:ext uri="{FF2B5EF4-FFF2-40B4-BE49-F238E27FC236}">
                          <a16:creationId xmlns:a16="http://schemas.microsoft.com/office/drawing/2014/main" id="{5642C410-4373-D82E-882A-BB4AED3F31E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37510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영역</a:t>
                      </a:r>
                    </a:p>
                  </p:txBody>
                </p:sp>
                <p:sp>
                  <p:nvSpPr>
                    <p:cNvPr id="461" name="TextBox 460">
                      <a:extLst>
                        <a:ext uri="{FF2B5EF4-FFF2-40B4-BE49-F238E27FC236}">
                          <a16:creationId xmlns:a16="http://schemas.microsoft.com/office/drawing/2014/main" id="{6FE8E183-E888-5BA9-A256-9B5A526DD6E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97302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핵심 아이디어 </a:t>
                      </a:r>
                    </a:p>
                  </p:txBody>
                </p:sp>
                <p:sp>
                  <p:nvSpPr>
                    <p:cNvPr id="462" name="TextBox 461">
                      <a:extLst>
                        <a:ext uri="{FF2B5EF4-FFF2-40B4-BE49-F238E27FC236}">
                          <a16:creationId xmlns:a16="http://schemas.microsoft.com/office/drawing/2014/main" id="{AEA9E68C-B104-18E5-090C-EA0C34C4CA4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847085"/>
                      <a:ext cx="67486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200" b="1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내용 요소</a:t>
                      </a:r>
                    </a:p>
                  </p:txBody>
                </p:sp>
              </p:grpSp>
            </p:grpSp>
            <p:grpSp>
              <p:nvGrpSpPr>
                <p:cNvPr id="449" name="그룹 448">
                  <a:extLst>
                    <a:ext uri="{FF2B5EF4-FFF2-40B4-BE49-F238E27FC236}">
                      <a16:creationId xmlns:a16="http://schemas.microsoft.com/office/drawing/2014/main" id="{7BE52846-9888-45EF-5E75-4554F5D267CC}"/>
                    </a:ext>
                  </a:extLst>
                </p:cNvPr>
                <p:cNvGrpSpPr/>
                <p:nvPr/>
              </p:nvGrpSpPr>
              <p:grpSpPr>
                <a:xfrm>
                  <a:off x="671982" y="4106507"/>
                  <a:ext cx="2013444" cy="660811"/>
                  <a:chOff x="1064903" y="3156209"/>
                  <a:chExt cx="2013444" cy="660811"/>
                </a:xfrm>
              </p:grpSpPr>
              <p:grpSp>
                <p:nvGrpSpPr>
                  <p:cNvPr id="450" name="그룹 449">
                    <a:extLst>
                      <a:ext uri="{FF2B5EF4-FFF2-40B4-BE49-F238E27FC236}">
                        <a16:creationId xmlns:a16="http://schemas.microsoft.com/office/drawing/2014/main" id="{80E6E786-2B61-81BA-B922-F229263DF2CC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454" name="그룹 453">
                      <a:extLst>
                        <a:ext uri="{FF2B5EF4-FFF2-40B4-BE49-F238E27FC236}">
                          <a16:creationId xmlns:a16="http://schemas.microsoft.com/office/drawing/2014/main" id="{4494E14A-0D4F-FF5C-87C2-6F2E9531180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456" name="타원 455">
                        <a:extLst>
                          <a:ext uri="{FF2B5EF4-FFF2-40B4-BE49-F238E27FC236}">
                            <a16:creationId xmlns:a16="http://schemas.microsoft.com/office/drawing/2014/main" id="{19995B3D-CD54-EA85-FE21-19E09E401B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57" name="TextBox 456">
                        <a:extLst>
                          <a:ext uri="{FF2B5EF4-FFF2-40B4-BE49-F238E27FC236}">
                            <a16:creationId xmlns:a16="http://schemas.microsoft.com/office/drawing/2014/main" id="{54134E05-440C-4FEE-142A-452A0FF1814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나</a:t>
                        </a:r>
                      </a:p>
                    </p:txBody>
                  </p:sp>
                </p:grpSp>
                <p:sp>
                  <p:nvSpPr>
                    <p:cNvPr id="455" name="TextBox 454">
                      <a:extLst>
                        <a:ext uri="{FF2B5EF4-FFF2-40B4-BE49-F238E27FC236}">
                          <a16:creationId xmlns:a16="http://schemas.microsoft.com/office/drawing/2014/main" id="{EDF8D015-79F0-61CE-DB2F-80579FFABAB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성취 기준</a:t>
                      </a:r>
                    </a:p>
                  </p:txBody>
                </p:sp>
              </p:grpSp>
              <p:grpSp>
                <p:nvGrpSpPr>
                  <p:cNvPr id="451" name="그룹 450">
                    <a:extLst>
                      <a:ext uri="{FF2B5EF4-FFF2-40B4-BE49-F238E27FC236}">
                        <a16:creationId xmlns:a16="http://schemas.microsoft.com/office/drawing/2014/main" id="{4A069200-02B0-482D-A33F-C46068884236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1700787" cy="368619"/>
                    <a:chOff x="1377560" y="3448401"/>
                    <a:chExt cx="1700787" cy="368619"/>
                  </a:xfrm>
                </p:grpSpPr>
                <p:sp>
                  <p:nvSpPr>
                    <p:cNvPr id="452" name="TextBox 451">
                      <a:extLst>
                        <a:ext uri="{FF2B5EF4-FFF2-40B4-BE49-F238E27FC236}">
                          <a16:creationId xmlns:a16="http://schemas.microsoft.com/office/drawing/2014/main" id="{44C27E89-AE2B-7009-71C8-6C4F7F3C203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94096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해설</a:t>
                      </a:r>
                    </a:p>
                  </p:txBody>
                </p:sp>
                <p:sp>
                  <p:nvSpPr>
                    <p:cNvPr id="453" name="TextBox 452">
                      <a:extLst>
                        <a:ext uri="{FF2B5EF4-FFF2-40B4-BE49-F238E27FC236}">
                          <a16:creationId xmlns:a16="http://schemas.microsoft.com/office/drawing/2014/main" id="{C7356D5C-658D-2F8A-DB7B-C4B6E943010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1700787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적용 시 고려 사항</a:t>
                      </a:r>
                    </a:p>
                  </p:txBody>
                </p:sp>
              </p:grpSp>
            </p:grpSp>
          </p:grpSp>
        </p:grpSp>
        <p:grpSp>
          <p:nvGrpSpPr>
            <p:cNvPr id="399" name="그룹 398">
              <a:extLst>
                <a:ext uri="{FF2B5EF4-FFF2-40B4-BE49-F238E27FC236}">
                  <a16:creationId xmlns:a16="http://schemas.microsoft.com/office/drawing/2014/main" id="{0F21E431-BE39-D15D-03CB-DC74A70A7330}"/>
                </a:ext>
              </a:extLst>
            </p:cNvPr>
            <p:cNvGrpSpPr/>
            <p:nvPr/>
          </p:nvGrpSpPr>
          <p:grpSpPr>
            <a:xfrm>
              <a:off x="573659" y="4967540"/>
              <a:ext cx="2227925" cy="1047429"/>
              <a:chOff x="573659" y="5062416"/>
              <a:chExt cx="2227925" cy="1047429"/>
            </a:xfrm>
          </p:grpSpPr>
          <p:grpSp>
            <p:nvGrpSpPr>
              <p:cNvPr id="424" name="그룹 423">
                <a:extLst>
                  <a:ext uri="{FF2B5EF4-FFF2-40B4-BE49-F238E27FC236}">
                    <a16:creationId xmlns:a16="http://schemas.microsoft.com/office/drawing/2014/main" id="{C9C04158-C6CA-37B2-EE48-F9B5F1032A64}"/>
                  </a:ext>
                </a:extLst>
              </p:cNvPr>
              <p:cNvGrpSpPr/>
              <p:nvPr/>
            </p:nvGrpSpPr>
            <p:grpSpPr>
              <a:xfrm>
                <a:off x="573659" y="5062416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441" name="그룹 440">
                  <a:extLst>
                    <a:ext uri="{FF2B5EF4-FFF2-40B4-BE49-F238E27FC236}">
                      <a16:creationId xmlns:a16="http://schemas.microsoft.com/office/drawing/2014/main" id="{1175C2CA-E0AA-D8ED-3229-7E7DBA78D35B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443" name="사각형: 둥근 모서리 442">
                    <a:extLst>
                      <a:ext uri="{FF2B5EF4-FFF2-40B4-BE49-F238E27FC236}">
                        <a16:creationId xmlns:a16="http://schemas.microsoft.com/office/drawing/2014/main" id="{A7A7B032-A48D-B103-165E-1956F9CF057B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44" name="TextBox 443">
                    <a:extLst>
                      <a:ext uri="{FF2B5EF4-FFF2-40B4-BE49-F238E27FC236}">
                        <a16:creationId xmlns:a16="http://schemas.microsoft.com/office/drawing/2014/main" id="{C94CD1A0-FA45-11F8-8DAB-6B9B8EE92CB7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229504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교수</a:t>
                    </a:r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 및 평가 </a:t>
                    </a:r>
                  </a:p>
                </p:txBody>
              </p:sp>
              <p:sp>
                <p:nvSpPr>
                  <p:cNvPr id="445" name="TextBox 444">
                    <a:extLst>
                      <a:ext uri="{FF2B5EF4-FFF2-40B4-BE49-F238E27FC236}">
                        <a16:creationId xmlns:a16="http://schemas.microsoft.com/office/drawing/2014/main" id="{B25CF7C0-7293-71FD-1C80-318803F553F9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3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442" name="직선 연결선 441">
                  <a:extLst>
                    <a:ext uri="{FF2B5EF4-FFF2-40B4-BE49-F238E27FC236}">
                      <a16:creationId xmlns:a16="http://schemas.microsoft.com/office/drawing/2014/main" id="{16AC2DE7-7E4C-9190-64CB-5244341722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6" name="그룹 425">
                <a:extLst>
                  <a:ext uri="{FF2B5EF4-FFF2-40B4-BE49-F238E27FC236}">
                    <a16:creationId xmlns:a16="http://schemas.microsoft.com/office/drawing/2014/main" id="{6665A4F7-848E-61F6-08C7-14C7D6491E93}"/>
                  </a:ext>
                </a:extLst>
              </p:cNvPr>
              <p:cNvGrpSpPr/>
              <p:nvPr/>
            </p:nvGrpSpPr>
            <p:grpSpPr>
              <a:xfrm>
                <a:off x="671982" y="5548568"/>
                <a:ext cx="974698" cy="243086"/>
                <a:chOff x="1064903" y="3156209"/>
                <a:chExt cx="974698" cy="243086"/>
              </a:xfrm>
            </p:grpSpPr>
            <p:grpSp>
              <p:nvGrpSpPr>
                <p:cNvPr id="435" name="그룹 434">
                  <a:extLst>
                    <a:ext uri="{FF2B5EF4-FFF2-40B4-BE49-F238E27FC236}">
                      <a16:creationId xmlns:a16="http://schemas.microsoft.com/office/drawing/2014/main" id="{CB62BE90-68D6-0FE5-1279-ABCE66280E4F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439" name="타원 438">
                    <a:extLst>
                      <a:ext uri="{FF2B5EF4-FFF2-40B4-BE49-F238E27FC236}">
                        <a16:creationId xmlns:a16="http://schemas.microsoft.com/office/drawing/2014/main" id="{6A93FAAD-B4EA-7E9F-D758-3C7F7784C948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40" name="TextBox 439">
                    <a:extLst>
                      <a:ext uri="{FF2B5EF4-FFF2-40B4-BE49-F238E27FC236}">
                        <a16:creationId xmlns:a16="http://schemas.microsoft.com/office/drawing/2014/main" id="{9C533B39-F7C8-C3C5-A6DC-2A2422508DDF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</a:t>
                    </a:r>
                  </a:p>
                </p:txBody>
              </p:sp>
            </p:grpSp>
            <p:sp>
              <p:nvSpPr>
                <p:cNvPr id="438" name="TextBox 437">
                  <a:extLst>
                    <a:ext uri="{FF2B5EF4-FFF2-40B4-BE49-F238E27FC236}">
                      <a16:creationId xmlns:a16="http://schemas.microsoft.com/office/drawing/2014/main" id="{5043E16B-8134-3E8A-CD62-9DA3D848F34C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66204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교수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학습</a:t>
                  </a:r>
                </a:p>
              </p:txBody>
            </p:sp>
          </p:grpSp>
          <p:grpSp>
            <p:nvGrpSpPr>
              <p:cNvPr id="430" name="그룹 429">
                <a:extLst>
                  <a:ext uri="{FF2B5EF4-FFF2-40B4-BE49-F238E27FC236}">
                    <a16:creationId xmlns:a16="http://schemas.microsoft.com/office/drawing/2014/main" id="{31E31698-4068-1EF7-085C-F898B6C74417}"/>
                  </a:ext>
                </a:extLst>
              </p:cNvPr>
              <p:cNvGrpSpPr/>
              <p:nvPr/>
            </p:nvGrpSpPr>
            <p:grpSpPr>
              <a:xfrm>
                <a:off x="671982" y="5866759"/>
                <a:ext cx="617228" cy="243086"/>
                <a:chOff x="1064903" y="3156209"/>
                <a:chExt cx="617228" cy="243086"/>
              </a:xfrm>
            </p:grpSpPr>
            <p:grpSp>
              <p:nvGrpSpPr>
                <p:cNvPr id="431" name="그룹 430">
                  <a:extLst>
                    <a:ext uri="{FF2B5EF4-FFF2-40B4-BE49-F238E27FC236}">
                      <a16:creationId xmlns:a16="http://schemas.microsoft.com/office/drawing/2014/main" id="{DBE31F52-8904-E196-042C-1B2E5C1F451B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433" name="타원 432">
                    <a:extLst>
                      <a:ext uri="{FF2B5EF4-FFF2-40B4-BE49-F238E27FC236}">
                        <a16:creationId xmlns:a16="http://schemas.microsoft.com/office/drawing/2014/main" id="{26D6797C-EC04-82EF-38E4-F89646C0946A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34" name="TextBox 433">
                    <a:extLst>
                      <a:ext uri="{FF2B5EF4-FFF2-40B4-BE49-F238E27FC236}">
                        <a16:creationId xmlns:a16="http://schemas.microsoft.com/office/drawing/2014/main" id="{EBDEF220-0C93-0FDA-9A5B-3D4F72E1694D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나</a:t>
                    </a:r>
                  </a:p>
                </p:txBody>
              </p:sp>
            </p:grpSp>
            <p:sp>
              <p:nvSpPr>
                <p:cNvPr id="432" name="TextBox 431">
                  <a:extLst>
                    <a:ext uri="{FF2B5EF4-FFF2-40B4-BE49-F238E27FC236}">
                      <a16:creationId xmlns:a16="http://schemas.microsoft.com/office/drawing/2014/main" id="{E0423900-AD41-E8D4-8CAD-8E502474EE4D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30457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평가</a:t>
                  </a:r>
                </a:p>
              </p:txBody>
            </p:sp>
          </p:grpSp>
        </p:grp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1541A21C-C5FB-6565-8B2D-D7EA96CBA7FA}"/>
              </a:ext>
            </a:extLst>
          </p:cNvPr>
          <p:cNvGrpSpPr/>
          <p:nvPr/>
        </p:nvGrpSpPr>
        <p:grpSpPr>
          <a:xfrm>
            <a:off x="3034602" y="1361873"/>
            <a:ext cx="5638892" cy="4803976"/>
            <a:chOff x="3034602" y="1361873"/>
            <a:chExt cx="5638892" cy="4803976"/>
          </a:xfrm>
        </p:grpSpPr>
        <p:sp>
          <p:nvSpPr>
            <p:cNvPr id="384" name="타원 383">
              <a:extLst>
                <a:ext uri="{FF2B5EF4-FFF2-40B4-BE49-F238E27FC236}">
                  <a16:creationId xmlns:a16="http://schemas.microsoft.com/office/drawing/2014/main" id="{E0B4D53C-E293-21E8-3B2F-EBFCDE1EC672}"/>
                </a:ext>
              </a:extLst>
            </p:cNvPr>
            <p:cNvSpPr/>
            <p:nvPr/>
          </p:nvSpPr>
          <p:spPr>
            <a:xfrm>
              <a:off x="4468211" y="2106263"/>
              <a:ext cx="2800921" cy="2800921"/>
            </a:xfrm>
            <a:prstGeom prst="ellipse">
              <a:avLst/>
            </a:prstGeom>
            <a:ln w="19050">
              <a:solidFill>
                <a:srgbClr val="DCF1F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385" name="그룹 384">
              <a:extLst>
                <a:ext uri="{FF2B5EF4-FFF2-40B4-BE49-F238E27FC236}">
                  <a16:creationId xmlns:a16="http://schemas.microsoft.com/office/drawing/2014/main" id="{2021AA84-8586-8649-78DB-8672F5C84195}"/>
                </a:ext>
              </a:extLst>
            </p:cNvPr>
            <p:cNvGrpSpPr/>
            <p:nvPr/>
          </p:nvGrpSpPr>
          <p:grpSpPr>
            <a:xfrm>
              <a:off x="3441214" y="1361873"/>
              <a:ext cx="4920277" cy="3552763"/>
              <a:chOff x="3341378" y="1463846"/>
              <a:chExt cx="5120060" cy="3697018"/>
            </a:xfrm>
          </p:grpSpPr>
          <p:grpSp>
            <p:nvGrpSpPr>
              <p:cNvPr id="402" name="그룹 401">
                <a:extLst>
                  <a:ext uri="{FF2B5EF4-FFF2-40B4-BE49-F238E27FC236}">
                    <a16:creationId xmlns:a16="http://schemas.microsoft.com/office/drawing/2014/main" id="{2F6AE8A6-F805-E6AA-E3FA-4781AD8C092C}"/>
                  </a:ext>
                </a:extLst>
              </p:cNvPr>
              <p:cNvGrpSpPr/>
              <p:nvPr/>
            </p:nvGrpSpPr>
            <p:grpSpPr>
              <a:xfrm>
                <a:off x="3932561" y="1463846"/>
                <a:ext cx="3914740" cy="3697018"/>
                <a:chOff x="3932561" y="1463847"/>
                <a:chExt cx="3914740" cy="3697020"/>
              </a:xfrm>
            </p:grpSpPr>
            <p:grpSp>
              <p:nvGrpSpPr>
                <p:cNvPr id="418" name="그룹 417">
                  <a:extLst>
                    <a:ext uri="{FF2B5EF4-FFF2-40B4-BE49-F238E27FC236}">
                      <a16:creationId xmlns:a16="http://schemas.microsoft.com/office/drawing/2014/main" id="{A9FECBA5-806F-F49B-12A3-F0090B61B265}"/>
                    </a:ext>
                  </a:extLst>
                </p:cNvPr>
                <p:cNvGrpSpPr/>
                <p:nvPr/>
              </p:nvGrpSpPr>
              <p:grpSpPr>
                <a:xfrm>
                  <a:off x="3932561" y="1463847"/>
                  <a:ext cx="3914740" cy="3697020"/>
                  <a:chOff x="3932561" y="1463847"/>
                  <a:chExt cx="3914740" cy="3697020"/>
                </a:xfrm>
              </p:grpSpPr>
              <p:grpSp>
                <p:nvGrpSpPr>
                  <p:cNvPr id="422" name="그룹 421">
                    <a:extLst>
                      <a:ext uri="{FF2B5EF4-FFF2-40B4-BE49-F238E27FC236}">
                        <a16:creationId xmlns:a16="http://schemas.microsoft.com/office/drawing/2014/main" id="{FC7EEC74-C0FE-1048-842D-92A56F4C36AA}"/>
                      </a:ext>
                    </a:extLst>
                  </p:cNvPr>
                  <p:cNvGrpSpPr/>
                  <p:nvPr/>
                </p:nvGrpSpPr>
                <p:grpSpPr>
                  <a:xfrm>
                    <a:off x="3932561" y="1463847"/>
                    <a:ext cx="3914740" cy="3697020"/>
                    <a:chOff x="1630536" y="672240"/>
                    <a:chExt cx="5878444" cy="5551514"/>
                  </a:xfrm>
                </p:grpSpPr>
                <p:sp>
                  <p:nvSpPr>
                    <p:cNvPr id="427" name="자유형: 도형 426">
                      <a:extLst>
                        <a:ext uri="{FF2B5EF4-FFF2-40B4-BE49-F238E27FC236}">
                          <a16:creationId xmlns:a16="http://schemas.microsoft.com/office/drawing/2014/main" id="{786CDD41-6700-430F-3A5F-A222180A5A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94274" y="672240"/>
                      <a:ext cx="1750781" cy="3062545"/>
                    </a:xfrm>
                    <a:custGeom>
                      <a:avLst/>
                      <a:gdLst>
                        <a:gd name="connsiteX0" fmla="*/ 1167098 w 1925859"/>
                        <a:gd name="connsiteY0" fmla="*/ 2074164 h 3368801"/>
                        <a:gd name="connsiteX1" fmla="*/ 1073563 w 1925859"/>
                        <a:gd name="connsiteY1" fmla="*/ 2236184 h 3368801"/>
                        <a:gd name="connsiteX2" fmla="*/ 1073563 w 1925859"/>
                        <a:gd name="connsiteY2" fmla="*/ 2244471 h 3368801"/>
                        <a:gd name="connsiteX3" fmla="*/ 1167098 w 1925859"/>
                        <a:gd name="connsiteY3" fmla="*/ 2406491 h 3368801"/>
                        <a:gd name="connsiteX4" fmla="*/ 1350836 w 1925859"/>
                        <a:gd name="connsiteY4" fmla="*/ 2512505 h 3368801"/>
                        <a:gd name="connsiteX5" fmla="*/ 1444371 w 1925859"/>
                        <a:gd name="connsiteY5" fmla="*/ 2674525 h 3368801"/>
                        <a:gd name="connsiteX6" fmla="*/ 1444371 w 1925859"/>
                        <a:gd name="connsiteY6" fmla="*/ 3014472 h 3368801"/>
                        <a:gd name="connsiteX7" fmla="*/ 1350836 w 1925859"/>
                        <a:gd name="connsiteY7" fmla="*/ 3176492 h 3368801"/>
                        <a:gd name="connsiteX8" fmla="*/ 1056418 w 1925859"/>
                        <a:gd name="connsiteY8" fmla="*/ 3346514 h 3368801"/>
                        <a:gd name="connsiteX9" fmla="*/ 869347 w 1925859"/>
                        <a:gd name="connsiteY9" fmla="*/ 3346514 h 3368801"/>
                        <a:gd name="connsiteX10" fmla="*/ 574929 w 1925859"/>
                        <a:gd name="connsiteY10" fmla="*/ 3176492 h 3368801"/>
                        <a:gd name="connsiteX11" fmla="*/ 481394 w 1925859"/>
                        <a:gd name="connsiteY11" fmla="*/ 3014472 h 3368801"/>
                        <a:gd name="connsiteX12" fmla="*/ 481394 w 1925859"/>
                        <a:gd name="connsiteY12" fmla="*/ 2674525 h 3368801"/>
                        <a:gd name="connsiteX13" fmla="*/ 574929 w 1925859"/>
                        <a:gd name="connsiteY13" fmla="*/ 2512505 h 3368801"/>
                        <a:gd name="connsiteX14" fmla="*/ 758666 w 1925859"/>
                        <a:gd name="connsiteY14" fmla="*/ 2406491 h 3368801"/>
                        <a:gd name="connsiteX15" fmla="*/ 852202 w 1925859"/>
                        <a:gd name="connsiteY15" fmla="*/ 2244471 h 3368801"/>
                        <a:gd name="connsiteX16" fmla="*/ 852202 w 1925859"/>
                        <a:gd name="connsiteY16" fmla="*/ 2236184 h 3368801"/>
                        <a:gd name="connsiteX17" fmla="*/ 758666 w 1925859"/>
                        <a:gd name="connsiteY17" fmla="*/ 2074164 h 3368801"/>
                        <a:gd name="connsiteX18" fmla="*/ 93535 w 1925859"/>
                        <a:gd name="connsiteY18" fmla="*/ 1690116 h 3368801"/>
                        <a:gd name="connsiteX19" fmla="*/ 0 w 1925859"/>
                        <a:gd name="connsiteY19" fmla="*/ 1528096 h 3368801"/>
                        <a:gd name="connsiteX20" fmla="*/ 0 w 1925859"/>
                        <a:gd name="connsiteY20" fmla="*/ 632174 h 3368801"/>
                        <a:gd name="connsiteX21" fmla="*/ 93535 w 1925859"/>
                        <a:gd name="connsiteY21" fmla="*/ 470154 h 3368801"/>
                        <a:gd name="connsiteX22" fmla="*/ 869347 w 1925859"/>
                        <a:gd name="connsiteY22" fmla="*/ 22289 h 3368801"/>
                        <a:gd name="connsiteX23" fmla="*/ 1056418 w 1925859"/>
                        <a:gd name="connsiteY23" fmla="*/ 22289 h 3368801"/>
                        <a:gd name="connsiteX24" fmla="*/ 1832324 w 1925859"/>
                        <a:gd name="connsiteY24" fmla="*/ 470249 h 3368801"/>
                        <a:gd name="connsiteX25" fmla="*/ 1925860 w 1925859"/>
                        <a:gd name="connsiteY25" fmla="*/ 632270 h 3368801"/>
                        <a:gd name="connsiteX26" fmla="*/ 1925860 w 1925859"/>
                        <a:gd name="connsiteY26" fmla="*/ 1528191 h 3368801"/>
                        <a:gd name="connsiteX27" fmla="*/ 1832324 w 1925859"/>
                        <a:gd name="connsiteY27" fmla="*/ 1690211 h 3368801"/>
                        <a:gd name="connsiteX28" fmla="*/ 1167098 w 1925859"/>
                        <a:gd name="connsiteY28" fmla="*/ 2074259 h 33688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1925859" h="3368801">
                          <a:moveTo>
                            <a:pt x="1167098" y="2074164"/>
                          </a:moveTo>
                          <a:cubicBezTo>
                            <a:pt x="1115663" y="2103882"/>
                            <a:pt x="1073563" y="2176748"/>
                            <a:pt x="1073563" y="2236184"/>
                          </a:cubicBezTo>
                          <a:lnTo>
                            <a:pt x="1073563" y="2244471"/>
                          </a:lnTo>
                          <a:cubicBezTo>
                            <a:pt x="1073563" y="2303907"/>
                            <a:pt x="1115663" y="2376773"/>
                            <a:pt x="1167098" y="2406491"/>
                          </a:cubicBezTo>
                          <a:lnTo>
                            <a:pt x="1350836" y="2512505"/>
                          </a:lnTo>
                          <a:cubicBezTo>
                            <a:pt x="1402271" y="2542223"/>
                            <a:pt x="1444371" y="2615089"/>
                            <a:pt x="1444371" y="2674525"/>
                          </a:cubicBezTo>
                          <a:lnTo>
                            <a:pt x="1444371" y="3014472"/>
                          </a:lnTo>
                          <a:cubicBezTo>
                            <a:pt x="1444371" y="3073908"/>
                            <a:pt x="1402271" y="3146774"/>
                            <a:pt x="1350836" y="3176492"/>
                          </a:cubicBezTo>
                          <a:lnTo>
                            <a:pt x="1056418" y="3346514"/>
                          </a:lnTo>
                          <a:cubicBezTo>
                            <a:pt x="1004983" y="3376232"/>
                            <a:pt x="920782" y="3376232"/>
                            <a:pt x="869347" y="3346514"/>
                          </a:cubicBezTo>
                          <a:lnTo>
                            <a:pt x="574929" y="3176492"/>
                          </a:lnTo>
                          <a:cubicBezTo>
                            <a:pt x="523494" y="3146774"/>
                            <a:pt x="481394" y="3073908"/>
                            <a:pt x="481394" y="3014472"/>
                          </a:cubicBezTo>
                          <a:lnTo>
                            <a:pt x="481394" y="2674525"/>
                          </a:lnTo>
                          <a:cubicBezTo>
                            <a:pt x="481394" y="2615089"/>
                            <a:pt x="523494" y="2542223"/>
                            <a:pt x="574929" y="2512505"/>
                          </a:cubicBezTo>
                          <a:lnTo>
                            <a:pt x="758666" y="2406491"/>
                          </a:lnTo>
                          <a:cubicBezTo>
                            <a:pt x="810101" y="2376773"/>
                            <a:pt x="852202" y="2303907"/>
                            <a:pt x="852202" y="2244471"/>
                          </a:cubicBezTo>
                          <a:lnTo>
                            <a:pt x="852202" y="2236184"/>
                          </a:lnTo>
                          <a:cubicBezTo>
                            <a:pt x="852202" y="2176748"/>
                            <a:pt x="810101" y="2103882"/>
                            <a:pt x="758666" y="2074164"/>
                          </a:cubicBezTo>
                          <a:lnTo>
                            <a:pt x="93535" y="1690116"/>
                          </a:lnTo>
                          <a:cubicBezTo>
                            <a:pt x="42100" y="1660398"/>
                            <a:pt x="0" y="1587532"/>
                            <a:pt x="0" y="1528096"/>
                          </a:cubicBezTo>
                          <a:lnTo>
                            <a:pt x="0" y="632174"/>
                          </a:lnTo>
                          <a:cubicBezTo>
                            <a:pt x="0" y="572738"/>
                            <a:pt x="42100" y="499872"/>
                            <a:pt x="93535" y="470154"/>
                          </a:cubicBezTo>
                          <a:lnTo>
                            <a:pt x="869347" y="22289"/>
                          </a:lnTo>
                          <a:cubicBezTo>
                            <a:pt x="920782" y="-7429"/>
                            <a:pt x="1004983" y="-7429"/>
                            <a:pt x="1056418" y="22289"/>
                          </a:cubicBezTo>
                          <a:lnTo>
                            <a:pt x="1832324" y="470249"/>
                          </a:lnTo>
                          <a:cubicBezTo>
                            <a:pt x="1883759" y="499967"/>
                            <a:pt x="1925860" y="572834"/>
                            <a:pt x="1925860" y="632270"/>
                          </a:cubicBezTo>
                          <a:lnTo>
                            <a:pt x="1925860" y="1528191"/>
                          </a:lnTo>
                          <a:cubicBezTo>
                            <a:pt x="1925860" y="1587627"/>
                            <a:pt x="1883759" y="1660493"/>
                            <a:pt x="1832324" y="1690211"/>
                          </a:cubicBezTo>
                          <a:lnTo>
                            <a:pt x="1167098" y="2074259"/>
                          </a:lnTo>
                          <a:close/>
                        </a:path>
                      </a:pathLst>
                    </a:custGeom>
                    <a:solidFill>
                      <a:srgbClr val="FCC642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428" name="자유형: 도형 427">
                      <a:extLst>
                        <a:ext uri="{FF2B5EF4-FFF2-40B4-BE49-F238E27FC236}">
                          <a16:creationId xmlns:a16="http://schemas.microsoft.com/office/drawing/2014/main" id="{69BA22EB-3317-6359-6559-39492B5BB3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06649" y="3963041"/>
                      <a:ext cx="2702331" cy="2260713"/>
                    </a:xfrm>
                    <a:custGeom>
                      <a:avLst/>
                      <a:gdLst>
                        <a:gd name="connsiteX0" fmla="*/ 0 w 2972562"/>
                        <a:gd name="connsiteY0" fmla="*/ 694372 h 2486786"/>
                        <a:gd name="connsiteX1" fmla="*/ 93535 w 2972562"/>
                        <a:gd name="connsiteY1" fmla="*/ 856393 h 2486786"/>
                        <a:gd name="connsiteX2" fmla="*/ 387953 w 2972562"/>
                        <a:gd name="connsiteY2" fmla="*/ 1026319 h 2486786"/>
                        <a:gd name="connsiteX3" fmla="*/ 575024 w 2972562"/>
                        <a:gd name="connsiteY3" fmla="*/ 1026319 h 2486786"/>
                        <a:gd name="connsiteX4" fmla="*/ 758761 w 2972562"/>
                        <a:gd name="connsiteY4" fmla="*/ 920210 h 2486786"/>
                        <a:gd name="connsiteX5" fmla="*/ 945832 w 2972562"/>
                        <a:gd name="connsiteY5" fmla="*/ 920210 h 2486786"/>
                        <a:gd name="connsiteX6" fmla="*/ 953072 w 2972562"/>
                        <a:gd name="connsiteY6" fmla="*/ 924401 h 2486786"/>
                        <a:gd name="connsiteX7" fmla="*/ 1046607 w 2972562"/>
                        <a:gd name="connsiteY7" fmla="*/ 1086422 h 2486786"/>
                        <a:gd name="connsiteX8" fmla="*/ 1046607 w 2972562"/>
                        <a:gd name="connsiteY8" fmla="*/ 1854518 h 2486786"/>
                        <a:gd name="connsiteX9" fmla="*/ 1140142 w 2972562"/>
                        <a:gd name="connsiteY9" fmla="*/ 2016537 h 2486786"/>
                        <a:gd name="connsiteX10" fmla="*/ 1916049 w 2972562"/>
                        <a:gd name="connsiteY10" fmla="*/ 2464499 h 2486786"/>
                        <a:gd name="connsiteX11" fmla="*/ 2103120 w 2972562"/>
                        <a:gd name="connsiteY11" fmla="*/ 2464499 h 2486786"/>
                        <a:gd name="connsiteX12" fmla="*/ 2879027 w 2972562"/>
                        <a:gd name="connsiteY12" fmla="*/ 2016537 h 2486786"/>
                        <a:gd name="connsiteX13" fmla="*/ 2972562 w 2972562"/>
                        <a:gd name="connsiteY13" fmla="*/ 1854518 h 2486786"/>
                        <a:gd name="connsiteX14" fmla="*/ 2972562 w 2972562"/>
                        <a:gd name="connsiteY14" fmla="*/ 958596 h 2486786"/>
                        <a:gd name="connsiteX15" fmla="*/ 2879027 w 2972562"/>
                        <a:gd name="connsiteY15" fmla="*/ 796576 h 2486786"/>
                        <a:gd name="connsiteX16" fmla="*/ 2103120 w 2972562"/>
                        <a:gd name="connsiteY16" fmla="*/ 348615 h 2486786"/>
                        <a:gd name="connsiteX17" fmla="*/ 1916049 w 2972562"/>
                        <a:gd name="connsiteY17" fmla="*/ 348615 h 2486786"/>
                        <a:gd name="connsiteX18" fmla="*/ 1250918 w 2972562"/>
                        <a:gd name="connsiteY18" fmla="*/ 732663 h 2486786"/>
                        <a:gd name="connsiteX19" fmla="*/ 1063847 w 2972562"/>
                        <a:gd name="connsiteY19" fmla="*/ 732663 h 2486786"/>
                        <a:gd name="connsiteX20" fmla="*/ 1056608 w 2972562"/>
                        <a:gd name="connsiteY20" fmla="*/ 728472 h 2486786"/>
                        <a:gd name="connsiteX21" fmla="*/ 963073 w 2972562"/>
                        <a:gd name="connsiteY21" fmla="*/ 566452 h 2486786"/>
                        <a:gd name="connsiteX22" fmla="*/ 963073 w 2972562"/>
                        <a:gd name="connsiteY22" fmla="*/ 354330 h 2486786"/>
                        <a:gd name="connsiteX23" fmla="*/ 869537 w 2972562"/>
                        <a:gd name="connsiteY23" fmla="*/ 192310 h 2486786"/>
                        <a:gd name="connsiteX24" fmla="*/ 575119 w 2972562"/>
                        <a:gd name="connsiteY24" fmla="*/ 22288 h 2486786"/>
                        <a:gd name="connsiteX25" fmla="*/ 388048 w 2972562"/>
                        <a:gd name="connsiteY25" fmla="*/ 22288 h 2486786"/>
                        <a:gd name="connsiteX26" fmla="*/ 93631 w 2972562"/>
                        <a:gd name="connsiteY26" fmla="*/ 192310 h 2486786"/>
                        <a:gd name="connsiteX27" fmla="*/ 95 w 2972562"/>
                        <a:gd name="connsiteY27" fmla="*/ 354330 h 2486786"/>
                        <a:gd name="connsiteX28" fmla="*/ 95 w 2972562"/>
                        <a:gd name="connsiteY28" fmla="*/ 694277 h 24867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2972562" h="2486786">
                          <a:moveTo>
                            <a:pt x="0" y="694372"/>
                          </a:moveTo>
                          <a:cubicBezTo>
                            <a:pt x="0" y="753808"/>
                            <a:pt x="42100" y="826675"/>
                            <a:pt x="93535" y="856393"/>
                          </a:cubicBezTo>
                          <a:lnTo>
                            <a:pt x="387953" y="1026319"/>
                          </a:lnTo>
                          <a:cubicBezTo>
                            <a:pt x="439388" y="1056037"/>
                            <a:pt x="523589" y="1056037"/>
                            <a:pt x="575024" y="1026319"/>
                          </a:cubicBezTo>
                          <a:lnTo>
                            <a:pt x="758761" y="920210"/>
                          </a:lnTo>
                          <a:cubicBezTo>
                            <a:pt x="810197" y="890492"/>
                            <a:pt x="894397" y="890492"/>
                            <a:pt x="945832" y="920210"/>
                          </a:cubicBezTo>
                          <a:lnTo>
                            <a:pt x="953072" y="924401"/>
                          </a:lnTo>
                          <a:cubicBezTo>
                            <a:pt x="1004506" y="954119"/>
                            <a:pt x="1046607" y="1026985"/>
                            <a:pt x="1046607" y="1086422"/>
                          </a:cubicBezTo>
                          <a:lnTo>
                            <a:pt x="1046607" y="1854518"/>
                          </a:lnTo>
                          <a:cubicBezTo>
                            <a:pt x="1046607" y="1913954"/>
                            <a:pt x="1088707" y="1986819"/>
                            <a:pt x="1140142" y="2016537"/>
                          </a:cubicBezTo>
                          <a:lnTo>
                            <a:pt x="1916049" y="2464499"/>
                          </a:lnTo>
                          <a:cubicBezTo>
                            <a:pt x="1967484" y="2494216"/>
                            <a:pt x="2051685" y="2494216"/>
                            <a:pt x="2103120" y="2464499"/>
                          </a:cubicBezTo>
                          <a:lnTo>
                            <a:pt x="2879027" y="2016537"/>
                          </a:lnTo>
                          <a:cubicBezTo>
                            <a:pt x="2930461" y="1986819"/>
                            <a:pt x="2972562" y="1913954"/>
                            <a:pt x="2972562" y="1854518"/>
                          </a:cubicBezTo>
                          <a:lnTo>
                            <a:pt x="2972562" y="958596"/>
                          </a:lnTo>
                          <a:cubicBezTo>
                            <a:pt x="2972562" y="899160"/>
                            <a:pt x="2930461" y="826294"/>
                            <a:pt x="2879027" y="796576"/>
                          </a:cubicBezTo>
                          <a:lnTo>
                            <a:pt x="2103120" y="348615"/>
                          </a:lnTo>
                          <a:cubicBezTo>
                            <a:pt x="2051685" y="318897"/>
                            <a:pt x="1967484" y="318897"/>
                            <a:pt x="1916049" y="348615"/>
                          </a:cubicBezTo>
                          <a:lnTo>
                            <a:pt x="1250918" y="732663"/>
                          </a:lnTo>
                          <a:cubicBezTo>
                            <a:pt x="1199483" y="762381"/>
                            <a:pt x="1115282" y="762381"/>
                            <a:pt x="1063847" y="732663"/>
                          </a:cubicBezTo>
                          <a:lnTo>
                            <a:pt x="1056608" y="728472"/>
                          </a:lnTo>
                          <a:cubicBezTo>
                            <a:pt x="1005173" y="698754"/>
                            <a:pt x="963073" y="625888"/>
                            <a:pt x="963073" y="566452"/>
                          </a:cubicBezTo>
                          <a:lnTo>
                            <a:pt x="963073" y="354330"/>
                          </a:lnTo>
                          <a:cubicBezTo>
                            <a:pt x="963073" y="294894"/>
                            <a:pt x="920972" y="222028"/>
                            <a:pt x="869537" y="192310"/>
                          </a:cubicBezTo>
                          <a:lnTo>
                            <a:pt x="575119" y="22288"/>
                          </a:lnTo>
                          <a:cubicBezTo>
                            <a:pt x="523684" y="-7429"/>
                            <a:pt x="439483" y="-7429"/>
                            <a:pt x="388048" y="22288"/>
                          </a:cubicBezTo>
                          <a:lnTo>
                            <a:pt x="93631" y="192310"/>
                          </a:lnTo>
                          <a:cubicBezTo>
                            <a:pt x="42196" y="222028"/>
                            <a:pt x="95" y="294894"/>
                            <a:pt x="95" y="354330"/>
                          </a:cubicBezTo>
                          <a:lnTo>
                            <a:pt x="95" y="694277"/>
                          </a:lnTo>
                          <a:close/>
                        </a:path>
                      </a:pathLst>
                    </a:custGeom>
                    <a:solidFill>
                      <a:srgbClr val="56935E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  <p:sp>
                  <p:nvSpPr>
                    <p:cNvPr id="429" name="자유형: 도형 428">
                      <a:extLst>
                        <a:ext uri="{FF2B5EF4-FFF2-40B4-BE49-F238E27FC236}">
                          <a16:creationId xmlns:a16="http://schemas.microsoft.com/office/drawing/2014/main" id="{C0232BA9-5BD4-E2FF-8760-8F6AF9793A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0536" y="3963040"/>
                      <a:ext cx="2702243" cy="2260714"/>
                    </a:xfrm>
                    <a:custGeom>
                      <a:avLst/>
                      <a:gdLst>
                        <a:gd name="connsiteX0" fmla="*/ 1056513 w 2972466"/>
                        <a:gd name="connsiteY0" fmla="*/ 348615 h 2486786"/>
                        <a:gd name="connsiteX1" fmla="*/ 869442 w 2972466"/>
                        <a:gd name="connsiteY1" fmla="*/ 348615 h 2486786"/>
                        <a:gd name="connsiteX2" fmla="*/ 93536 w 2972466"/>
                        <a:gd name="connsiteY2" fmla="*/ 796576 h 2486786"/>
                        <a:gd name="connsiteX3" fmla="*/ 0 w 2972466"/>
                        <a:gd name="connsiteY3" fmla="*/ 958596 h 2486786"/>
                        <a:gd name="connsiteX4" fmla="*/ 0 w 2972466"/>
                        <a:gd name="connsiteY4" fmla="*/ 1854518 h 2486786"/>
                        <a:gd name="connsiteX5" fmla="*/ 93536 w 2972466"/>
                        <a:gd name="connsiteY5" fmla="*/ 2016537 h 2486786"/>
                        <a:gd name="connsiteX6" fmla="*/ 869442 w 2972466"/>
                        <a:gd name="connsiteY6" fmla="*/ 2464499 h 2486786"/>
                        <a:gd name="connsiteX7" fmla="*/ 1056513 w 2972466"/>
                        <a:gd name="connsiteY7" fmla="*/ 2464499 h 2486786"/>
                        <a:gd name="connsiteX8" fmla="*/ 1832420 w 2972466"/>
                        <a:gd name="connsiteY8" fmla="*/ 2016537 h 2486786"/>
                        <a:gd name="connsiteX9" fmla="*/ 1925955 w 2972466"/>
                        <a:gd name="connsiteY9" fmla="*/ 1854518 h 2486786"/>
                        <a:gd name="connsiteX10" fmla="*/ 1925955 w 2972466"/>
                        <a:gd name="connsiteY10" fmla="*/ 1086422 h 2486786"/>
                        <a:gd name="connsiteX11" fmla="*/ 2019491 w 2972466"/>
                        <a:gd name="connsiteY11" fmla="*/ 924401 h 2486786"/>
                        <a:gd name="connsiteX12" fmla="*/ 2026634 w 2972466"/>
                        <a:gd name="connsiteY12" fmla="*/ 920210 h 2486786"/>
                        <a:gd name="connsiteX13" fmla="*/ 2213705 w 2972466"/>
                        <a:gd name="connsiteY13" fmla="*/ 920210 h 2486786"/>
                        <a:gd name="connsiteX14" fmla="*/ 2397443 w 2972466"/>
                        <a:gd name="connsiteY14" fmla="*/ 1026319 h 2486786"/>
                        <a:gd name="connsiteX15" fmla="*/ 2584514 w 2972466"/>
                        <a:gd name="connsiteY15" fmla="*/ 1026319 h 2486786"/>
                        <a:gd name="connsiteX16" fmla="*/ 2878931 w 2972466"/>
                        <a:gd name="connsiteY16" fmla="*/ 856297 h 2486786"/>
                        <a:gd name="connsiteX17" fmla="*/ 2972467 w 2972466"/>
                        <a:gd name="connsiteY17" fmla="*/ 694277 h 2486786"/>
                        <a:gd name="connsiteX18" fmla="*/ 2972467 w 2972466"/>
                        <a:gd name="connsiteY18" fmla="*/ 354330 h 2486786"/>
                        <a:gd name="connsiteX19" fmla="*/ 2878931 w 2972466"/>
                        <a:gd name="connsiteY19" fmla="*/ 192310 h 2486786"/>
                        <a:gd name="connsiteX20" fmla="*/ 2584514 w 2972466"/>
                        <a:gd name="connsiteY20" fmla="*/ 22288 h 2486786"/>
                        <a:gd name="connsiteX21" fmla="*/ 2397443 w 2972466"/>
                        <a:gd name="connsiteY21" fmla="*/ 22288 h 2486786"/>
                        <a:gd name="connsiteX22" fmla="*/ 2103025 w 2972466"/>
                        <a:gd name="connsiteY22" fmla="*/ 192310 h 2486786"/>
                        <a:gd name="connsiteX23" fmla="*/ 2009489 w 2972466"/>
                        <a:gd name="connsiteY23" fmla="*/ 354330 h 2486786"/>
                        <a:gd name="connsiteX24" fmla="*/ 2009489 w 2972466"/>
                        <a:gd name="connsiteY24" fmla="*/ 566452 h 2486786"/>
                        <a:gd name="connsiteX25" fmla="*/ 1915954 w 2972466"/>
                        <a:gd name="connsiteY25" fmla="*/ 728472 h 2486786"/>
                        <a:gd name="connsiteX26" fmla="*/ 1908715 w 2972466"/>
                        <a:gd name="connsiteY26" fmla="*/ 732663 h 2486786"/>
                        <a:gd name="connsiteX27" fmla="*/ 1721644 w 2972466"/>
                        <a:gd name="connsiteY27" fmla="*/ 732663 h 2486786"/>
                        <a:gd name="connsiteX28" fmla="*/ 1056513 w 2972466"/>
                        <a:gd name="connsiteY28" fmla="*/ 348615 h 24867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2972466" h="2486786">
                          <a:moveTo>
                            <a:pt x="1056513" y="348615"/>
                          </a:moveTo>
                          <a:cubicBezTo>
                            <a:pt x="1005078" y="318897"/>
                            <a:pt x="920877" y="318897"/>
                            <a:pt x="869442" y="348615"/>
                          </a:cubicBezTo>
                          <a:lnTo>
                            <a:pt x="93536" y="796576"/>
                          </a:lnTo>
                          <a:cubicBezTo>
                            <a:pt x="42101" y="826294"/>
                            <a:pt x="0" y="899160"/>
                            <a:pt x="0" y="958596"/>
                          </a:cubicBezTo>
                          <a:lnTo>
                            <a:pt x="0" y="1854518"/>
                          </a:lnTo>
                          <a:cubicBezTo>
                            <a:pt x="0" y="1913954"/>
                            <a:pt x="42101" y="1986819"/>
                            <a:pt x="93536" y="2016537"/>
                          </a:cubicBezTo>
                          <a:lnTo>
                            <a:pt x="869442" y="2464499"/>
                          </a:lnTo>
                          <a:cubicBezTo>
                            <a:pt x="920877" y="2494216"/>
                            <a:pt x="1005078" y="2494216"/>
                            <a:pt x="1056513" y="2464499"/>
                          </a:cubicBezTo>
                          <a:lnTo>
                            <a:pt x="1832420" y="2016537"/>
                          </a:lnTo>
                          <a:cubicBezTo>
                            <a:pt x="1883855" y="1986819"/>
                            <a:pt x="1925955" y="1913954"/>
                            <a:pt x="1925955" y="1854518"/>
                          </a:cubicBezTo>
                          <a:lnTo>
                            <a:pt x="1925955" y="1086422"/>
                          </a:lnTo>
                          <a:cubicBezTo>
                            <a:pt x="1925955" y="1026985"/>
                            <a:pt x="1968056" y="954119"/>
                            <a:pt x="2019491" y="924401"/>
                          </a:cubicBezTo>
                          <a:lnTo>
                            <a:pt x="2026634" y="920210"/>
                          </a:lnTo>
                          <a:cubicBezTo>
                            <a:pt x="2078069" y="890492"/>
                            <a:pt x="2162270" y="890492"/>
                            <a:pt x="2213705" y="920210"/>
                          </a:cubicBezTo>
                          <a:lnTo>
                            <a:pt x="2397443" y="1026319"/>
                          </a:lnTo>
                          <a:cubicBezTo>
                            <a:pt x="2448878" y="1056037"/>
                            <a:pt x="2533079" y="1056037"/>
                            <a:pt x="2584514" y="1026319"/>
                          </a:cubicBezTo>
                          <a:lnTo>
                            <a:pt x="2878931" y="856297"/>
                          </a:lnTo>
                          <a:cubicBezTo>
                            <a:pt x="2930366" y="826580"/>
                            <a:pt x="2972467" y="753713"/>
                            <a:pt x="2972467" y="694277"/>
                          </a:cubicBezTo>
                          <a:lnTo>
                            <a:pt x="2972467" y="354330"/>
                          </a:lnTo>
                          <a:cubicBezTo>
                            <a:pt x="2972467" y="294894"/>
                            <a:pt x="2930366" y="222028"/>
                            <a:pt x="2878931" y="192310"/>
                          </a:cubicBezTo>
                          <a:lnTo>
                            <a:pt x="2584514" y="22288"/>
                          </a:lnTo>
                          <a:cubicBezTo>
                            <a:pt x="2533079" y="-7429"/>
                            <a:pt x="2448878" y="-7429"/>
                            <a:pt x="2397443" y="22288"/>
                          </a:cubicBezTo>
                          <a:lnTo>
                            <a:pt x="2103025" y="192310"/>
                          </a:lnTo>
                          <a:cubicBezTo>
                            <a:pt x="2051590" y="222028"/>
                            <a:pt x="2009489" y="294894"/>
                            <a:pt x="2009489" y="354330"/>
                          </a:cubicBezTo>
                          <a:lnTo>
                            <a:pt x="2009489" y="566452"/>
                          </a:lnTo>
                          <a:cubicBezTo>
                            <a:pt x="2009489" y="625888"/>
                            <a:pt x="1967389" y="698754"/>
                            <a:pt x="1915954" y="728472"/>
                          </a:cubicBezTo>
                          <a:lnTo>
                            <a:pt x="1908715" y="732663"/>
                          </a:lnTo>
                          <a:cubicBezTo>
                            <a:pt x="1857280" y="762381"/>
                            <a:pt x="1773079" y="762381"/>
                            <a:pt x="1721644" y="732663"/>
                          </a:cubicBezTo>
                          <a:lnTo>
                            <a:pt x="1056513" y="348615"/>
                          </a:lnTo>
                          <a:close/>
                        </a:path>
                      </a:pathLst>
                    </a:custGeom>
                    <a:solidFill>
                      <a:srgbClr val="C36B61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b="1" dirty="0"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</p:grpSp>
              <p:sp>
                <p:nvSpPr>
                  <p:cNvPr id="423" name="그래픽 414">
                    <a:extLst>
                      <a:ext uri="{FF2B5EF4-FFF2-40B4-BE49-F238E27FC236}">
                        <a16:creationId xmlns:a16="http://schemas.microsoft.com/office/drawing/2014/main" id="{AFDE7FD4-6F49-EF1B-C040-86AF6A4C42F1}"/>
                      </a:ext>
                    </a:extLst>
                  </p:cNvPr>
                  <p:cNvSpPr/>
                  <p:nvPr/>
                </p:nvSpPr>
                <p:spPr>
                  <a:xfrm>
                    <a:off x="5109050" y="2829910"/>
                    <a:ext cx="1561770" cy="1753623"/>
                  </a:xfrm>
                  <a:custGeom>
                    <a:avLst/>
                    <a:gdLst>
                      <a:gd name="connsiteX0" fmla="*/ 1932908 w 1933003"/>
                      <a:gd name="connsiteY0" fmla="*/ 1528667 h 2170461"/>
                      <a:gd name="connsiteX1" fmla="*/ 1932908 w 1933003"/>
                      <a:gd name="connsiteY1" fmla="*/ 641890 h 2170461"/>
                      <a:gd name="connsiteX2" fmla="*/ 1833658 w 1933003"/>
                      <a:gd name="connsiteY2" fmla="*/ 470059 h 2170461"/>
                      <a:gd name="connsiteX3" fmla="*/ 1065657 w 1933003"/>
                      <a:gd name="connsiteY3" fmla="*/ 26575 h 2170461"/>
                      <a:gd name="connsiteX4" fmla="*/ 867156 w 1933003"/>
                      <a:gd name="connsiteY4" fmla="*/ 26575 h 2170461"/>
                      <a:gd name="connsiteX5" fmla="*/ 99251 w 1933003"/>
                      <a:gd name="connsiteY5" fmla="*/ 469964 h 2170461"/>
                      <a:gd name="connsiteX6" fmla="*/ 0 w 1933003"/>
                      <a:gd name="connsiteY6" fmla="*/ 641890 h 2170461"/>
                      <a:gd name="connsiteX7" fmla="*/ 0 w 1933003"/>
                      <a:gd name="connsiteY7" fmla="*/ 1528667 h 2170461"/>
                      <a:gd name="connsiteX8" fmla="*/ 99251 w 1933003"/>
                      <a:gd name="connsiteY8" fmla="*/ 1700498 h 2170461"/>
                      <a:gd name="connsiteX9" fmla="*/ 867251 w 1933003"/>
                      <a:gd name="connsiteY9" fmla="*/ 2143887 h 2170461"/>
                      <a:gd name="connsiteX10" fmla="*/ 1065752 w 1933003"/>
                      <a:gd name="connsiteY10" fmla="*/ 2143887 h 2170461"/>
                      <a:gd name="connsiteX11" fmla="*/ 1833753 w 1933003"/>
                      <a:gd name="connsiteY11" fmla="*/ 1700498 h 2170461"/>
                      <a:gd name="connsiteX12" fmla="*/ 1933004 w 1933003"/>
                      <a:gd name="connsiteY12" fmla="*/ 1528667 h 21704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933003" h="2170461">
                        <a:moveTo>
                          <a:pt x="1932908" y="1528667"/>
                        </a:moveTo>
                        <a:lnTo>
                          <a:pt x="1932908" y="641890"/>
                        </a:lnTo>
                        <a:cubicBezTo>
                          <a:pt x="1932908" y="571024"/>
                          <a:pt x="1895094" y="505492"/>
                          <a:pt x="1833658" y="470059"/>
                        </a:cubicBezTo>
                        <a:lnTo>
                          <a:pt x="1065657" y="26575"/>
                        </a:lnTo>
                        <a:cubicBezTo>
                          <a:pt x="1004221" y="-8858"/>
                          <a:pt x="928592" y="-8858"/>
                          <a:pt x="867156" y="26575"/>
                        </a:cubicBezTo>
                        <a:lnTo>
                          <a:pt x="99251" y="469964"/>
                        </a:lnTo>
                        <a:cubicBezTo>
                          <a:pt x="37814" y="505492"/>
                          <a:pt x="0" y="570929"/>
                          <a:pt x="0" y="641890"/>
                        </a:cubicBezTo>
                        <a:lnTo>
                          <a:pt x="0" y="1528667"/>
                        </a:lnTo>
                        <a:cubicBezTo>
                          <a:pt x="0" y="1599533"/>
                          <a:pt x="37814" y="1665065"/>
                          <a:pt x="99251" y="1700498"/>
                        </a:cubicBezTo>
                        <a:lnTo>
                          <a:pt x="867251" y="2143887"/>
                        </a:lnTo>
                        <a:cubicBezTo>
                          <a:pt x="928688" y="2179320"/>
                          <a:pt x="1004316" y="2179320"/>
                          <a:pt x="1065752" y="2143887"/>
                        </a:cubicBezTo>
                        <a:lnTo>
                          <a:pt x="1833753" y="1700498"/>
                        </a:lnTo>
                        <a:cubicBezTo>
                          <a:pt x="1895189" y="1665065"/>
                          <a:pt x="1933004" y="1599533"/>
                          <a:pt x="1933004" y="1528667"/>
                        </a:cubicBezTo>
                        <a:close/>
                      </a:path>
                    </a:pathLst>
                  </a:custGeom>
                  <a:solidFill>
                    <a:srgbClr val="3675B5">
                      <a:alpha val="90000"/>
                    </a:srgbClr>
                  </a:solidFill>
                  <a:ln w="412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25" name="TextBox 424">
                    <a:extLst>
                      <a:ext uri="{FF2B5EF4-FFF2-40B4-BE49-F238E27FC236}">
                        <a16:creationId xmlns:a16="http://schemas.microsoft.com/office/drawing/2014/main" id="{E1B85433-80E0-C22C-F54E-4C49A3E5C7BB}"/>
                      </a:ext>
                    </a:extLst>
                  </p:cNvPr>
                  <p:cNvSpPr txBox="1"/>
                  <p:nvPr/>
                </p:nvSpPr>
                <p:spPr>
                  <a:xfrm>
                    <a:off x="5452896" y="3356864"/>
                    <a:ext cx="874080" cy="28824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8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내용요소</a:t>
                    </a:r>
                  </a:p>
                </p:txBody>
              </p:sp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80D014AF-6206-44CF-D0DF-E3208390D21D}"/>
                      </a:ext>
                    </a:extLst>
                  </p:cNvPr>
                  <p:cNvSpPr txBox="1"/>
                  <p:nvPr/>
                </p:nvSpPr>
                <p:spPr>
                  <a:xfrm>
                    <a:off x="5272741" y="3695382"/>
                    <a:ext cx="1234387" cy="38432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교과에서 배워야 할</a:t>
                    </a:r>
                  </a:p>
                  <a:p>
                    <a:pPr algn="ctr"/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필수 학습 내용</a:t>
                    </a:r>
                  </a:p>
                </p:txBody>
              </p:sp>
            </p:grpSp>
            <p:sp>
              <p:nvSpPr>
                <p:cNvPr id="419" name="TextBox 418">
                  <a:extLst>
                    <a:ext uri="{FF2B5EF4-FFF2-40B4-BE49-F238E27FC236}">
                      <a16:creationId xmlns:a16="http://schemas.microsoft.com/office/drawing/2014/main" id="{A05CA563-CCD5-BDD3-041F-3C6813DD51EC}"/>
                    </a:ext>
                  </a:extLst>
                </p:cNvPr>
                <p:cNvSpPr txBox="1"/>
                <p:nvPr/>
              </p:nvSpPr>
              <p:spPr>
                <a:xfrm>
                  <a:off x="5468739" y="1943613"/>
                  <a:ext cx="842387" cy="25621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지식</a:t>
                  </a:r>
                  <a:r>
                    <a:rPr lang="en-US" altLang="ko-KR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이해</a:t>
                  </a:r>
                </a:p>
              </p:txBody>
            </p:sp>
            <p:sp>
              <p:nvSpPr>
                <p:cNvPr id="420" name="TextBox 419">
                  <a:extLst>
                    <a:ext uri="{FF2B5EF4-FFF2-40B4-BE49-F238E27FC236}">
                      <a16:creationId xmlns:a16="http://schemas.microsoft.com/office/drawing/2014/main" id="{5654A241-0EC4-951E-FA08-F128C032B111}"/>
                    </a:ext>
                  </a:extLst>
                </p:cNvPr>
                <p:cNvSpPr txBox="1"/>
                <p:nvPr/>
              </p:nvSpPr>
              <p:spPr>
                <a:xfrm>
                  <a:off x="4099945" y="4402823"/>
                  <a:ext cx="842387" cy="25621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과정</a:t>
                  </a:r>
                  <a:r>
                    <a:rPr lang="en-US" altLang="ko-KR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기능</a:t>
                  </a:r>
                </a:p>
              </p:txBody>
            </p:sp>
            <p:sp>
              <p:nvSpPr>
                <p:cNvPr id="421" name="TextBox 420">
                  <a:extLst>
                    <a:ext uri="{FF2B5EF4-FFF2-40B4-BE49-F238E27FC236}">
                      <a16:creationId xmlns:a16="http://schemas.microsoft.com/office/drawing/2014/main" id="{EDC2B621-F287-51AA-8703-01182AD66D4F}"/>
                    </a:ext>
                  </a:extLst>
                </p:cNvPr>
                <p:cNvSpPr txBox="1"/>
                <p:nvPr/>
              </p:nvSpPr>
              <p:spPr>
                <a:xfrm>
                  <a:off x="6842580" y="4402823"/>
                  <a:ext cx="842387" cy="25621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가치</a:t>
                  </a:r>
                  <a:r>
                    <a:rPr lang="en-US" altLang="ko-KR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태도</a:t>
                  </a:r>
                </a:p>
              </p:txBody>
            </p:sp>
          </p:grpSp>
          <p:grpSp>
            <p:nvGrpSpPr>
              <p:cNvPr id="403" name="그룹 402">
                <a:extLst>
                  <a:ext uri="{FF2B5EF4-FFF2-40B4-BE49-F238E27FC236}">
                    <a16:creationId xmlns:a16="http://schemas.microsoft.com/office/drawing/2014/main" id="{E8B9838F-4B18-E3D5-D766-8C180A5B2400}"/>
                  </a:ext>
                </a:extLst>
              </p:cNvPr>
              <p:cNvGrpSpPr/>
              <p:nvPr/>
            </p:nvGrpSpPr>
            <p:grpSpPr>
              <a:xfrm>
                <a:off x="3341378" y="3016146"/>
                <a:ext cx="1271086" cy="693348"/>
                <a:chOff x="3341379" y="3016147"/>
                <a:chExt cx="1271086" cy="693349"/>
              </a:xfrm>
            </p:grpSpPr>
            <p:sp>
              <p:nvSpPr>
                <p:cNvPr id="414" name="TextBox 413">
                  <a:extLst>
                    <a:ext uri="{FF2B5EF4-FFF2-40B4-BE49-F238E27FC236}">
                      <a16:creationId xmlns:a16="http://schemas.microsoft.com/office/drawing/2014/main" id="{D7DE9049-A490-D842-6738-6C3356F6493A}"/>
                    </a:ext>
                  </a:extLst>
                </p:cNvPr>
                <p:cNvSpPr txBox="1"/>
                <p:nvPr/>
              </p:nvSpPr>
              <p:spPr>
                <a:xfrm>
                  <a:off x="3341379" y="3325167"/>
                  <a:ext cx="1271086" cy="38432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소비자 문제 탐색 및</a:t>
                  </a:r>
                  <a:endPara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해결방안 적용하기</a:t>
                  </a:r>
                </a:p>
              </p:txBody>
            </p:sp>
            <p:grpSp>
              <p:nvGrpSpPr>
                <p:cNvPr id="415" name="그룹 414">
                  <a:extLst>
                    <a:ext uri="{FF2B5EF4-FFF2-40B4-BE49-F238E27FC236}">
                      <a16:creationId xmlns:a16="http://schemas.microsoft.com/office/drawing/2014/main" id="{9291DFA6-D431-47BD-9EA1-FB212A73BEEE}"/>
                    </a:ext>
                  </a:extLst>
                </p:cNvPr>
                <p:cNvGrpSpPr/>
                <p:nvPr/>
              </p:nvGrpSpPr>
              <p:grpSpPr>
                <a:xfrm>
                  <a:off x="3725668" y="3016147"/>
                  <a:ext cx="502505" cy="227115"/>
                  <a:chOff x="3725668" y="3016147"/>
                  <a:chExt cx="502505" cy="227115"/>
                </a:xfrm>
              </p:grpSpPr>
              <p:sp>
                <p:nvSpPr>
                  <p:cNvPr id="416" name="사각형: 둥근 모서리 415">
                    <a:extLst>
                      <a:ext uri="{FF2B5EF4-FFF2-40B4-BE49-F238E27FC236}">
                        <a16:creationId xmlns:a16="http://schemas.microsoft.com/office/drawing/2014/main" id="{B10B8526-4C77-53CF-7294-FC1911855E10}"/>
                      </a:ext>
                    </a:extLst>
                  </p:cNvPr>
                  <p:cNvSpPr/>
                  <p:nvPr/>
                </p:nvSpPr>
                <p:spPr>
                  <a:xfrm>
                    <a:off x="3725668" y="3016147"/>
                    <a:ext cx="502505" cy="227115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C36B6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b="1" dirty="0">
                      <a:solidFill>
                        <a:srgbClr val="C36B6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17" name="TextBox 416">
                    <a:extLst>
                      <a:ext uri="{FF2B5EF4-FFF2-40B4-BE49-F238E27FC236}">
                        <a16:creationId xmlns:a16="http://schemas.microsoft.com/office/drawing/2014/main" id="{2115C325-1FF4-1F0F-C089-7570D08BAB88}"/>
                      </a:ext>
                    </a:extLst>
                  </p:cNvPr>
                  <p:cNvSpPr txBox="1"/>
                  <p:nvPr/>
                </p:nvSpPr>
                <p:spPr>
                  <a:xfrm>
                    <a:off x="3831795" y="3033622"/>
                    <a:ext cx="290249" cy="1921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36B6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예시</a:t>
                    </a:r>
                  </a:p>
                </p:txBody>
              </p:sp>
            </p:grpSp>
          </p:grpSp>
          <p:grpSp>
            <p:nvGrpSpPr>
              <p:cNvPr id="404" name="그룹 403">
                <a:extLst>
                  <a:ext uri="{FF2B5EF4-FFF2-40B4-BE49-F238E27FC236}">
                    <a16:creationId xmlns:a16="http://schemas.microsoft.com/office/drawing/2014/main" id="{6684A916-9233-D829-03AD-80F378DC5FA0}"/>
                  </a:ext>
                </a:extLst>
              </p:cNvPr>
              <p:cNvGrpSpPr/>
              <p:nvPr/>
            </p:nvGrpSpPr>
            <p:grpSpPr>
              <a:xfrm>
                <a:off x="7045229" y="3210524"/>
                <a:ext cx="1416209" cy="495220"/>
                <a:chOff x="7045231" y="3113337"/>
                <a:chExt cx="1416209" cy="495220"/>
              </a:xfrm>
            </p:grpSpPr>
            <p:sp>
              <p:nvSpPr>
                <p:cNvPr id="410" name="TextBox 409">
                  <a:extLst>
                    <a:ext uri="{FF2B5EF4-FFF2-40B4-BE49-F238E27FC236}">
                      <a16:creationId xmlns:a16="http://schemas.microsoft.com/office/drawing/2014/main" id="{217B8A32-2532-7A28-75EA-5905C887B79E}"/>
                    </a:ext>
                  </a:extLst>
                </p:cNvPr>
                <p:cNvSpPr txBox="1"/>
                <p:nvPr/>
              </p:nvSpPr>
              <p:spPr>
                <a:xfrm>
                  <a:off x="7045231" y="3416393"/>
                  <a:ext cx="1416209" cy="19216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책임 있는 소비자 태도</a:t>
                  </a:r>
                </a:p>
              </p:txBody>
            </p:sp>
            <p:grpSp>
              <p:nvGrpSpPr>
                <p:cNvPr id="411" name="그룹 410">
                  <a:extLst>
                    <a:ext uri="{FF2B5EF4-FFF2-40B4-BE49-F238E27FC236}">
                      <a16:creationId xmlns:a16="http://schemas.microsoft.com/office/drawing/2014/main" id="{23C25148-6E99-30C5-F26C-9EA368E5C9FA}"/>
                    </a:ext>
                  </a:extLst>
                </p:cNvPr>
                <p:cNvGrpSpPr/>
                <p:nvPr/>
              </p:nvGrpSpPr>
              <p:grpSpPr>
                <a:xfrm>
                  <a:off x="7502080" y="3113337"/>
                  <a:ext cx="502505" cy="227115"/>
                  <a:chOff x="3725668" y="3016147"/>
                  <a:chExt cx="502505" cy="227115"/>
                </a:xfrm>
              </p:grpSpPr>
              <p:sp>
                <p:nvSpPr>
                  <p:cNvPr id="412" name="사각형: 둥근 모서리 411">
                    <a:extLst>
                      <a:ext uri="{FF2B5EF4-FFF2-40B4-BE49-F238E27FC236}">
                        <a16:creationId xmlns:a16="http://schemas.microsoft.com/office/drawing/2014/main" id="{099F843A-F7E3-7E5E-2D42-083336EA1525}"/>
                      </a:ext>
                    </a:extLst>
                  </p:cNvPr>
                  <p:cNvSpPr/>
                  <p:nvPr/>
                </p:nvSpPr>
                <p:spPr>
                  <a:xfrm>
                    <a:off x="3725668" y="3016147"/>
                    <a:ext cx="502505" cy="227115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56935E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b="1" dirty="0">
                      <a:solidFill>
                        <a:srgbClr val="C36B6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13" name="TextBox 412">
                    <a:extLst>
                      <a:ext uri="{FF2B5EF4-FFF2-40B4-BE49-F238E27FC236}">
                        <a16:creationId xmlns:a16="http://schemas.microsoft.com/office/drawing/2014/main" id="{2CF1A08B-EA60-3DC2-D0C7-C2375AD62174}"/>
                      </a:ext>
                    </a:extLst>
                  </p:cNvPr>
                  <p:cNvSpPr txBox="1"/>
                  <p:nvPr/>
                </p:nvSpPr>
                <p:spPr>
                  <a:xfrm>
                    <a:off x="3831795" y="3033622"/>
                    <a:ext cx="290250" cy="1921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56935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예시</a:t>
                    </a:r>
                  </a:p>
                </p:txBody>
              </p:sp>
            </p:grpSp>
          </p:grpSp>
          <p:grpSp>
            <p:nvGrpSpPr>
              <p:cNvPr id="405" name="그룹 404">
                <a:extLst>
                  <a:ext uri="{FF2B5EF4-FFF2-40B4-BE49-F238E27FC236}">
                    <a16:creationId xmlns:a16="http://schemas.microsoft.com/office/drawing/2014/main" id="{797BBFC5-4831-5CC3-EF91-7EE960D643FD}"/>
                  </a:ext>
                </a:extLst>
              </p:cNvPr>
              <p:cNvGrpSpPr/>
              <p:nvPr/>
            </p:nvGrpSpPr>
            <p:grpSpPr>
              <a:xfrm>
                <a:off x="6518760" y="1684587"/>
                <a:ext cx="1524636" cy="481026"/>
                <a:chOff x="6518760" y="1684587"/>
                <a:chExt cx="1524636" cy="481026"/>
              </a:xfrm>
            </p:grpSpPr>
            <p:sp>
              <p:nvSpPr>
                <p:cNvPr id="406" name="TextBox 405">
                  <a:extLst>
                    <a:ext uri="{FF2B5EF4-FFF2-40B4-BE49-F238E27FC236}">
                      <a16:creationId xmlns:a16="http://schemas.microsoft.com/office/drawing/2014/main" id="{A65BED9F-5251-5EA5-F8D0-932493456D9C}"/>
                    </a:ext>
                  </a:extLst>
                </p:cNvPr>
                <p:cNvSpPr txBox="1"/>
                <p:nvPr/>
              </p:nvSpPr>
              <p:spPr>
                <a:xfrm>
                  <a:off x="6518760" y="1973449"/>
                  <a:ext cx="1524636" cy="192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소비자 의사결정과 책임</a:t>
                  </a:r>
                </a:p>
              </p:txBody>
            </p:sp>
            <p:grpSp>
              <p:nvGrpSpPr>
                <p:cNvPr id="407" name="그룹 406">
                  <a:extLst>
                    <a:ext uri="{FF2B5EF4-FFF2-40B4-BE49-F238E27FC236}">
                      <a16:creationId xmlns:a16="http://schemas.microsoft.com/office/drawing/2014/main" id="{15606225-EA18-F51E-911E-F8F0C9AF3A48}"/>
                    </a:ext>
                  </a:extLst>
                </p:cNvPr>
                <p:cNvGrpSpPr/>
                <p:nvPr/>
              </p:nvGrpSpPr>
              <p:grpSpPr>
                <a:xfrm>
                  <a:off x="7029825" y="1684587"/>
                  <a:ext cx="502505" cy="227115"/>
                  <a:chOff x="3810374" y="3016147"/>
                  <a:chExt cx="502505" cy="227115"/>
                </a:xfrm>
              </p:grpSpPr>
              <p:sp>
                <p:nvSpPr>
                  <p:cNvPr id="408" name="사각형: 둥근 모서리 407">
                    <a:extLst>
                      <a:ext uri="{FF2B5EF4-FFF2-40B4-BE49-F238E27FC236}">
                        <a16:creationId xmlns:a16="http://schemas.microsoft.com/office/drawing/2014/main" id="{B2D0B3C9-EFAF-11AB-B636-D0D48FB8C79F}"/>
                      </a:ext>
                    </a:extLst>
                  </p:cNvPr>
                  <p:cNvSpPr/>
                  <p:nvPr/>
                </p:nvSpPr>
                <p:spPr>
                  <a:xfrm>
                    <a:off x="3810374" y="3016147"/>
                    <a:ext cx="502505" cy="227115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15875">
                    <a:solidFill>
                      <a:srgbClr val="F1A433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b="1" dirty="0">
                      <a:solidFill>
                        <a:srgbClr val="C36B6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09" name="TextBox 408">
                    <a:extLst>
                      <a:ext uri="{FF2B5EF4-FFF2-40B4-BE49-F238E27FC236}">
                        <a16:creationId xmlns:a16="http://schemas.microsoft.com/office/drawing/2014/main" id="{2E7C3D62-BA0D-0E99-7569-5883646EA359}"/>
                      </a:ext>
                    </a:extLst>
                  </p:cNvPr>
                  <p:cNvSpPr txBox="1"/>
                  <p:nvPr/>
                </p:nvSpPr>
                <p:spPr>
                  <a:xfrm>
                    <a:off x="3916502" y="3033622"/>
                    <a:ext cx="290250" cy="1921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F1A433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예시</a:t>
                    </a:r>
                  </a:p>
                </p:txBody>
              </p:sp>
            </p:grpSp>
          </p:grpSp>
        </p:grpSp>
        <p:grpSp>
          <p:nvGrpSpPr>
            <p:cNvPr id="387" name="그룹 386">
              <a:extLst>
                <a:ext uri="{FF2B5EF4-FFF2-40B4-BE49-F238E27FC236}">
                  <a16:creationId xmlns:a16="http://schemas.microsoft.com/office/drawing/2014/main" id="{B5533272-5790-F735-655B-E356EE29E1AE}"/>
                </a:ext>
              </a:extLst>
            </p:cNvPr>
            <p:cNvGrpSpPr/>
            <p:nvPr/>
          </p:nvGrpSpPr>
          <p:grpSpPr>
            <a:xfrm>
              <a:off x="3101984" y="5106941"/>
              <a:ext cx="5571510" cy="1058908"/>
              <a:chOff x="3101984" y="5306301"/>
              <a:chExt cx="5571510" cy="962644"/>
            </a:xfrm>
          </p:grpSpPr>
          <p:grpSp>
            <p:nvGrpSpPr>
              <p:cNvPr id="389" name="그룹 388">
                <a:extLst>
                  <a:ext uri="{FF2B5EF4-FFF2-40B4-BE49-F238E27FC236}">
                    <a16:creationId xmlns:a16="http://schemas.microsoft.com/office/drawing/2014/main" id="{5EC268D2-8A4B-1D04-421B-18F62668B623}"/>
                  </a:ext>
                </a:extLst>
              </p:cNvPr>
              <p:cNvGrpSpPr/>
              <p:nvPr/>
            </p:nvGrpSpPr>
            <p:grpSpPr>
              <a:xfrm>
                <a:off x="3101984" y="5306301"/>
                <a:ext cx="5571510" cy="962644"/>
                <a:chOff x="3104178" y="5189526"/>
                <a:chExt cx="5571510" cy="1093427"/>
              </a:xfrm>
            </p:grpSpPr>
            <p:sp>
              <p:nvSpPr>
                <p:cNvPr id="400" name="사각형: 둥근 모서리 399">
                  <a:extLst>
                    <a:ext uri="{FF2B5EF4-FFF2-40B4-BE49-F238E27FC236}">
                      <a16:creationId xmlns:a16="http://schemas.microsoft.com/office/drawing/2014/main" id="{5907534F-FE0A-820A-9F3A-A572504ADC96}"/>
                    </a:ext>
                  </a:extLst>
                </p:cNvPr>
                <p:cNvSpPr/>
                <p:nvPr/>
              </p:nvSpPr>
              <p:spPr>
                <a:xfrm>
                  <a:off x="3104178" y="5189526"/>
                  <a:ext cx="5571510" cy="1093427"/>
                </a:xfrm>
                <a:prstGeom prst="roundRect">
                  <a:avLst>
                    <a:gd name="adj" fmla="val 21012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01" name="사각형: 둥근 모서리 400">
                  <a:extLst>
                    <a:ext uri="{FF2B5EF4-FFF2-40B4-BE49-F238E27FC236}">
                      <a16:creationId xmlns:a16="http://schemas.microsoft.com/office/drawing/2014/main" id="{C331E74C-7AD2-78F8-CBDA-490DAD42AF64}"/>
                    </a:ext>
                  </a:extLst>
                </p:cNvPr>
                <p:cNvSpPr/>
                <p:nvPr/>
              </p:nvSpPr>
              <p:spPr>
                <a:xfrm>
                  <a:off x="3186122" y="5291652"/>
                  <a:ext cx="5407622" cy="889176"/>
                </a:xfrm>
                <a:prstGeom prst="roundRect">
                  <a:avLst>
                    <a:gd name="adj" fmla="val 18385"/>
                  </a:avLst>
                </a:prstGeom>
                <a:solidFill>
                  <a:srgbClr val="276DB5"/>
                </a:solidFill>
                <a:ln>
                  <a:solidFill>
                    <a:srgbClr val="0556A7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 defTabSz="1043056"/>
                  <a:endParaRPr lang="ko-KR" altLang="en-US" sz="2100" b="1" dirty="0">
                    <a:solidFill>
                      <a:prstClr val="whit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390" name="화살표: 오른쪽 389">
                <a:extLst>
                  <a:ext uri="{FF2B5EF4-FFF2-40B4-BE49-F238E27FC236}">
                    <a16:creationId xmlns:a16="http://schemas.microsoft.com/office/drawing/2014/main" id="{E4196E3E-3876-27AD-A636-075B560F0696}"/>
                  </a:ext>
                </a:extLst>
              </p:cNvPr>
              <p:cNvSpPr/>
              <p:nvPr/>
            </p:nvSpPr>
            <p:spPr>
              <a:xfrm>
                <a:off x="3101984" y="5612999"/>
                <a:ext cx="320666" cy="349250"/>
              </a:xfrm>
              <a:prstGeom prst="right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C9BB8046-48A7-3AD3-97A8-9A9F170A2401}"/>
                </a:ext>
              </a:extLst>
            </p:cNvPr>
            <p:cNvSpPr/>
            <p:nvPr/>
          </p:nvSpPr>
          <p:spPr>
            <a:xfrm>
              <a:off x="3458277" y="5518386"/>
              <a:ext cx="2132898" cy="229863"/>
            </a:xfrm>
            <a:prstGeom prst="roundRect">
              <a:avLst/>
            </a:prstGeom>
            <a:solidFill>
              <a:srgbClr val="FCC642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solidFill>
                  <a:srgbClr val="000000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</a:endParaRPr>
            </a:p>
          </p:txBody>
        </p: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17E007E2-430A-51BB-47BE-CFC28599B57A}"/>
                </a:ext>
              </a:extLst>
            </p:cNvPr>
            <p:cNvSpPr/>
            <p:nvPr/>
          </p:nvSpPr>
          <p:spPr>
            <a:xfrm>
              <a:off x="4486978" y="5266767"/>
              <a:ext cx="1230404" cy="229863"/>
            </a:xfrm>
            <a:prstGeom prst="roundRect">
              <a:avLst/>
            </a:prstGeom>
            <a:solidFill>
              <a:srgbClr val="56935E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solidFill>
                  <a:srgbClr val="000000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BE30AC88-A60C-C8D2-4E41-5995CCE0A7C6}"/>
                </a:ext>
              </a:extLst>
            </p:cNvPr>
            <p:cNvSpPr/>
            <p:nvPr/>
          </p:nvSpPr>
          <p:spPr>
            <a:xfrm>
              <a:off x="3458277" y="5770005"/>
              <a:ext cx="1926523" cy="229863"/>
            </a:xfrm>
            <a:prstGeom prst="roundRect">
              <a:avLst/>
            </a:prstGeom>
            <a:solidFill>
              <a:srgbClr val="C36B61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2399886E-E8CB-948E-AE59-C74AE4CBB63B}"/>
                </a:ext>
              </a:extLst>
            </p:cNvPr>
            <p:cNvSpPr txBox="1"/>
            <p:nvPr/>
          </p:nvSpPr>
          <p:spPr>
            <a:xfrm>
              <a:off x="3502803" y="5274759"/>
              <a:ext cx="4350550" cy="72327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[9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기가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02-09]  </a:t>
              </a:r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책임있는 소비자 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 되기 위해 </a:t>
              </a:r>
              <a:endParaRPr lang="en-US" altLang="ko-KR" sz="1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>
                <a:spcAft>
                  <a:spcPts val="300"/>
                </a:spcAft>
              </a:pPr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소비자의 권리와 역할을 인식 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하고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소비 생활에서 발생하는 </a:t>
              </a:r>
              <a:endParaRPr lang="en-US" altLang="ko-KR" sz="1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>
                <a:spcAft>
                  <a:spcPts val="300"/>
                </a:spcAft>
              </a:pPr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소비자 문제와 해결방안을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탐색하여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 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자신의 소비생활에 </a:t>
              </a:r>
              <a:r>
                <a:rPr lang="ko-KR" altLang="en-US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적용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한다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.</a:t>
              </a:r>
              <a:endParaRPr lang="ko-KR" altLang="en-US" sz="1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EEE0440A-307D-0F28-3B02-DD85338528FC}"/>
                </a:ext>
              </a:extLst>
            </p:cNvPr>
            <p:cNvSpPr/>
            <p:nvPr/>
          </p:nvSpPr>
          <p:spPr>
            <a:xfrm>
              <a:off x="5234940" y="3573780"/>
              <a:ext cx="2674620" cy="1714500"/>
            </a:xfrm>
            <a:custGeom>
              <a:avLst/>
              <a:gdLst>
                <a:gd name="connsiteX0" fmla="*/ 0 w 2346960"/>
                <a:gd name="connsiteY0" fmla="*/ 1706880 h 1706880"/>
                <a:gd name="connsiteX1" fmla="*/ 0 w 2346960"/>
                <a:gd name="connsiteY1" fmla="*/ 1432560 h 1706880"/>
                <a:gd name="connsiteX2" fmla="*/ 2346960 w 2346960"/>
                <a:gd name="connsiteY2" fmla="*/ 1432560 h 1706880"/>
                <a:gd name="connsiteX3" fmla="*/ 2346960 w 2346960"/>
                <a:gd name="connsiteY3" fmla="*/ 0 h 1706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6960" h="1706880">
                  <a:moveTo>
                    <a:pt x="0" y="1706880"/>
                  </a:moveTo>
                  <a:lnTo>
                    <a:pt x="0" y="1432560"/>
                  </a:lnTo>
                  <a:lnTo>
                    <a:pt x="2346960" y="1432560"/>
                  </a:lnTo>
                  <a:lnTo>
                    <a:pt x="2346960" y="0"/>
                  </a:lnTo>
                </a:path>
              </a:pathLst>
            </a:custGeom>
            <a:noFill/>
            <a:ln w="15875">
              <a:solidFill>
                <a:srgbClr val="56935E"/>
              </a:solidFill>
              <a:prstDash val="solid"/>
              <a:tailEnd type="oval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A48A955F-5863-05F8-B08D-D2AD3AE1B6AD}"/>
                </a:ext>
              </a:extLst>
            </p:cNvPr>
            <p:cNvSpPr/>
            <p:nvPr/>
          </p:nvSpPr>
          <p:spPr>
            <a:xfrm>
              <a:off x="5303520" y="1927860"/>
              <a:ext cx="3208020" cy="3611880"/>
            </a:xfrm>
            <a:custGeom>
              <a:avLst/>
              <a:gdLst>
                <a:gd name="connsiteX0" fmla="*/ 0 w 3017520"/>
                <a:gd name="connsiteY0" fmla="*/ 3642360 h 3642360"/>
                <a:gd name="connsiteX1" fmla="*/ 3017520 w 3017520"/>
                <a:gd name="connsiteY1" fmla="*/ 3642360 h 3642360"/>
                <a:gd name="connsiteX2" fmla="*/ 3017520 w 3017520"/>
                <a:gd name="connsiteY2" fmla="*/ 0 h 3642360"/>
                <a:gd name="connsiteX3" fmla="*/ 2446020 w 3017520"/>
                <a:gd name="connsiteY3" fmla="*/ 0 h 3642360"/>
                <a:gd name="connsiteX0" fmla="*/ 0 w 3017520"/>
                <a:gd name="connsiteY0" fmla="*/ 3642360 h 3642360"/>
                <a:gd name="connsiteX1" fmla="*/ 3017520 w 3017520"/>
                <a:gd name="connsiteY1" fmla="*/ 3642360 h 3642360"/>
                <a:gd name="connsiteX2" fmla="*/ 3017520 w 3017520"/>
                <a:gd name="connsiteY2" fmla="*/ 0 h 3642360"/>
                <a:gd name="connsiteX3" fmla="*/ 2592278 w 3017520"/>
                <a:gd name="connsiteY3" fmla="*/ 0 h 3642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7520" h="3642360">
                  <a:moveTo>
                    <a:pt x="0" y="3642360"/>
                  </a:moveTo>
                  <a:lnTo>
                    <a:pt x="3017520" y="3642360"/>
                  </a:lnTo>
                  <a:lnTo>
                    <a:pt x="3017520" y="0"/>
                  </a:lnTo>
                  <a:lnTo>
                    <a:pt x="2592278" y="0"/>
                  </a:lnTo>
                </a:path>
              </a:pathLst>
            </a:custGeom>
            <a:noFill/>
            <a:ln w="15875">
              <a:solidFill>
                <a:srgbClr val="FCC642"/>
              </a:solidFill>
              <a:prstDash val="solid"/>
              <a:tailEnd type="oval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A7C4419B-EAD6-A455-20C0-D718E8552F46}"/>
                </a:ext>
              </a:extLst>
            </p:cNvPr>
            <p:cNvSpPr/>
            <p:nvPr/>
          </p:nvSpPr>
          <p:spPr>
            <a:xfrm>
              <a:off x="3034602" y="3265714"/>
              <a:ext cx="442128" cy="2622620"/>
            </a:xfrm>
            <a:custGeom>
              <a:avLst/>
              <a:gdLst>
                <a:gd name="connsiteX0" fmla="*/ 442128 w 442128"/>
                <a:gd name="connsiteY0" fmla="*/ 2622620 h 2622620"/>
                <a:gd name="connsiteX1" fmla="*/ 0 w 442128"/>
                <a:gd name="connsiteY1" fmla="*/ 2622620 h 2622620"/>
                <a:gd name="connsiteX2" fmla="*/ 0 w 442128"/>
                <a:gd name="connsiteY2" fmla="*/ 0 h 2622620"/>
                <a:gd name="connsiteX3" fmla="*/ 341644 w 442128"/>
                <a:gd name="connsiteY3" fmla="*/ 0 h 262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128" h="2622620">
                  <a:moveTo>
                    <a:pt x="442128" y="2622620"/>
                  </a:moveTo>
                  <a:lnTo>
                    <a:pt x="0" y="2622620"/>
                  </a:lnTo>
                  <a:lnTo>
                    <a:pt x="0" y="0"/>
                  </a:lnTo>
                  <a:lnTo>
                    <a:pt x="341644" y="0"/>
                  </a:lnTo>
                </a:path>
              </a:pathLst>
            </a:custGeom>
            <a:noFill/>
            <a:ln w="15875">
              <a:solidFill>
                <a:srgbClr val="C36B61"/>
              </a:solidFill>
              <a:prstDash val="solid"/>
              <a:tailEnd type="oval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5F8DF-22B6-938B-6213-12F02664691C}"/>
              </a:ext>
            </a:extLst>
          </p:cNvPr>
          <p:cNvSpPr txBox="1"/>
          <p:nvPr/>
        </p:nvSpPr>
        <p:spPr>
          <a:xfrm>
            <a:off x="1155752" y="551516"/>
            <a:ext cx="5905463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성취기준 해설 및 성취기준 적용 시 고려사항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9BD6ED-AEB5-0E0A-CA49-9BA33EB14583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04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384" name="TextBox 383">
            <a:extLst>
              <a:ext uri="{FF2B5EF4-FFF2-40B4-BE49-F238E27FC236}">
                <a16:creationId xmlns:a16="http://schemas.microsoft.com/office/drawing/2014/main" id="{B516C1E0-89EC-A70A-ECA0-D600C84BE46C}"/>
              </a:ext>
            </a:extLst>
          </p:cNvPr>
          <p:cNvSpPr txBox="1"/>
          <p:nvPr/>
        </p:nvSpPr>
        <p:spPr>
          <a:xfrm>
            <a:off x="1168452" y="361860"/>
            <a:ext cx="258243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Ⅱ.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 과정의 이해 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D69D32A1-BDCE-CD43-4D8F-7A31E91BA414}"/>
              </a:ext>
            </a:extLst>
          </p:cNvPr>
          <p:cNvGrpSpPr/>
          <p:nvPr/>
        </p:nvGrpSpPr>
        <p:grpSpPr>
          <a:xfrm>
            <a:off x="396175" y="1361873"/>
            <a:ext cx="2508562" cy="4803976"/>
            <a:chOff x="396175" y="1361873"/>
            <a:chExt cx="2508562" cy="4803976"/>
          </a:xfrm>
        </p:grpSpPr>
        <p:sp>
          <p:nvSpPr>
            <p:cNvPr id="63" name="자유형 31">
              <a:extLst>
                <a:ext uri="{FF2B5EF4-FFF2-40B4-BE49-F238E27FC236}">
                  <a16:creationId xmlns:a16="http://schemas.microsoft.com/office/drawing/2014/main" id="{AC3ED575-DFC8-B51B-7C26-7B88B007EA1F}"/>
                </a:ext>
              </a:extLst>
            </p:cNvPr>
            <p:cNvSpPr/>
            <p:nvPr/>
          </p:nvSpPr>
          <p:spPr>
            <a:xfrm>
              <a:off x="396175" y="1401116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85" name="자유형 31">
              <a:extLst>
                <a:ext uri="{FF2B5EF4-FFF2-40B4-BE49-F238E27FC236}">
                  <a16:creationId xmlns:a16="http://schemas.microsoft.com/office/drawing/2014/main" id="{DD1B9DB0-DF6E-FED0-B9CB-18908BECF4CA}"/>
                </a:ext>
              </a:extLst>
            </p:cNvPr>
            <p:cNvSpPr/>
            <p:nvPr/>
          </p:nvSpPr>
          <p:spPr>
            <a:xfrm rot="16200000">
              <a:off x="393003" y="1721500"/>
              <a:ext cx="78485" cy="7213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D5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86" name="사각형: 둥근 모서리 385">
              <a:extLst>
                <a:ext uri="{FF2B5EF4-FFF2-40B4-BE49-F238E27FC236}">
                  <a16:creationId xmlns:a16="http://schemas.microsoft.com/office/drawing/2014/main" id="{F3A0B0D4-A649-F2C7-B593-F9D21844A23B}"/>
                </a:ext>
              </a:extLst>
            </p:cNvPr>
            <p:cNvSpPr/>
            <p:nvPr/>
          </p:nvSpPr>
          <p:spPr>
            <a:xfrm>
              <a:off x="470506" y="1361873"/>
              <a:ext cx="2434231" cy="4803976"/>
            </a:xfrm>
            <a:prstGeom prst="roundRect">
              <a:avLst>
                <a:gd name="adj" fmla="val 4600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87" name="자유형 31">
              <a:extLst>
                <a:ext uri="{FF2B5EF4-FFF2-40B4-BE49-F238E27FC236}">
                  <a16:creationId xmlns:a16="http://schemas.microsoft.com/office/drawing/2014/main" id="{122F502B-A4B5-C524-50FA-E84B1D9EE06A}"/>
                </a:ext>
              </a:extLst>
            </p:cNvPr>
            <p:cNvSpPr/>
            <p:nvPr/>
          </p:nvSpPr>
          <p:spPr>
            <a:xfrm rot="10800000">
              <a:off x="1362583" y="1361873"/>
              <a:ext cx="1430628" cy="356454"/>
            </a:xfrm>
            <a:custGeom>
              <a:avLst/>
              <a:gdLst>
                <a:gd name="connsiteX0" fmla="*/ 340585 w 1326965"/>
                <a:gd name="connsiteY0" fmla="*/ 0 h 356900"/>
                <a:gd name="connsiteX1" fmla="*/ 579666 w 1326965"/>
                <a:gd name="connsiteY1" fmla="*/ 0 h 356900"/>
                <a:gd name="connsiteX2" fmla="*/ 623320 w 1326965"/>
                <a:gd name="connsiteY2" fmla="*/ 0 h 356900"/>
                <a:gd name="connsiteX3" fmla="*/ 862401 w 1326965"/>
                <a:gd name="connsiteY3" fmla="*/ 0 h 356900"/>
                <a:gd name="connsiteX4" fmla="*/ 1326965 w 1326965"/>
                <a:gd name="connsiteY4" fmla="*/ 0 h 356900"/>
                <a:gd name="connsiteX5" fmla="*/ 1326965 w 1326965"/>
                <a:gd name="connsiteY5" fmla="*/ 356900 h 356900"/>
                <a:gd name="connsiteX6" fmla="*/ 1285302 w 1326965"/>
                <a:gd name="connsiteY6" fmla="*/ 356900 h 356900"/>
                <a:gd name="connsiteX7" fmla="*/ 1241647 w 1326965"/>
                <a:gd name="connsiteY7" fmla="*/ 356900 h 356900"/>
                <a:gd name="connsiteX8" fmla="*/ 1002566 w 1326965"/>
                <a:gd name="connsiteY8" fmla="*/ 356900 h 356900"/>
                <a:gd name="connsiteX9" fmla="*/ 521816 w 1326965"/>
                <a:gd name="connsiteY9" fmla="*/ 356900 h 356900"/>
                <a:gd name="connsiteX10" fmla="*/ 282735 w 1326965"/>
                <a:gd name="connsiteY10" fmla="*/ 356900 h 356900"/>
                <a:gd name="connsiteX11" fmla="*/ 239081 w 1326965"/>
                <a:gd name="connsiteY11" fmla="*/ 356900 h 356900"/>
                <a:gd name="connsiteX12" fmla="*/ 0 w 1326965"/>
                <a:gd name="connsiteY12" fmla="*/ 356900 h 356900"/>
                <a:gd name="connsiteX13" fmla="*/ 14916 w 1326965"/>
                <a:gd name="connsiteY13" fmla="*/ 349086 h 356900"/>
                <a:gd name="connsiteX14" fmla="*/ 34804 w 1326965"/>
                <a:gd name="connsiteY14" fmla="*/ 336060 h 356900"/>
                <a:gd name="connsiteX15" fmla="*/ 59665 w 1326965"/>
                <a:gd name="connsiteY15" fmla="*/ 315218 h 356900"/>
                <a:gd name="connsiteX16" fmla="*/ 89497 w 1326965"/>
                <a:gd name="connsiteY16" fmla="*/ 281352 h 356900"/>
                <a:gd name="connsiteX17" fmla="*/ 104414 w 1326965"/>
                <a:gd name="connsiteY17" fmla="*/ 260512 h 356900"/>
                <a:gd name="connsiteX18" fmla="*/ 121815 w 1326965"/>
                <a:gd name="connsiteY18" fmla="*/ 237066 h 356900"/>
                <a:gd name="connsiteX19" fmla="*/ 139216 w 1326965"/>
                <a:gd name="connsiteY19" fmla="*/ 208410 h 356900"/>
                <a:gd name="connsiteX20" fmla="*/ 156620 w 1326965"/>
                <a:gd name="connsiteY20" fmla="*/ 174543 h 356900"/>
                <a:gd name="connsiteX21" fmla="*/ 176508 w 1326965"/>
                <a:gd name="connsiteY21" fmla="*/ 138071 h 356900"/>
                <a:gd name="connsiteX22" fmla="*/ 193910 w 1326965"/>
                <a:gd name="connsiteY22" fmla="*/ 96390 h 356900"/>
                <a:gd name="connsiteX23" fmla="*/ 208824 w 1326965"/>
                <a:gd name="connsiteY23" fmla="*/ 65128 h 356900"/>
                <a:gd name="connsiteX24" fmla="*/ 226228 w 1326965"/>
                <a:gd name="connsiteY24" fmla="*/ 41682 h 356900"/>
                <a:gd name="connsiteX25" fmla="*/ 243631 w 1326965"/>
                <a:gd name="connsiteY25" fmla="*/ 23446 h 356900"/>
                <a:gd name="connsiteX26" fmla="*/ 263519 w 1326965"/>
                <a:gd name="connsiteY26" fmla="*/ 13025 h 356900"/>
                <a:gd name="connsiteX27" fmla="*/ 283408 w 1326965"/>
                <a:gd name="connsiteY27" fmla="*/ 5211 h 356900"/>
                <a:gd name="connsiteX28" fmla="*/ 303295 w 1326965"/>
                <a:gd name="connsiteY28" fmla="*/ 2606 h 356900"/>
                <a:gd name="connsiteX29" fmla="*/ 340585 w 1326965"/>
                <a:gd name="connsiteY29" fmla="*/ 0 h 35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26965" h="356900">
                  <a:moveTo>
                    <a:pt x="340585" y="0"/>
                  </a:moveTo>
                  <a:lnTo>
                    <a:pt x="579666" y="0"/>
                  </a:lnTo>
                  <a:lnTo>
                    <a:pt x="623320" y="0"/>
                  </a:lnTo>
                  <a:lnTo>
                    <a:pt x="862401" y="0"/>
                  </a:lnTo>
                  <a:lnTo>
                    <a:pt x="1326965" y="0"/>
                  </a:lnTo>
                  <a:lnTo>
                    <a:pt x="1326965" y="356900"/>
                  </a:lnTo>
                  <a:lnTo>
                    <a:pt x="1285302" y="356900"/>
                  </a:lnTo>
                  <a:lnTo>
                    <a:pt x="1241647" y="356900"/>
                  </a:lnTo>
                  <a:lnTo>
                    <a:pt x="1002566" y="356900"/>
                  </a:lnTo>
                  <a:lnTo>
                    <a:pt x="521816" y="356900"/>
                  </a:lnTo>
                  <a:lnTo>
                    <a:pt x="282735" y="356900"/>
                  </a:lnTo>
                  <a:lnTo>
                    <a:pt x="239081" y="356900"/>
                  </a:lnTo>
                  <a:lnTo>
                    <a:pt x="0" y="356900"/>
                  </a:lnTo>
                  <a:lnTo>
                    <a:pt x="14916" y="349086"/>
                  </a:lnTo>
                  <a:lnTo>
                    <a:pt x="34804" y="336060"/>
                  </a:lnTo>
                  <a:lnTo>
                    <a:pt x="59665" y="315218"/>
                  </a:lnTo>
                  <a:lnTo>
                    <a:pt x="89497" y="281352"/>
                  </a:lnTo>
                  <a:lnTo>
                    <a:pt x="104414" y="260512"/>
                  </a:lnTo>
                  <a:lnTo>
                    <a:pt x="121815" y="237066"/>
                  </a:lnTo>
                  <a:lnTo>
                    <a:pt x="139216" y="208410"/>
                  </a:lnTo>
                  <a:lnTo>
                    <a:pt x="156620" y="174543"/>
                  </a:lnTo>
                  <a:lnTo>
                    <a:pt x="176508" y="138071"/>
                  </a:lnTo>
                  <a:lnTo>
                    <a:pt x="193910" y="96390"/>
                  </a:lnTo>
                  <a:lnTo>
                    <a:pt x="208824" y="65128"/>
                  </a:lnTo>
                  <a:lnTo>
                    <a:pt x="226228" y="41682"/>
                  </a:lnTo>
                  <a:lnTo>
                    <a:pt x="243631" y="23446"/>
                  </a:lnTo>
                  <a:lnTo>
                    <a:pt x="263519" y="13025"/>
                  </a:lnTo>
                  <a:lnTo>
                    <a:pt x="283408" y="5211"/>
                  </a:lnTo>
                  <a:lnTo>
                    <a:pt x="303295" y="2606"/>
                  </a:lnTo>
                  <a:lnTo>
                    <a:pt x="340585" y="0"/>
                  </a:ln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88" name="자유형 31">
              <a:extLst>
                <a:ext uri="{FF2B5EF4-FFF2-40B4-BE49-F238E27FC236}">
                  <a16:creationId xmlns:a16="http://schemas.microsoft.com/office/drawing/2014/main" id="{D1A71EAE-7D2F-5DA2-0959-BDF0118E0F39}"/>
                </a:ext>
              </a:extLst>
            </p:cNvPr>
            <p:cNvSpPr/>
            <p:nvPr/>
          </p:nvSpPr>
          <p:spPr>
            <a:xfrm>
              <a:off x="396175" y="1361873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A3BDDAC3-A3D7-F590-C401-495DC9AAB951}"/>
                </a:ext>
              </a:extLst>
            </p:cNvPr>
            <p:cNvSpPr txBox="1"/>
            <p:nvPr/>
          </p:nvSpPr>
          <p:spPr>
            <a:xfrm>
              <a:off x="565286" y="1424684"/>
              <a:ext cx="1617430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</a:t>
              </a:r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97CE08C6-9114-AC62-A1C5-BEED0F9EABFC}"/>
                </a:ext>
              </a:extLst>
            </p:cNvPr>
            <p:cNvSpPr txBox="1"/>
            <p:nvPr/>
          </p:nvSpPr>
          <p:spPr>
            <a:xfrm>
              <a:off x="1054435" y="1829372"/>
              <a:ext cx="1266372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교육과정의 개요</a:t>
              </a:r>
            </a:p>
          </p:txBody>
        </p:sp>
        <p:grpSp>
          <p:nvGrpSpPr>
            <p:cNvPr id="391" name="그룹 390">
              <a:extLst>
                <a:ext uri="{FF2B5EF4-FFF2-40B4-BE49-F238E27FC236}">
                  <a16:creationId xmlns:a16="http://schemas.microsoft.com/office/drawing/2014/main" id="{782B153F-DE83-B84A-15DC-A97AA7C5469D}"/>
                </a:ext>
              </a:extLst>
            </p:cNvPr>
            <p:cNvGrpSpPr/>
            <p:nvPr/>
          </p:nvGrpSpPr>
          <p:grpSpPr>
            <a:xfrm>
              <a:off x="573659" y="2181196"/>
              <a:ext cx="2227925" cy="391127"/>
              <a:chOff x="573659" y="2181196"/>
              <a:chExt cx="2227925" cy="391127"/>
            </a:xfrm>
          </p:grpSpPr>
          <p:grpSp>
            <p:nvGrpSpPr>
              <p:cNvPr id="437" name="그룹 436">
                <a:extLst>
                  <a:ext uri="{FF2B5EF4-FFF2-40B4-BE49-F238E27FC236}">
                    <a16:creationId xmlns:a16="http://schemas.microsoft.com/office/drawing/2014/main" id="{6DC3453E-1242-20A2-D2DC-938C3F82040B}"/>
                  </a:ext>
                </a:extLst>
              </p:cNvPr>
              <p:cNvGrpSpPr/>
              <p:nvPr/>
            </p:nvGrpSpPr>
            <p:grpSpPr>
              <a:xfrm>
                <a:off x="573659" y="2181196"/>
                <a:ext cx="2227925" cy="391127"/>
                <a:chOff x="573659" y="2181196"/>
                <a:chExt cx="2227925" cy="391127"/>
              </a:xfrm>
            </p:grpSpPr>
            <p:sp>
              <p:nvSpPr>
                <p:cNvPr id="439" name="사각형: 둥근 모서리 438">
                  <a:extLst>
                    <a:ext uri="{FF2B5EF4-FFF2-40B4-BE49-F238E27FC236}">
                      <a16:creationId xmlns:a16="http://schemas.microsoft.com/office/drawing/2014/main" id="{86337A3B-CC67-5BF9-1DA7-BC19CA4A0933}"/>
                    </a:ext>
                  </a:extLst>
                </p:cNvPr>
                <p:cNvSpPr/>
                <p:nvPr/>
              </p:nvSpPr>
              <p:spPr>
                <a:xfrm>
                  <a:off x="573659" y="2181196"/>
                  <a:ext cx="2227925" cy="391127"/>
                </a:xfrm>
                <a:prstGeom prst="roundRect">
                  <a:avLst>
                    <a:gd name="adj" fmla="val 15122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62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40" name="TextBox 439">
                  <a:extLst>
                    <a:ext uri="{FF2B5EF4-FFF2-40B4-BE49-F238E27FC236}">
                      <a16:creationId xmlns:a16="http://schemas.microsoft.com/office/drawing/2014/main" id="{EF951659-B40D-9809-85FE-1763307F1516}"/>
                    </a:ext>
                  </a:extLst>
                </p:cNvPr>
                <p:cNvSpPr txBox="1"/>
                <p:nvPr/>
              </p:nvSpPr>
              <p:spPr>
                <a:xfrm>
                  <a:off x="1119120" y="2276732"/>
                  <a:ext cx="83516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3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성격 및 목표</a:t>
                  </a:r>
                </a:p>
              </p:txBody>
            </p:sp>
            <p:sp>
              <p:nvSpPr>
                <p:cNvPr id="441" name="TextBox 440">
                  <a:extLst>
                    <a:ext uri="{FF2B5EF4-FFF2-40B4-BE49-F238E27FC236}">
                      <a16:creationId xmlns:a16="http://schemas.microsoft.com/office/drawing/2014/main" id="{8D48A188-117E-4718-EC32-2489E6B369F1}"/>
                    </a:ext>
                  </a:extLst>
                </p:cNvPr>
                <p:cNvSpPr txBox="1"/>
                <p:nvPr/>
              </p:nvSpPr>
              <p:spPr>
                <a:xfrm>
                  <a:off x="703816" y="2269037"/>
                  <a:ext cx="224420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CAE9EE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</a:t>
                  </a:r>
                  <a:endPara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cxnSp>
            <p:nvCxnSpPr>
              <p:cNvPr id="438" name="직선 연결선 437">
                <a:extLst>
                  <a:ext uri="{FF2B5EF4-FFF2-40B4-BE49-F238E27FC236}">
                    <a16:creationId xmlns:a16="http://schemas.microsoft.com/office/drawing/2014/main" id="{67A45C05-3D88-6E87-763C-25DA910DCC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3608" y="2233234"/>
                <a:ext cx="0" cy="287050"/>
              </a:xfrm>
              <a:prstGeom prst="line">
                <a:avLst/>
              </a:prstGeom>
              <a:ln w="19050">
                <a:solidFill>
                  <a:srgbClr val="9EC4D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2" name="그룹 391">
              <a:extLst>
                <a:ext uri="{FF2B5EF4-FFF2-40B4-BE49-F238E27FC236}">
                  <a16:creationId xmlns:a16="http://schemas.microsoft.com/office/drawing/2014/main" id="{59E73B71-1A0E-D796-2213-3B917E32F29C}"/>
                </a:ext>
              </a:extLst>
            </p:cNvPr>
            <p:cNvGrpSpPr/>
            <p:nvPr/>
          </p:nvGrpSpPr>
          <p:grpSpPr>
            <a:xfrm>
              <a:off x="573659" y="2684789"/>
              <a:ext cx="2227925" cy="2112650"/>
              <a:chOff x="573659" y="2670057"/>
              <a:chExt cx="2227925" cy="2112650"/>
            </a:xfrm>
          </p:grpSpPr>
          <p:grpSp>
            <p:nvGrpSpPr>
              <p:cNvPr id="410" name="그룹 409">
                <a:extLst>
                  <a:ext uri="{FF2B5EF4-FFF2-40B4-BE49-F238E27FC236}">
                    <a16:creationId xmlns:a16="http://schemas.microsoft.com/office/drawing/2014/main" id="{BF150C4F-4C34-65EA-3799-C07FDB10F15B}"/>
                  </a:ext>
                </a:extLst>
              </p:cNvPr>
              <p:cNvGrpSpPr/>
              <p:nvPr/>
            </p:nvGrpSpPr>
            <p:grpSpPr>
              <a:xfrm>
                <a:off x="573659" y="2670057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432" name="그룹 431">
                  <a:extLst>
                    <a:ext uri="{FF2B5EF4-FFF2-40B4-BE49-F238E27FC236}">
                      <a16:creationId xmlns:a16="http://schemas.microsoft.com/office/drawing/2014/main" id="{30CB0DA1-698A-E3AE-938B-D49110C55719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434" name="사각형: 둥근 모서리 433">
                    <a:extLst>
                      <a:ext uri="{FF2B5EF4-FFF2-40B4-BE49-F238E27FC236}">
                        <a16:creationId xmlns:a16="http://schemas.microsoft.com/office/drawing/2014/main" id="{4A067AD5-6314-C51A-C8C2-7431E201E122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35" name="TextBox 434">
                    <a:extLst>
                      <a:ext uri="{FF2B5EF4-FFF2-40B4-BE49-F238E27FC236}">
                        <a16:creationId xmlns:a16="http://schemas.microsoft.com/office/drawing/2014/main" id="{02627971-6AE5-9A6B-1BB4-F63639617A28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53888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 체계 및 성취기준</a:t>
                    </a:r>
                  </a:p>
                </p:txBody>
              </p:sp>
              <p:sp>
                <p:nvSpPr>
                  <p:cNvPr id="436" name="TextBox 435">
                    <a:extLst>
                      <a:ext uri="{FF2B5EF4-FFF2-40B4-BE49-F238E27FC236}">
                        <a16:creationId xmlns:a16="http://schemas.microsoft.com/office/drawing/2014/main" id="{7BF85495-4573-0071-16F0-03651D5DB737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433" name="직선 연결선 432">
                  <a:extLst>
                    <a:ext uri="{FF2B5EF4-FFF2-40B4-BE49-F238E27FC236}">
                      <a16:creationId xmlns:a16="http://schemas.microsoft.com/office/drawing/2014/main" id="{49A22679-30B4-4AF3-38B3-903FE9DCE2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2" name="그룹 411">
                <a:extLst>
                  <a:ext uri="{FF2B5EF4-FFF2-40B4-BE49-F238E27FC236}">
                    <a16:creationId xmlns:a16="http://schemas.microsoft.com/office/drawing/2014/main" id="{8A821AE0-9149-F95D-C4DC-412102AC183A}"/>
                  </a:ext>
                </a:extLst>
              </p:cNvPr>
              <p:cNvGrpSpPr/>
              <p:nvPr/>
            </p:nvGrpSpPr>
            <p:grpSpPr>
              <a:xfrm>
                <a:off x="671982" y="3156209"/>
                <a:ext cx="2096800" cy="1626498"/>
                <a:chOff x="671982" y="3156209"/>
                <a:chExt cx="2096800" cy="1626498"/>
              </a:xfrm>
            </p:grpSpPr>
            <p:grpSp>
              <p:nvGrpSpPr>
                <p:cNvPr id="413" name="그룹 412">
                  <a:extLst>
                    <a:ext uri="{FF2B5EF4-FFF2-40B4-BE49-F238E27FC236}">
                      <a16:creationId xmlns:a16="http://schemas.microsoft.com/office/drawing/2014/main" id="{7CBE2AB4-156A-E7C2-A6CD-8E898DDCC307}"/>
                    </a:ext>
                  </a:extLst>
                </p:cNvPr>
                <p:cNvGrpSpPr/>
                <p:nvPr/>
              </p:nvGrpSpPr>
              <p:grpSpPr>
                <a:xfrm>
                  <a:off x="671982" y="3156209"/>
                  <a:ext cx="1285680" cy="860153"/>
                  <a:chOff x="1064903" y="3156209"/>
                  <a:chExt cx="1285680" cy="860153"/>
                </a:xfrm>
              </p:grpSpPr>
              <p:grpSp>
                <p:nvGrpSpPr>
                  <p:cNvPr id="423" name="그룹 422">
                    <a:extLst>
                      <a:ext uri="{FF2B5EF4-FFF2-40B4-BE49-F238E27FC236}">
                        <a16:creationId xmlns:a16="http://schemas.microsoft.com/office/drawing/2014/main" id="{58059D9F-3FFD-F5EC-2AF2-44B6FAFFBFD2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428" name="그룹 427">
                      <a:extLst>
                        <a:ext uri="{FF2B5EF4-FFF2-40B4-BE49-F238E27FC236}">
                          <a16:creationId xmlns:a16="http://schemas.microsoft.com/office/drawing/2014/main" id="{AC5D7479-0105-13B3-9853-61A10AD77A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430" name="타원 429">
                        <a:extLst>
                          <a:ext uri="{FF2B5EF4-FFF2-40B4-BE49-F238E27FC236}">
                            <a16:creationId xmlns:a16="http://schemas.microsoft.com/office/drawing/2014/main" id="{6B2FAE63-06BA-C53C-7E62-E27F04EA08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31" name="TextBox 430">
                        <a:extLst>
                          <a:ext uri="{FF2B5EF4-FFF2-40B4-BE49-F238E27FC236}">
                            <a16:creationId xmlns:a16="http://schemas.microsoft.com/office/drawing/2014/main" id="{0B1192ED-E96D-6099-F94D-002DBF3DD23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가</a:t>
                        </a:r>
                      </a:p>
                    </p:txBody>
                  </p:sp>
                </p:grpSp>
                <p:sp>
                  <p:nvSpPr>
                    <p:cNvPr id="429" name="TextBox 428">
                      <a:extLst>
                        <a:ext uri="{FF2B5EF4-FFF2-40B4-BE49-F238E27FC236}">
                          <a16:creationId xmlns:a16="http://schemas.microsoft.com/office/drawing/2014/main" id="{B0C5DEEF-EF1D-EF32-70D0-1C051208CCC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내용 체계</a:t>
                      </a:r>
                    </a:p>
                  </p:txBody>
                </p:sp>
              </p:grpSp>
              <p:grpSp>
                <p:nvGrpSpPr>
                  <p:cNvPr id="424" name="그룹 423">
                    <a:extLst>
                      <a:ext uri="{FF2B5EF4-FFF2-40B4-BE49-F238E27FC236}">
                        <a16:creationId xmlns:a16="http://schemas.microsoft.com/office/drawing/2014/main" id="{D915FAEA-EF7F-499D-CCDE-D9657162F0D7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973023" cy="567961"/>
                    <a:chOff x="1377560" y="3448401"/>
                    <a:chExt cx="973023" cy="567961"/>
                  </a:xfrm>
                </p:grpSpPr>
                <p:sp>
                  <p:nvSpPr>
                    <p:cNvPr id="425" name="TextBox 424">
                      <a:extLst>
                        <a:ext uri="{FF2B5EF4-FFF2-40B4-BE49-F238E27FC236}">
                          <a16:creationId xmlns:a16="http://schemas.microsoft.com/office/drawing/2014/main" id="{107D3639-80F1-63AE-4CEE-5682DBE9AFE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37510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영역</a:t>
                      </a:r>
                    </a:p>
                  </p:txBody>
                </p:sp>
                <p:sp>
                  <p:nvSpPr>
                    <p:cNvPr id="426" name="TextBox 425">
                      <a:extLst>
                        <a:ext uri="{FF2B5EF4-FFF2-40B4-BE49-F238E27FC236}">
                          <a16:creationId xmlns:a16="http://schemas.microsoft.com/office/drawing/2014/main" id="{A77D910C-2FBE-2A86-D7A8-DDEE41AA4BC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97302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핵심 아이디어 </a:t>
                      </a:r>
                    </a:p>
                  </p:txBody>
                </p:sp>
                <p:sp>
                  <p:nvSpPr>
                    <p:cNvPr id="427" name="TextBox 426">
                      <a:extLst>
                        <a:ext uri="{FF2B5EF4-FFF2-40B4-BE49-F238E27FC236}">
                          <a16:creationId xmlns:a16="http://schemas.microsoft.com/office/drawing/2014/main" id="{CCB193E0-F07E-FF21-04C1-A0173A90A96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847085"/>
                      <a:ext cx="67486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내용 요소</a:t>
                      </a:r>
                    </a:p>
                  </p:txBody>
                </p:sp>
              </p:grpSp>
            </p:grpSp>
            <p:grpSp>
              <p:nvGrpSpPr>
                <p:cNvPr id="414" name="그룹 413">
                  <a:extLst>
                    <a:ext uri="{FF2B5EF4-FFF2-40B4-BE49-F238E27FC236}">
                      <a16:creationId xmlns:a16="http://schemas.microsoft.com/office/drawing/2014/main" id="{8FC8C61F-BB63-496C-E27C-AFD4F4BA4898}"/>
                    </a:ext>
                  </a:extLst>
                </p:cNvPr>
                <p:cNvGrpSpPr/>
                <p:nvPr/>
              </p:nvGrpSpPr>
              <p:grpSpPr>
                <a:xfrm>
                  <a:off x="671982" y="4106507"/>
                  <a:ext cx="2096800" cy="676200"/>
                  <a:chOff x="1064903" y="3156209"/>
                  <a:chExt cx="2096800" cy="676200"/>
                </a:xfrm>
              </p:grpSpPr>
              <p:grpSp>
                <p:nvGrpSpPr>
                  <p:cNvPr id="415" name="그룹 414">
                    <a:extLst>
                      <a:ext uri="{FF2B5EF4-FFF2-40B4-BE49-F238E27FC236}">
                        <a16:creationId xmlns:a16="http://schemas.microsoft.com/office/drawing/2014/main" id="{BE536906-A045-6E6F-B148-E029E7856529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419" name="그룹 418">
                      <a:extLst>
                        <a:ext uri="{FF2B5EF4-FFF2-40B4-BE49-F238E27FC236}">
                          <a16:creationId xmlns:a16="http://schemas.microsoft.com/office/drawing/2014/main" id="{FAFC29B2-FFB3-93E3-A646-86ED91FD276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421" name="타원 420">
                        <a:extLst>
                          <a:ext uri="{FF2B5EF4-FFF2-40B4-BE49-F238E27FC236}">
                            <a16:creationId xmlns:a16="http://schemas.microsoft.com/office/drawing/2014/main" id="{284A73CE-0F56-3A49-E61B-37DA6007D3E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22" name="TextBox 421">
                        <a:extLst>
                          <a:ext uri="{FF2B5EF4-FFF2-40B4-BE49-F238E27FC236}">
                            <a16:creationId xmlns:a16="http://schemas.microsoft.com/office/drawing/2014/main" id="{9A0E12FB-C098-00CA-0E66-33E16026A28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나</a:t>
                        </a:r>
                      </a:p>
                    </p:txBody>
                  </p:sp>
                </p:grpSp>
                <p:sp>
                  <p:nvSpPr>
                    <p:cNvPr id="420" name="TextBox 419">
                      <a:extLst>
                        <a:ext uri="{FF2B5EF4-FFF2-40B4-BE49-F238E27FC236}">
                          <a16:creationId xmlns:a16="http://schemas.microsoft.com/office/drawing/2014/main" id="{19E76A36-BADB-9147-5812-CBB6A60E021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성취 기준</a:t>
                      </a:r>
                    </a:p>
                  </p:txBody>
                </p:sp>
              </p:grpSp>
              <p:grpSp>
                <p:nvGrpSpPr>
                  <p:cNvPr id="416" name="그룹 415">
                    <a:extLst>
                      <a:ext uri="{FF2B5EF4-FFF2-40B4-BE49-F238E27FC236}">
                        <a16:creationId xmlns:a16="http://schemas.microsoft.com/office/drawing/2014/main" id="{35402B98-5FE2-E367-D109-AF763E95C974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1784143" cy="384008"/>
                    <a:chOff x="1377560" y="3448401"/>
                    <a:chExt cx="1784143" cy="384008"/>
                  </a:xfrm>
                </p:grpSpPr>
                <p:sp>
                  <p:nvSpPr>
                    <p:cNvPr id="417" name="TextBox 416">
                      <a:extLst>
                        <a:ext uri="{FF2B5EF4-FFF2-40B4-BE49-F238E27FC236}">
                          <a16:creationId xmlns:a16="http://schemas.microsoft.com/office/drawing/2014/main" id="{E439CC09-ABC3-AE1A-2573-6F9158F68AD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94096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200" b="1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해설</a:t>
                      </a:r>
                    </a:p>
                  </p:txBody>
                </p:sp>
                <p:sp>
                  <p:nvSpPr>
                    <p:cNvPr id="418" name="TextBox 417">
                      <a:extLst>
                        <a:ext uri="{FF2B5EF4-FFF2-40B4-BE49-F238E27FC236}">
                          <a16:creationId xmlns:a16="http://schemas.microsoft.com/office/drawing/2014/main" id="{F130695D-6071-15FE-B995-A0043C5C278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1700787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200" b="1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적용 시 고려 사항</a:t>
                      </a:r>
                    </a:p>
                  </p:txBody>
                </p:sp>
              </p:grpSp>
            </p:grpSp>
          </p:grpSp>
        </p:grpSp>
        <p:grpSp>
          <p:nvGrpSpPr>
            <p:cNvPr id="393" name="그룹 392">
              <a:extLst>
                <a:ext uri="{FF2B5EF4-FFF2-40B4-BE49-F238E27FC236}">
                  <a16:creationId xmlns:a16="http://schemas.microsoft.com/office/drawing/2014/main" id="{63D22651-57E1-2DC5-356D-380E8F5FBC14}"/>
                </a:ext>
              </a:extLst>
            </p:cNvPr>
            <p:cNvGrpSpPr/>
            <p:nvPr/>
          </p:nvGrpSpPr>
          <p:grpSpPr>
            <a:xfrm>
              <a:off x="573659" y="4967540"/>
              <a:ext cx="2227925" cy="1047429"/>
              <a:chOff x="573659" y="5062416"/>
              <a:chExt cx="2227925" cy="1047429"/>
            </a:xfrm>
          </p:grpSpPr>
          <p:grpSp>
            <p:nvGrpSpPr>
              <p:cNvPr id="394" name="그룹 393">
                <a:extLst>
                  <a:ext uri="{FF2B5EF4-FFF2-40B4-BE49-F238E27FC236}">
                    <a16:creationId xmlns:a16="http://schemas.microsoft.com/office/drawing/2014/main" id="{DE6AD9A5-DDAE-D433-66F0-E4B8CE556212}"/>
                  </a:ext>
                </a:extLst>
              </p:cNvPr>
              <p:cNvGrpSpPr/>
              <p:nvPr/>
            </p:nvGrpSpPr>
            <p:grpSpPr>
              <a:xfrm>
                <a:off x="573659" y="5062416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405" name="그룹 404">
                  <a:extLst>
                    <a:ext uri="{FF2B5EF4-FFF2-40B4-BE49-F238E27FC236}">
                      <a16:creationId xmlns:a16="http://schemas.microsoft.com/office/drawing/2014/main" id="{7DA0B506-D5A2-3C80-8A98-F2C4F022AC2B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407" name="사각형: 둥근 모서리 406">
                    <a:extLst>
                      <a:ext uri="{FF2B5EF4-FFF2-40B4-BE49-F238E27FC236}">
                        <a16:creationId xmlns:a16="http://schemas.microsoft.com/office/drawing/2014/main" id="{6E444612-212B-2096-3401-F89DE02A7C9D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08" name="TextBox 407">
                    <a:extLst>
                      <a:ext uri="{FF2B5EF4-FFF2-40B4-BE49-F238E27FC236}">
                        <a16:creationId xmlns:a16="http://schemas.microsoft.com/office/drawing/2014/main" id="{1A087F41-884B-ADCE-D87E-FF6B6FB9D545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229504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교수</a:t>
                    </a:r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 및 평가 </a:t>
                    </a:r>
                  </a:p>
                </p:txBody>
              </p:sp>
              <p:sp>
                <p:nvSpPr>
                  <p:cNvPr id="409" name="TextBox 408">
                    <a:extLst>
                      <a:ext uri="{FF2B5EF4-FFF2-40B4-BE49-F238E27FC236}">
                        <a16:creationId xmlns:a16="http://schemas.microsoft.com/office/drawing/2014/main" id="{EB1FC8C6-7560-E035-E689-5293FE5BABED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3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406" name="직선 연결선 405">
                  <a:extLst>
                    <a:ext uri="{FF2B5EF4-FFF2-40B4-BE49-F238E27FC236}">
                      <a16:creationId xmlns:a16="http://schemas.microsoft.com/office/drawing/2014/main" id="{4E2DC449-382B-9F46-3B21-1C47C84EAE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5" name="그룹 394">
                <a:extLst>
                  <a:ext uri="{FF2B5EF4-FFF2-40B4-BE49-F238E27FC236}">
                    <a16:creationId xmlns:a16="http://schemas.microsoft.com/office/drawing/2014/main" id="{F41033A8-D520-F7AA-20AB-380370A7A51C}"/>
                  </a:ext>
                </a:extLst>
              </p:cNvPr>
              <p:cNvGrpSpPr/>
              <p:nvPr/>
            </p:nvGrpSpPr>
            <p:grpSpPr>
              <a:xfrm>
                <a:off x="671982" y="5548568"/>
                <a:ext cx="974698" cy="243086"/>
                <a:chOff x="1064903" y="3156209"/>
                <a:chExt cx="974698" cy="243086"/>
              </a:xfrm>
            </p:grpSpPr>
            <p:grpSp>
              <p:nvGrpSpPr>
                <p:cNvPr id="401" name="그룹 400">
                  <a:extLst>
                    <a:ext uri="{FF2B5EF4-FFF2-40B4-BE49-F238E27FC236}">
                      <a16:creationId xmlns:a16="http://schemas.microsoft.com/office/drawing/2014/main" id="{667F7645-E6DC-3440-C265-1BABB027B686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403" name="타원 402">
                    <a:extLst>
                      <a:ext uri="{FF2B5EF4-FFF2-40B4-BE49-F238E27FC236}">
                        <a16:creationId xmlns:a16="http://schemas.microsoft.com/office/drawing/2014/main" id="{73C02996-9C47-9FA5-E3F1-31A0CBF766EF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04" name="TextBox 403">
                    <a:extLst>
                      <a:ext uri="{FF2B5EF4-FFF2-40B4-BE49-F238E27FC236}">
                        <a16:creationId xmlns:a16="http://schemas.microsoft.com/office/drawing/2014/main" id="{487FD9B3-5245-0E8B-4BA6-FE6286CE123F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</a:t>
                    </a:r>
                  </a:p>
                </p:txBody>
              </p:sp>
            </p:grpSp>
            <p:sp>
              <p:nvSpPr>
                <p:cNvPr id="402" name="TextBox 401">
                  <a:extLst>
                    <a:ext uri="{FF2B5EF4-FFF2-40B4-BE49-F238E27FC236}">
                      <a16:creationId xmlns:a16="http://schemas.microsoft.com/office/drawing/2014/main" id="{9B16E08D-39CF-7B80-F5AB-EB14FA1D669C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66204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교수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학습</a:t>
                  </a:r>
                </a:p>
              </p:txBody>
            </p:sp>
          </p:grpSp>
          <p:grpSp>
            <p:nvGrpSpPr>
              <p:cNvPr id="396" name="그룹 395">
                <a:extLst>
                  <a:ext uri="{FF2B5EF4-FFF2-40B4-BE49-F238E27FC236}">
                    <a16:creationId xmlns:a16="http://schemas.microsoft.com/office/drawing/2014/main" id="{F456B5FA-682F-FA88-F4EF-EBD797DA1270}"/>
                  </a:ext>
                </a:extLst>
              </p:cNvPr>
              <p:cNvGrpSpPr/>
              <p:nvPr/>
            </p:nvGrpSpPr>
            <p:grpSpPr>
              <a:xfrm>
                <a:off x="671982" y="5866759"/>
                <a:ext cx="617228" cy="243086"/>
                <a:chOff x="1064903" y="3156209"/>
                <a:chExt cx="617228" cy="243086"/>
              </a:xfrm>
            </p:grpSpPr>
            <p:grpSp>
              <p:nvGrpSpPr>
                <p:cNvPr id="397" name="그룹 396">
                  <a:extLst>
                    <a:ext uri="{FF2B5EF4-FFF2-40B4-BE49-F238E27FC236}">
                      <a16:creationId xmlns:a16="http://schemas.microsoft.com/office/drawing/2014/main" id="{ED40F77F-DE06-B784-99D6-FFD1277BE431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399" name="타원 398">
                    <a:extLst>
                      <a:ext uri="{FF2B5EF4-FFF2-40B4-BE49-F238E27FC236}">
                        <a16:creationId xmlns:a16="http://schemas.microsoft.com/office/drawing/2014/main" id="{D158FDB4-6CE8-BCAD-8959-0C11756062F4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00" name="TextBox 399">
                    <a:extLst>
                      <a:ext uri="{FF2B5EF4-FFF2-40B4-BE49-F238E27FC236}">
                        <a16:creationId xmlns:a16="http://schemas.microsoft.com/office/drawing/2014/main" id="{DAB93DDF-1ACB-21B9-2385-1B374EEEAE76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나</a:t>
                    </a:r>
                  </a:p>
                </p:txBody>
              </p:sp>
            </p:grpSp>
            <p:sp>
              <p:nvSpPr>
                <p:cNvPr id="398" name="TextBox 397">
                  <a:extLst>
                    <a:ext uri="{FF2B5EF4-FFF2-40B4-BE49-F238E27FC236}">
                      <a16:creationId xmlns:a16="http://schemas.microsoft.com/office/drawing/2014/main" id="{18BC2F10-E2AE-F409-B977-C6EAF33E75D1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30457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평가</a:t>
                  </a:r>
                </a:p>
              </p:txBody>
            </p:sp>
          </p:grpSp>
        </p:grpSp>
      </p:grpSp>
      <p:sp>
        <p:nvSpPr>
          <p:cNvPr id="443" name="사각형: 둥근 위쪽 모서리 442">
            <a:extLst>
              <a:ext uri="{FF2B5EF4-FFF2-40B4-BE49-F238E27FC236}">
                <a16:creationId xmlns:a16="http://schemas.microsoft.com/office/drawing/2014/main" id="{AC3259EF-B807-B815-8D6A-904362EC0744}"/>
              </a:ext>
            </a:extLst>
          </p:cNvPr>
          <p:cNvSpPr/>
          <p:nvPr/>
        </p:nvSpPr>
        <p:spPr>
          <a:xfrm>
            <a:off x="3053099" y="1361873"/>
            <a:ext cx="5599731" cy="255891"/>
          </a:xfrm>
          <a:prstGeom prst="round2SameRect">
            <a:avLst>
              <a:gd name="adj1" fmla="val 32688"/>
              <a:gd name="adj2" fmla="val 0"/>
            </a:avLst>
          </a:prstGeom>
          <a:solidFill>
            <a:srgbClr val="DCF1F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444" name="표 443">
            <a:extLst>
              <a:ext uri="{FF2B5EF4-FFF2-40B4-BE49-F238E27FC236}">
                <a16:creationId xmlns:a16="http://schemas.microsoft.com/office/drawing/2014/main" id="{832546C2-49D4-3785-BD37-B8E037BF9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524455"/>
              </p:ext>
            </p:extLst>
          </p:nvPr>
        </p:nvGraphicFramePr>
        <p:xfrm>
          <a:off x="3052949" y="1361872"/>
          <a:ext cx="5611509" cy="4804025"/>
        </p:xfrm>
        <a:graphic>
          <a:graphicData uri="http://schemas.openxmlformats.org/drawingml/2006/table">
            <a:tbl>
              <a:tblPr firstRow="1" bandRow="1"/>
              <a:tblGrid>
                <a:gridCol w="780587">
                  <a:extLst>
                    <a:ext uri="{9D8B030D-6E8A-4147-A177-3AD203B41FA5}">
                      <a16:colId xmlns:a16="http://schemas.microsoft.com/office/drawing/2014/main" val="4150167413"/>
                    </a:ext>
                  </a:extLst>
                </a:gridCol>
                <a:gridCol w="1264244">
                  <a:extLst>
                    <a:ext uri="{9D8B030D-6E8A-4147-A177-3AD203B41FA5}">
                      <a16:colId xmlns:a16="http://schemas.microsoft.com/office/drawing/2014/main" val="3290316661"/>
                    </a:ext>
                  </a:extLst>
                </a:gridCol>
                <a:gridCol w="1780603">
                  <a:extLst>
                    <a:ext uri="{9D8B030D-6E8A-4147-A177-3AD203B41FA5}">
                      <a16:colId xmlns:a16="http://schemas.microsoft.com/office/drawing/2014/main" val="2523295260"/>
                    </a:ext>
                  </a:extLst>
                </a:gridCol>
                <a:gridCol w="1786075">
                  <a:extLst>
                    <a:ext uri="{9D8B030D-6E8A-4147-A177-3AD203B41FA5}">
                      <a16:colId xmlns:a16="http://schemas.microsoft.com/office/drawing/2014/main" val="1663692039"/>
                    </a:ext>
                  </a:extLst>
                </a:gridCol>
              </a:tblGrid>
              <a:tr h="25483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endParaRPr lang="ko-KR" altLang="en-US" sz="12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성취 기준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성취기준 해설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</a:pPr>
                      <a:r>
                        <a:rPr lang="ko-KR" altLang="en-US" sz="12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성취기준 적용 시 고려사항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814282"/>
                  </a:ext>
                </a:extLst>
              </a:tr>
              <a:tr h="222260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altLang="en-US" sz="10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교육과정</a:t>
                      </a:r>
                      <a:endParaRPr lang="en-US" altLang="ko-KR" sz="1000" b="1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altLang="en-US" sz="10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예시</a:t>
                      </a:r>
                      <a:endParaRPr sz="1000" b="1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</a:txBody>
                  <a:tcPr marL="72000" marR="72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[9</a:t>
                      </a: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기가</a:t>
                      </a:r>
                      <a: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01-04]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의복디자인 요소를</a:t>
                      </a:r>
                      <a:b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</a:b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고려한 자기이미지에</a:t>
                      </a:r>
                      <a:b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</a:b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맞는 옷차림으로</a:t>
                      </a:r>
                      <a:b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</a:b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자신을 긍정적으로</a:t>
                      </a:r>
                      <a:b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</a:b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표현한다</a:t>
                      </a:r>
                      <a: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.</a:t>
                      </a:r>
                      <a:endParaRPr sz="10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</a:txBody>
                  <a:tcPr marL="72000" marR="72000" marT="36000" marB="36000">
                    <a:lnL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[9</a:t>
                      </a: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기가</a:t>
                      </a:r>
                      <a: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01-04] </a:t>
                      </a: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이 성취기준은</a:t>
                      </a:r>
                      <a:b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</a:b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자기 이미지에 맞는 옷차림을</a:t>
                      </a:r>
                      <a:b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</a:b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하는 것이 자아를 표현하는</a:t>
                      </a:r>
                      <a:b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</a:b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효과적인 수단이 될 수 있음을 인식하고</a:t>
                      </a:r>
                      <a: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, </a:t>
                      </a: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의복디자인 요소를 고려한 옷차림으로 자신을 긍정적으로 표현할 수 있도록 한다</a:t>
                      </a:r>
                      <a: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. </a:t>
                      </a: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또한 한복에서 자신에게 맞는 디자인 요소를 찾아보는 활동을 추가하여 진행할 수 있다</a:t>
                      </a:r>
                      <a: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.</a:t>
                      </a:r>
                      <a:endParaRPr sz="10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</a:txBody>
                  <a:tcPr marL="72000" marR="72000" marT="36000" marB="36000">
                    <a:lnL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의생활과 청소년의 발달 간의 상관관계를 다룰 때 학생들이 의복의 브랜드나 가격에 초점을 맞추지 않도록 주의하여 지도한다</a:t>
                      </a:r>
                      <a: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. </a:t>
                      </a: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개성 표현 수단으로써 옷차림의 의미</a:t>
                      </a:r>
                      <a: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, </a:t>
                      </a: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자신에게 어울리는 옷차림이 자아 개념에 미치는 긍정적 효과 등을 생각해 볼 수 있도록 수업을 진행한다</a:t>
                      </a:r>
                      <a: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.</a:t>
                      </a:r>
                      <a:endParaRPr sz="10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</a:txBody>
                  <a:tcPr marL="72000" marR="72000" marT="36000" marB="36000">
                    <a:lnL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810655"/>
                  </a:ext>
                </a:extLst>
              </a:tr>
              <a:tr h="232654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ko-KR" altLang="en-US" sz="10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해당 항목의</a:t>
                      </a:r>
                      <a:endParaRPr lang="en-US" altLang="ko-KR" sz="1000" b="1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ko-KR" altLang="en-US" sz="10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의미</a:t>
                      </a:r>
                      <a:endParaRPr sz="1000" b="1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</a:txBody>
                  <a:tcPr marL="72000" marR="72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지식</a:t>
                      </a:r>
                      <a: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·</a:t>
                      </a: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이해</a:t>
                      </a:r>
                      <a: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, </a:t>
                      </a: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과정</a:t>
                      </a:r>
                      <a: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·</a:t>
                      </a: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기능</a:t>
                      </a:r>
                      <a: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, </a:t>
                      </a: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가치</a:t>
                      </a:r>
                      <a:r>
                        <a:rPr lang="en-US" altLang="ko-KR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·</a:t>
                      </a: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태도를 학습한 결과 학생이</a:t>
                      </a:r>
                      <a:endParaRPr lang="en-US" altLang="ko-KR" sz="10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ko-KR" altLang="en-US" sz="10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궁극적으로 할 수 있거나 할 수 있기를 기대하는 도달점 </a:t>
                      </a:r>
                      <a:endParaRPr sz="10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</a:txBody>
                  <a:tcPr marL="72000" marR="72000" marT="36000" marB="36000">
                    <a:lnL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lvl="0" indent="-108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286EB4"/>
                        </a:buClr>
                        <a:buSzPts val="1100"/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성취기준 중 추가적인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설명이나 강조가 필요한 경우 성취기준 해설에 진술</a:t>
                      </a:r>
                      <a:endParaRPr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8000" marR="0" lvl="0" indent="-108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286EB4"/>
                        </a:buClr>
                        <a:buSzPts val="1100"/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성취기준의 설정 취지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의미</a:t>
                      </a: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,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학습 의도 등 설명</a:t>
                      </a:r>
                      <a:endParaRPr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>
                    <a:lnL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lvl="0" indent="-108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286EB4"/>
                        </a:buClr>
                        <a:buSzPts val="1100"/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학생들이 성취기준에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도달할 수 있도록 돕는데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필요한 교수학습 방법 및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평가 상의 주안점을 서술</a:t>
                      </a:r>
                      <a:endParaRPr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8000" marR="0" lvl="0" indent="-108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286EB4"/>
                        </a:buClr>
                        <a:buSzPts val="1100"/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2015 </a:t>
                      </a: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개정 교육과정의 교수학습 방법 및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유의 사항과 평가 방법 및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유의 사항을 이 항목에 </a:t>
                      </a:r>
                      <a:br>
                        <a:rPr lang="en-US" altLang="ko-KR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</a:b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통합하여 제시</a:t>
                      </a:r>
                      <a:endParaRPr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  <a:p>
                      <a:pPr marL="108000" marR="0" lvl="0" indent="-108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>
                          <a:srgbClr val="286EB4"/>
                        </a:buClr>
                        <a:buSzPts val="1100"/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b="0" i="0" u="none" strike="noStrike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rPr>
                        <a:t>성취 기준 적용 시 고려사항은 영역별로 통합하여 제시</a:t>
                      </a:r>
                      <a:endParaRPr sz="1050" b="0" i="0" u="none" strike="noStrike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a:txBody>
                  <a:tcPr marL="72000" marR="72000" marT="36000" marB="36000">
                    <a:lnL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95964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2427A0-4A5E-118F-EB6B-50AB8286DB8B}"/>
              </a:ext>
            </a:extLst>
          </p:cNvPr>
          <p:cNvSpPr txBox="1"/>
          <p:nvPr/>
        </p:nvSpPr>
        <p:spPr>
          <a:xfrm>
            <a:off x="1155752" y="551516"/>
            <a:ext cx="3255699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교수학습 및 평가의 방향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DF380-9E5E-5DDF-128E-02B74E6D7861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05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412" name="그룹 411">
            <a:extLst>
              <a:ext uri="{FF2B5EF4-FFF2-40B4-BE49-F238E27FC236}">
                <a16:creationId xmlns:a16="http://schemas.microsoft.com/office/drawing/2014/main" id="{54D68FFF-7FFF-0E2A-B9AC-14AFEC0F9C45}"/>
              </a:ext>
            </a:extLst>
          </p:cNvPr>
          <p:cNvGrpSpPr/>
          <p:nvPr/>
        </p:nvGrpSpPr>
        <p:grpSpPr>
          <a:xfrm>
            <a:off x="3069265" y="1644210"/>
            <a:ext cx="5648014" cy="4658288"/>
            <a:chOff x="3069265" y="1644210"/>
            <a:chExt cx="5648014" cy="4658288"/>
          </a:xfrm>
        </p:grpSpPr>
        <p:sp>
          <p:nvSpPr>
            <p:cNvPr id="384" name="타원 383">
              <a:extLst>
                <a:ext uri="{FF2B5EF4-FFF2-40B4-BE49-F238E27FC236}">
                  <a16:creationId xmlns:a16="http://schemas.microsoft.com/office/drawing/2014/main" id="{08DC9019-43FC-3DEA-CF1B-83AC5BB76D1F}"/>
                </a:ext>
              </a:extLst>
            </p:cNvPr>
            <p:cNvSpPr/>
            <p:nvPr/>
          </p:nvSpPr>
          <p:spPr>
            <a:xfrm>
              <a:off x="3768280" y="5857892"/>
              <a:ext cx="4249984" cy="4446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prstClr val="white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385" name="그룹 384">
              <a:extLst>
                <a:ext uri="{FF2B5EF4-FFF2-40B4-BE49-F238E27FC236}">
                  <a16:creationId xmlns:a16="http://schemas.microsoft.com/office/drawing/2014/main" id="{FA4E6832-7430-A7FA-4488-F467BAABE413}"/>
                </a:ext>
              </a:extLst>
            </p:cNvPr>
            <p:cNvGrpSpPr/>
            <p:nvPr/>
          </p:nvGrpSpPr>
          <p:grpSpPr>
            <a:xfrm>
              <a:off x="3418804" y="1706437"/>
              <a:ext cx="4948941" cy="4139150"/>
              <a:chOff x="3304441" y="1576022"/>
              <a:chExt cx="5191689" cy="4342178"/>
            </a:xfrm>
          </p:grpSpPr>
          <p:grpSp>
            <p:nvGrpSpPr>
              <p:cNvPr id="398" name="그룹 397">
                <a:extLst>
                  <a:ext uri="{FF2B5EF4-FFF2-40B4-BE49-F238E27FC236}">
                    <a16:creationId xmlns:a16="http://schemas.microsoft.com/office/drawing/2014/main" id="{8A9235AB-AD0F-85D5-9AB0-9CA41C0F6BFB}"/>
                  </a:ext>
                </a:extLst>
              </p:cNvPr>
              <p:cNvGrpSpPr/>
              <p:nvPr/>
            </p:nvGrpSpPr>
            <p:grpSpPr>
              <a:xfrm>
                <a:off x="3304441" y="1598074"/>
                <a:ext cx="5191689" cy="4298074"/>
                <a:chOff x="9144000" y="1549451"/>
                <a:chExt cx="4387729" cy="4395320"/>
              </a:xfrm>
            </p:grpSpPr>
            <p:sp>
              <p:nvSpPr>
                <p:cNvPr id="405" name="타원 404">
                  <a:extLst>
                    <a:ext uri="{FF2B5EF4-FFF2-40B4-BE49-F238E27FC236}">
                      <a16:creationId xmlns:a16="http://schemas.microsoft.com/office/drawing/2014/main" id="{AAE74218-B7AC-70C7-5B43-44D9871EAC52}"/>
                    </a:ext>
                  </a:extLst>
                </p:cNvPr>
                <p:cNvSpPr/>
                <p:nvPr/>
              </p:nvSpPr>
              <p:spPr>
                <a:xfrm>
                  <a:off x="9144000" y="2671672"/>
                  <a:ext cx="4387729" cy="2150879"/>
                </a:xfrm>
                <a:prstGeom prst="ellipse">
                  <a:avLst/>
                </a:prstGeom>
                <a:noFill/>
                <a:ln w="19050" cap="flat">
                  <a:gradFill>
                    <a:gsLst>
                      <a:gs pos="50000">
                        <a:srgbClr val="3675B5"/>
                      </a:gs>
                      <a:gs pos="50000">
                        <a:srgbClr val="FCC642"/>
                      </a:gs>
                    </a:gsLst>
                    <a:lin ang="5400000" scaled="1"/>
                  </a:gradFill>
                  <a:prstDash val="sysDot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06" name="타원 405">
                  <a:extLst>
                    <a:ext uri="{FF2B5EF4-FFF2-40B4-BE49-F238E27FC236}">
                      <a16:creationId xmlns:a16="http://schemas.microsoft.com/office/drawing/2014/main" id="{74E32DEC-818C-D9EA-B73E-A57A4DDCBCA9}"/>
                    </a:ext>
                  </a:extLst>
                </p:cNvPr>
                <p:cNvSpPr/>
                <p:nvPr/>
              </p:nvSpPr>
              <p:spPr>
                <a:xfrm>
                  <a:off x="9144000" y="1549451"/>
                  <a:ext cx="4387729" cy="4395320"/>
                </a:xfrm>
                <a:prstGeom prst="ellipse">
                  <a:avLst/>
                </a:prstGeom>
                <a:noFill/>
                <a:ln w="19050" cap="flat">
                  <a:gradFill>
                    <a:gsLst>
                      <a:gs pos="50000">
                        <a:srgbClr val="7162A2"/>
                      </a:gs>
                      <a:gs pos="50000">
                        <a:srgbClr val="C36B61"/>
                      </a:gs>
                    </a:gsLst>
                    <a:lin ang="5400000" scaled="1"/>
                  </a:gradFill>
                  <a:prstDash val="sysDot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solidFill>
                      <a:schemeClr val="tx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cxnSp>
              <p:nvCxnSpPr>
                <p:cNvPr id="407" name="직선 연결선 406">
                  <a:extLst>
                    <a:ext uri="{FF2B5EF4-FFF2-40B4-BE49-F238E27FC236}">
                      <a16:creationId xmlns:a16="http://schemas.microsoft.com/office/drawing/2014/main" id="{3C671A27-A9A9-0F83-DE22-5816F7B9A5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748812" y="3747111"/>
                  <a:ext cx="3178105" cy="0"/>
                </a:xfrm>
                <a:prstGeom prst="line">
                  <a:avLst/>
                </a:prstGeom>
                <a:noFill/>
                <a:ln w="19050" cap="flat">
                  <a:solidFill>
                    <a:srgbClr val="56935E"/>
                  </a:solidFill>
                  <a:prstDash val="sysDot"/>
                  <a:miter/>
                </a:ln>
              </p:spPr>
            </p:cxnSp>
          </p:grpSp>
          <p:grpSp>
            <p:nvGrpSpPr>
              <p:cNvPr id="399" name="그룹 398">
                <a:extLst>
                  <a:ext uri="{FF2B5EF4-FFF2-40B4-BE49-F238E27FC236}">
                    <a16:creationId xmlns:a16="http://schemas.microsoft.com/office/drawing/2014/main" id="{3ED6EA91-DC17-FC02-0533-DB241AF4368C}"/>
                  </a:ext>
                </a:extLst>
              </p:cNvPr>
              <p:cNvGrpSpPr/>
              <p:nvPr/>
            </p:nvGrpSpPr>
            <p:grpSpPr>
              <a:xfrm>
                <a:off x="4026903" y="1576022"/>
                <a:ext cx="3746768" cy="4342178"/>
                <a:chOff x="3945510" y="1613533"/>
                <a:chExt cx="3682034" cy="4267158"/>
              </a:xfrm>
            </p:grpSpPr>
            <p:sp>
              <p:nvSpPr>
                <p:cNvPr id="400" name="자유형: 도형 399">
                  <a:extLst>
                    <a:ext uri="{FF2B5EF4-FFF2-40B4-BE49-F238E27FC236}">
                      <a16:creationId xmlns:a16="http://schemas.microsoft.com/office/drawing/2014/main" id="{4DAA7465-24F3-DA12-A0A7-98F0F0F182C7}"/>
                    </a:ext>
                  </a:extLst>
                </p:cNvPr>
                <p:cNvSpPr/>
                <p:nvPr/>
              </p:nvSpPr>
              <p:spPr>
                <a:xfrm>
                  <a:off x="4254078" y="2703032"/>
                  <a:ext cx="3064895" cy="223952"/>
                </a:xfrm>
                <a:custGeom>
                  <a:avLst/>
                  <a:gdLst>
                    <a:gd name="connsiteX0" fmla="*/ 1317909 w 2635820"/>
                    <a:gd name="connsiteY0" fmla="*/ 0 h 305349"/>
                    <a:gd name="connsiteX1" fmla="*/ 2632879 w 2635820"/>
                    <a:gd name="connsiteY1" fmla="*/ 303626 h 305349"/>
                    <a:gd name="connsiteX2" fmla="*/ 2635820 w 2635820"/>
                    <a:gd name="connsiteY2" fmla="*/ 305349 h 305349"/>
                    <a:gd name="connsiteX3" fmla="*/ 0 w 2635820"/>
                    <a:gd name="connsiteY3" fmla="*/ 305349 h 305349"/>
                    <a:gd name="connsiteX4" fmla="*/ 2940 w 2635820"/>
                    <a:gd name="connsiteY4" fmla="*/ 303626 h 305349"/>
                    <a:gd name="connsiteX5" fmla="*/ 1317909 w 2635820"/>
                    <a:gd name="connsiteY5" fmla="*/ 0 h 305349"/>
                    <a:gd name="connsiteX0" fmla="*/ 1317909 w 2635820"/>
                    <a:gd name="connsiteY0" fmla="*/ 0 h 305349"/>
                    <a:gd name="connsiteX1" fmla="*/ 2632879 w 2635820"/>
                    <a:gd name="connsiteY1" fmla="*/ 303626 h 305349"/>
                    <a:gd name="connsiteX2" fmla="*/ 2635820 w 2635820"/>
                    <a:gd name="connsiteY2" fmla="*/ 305349 h 305349"/>
                    <a:gd name="connsiteX3" fmla="*/ 1190236 w 2635820"/>
                    <a:gd name="connsiteY3" fmla="*/ 305348 h 305349"/>
                    <a:gd name="connsiteX4" fmla="*/ 0 w 2635820"/>
                    <a:gd name="connsiteY4" fmla="*/ 305349 h 305349"/>
                    <a:gd name="connsiteX5" fmla="*/ 2940 w 2635820"/>
                    <a:gd name="connsiteY5" fmla="*/ 303626 h 305349"/>
                    <a:gd name="connsiteX6" fmla="*/ 1317909 w 2635820"/>
                    <a:gd name="connsiteY6" fmla="*/ 0 h 305349"/>
                    <a:gd name="connsiteX0" fmla="*/ 1190236 w 2635820"/>
                    <a:gd name="connsiteY0" fmla="*/ 305348 h 396788"/>
                    <a:gd name="connsiteX1" fmla="*/ 0 w 2635820"/>
                    <a:gd name="connsiteY1" fmla="*/ 305349 h 396788"/>
                    <a:gd name="connsiteX2" fmla="*/ 2940 w 2635820"/>
                    <a:gd name="connsiteY2" fmla="*/ 303626 h 396788"/>
                    <a:gd name="connsiteX3" fmla="*/ 1317909 w 2635820"/>
                    <a:gd name="connsiteY3" fmla="*/ 0 h 396788"/>
                    <a:gd name="connsiteX4" fmla="*/ 2632879 w 2635820"/>
                    <a:gd name="connsiteY4" fmla="*/ 303626 h 396788"/>
                    <a:gd name="connsiteX5" fmla="*/ 2635820 w 2635820"/>
                    <a:gd name="connsiteY5" fmla="*/ 305349 h 396788"/>
                    <a:gd name="connsiteX6" fmla="*/ 1281676 w 2635820"/>
                    <a:gd name="connsiteY6" fmla="*/ 396788 h 396788"/>
                    <a:gd name="connsiteX0" fmla="*/ 1190236 w 2635820"/>
                    <a:gd name="connsiteY0" fmla="*/ 305348 h 305349"/>
                    <a:gd name="connsiteX1" fmla="*/ 0 w 2635820"/>
                    <a:gd name="connsiteY1" fmla="*/ 305349 h 305349"/>
                    <a:gd name="connsiteX2" fmla="*/ 2940 w 2635820"/>
                    <a:gd name="connsiteY2" fmla="*/ 303626 h 305349"/>
                    <a:gd name="connsiteX3" fmla="*/ 1317909 w 2635820"/>
                    <a:gd name="connsiteY3" fmla="*/ 0 h 305349"/>
                    <a:gd name="connsiteX4" fmla="*/ 2632879 w 2635820"/>
                    <a:gd name="connsiteY4" fmla="*/ 303626 h 305349"/>
                    <a:gd name="connsiteX5" fmla="*/ 2635820 w 2635820"/>
                    <a:gd name="connsiteY5" fmla="*/ 305349 h 305349"/>
                    <a:gd name="connsiteX0" fmla="*/ 0 w 2635820"/>
                    <a:gd name="connsiteY0" fmla="*/ 305349 h 305349"/>
                    <a:gd name="connsiteX1" fmla="*/ 2940 w 2635820"/>
                    <a:gd name="connsiteY1" fmla="*/ 303626 h 305349"/>
                    <a:gd name="connsiteX2" fmla="*/ 1317909 w 2635820"/>
                    <a:gd name="connsiteY2" fmla="*/ 0 h 305349"/>
                    <a:gd name="connsiteX3" fmla="*/ 2632879 w 2635820"/>
                    <a:gd name="connsiteY3" fmla="*/ 303626 h 305349"/>
                    <a:gd name="connsiteX4" fmla="*/ 2635820 w 2635820"/>
                    <a:gd name="connsiteY4" fmla="*/ 305349 h 305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35820" h="305349">
                      <a:moveTo>
                        <a:pt x="0" y="305349"/>
                      </a:moveTo>
                      <a:lnTo>
                        <a:pt x="2940" y="303626"/>
                      </a:lnTo>
                      <a:cubicBezTo>
                        <a:pt x="365039" y="113435"/>
                        <a:pt x="821655" y="0"/>
                        <a:pt x="1317909" y="0"/>
                      </a:cubicBezTo>
                      <a:cubicBezTo>
                        <a:pt x="1814165" y="0"/>
                        <a:pt x="2270780" y="113435"/>
                        <a:pt x="2632879" y="303626"/>
                      </a:cubicBezTo>
                      <a:lnTo>
                        <a:pt x="2635820" y="305349"/>
                      </a:lnTo>
                    </a:path>
                  </a:pathLst>
                </a:custGeom>
                <a:ln w="438150" cap="rnd">
                  <a:solidFill>
                    <a:srgbClr val="BED3E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cxnSp>
              <p:nvCxnSpPr>
                <p:cNvPr id="401" name="직선 연결선 400">
                  <a:extLst>
                    <a:ext uri="{FF2B5EF4-FFF2-40B4-BE49-F238E27FC236}">
                      <a16:creationId xmlns:a16="http://schemas.microsoft.com/office/drawing/2014/main" id="{969B9CBA-9E75-9761-706F-8874884D68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20801" y="3747112"/>
                  <a:ext cx="2931449" cy="0"/>
                </a:xfrm>
                <a:prstGeom prst="line">
                  <a:avLst/>
                </a:prstGeom>
                <a:ln w="438150" cap="rnd">
                  <a:solidFill>
                    <a:srgbClr val="C9DCC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2" name="자유형: 도형 401">
                  <a:extLst>
                    <a:ext uri="{FF2B5EF4-FFF2-40B4-BE49-F238E27FC236}">
                      <a16:creationId xmlns:a16="http://schemas.microsoft.com/office/drawing/2014/main" id="{9AA4C03C-40D3-7742-6B01-D750462EC00D}"/>
                    </a:ext>
                  </a:extLst>
                </p:cNvPr>
                <p:cNvSpPr/>
                <p:nvPr/>
              </p:nvSpPr>
              <p:spPr>
                <a:xfrm>
                  <a:off x="3945510" y="1613533"/>
                  <a:ext cx="3682034" cy="710018"/>
                </a:xfrm>
                <a:custGeom>
                  <a:avLst/>
                  <a:gdLst>
                    <a:gd name="connsiteX0" fmla="*/ 1583280 w 3166561"/>
                    <a:gd name="connsiteY0" fmla="*/ 0 h 781020"/>
                    <a:gd name="connsiteX1" fmla="*/ 3089343 w 3166561"/>
                    <a:gd name="connsiteY1" fmla="*/ 687402 h 781020"/>
                    <a:gd name="connsiteX2" fmla="*/ 3166561 w 3166561"/>
                    <a:gd name="connsiteY2" fmla="*/ 781020 h 781020"/>
                    <a:gd name="connsiteX3" fmla="*/ 0 w 3166561"/>
                    <a:gd name="connsiteY3" fmla="*/ 781020 h 781020"/>
                    <a:gd name="connsiteX4" fmla="*/ 77217 w 3166561"/>
                    <a:gd name="connsiteY4" fmla="*/ 687402 h 781020"/>
                    <a:gd name="connsiteX5" fmla="*/ 1583280 w 3166561"/>
                    <a:gd name="connsiteY5" fmla="*/ 0 h 781020"/>
                    <a:gd name="connsiteX0" fmla="*/ 1583280 w 3166561"/>
                    <a:gd name="connsiteY0" fmla="*/ 0 h 781050"/>
                    <a:gd name="connsiteX1" fmla="*/ 3089343 w 3166561"/>
                    <a:gd name="connsiteY1" fmla="*/ 687402 h 781050"/>
                    <a:gd name="connsiteX2" fmla="*/ 3166561 w 3166561"/>
                    <a:gd name="connsiteY2" fmla="*/ 781020 h 781050"/>
                    <a:gd name="connsiteX3" fmla="*/ 1665157 w 3166561"/>
                    <a:gd name="connsiteY3" fmla="*/ 781050 h 781050"/>
                    <a:gd name="connsiteX4" fmla="*/ 0 w 3166561"/>
                    <a:gd name="connsiteY4" fmla="*/ 781020 h 781050"/>
                    <a:gd name="connsiteX5" fmla="*/ 77217 w 3166561"/>
                    <a:gd name="connsiteY5" fmla="*/ 687402 h 781050"/>
                    <a:gd name="connsiteX6" fmla="*/ 1583280 w 3166561"/>
                    <a:gd name="connsiteY6" fmla="*/ 0 h 781050"/>
                    <a:gd name="connsiteX0" fmla="*/ 1665157 w 3166561"/>
                    <a:gd name="connsiteY0" fmla="*/ 781050 h 872490"/>
                    <a:gd name="connsiteX1" fmla="*/ 0 w 3166561"/>
                    <a:gd name="connsiteY1" fmla="*/ 781020 h 872490"/>
                    <a:gd name="connsiteX2" fmla="*/ 77217 w 3166561"/>
                    <a:gd name="connsiteY2" fmla="*/ 687402 h 872490"/>
                    <a:gd name="connsiteX3" fmla="*/ 1583280 w 3166561"/>
                    <a:gd name="connsiteY3" fmla="*/ 0 h 872490"/>
                    <a:gd name="connsiteX4" fmla="*/ 3089343 w 3166561"/>
                    <a:gd name="connsiteY4" fmla="*/ 687402 h 872490"/>
                    <a:gd name="connsiteX5" fmla="*/ 3166561 w 3166561"/>
                    <a:gd name="connsiteY5" fmla="*/ 781020 h 872490"/>
                    <a:gd name="connsiteX6" fmla="*/ 1756597 w 3166561"/>
                    <a:gd name="connsiteY6" fmla="*/ 872490 h 872490"/>
                    <a:gd name="connsiteX0" fmla="*/ 1665157 w 3166561"/>
                    <a:gd name="connsiteY0" fmla="*/ 781050 h 781050"/>
                    <a:gd name="connsiteX1" fmla="*/ 0 w 3166561"/>
                    <a:gd name="connsiteY1" fmla="*/ 781020 h 781050"/>
                    <a:gd name="connsiteX2" fmla="*/ 77217 w 3166561"/>
                    <a:gd name="connsiteY2" fmla="*/ 687402 h 781050"/>
                    <a:gd name="connsiteX3" fmla="*/ 1583280 w 3166561"/>
                    <a:gd name="connsiteY3" fmla="*/ 0 h 781050"/>
                    <a:gd name="connsiteX4" fmla="*/ 3089343 w 3166561"/>
                    <a:gd name="connsiteY4" fmla="*/ 687402 h 781050"/>
                    <a:gd name="connsiteX5" fmla="*/ 3166561 w 3166561"/>
                    <a:gd name="connsiteY5" fmla="*/ 781020 h 781050"/>
                    <a:gd name="connsiteX0" fmla="*/ 0 w 3166561"/>
                    <a:gd name="connsiteY0" fmla="*/ 781020 h 781020"/>
                    <a:gd name="connsiteX1" fmla="*/ 77217 w 3166561"/>
                    <a:gd name="connsiteY1" fmla="*/ 687402 h 781020"/>
                    <a:gd name="connsiteX2" fmla="*/ 1583280 w 3166561"/>
                    <a:gd name="connsiteY2" fmla="*/ 0 h 781020"/>
                    <a:gd name="connsiteX3" fmla="*/ 3089343 w 3166561"/>
                    <a:gd name="connsiteY3" fmla="*/ 687402 h 781020"/>
                    <a:gd name="connsiteX4" fmla="*/ 3166561 w 3166561"/>
                    <a:gd name="connsiteY4" fmla="*/ 781020 h 781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66561" h="781020">
                      <a:moveTo>
                        <a:pt x="0" y="781020"/>
                      </a:moveTo>
                      <a:lnTo>
                        <a:pt x="77217" y="687402"/>
                      </a:lnTo>
                      <a:cubicBezTo>
                        <a:pt x="462652" y="262690"/>
                        <a:pt x="995126" y="0"/>
                        <a:pt x="1583280" y="0"/>
                      </a:cubicBezTo>
                      <a:cubicBezTo>
                        <a:pt x="2171435" y="0"/>
                        <a:pt x="2703909" y="262690"/>
                        <a:pt x="3089343" y="687402"/>
                      </a:cubicBezTo>
                      <a:lnTo>
                        <a:pt x="3166561" y="781020"/>
                      </a:lnTo>
                    </a:path>
                  </a:pathLst>
                </a:custGeom>
                <a:ln w="438150" cap="rnd">
                  <a:solidFill>
                    <a:srgbClr val="D1CDE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03" name="자유형: 도형 402">
                  <a:extLst>
                    <a:ext uri="{FF2B5EF4-FFF2-40B4-BE49-F238E27FC236}">
                      <a16:creationId xmlns:a16="http://schemas.microsoft.com/office/drawing/2014/main" id="{B8AEB30A-4F15-5347-793D-5D3D2EED7E5A}"/>
                    </a:ext>
                  </a:extLst>
                </p:cNvPr>
                <p:cNvSpPr/>
                <p:nvPr/>
              </p:nvSpPr>
              <p:spPr>
                <a:xfrm flipV="1">
                  <a:off x="4254078" y="4567240"/>
                  <a:ext cx="3064895" cy="223952"/>
                </a:xfrm>
                <a:custGeom>
                  <a:avLst/>
                  <a:gdLst>
                    <a:gd name="connsiteX0" fmla="*/ 1317909 w 2635820"/>
                    <a:gd name="connsiteY0" fmla="*/ 0 h 305349"/>
                    <a:gd name="connsiteX1" fmla="*/ 2632879 w 2635820"/>
                    <a:gd name="connsiteY1" fmla="*/ 303626 h 305349"/>
                    <a:gd name="connsiteX2" fmla="*/ 2635820 w 2635820"/>
                    <a:gd name="connsiteY2" fmla="*/ 305349 h 305349"/>
                    <a:gd name="connsiteX3" fmla="*/ 0 w 2635820"/>
                    <a:gd name="connsiteY3" fmla="*/ 305349 h 305349"/>
                    <a:gd name="connsiteX4" fmla="*/ 2940 w 2635820"/>
                    <a:gd name="connsiteY4" fmla="*/ 303626 h 305349"/>
                    <a:gd name="connsiteX5" fmla="*/ 1317909 w 2635820"/>
                    <a:gd name="connsiteY5" fmla="*/ 0 h 305349"/>
                    <a:gd name="connsiteX0" fmla="*/ 1317909 w 2635820"/>
                    <a:gd name="connsiteY0" fmla="*/ 0 h 305349"/>
                    <a:gd name="connsiteX1" fmla="*/ 2632879 w 2635820"/>
                    <a:gd name="connsiteY1" fmla="*/ 303626 h 305349"/>
                    <a:gd name="connsiteX2" fmla="*/ 2635820 w 2635820"/>
                    <a:gd name="connsiteY2" fmla="*/ 305349 h 305349"/>
                    <a:gd name="connsiteX3" fmla="*/ 1190236 w 2635820"/>
                    <a:gd name="connsiteY3" fmla="*/ 305348 h 305349"/>
                    <a:gd name="connsiteX4" fmla="*/ 0 w 2635820"/>
                    <a:gd name="connsiteY4" fmla="*/ 305349 h 305349"/>
                    <a:gd name="connsiteX5" fmla="*/ 2940 w 2635820"/>
                    <a:gd name="connsiteY5" fmla="*/ 303626 h 305349"/>
                    <a:gd name="connsiteX6" fmla="*/ 1317909 w 2635820"/>
                    <a:gd name="connsiteY6" fmla="*/ 0 h 305349"/>
                    <a:gd name="connsiteX0" fmla="*/ 1190236 w 2635820"/>
                    <a:gd name="connsiteY0" fmla="*/ 305348 h 396788"/>
                    <a:gd name="connsiteX1" fmla="*/ 0 w 2635820"/>
                    <a:gd name="connsiteY1" fmla="*/ 305349 h 396788"/>
                    <a:gd name="connsiteX2" fmla="*/ 2940 w 2635820"/>
                    <a:gd name="connsiteY2" fmla="*/ 303626 h 396788"/>
                    <a:gd name="connsiteX3" fmla="*/ 1317909 w 2635820"/>
                    <a:gd name="connsiteY3" fmla="*/ 0 h 396788"/>
                    <a:gd name="connsiteX4" fmla="*/ 2632879 w 2635820"/>
                    <a:gd name="connsiteY4" fmla="*/ 303626 h 396788"/>
                    <a:gd name="connsiteX5" fmla="*/ 2635820 w 2635820"/>
                    <a:gd name="connsiteY5" fmla="*/ 305349 h 396788"/>
                    <a:gd name="connsiteX6" fmla="*/ 1281676 w 2635820"/>
                    <a:gd name="connsiteY6" fmla="*/ 396788 h 396788"/>
                    <a:gd name="connsiteX0" fmla="*/ 1190236 w 2635820"/>
                    <a:gd name="connsiteY0" fmla="*/ 305348 h 305349"/>
                    <a:gd name="connsiteX1" fmla="*/ 0 w 2635820"/>
                    <a:gd name="connsiteY1" fmla="*/ 305349 h 305349"/>
                    <a:gd name="connsiteX2" fmla="*/ 2940 w 2635820"/>
                    <a:gd name="connsiteY2" fmla="*/ 303626 h 305349"/>
                    <a:gd name="connsiteX3" fmla="*/ 1317909 w 2635820"/>
                    <a:gd name="connsiteY3" fmla="*/ 0 h 305349"/>
                    <a:gd name="connsiteX4" fmla="*/ 2632879 w 2635820"/>
                    <a:gd name="connsiteY4" fmla="*/ 303626 h 305349"/>
                    <a:gd name="connsiteX5" fmla="*/ 2635820 w 2635820"/>
                    <a:gd name="connsiteY5" fmla="*/ 305349 h 305349"/>
                    <a:gd name="connsiteX0" fmla="*/ 0 w 2635820"/>
                    <a:gd name="connsiteY0" fmla="*/ 305349 h 305349"/>
                    <a:gd name="connsiteX1" fmla="*/ 2940 w 2635820"/>
                    <a:gd name="connsiteY1" fmla="*/ 303626 h 305349"/>
                    <a:gd name="connsiteX2" fmla="*/ 1317909 w 2635820"/>
                    <a:gd name="connsiteY2" fmla="*/ 0 h 305349"/>
                    <a:gd name="connsiteX3" fmla="*/ 2632879 w 2635820"/>
                    <a:gd name="connsiteY3" fmla="*/ 303626 h 305349"/>
                    <a:gd name="connsiteX4" fmla="*/ 2635820 w 2635820"/>
                    <a:gd name="connsiteY4" fmla="*/ 305349 h 305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35820" h="305349">
                      <a:moveTo>
                        <a:pt x="0" y="305349"/>
                      </a:moveTo>
                      <a:lnTo>
                        <a:pt x="2940" y="303626"/>
                      </a:lnTo>
                      <a:cubicBezTo>
                        <a:pt x="365039" y="113435"/>
                        <a:pt x="821655" y="0"/>
                        <a:pt x="1317909" y="0"/>
                      </a:cubicBezTo>
                      <a:cubicBezTo>
                        <a:pt x="1814165" y="0"/>
                        <a:pt x="2270780" y="113435"/>
                        <a:pt x="2632879" y="303626"/>
                      </a:cubicBezTo>
                      <a:lnTo>
                        <a:pt x="2635820" y="305349"/>
                      </a:lnTo>
                    </a:path>
                  </a:pathLst>
                </a:custGeom>
                <a:ln w="438150" cap="rnd">
                  <a:solidFill>
                    <a:srgbClr val="FEEDC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04" name="자유형: 도형 403">
                  <a:extLst>
                    <a:ext uri="{FF2B5EF4-FFF2-40B4-BE49-F238E27FC236}">
                      <a16:creationId xmlns:a16="http://schemas.microsoft.com/office/drawing/2014/main" id="{DA4DDB14-8C05-76CC-3640-3F52CFBE00F2}"/>
                    </a:ext>
                  </a:extLst>
                </p:cNvPr>
                <p:cNvSpPr/>
                <p:nvPr/>
              </p:nvSpPr>
              <p:spPr>
                <a:xfrm flipV="1">
                  <a:off x="3945510" y="5170673"/>
                  <a:ext cx="3682034" cy="710018"/>
                </a:xfrm>
                <a:custGeom>
                  <a:avLst/>
                  <a:gdLst>
                    <a:gd name="connsiteX0" fmla="*/ 1583280 w 3166561"/>
                    <a:gd name="connsiteY0" fmla="*/ 0 h 781020"/>
                    <a:gd name="connsiteX1" fmla="*/ 3089343 w 3166561"/>
                    <a:gd name="connsiteY1" fmla="*/ 687402 h 781020"/>
                    <a:gd name="connsiteX2" fmla="*/ 3166561 w 3166561"/>
                    <a:gd name="connsiteY2" fmla="*/ 781020 h 781020"/>
                    <a:gd name="connsiteX3" fmla="*/ 0 w 3166561"/>
                    <a:gd name="connsiteY3" fmla="*/ 781020 h 781020"/>
                    <a:gd name="connsiteX4" fmla="*/ 77217 w 3166561"/>
                    <a:gd name="connsiteY4" fmla="*/ 687402 h 781020"/>
                    <a:gd name="connsiteX5" fmla="*/ 1583280 w 3166561"/>
                    <a:gd name="connsiteY5" fmla="*/ 0 h 781020"/>
                    <a:gd name="connsiteX0" fmla="*/ 1583280 w 3166561"/>
                    <a:gd name="connsiteY0" fmla="*/ 0 h 781050"/>
                    <a:gd name="connsiteX1" fmla="*/ 3089343 w 3166561"/>
                    <a:gd name="connsiteY1" fmla="*/ 687402 h 781050"/>
                    <a:gd name="connsiteX2" fmla="*/ 3166561 w 3166561"/>
                    <a:gd name="connsiteY2" fmla="*/ 781020 h 781050"/>
                    <a:gd name="connsiteX3" fmla="*/ 1665157 w 3166561"/>
                    <a:gd name="connsiteY3" fmla="*/ 781050 h 781050"/>
                    <a:gd name="connsiteX4" fmla="*/ 0 w 3166561"/>
                    <a:gd name="connsiteY4" fmla="*/ 781020 h 781050"/>
                    <a:gd name="connsiteX5" fmla="*/ 77217 w 3166561"/>
                    <a:gd name="connsiteY5" fmla="*/ 687402 h 781050"/>
                    <a:gd name="connsiteX6" fmla="*/ 1583280 w 3166561"/>
                    <a:gd name="connsiteY6" fmla="*/ 0 h 781050"/>
                    <a:gd name="connsiteX0" fmla="*/ 1665157 w 3166561"/>
                    <a:gd name="connsiteY0" fmla="*/ 781050 h 872490"/>
                    <a:gd name="connsiteX1" fmla="*/ 0 w 3166561"/>
                    <a:gd name="connsiteY1" fmla="*/ 781020 h 872490"/>
                    <a:gd name="connsiteX2" fmla="*/ 77217 w 3166561"/>
                    <a:gd name="connsiteY2" fmla="*/ 687402 h 872490"/>
                    <a:gd name="connsiteX3" fmla="*/ 1583280 w 3166561"/>
                    <a:gd name="connsiteY3" fmla="*/ 0 h 872490"/>
                    <a:gd name="connsiteX4" fmla="*/ 3089343 w 3166561"/>
                    <a:gd name="connsiteY4" fmla="*/ 687402 h 872490"/>
                    <a:gd name="connsiteX5" fmla="*/ 3166561 w 3166561"/>
                    <a:gd name="connsiteY5" fmla="*/ 781020 h 872490"/>
                    <a:gd name="connsiteX6" fmla="*/ 1756597 w 3166561"/>
                    <a:gd name="connsiteY6" fmla="*/ 872490 h 872490"/>
                    <a:gd name="connsiteX0" fmla="*/ 1665157 w 3166561"/>
                    <a:gd name="connsiteY0" fmla="*/ 781050 h 781050"/>
                    <a:gd name="connsiteX1" fmla="*/ 0 w 3166561"/>
                    <a:gd name="connsiteY1" fmla="*/ 781020 h 781050"/>
                    <a:gd name="connsiteX2" fmla="*/ 77217 w 3166561"/>
                    <a:gd name="connsiteY2" fmla="*/ 687402 h 781050"/>
                    <a:gd name="connsiteX3" fmla="*/ 1583280 w 3166561"/>
                    <a:gd name="connsiteY3" fmla="*/ 0 h 781050"/>
                    <a:gd name="connsiteX4" fmla="*/ 3089343 w 3166561"/>
                    <a:gd name="connsiteY4" fmla="*/ 687402 h 781050"/>
                    <a:gd name="connsiteX5" fmla="*/ 3166561 w 3166561"/>
                    <a:gd name="connsiteY5" fmla="*/ 781020 h 781050"/>
                    <a:gd name="connsiteX0" fmla="*/ 0 w 3166561"/>
                    <a:gd name="connsiteY0" fmla="*/ 781020 h 781020"/>
                    <a:gd name="connsiteX1" fmla="*/ 77217 w 3166561"/>
                    <a:gd name="connsiteY1" fmla="*/ 687402 h 781020"/>
                    <a:gd name="connsiteX2" fmla="*/ 1583280 w 3166561"/>
                    <a:gd name="connsiteY2" fmla="*/ 0 h 781020"/>
                    <a:gd name="connsiteX3" fmla="*/ 3089343 w 3166561"/>
                    <a:gd name="connsiteY3" fmla="*/ 687402 h 781020"/>
                    <a:gd name="connsiteX4" fmla="*/ 3166561 w 3166561"/>
                    <a:gd name="connsiteY4" fmla="*/ 781020 h 781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66561" h="781020">
                      <a:moveTo>
                        <a:pt x="0" y="781020"/>
                      </a:moveTo>
                      <a:lnTo>
                        <a:pt x="77217" y="687402"/>
                      </a:lnTo>
                      <a:cubicBezTo>
                        <a:pt x="462652" y="262690"/>
                        <a:pt x="995126" y="0"/>
                        <a:pt x="1583280" y="0"/>
                      </a:cubicBezTo>
                      <a:cubicBezTo>
                        <a:pt x="2171435" y="0"/>
                        <a:pt x="2703909" y="262690"/>
                        <a:pt x="3089343" y="687402"/>
                      </a:cubicBezTo>
                      <a:lnTo>
                        <a:pt x="3166561" y="781020"/>
                      </a:lnTo>
                    </a:path>
                  </a:pathLst>
                </a:custGeom>
                <a:ln w="438150" cap="rnd">
                  <a:solidFill>
                    <a:srgbClr val="ECCF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grpSp>
          <p:nvGrpSpPr>
            <p:cNvPr id="386" name="그룹 385">
              <a:extLst>
                <a:ext uri="{FF2B5EF4-FFF2-40B4-BE49-F238E27FC236}">
                  <a16:creationId xmlns:a16="http://schemas.microsoft.com/office/drawing/2014/main" id="{137A5971-9AD7-D22C-332E-54EDEC732340}"/>
                </a:ext>
              </a:extLst>
            </p:cNvPr>
            <p:cNvGrpSpPr/>
            <p:nvPr/>
          </p:nvGrpSpPr>
          <p:grpSpPr>
            <a:xfrm>
              <a:off x="3069265" y="3262174"/>
              <a:ext cx="5648014" cy="1027670"/>
              <a:chOff x="3119222" y="3208068"/>
              <a:chExt cx="5925054" cy="1078077"/>
            </a:xfrm>
          </p:grpSpPr>
          <p:sp>
            <p:nvSpPr>
              <p:cNvPr id="396" name="타원 395">
                <a:extLst>
                  <a:ext uri="{FF2B5EF4-FFF2-40B4-BE49-F238E27FC236}">
                    <a16:creationId xmlns:a16="http://schemas.microsoft.com/office/drawing/2014/main" id="{A2CCFF87-CE59-9AF2-F601-A105F45C6F75}"/>
                  </a:ext>
                </a:extLst>
              </p:cNvPr>
              <p:cNvSpPr/>
              <p:nvPr/>
            </p:nvSpPr>
            <p:spPr>
              <a:xfrm>
                <a:off x="3119222" y="3208068"/>
                <a:ext cx="1078076" cy="1078075"/>
              </a:xfrm>
              <a:prstGeom prst="ellipse">
                <a:avLst/>
              </a:prstGeom>
              <a:solidFill>
                <a:srgbClr val="276DB5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2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97" name="타원 396">
                <a:extLst>
                  <a:ext uri="{FF2B5EF4-FFF2-40B4-BE49-F238E27FC236}">
                    <a16:creationId xmlns:a16="http://schemas.microsoft.com/office/drawing/2014/main" id="{EBA6643E-7CE5-3B12-2B0F-83D8ED092981}"/>
                  </a:ext>
                </a:extLst>
              </p:cNvPr>
              <p:cNvSpPr/>
              <p:nvPr/>
            </p:nvSpPr>
            <p:spPr>
              <a:xfrm>
                <a:off x="7966200" y="3208070"/>
                <a:ext cx="1078076" cy="1078075"/>
              </a:xfrm>
              <a:prstGeom prst="ellipse">
                <a:avLst/>
              </a:prstGeom>
              <a:solidFill>
                <a:srgbClr val="276DB5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2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387" name="그룹 386">
              <a:extLst>
                <a:ext uri="{FF2B5EF4-FFF2-40B4-BE49-F238E27FC236}">
                  <a16:creationId xmlns:a16="http://schemas.microsoft.com/office/drawing/2014/main" id="{2559C9CD-D2F8-BC51-D2E2-B09D3EA56A43}"/>
                </a:ext>
              </a:extLst>
            </p:cNvPr>
            <p:cNvGrpSpPr/>
            <p:nvPr/>
          </p:nvGrpSpPr>
          <p:grpSpPr>
            <a:xfrm>
              <a:off x="3373104" y="3499009"/>
              <a:ext cx="5040335" cy="553998"/>
              <a:chOff x="3373104" y="4315720"/>
              <a:chExt cx="5040335" cy="553998"/>
            </a:xfrm>
          </p:grpSpPr>
          <p:sp>
            <p:nvSpPr>
              <p:cNvPr id="394" name="TextBox 393">
                <a:extLst>
                  <a:ext uri="{FF2B5EF4-FFF2-40B4-BE49-F238E27FC236}">
                    <a16:creationId xmlns:a16="http://schemas.microsoft.com/office/drawing/2014/main" id="{A6E0EDD7-6507-1D26-18F6-C8246914BAB4}"/>
                  </a:ext>
                </a:extLst>
              </p:cNvPr>
              <p:cNvSpPr txBox="1"/>
              <p:nvPr/>
            </p:nvSpPr>
            <p:spPr>
              <a:xfrm>
                <a:off x="3373104" y="4315720"/>
                <a:ext cx="41998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가정</a:t>
                </a:r>
                <a:endPara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영역</a:t>
                </a:r>
                <a:endPara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95" name="TextBox 394">
                <a:extLst>
                  <a:ext uri="{FF2B5EF4-FFF2-40B4-BE49-F238E27FC236}">
                    <a16:creationId xmlns:a16="http://schemas.microsoft.com/office/drawing/2014/main" id="{0C7046BB-804F-95B7-C988-FF4300A4324B}"/>
                  </a:ext>
                </a:extLst>
              </p:cNvPr>
              <p:cNvSpPr txBox="1"/>
              <p:nvPr/>
            </p:nvSpPr>
            <p:spPr>
              <a:xfrm>
                <a:off x="7993452" y="4315720"/>
                <a:ext cx="41998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기술</a:t>
                </a:r>
                <a:endPara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8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영역</a:t>
                </a:r>
                <a:endPara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6E4D68C2-FCB0-5C15-6B81-A7551ED5792B}"/>
                </a:ext>
              </a:extLst>
            </p:cNvPr>
            <p:cNvSpPr txBox="1"/>
            <p:nvPr/>
          </p:nvSpPr>
          <p:spPr>
            <a:xfrm>
              <a:off x="3443313" y="2791698"/>
              <a:ext cx="4899923" cy="219098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범교과 연계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생태 전환 교육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민주 시민교육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</a:t>
              </a:r>
              <a:endParaRPr lang="ko-KR" altLang="en-US" sz="14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91" name="TextBox 390">
              <a:extLst>
                <a:ext uri="{FF2B5EF4-FFF2-40B4-BE49-F238E27FC236}">
                  <a16:creationId xmlns:a16="http://schemas.microsoft.com/office/drawing/2014/main" id="{C231C42A-9B7A-D495-C496-E50CAD009FF4}"/>
                </a:ext>
              </a:extLst>
            </p:cNvPr>
            <p:cNvSpPr txBox="1"/>
            <p:nvPr/>
          </p:nvSpPr>
          <p:spPr>
            <a:xfrm>
              <a:off x="4496257" y="3675982"/>
              <a:ext cx="2794035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실과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300" spc="-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일상 생활 속 경험과 연계된 노작 강조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64328CC3-79D0-54C8-4B08-C0BCE75F07E4}"/>
                </a:ext>
              </a:extLst>
            </p:cNvPr>
            <p:cNvSpPr txBox="1"/>
            <p:nvPr/>
          </p:nvSpPr>
          <p:spPr>
            <a:xfrm>
              <a:off x="3443313" y="1745595"/>
              <a:ext cx="4899923" cy="420752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실과실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기술실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가정실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구축</a:t>
              </a:r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C39B84EE-3D68-ED87-9983-1E6C95129505}"/>
                </a:ext>
              </a:extLst>
            </p:cNvPr>
            <p:cNvSpPr txBox="1"/>
            <p:nvPr/>
          </p:nvSpPr>
          <p:spPr>
            <a:xfrm>
              <a:off x="3429155" y="1644210"/>
              <a:ext cx="4899923" cy="420752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 및 공학과 관련된 문제 해결 접근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7434D31C-02B3-7A09-F5C2-1663B7C65BEA}"/>
                </a:ext>
              </a:extLst>
            </p:cNvPr>
            <p:cNvSpPr txBox="1"/>
            <p:nvPr/>
          </p:nvSpPr>
          <p:spPr>
            <a:xfrm>
              <a:off x="3443313" y="2643735"/>
              <a:ext cx="4899923" cy="219098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가정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 </a:t>
              </a:r>
              <a:r>
                <a: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초학문적 접근</a:t>
              </a:r>
              <a:r>
                <a:rPr lang="en-US" altLang="ko-KR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통합적 접근</a:t>
              </a:r>
            </a:p>
          </p:txBody>
        </p:sp>
      </p:grpSp>
      <p:sp>
        <p:nvSpPr>
          <p:cNvPr id="413" name="TextBox 412">
            <a:extLst>
              <a:ext uri="{FF2B5EF4-FFF2-40B4-BE49-F238E27FC236}">
                <a16:creationId xmlns:a16="http://schemas.microsoft.com/office/drawing/2014/main" id="{EED59762-1A61-3DA0-A208-BDEBC0BA2D83}"/>
              </a:ext>
            </a:extLst>
          </p:cNvPr>
          <p:cNvSpPr txBox="1"/>
          <p:nvPr/>
        </p:nvSpPr>
        <p:spPr>
          <a:xfrm>
            <a:off x="1168452" y="361860"/>
            <a:ext cx="258243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Ⅱ.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 과정의 이해 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B4B83C30-47B4-4EE9-C55B-BAAE2B753638}"/>
              </a:ext>
            </a:extLst>
          </p:cNvPr>
          <p:cNvGrpSpPr/>
          <p:nvPr/>
        </p:nvGrpSpPr>
        <p:grpSpPr>
          <a:xfrm>
            <a:off x="396175" y="1361873"/>
            <a:ext cx="2508562" cy="4803976"/>
            <a:chOff x="396175" y="1361873"/>
            <a:chExt cx="2508562" cy="4803976"/>
          </a:xfrm>
        </p:grpSpPr>
        <p:sp>
          <p:nvSpPr>
            <p:cNvPr id="63" name="자유형 31">
              <a:extLst>
                <a:ext uri="{FF2B5EF4-FFF2-40B4-BE49-F238E27FC236}">
                  <a16:creationId xmlns:a16="http://schemas.microsoft.com/office/drawing/2014/main" id="{DB7D0AED-8616-B597-5E53-5C04DD3F0BFC}"/>
                </a:ext>
              </a:extLst>
            </p:cNvPr>
            <p:cNvSpPr/>
            <p:nvPr/>
          </p:nvSpPr>
          <p:spPr>
            <a:xfrm>
              <a:off x="396175" y="1401116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88" name="자유형 31">
              <a:extLst>
                <a:ext uri="{FF2B5EF4-FFF2-40B4-BE49-F238E27FC236}">
                  <a16:creationId xmlns:a16="http://schemas.microsoft.com/office/drawing/2014/main" id="{C6CE668C-6E22-60DB-91B3-DC18186D7C66}"/>
                </a:ext>
              </a:extLst>
            </p:cNvPr>
            <p:cNvSpPr/>
            <p:nvPr/>
          </p:nvSpPr>
          <p:spPr>
            <a:xfrm rot="16200000">
              <a:off x="393003" y="1721500"/>
              <a:ext cx="78485" cy="7213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D5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89" name="사각형: 둥근 모서리 388">
              <a:extLst>
                <a:ext uri="{FF2B5EF4-FFF2-40B4-BE49-F238E27FC236}">
                  <a16:creationId xmlns:a16="http://schemas.microsoft.com/office/drawing/2014/main" id="{D23CDF0B-53E7-84C2-4152-995F5C2968A4}"/>
                </a:ext>
              </a:extLst>
            </p:cNvPr>
            <p:cNvSpPr/>
            <p:nvPr/>
          </p:nvSpPr>
          <p:spPr>
            <a:xfrm>
              <a:off x="470506" y="1361873"/>
              <a:ext cx="2434231" cy="4803976"/>
            </a:xfrm>
            <a:prstGeom prst="roundRect">
              <a:avLst>
                <a:gd name="adj" fmla="val 4600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92" name="자유형 31">
              <a:extLst>
                <a:ext uri="{FF2B5EF4-FFF2-40B4-BE49-F238E27FC236}">
                  <a16:creationId xmlns:a16="http://schemas.microsoft.com/office/drawing/2014/main" id="{DEF9B11D-9020-8461-DF4D-4FC8E0FF94FB}"/>
                </a:ext>
              </a:extLst>
            </p:cNvPr>
            <p:cNvSpPr/>
            <p:nvPr/>
          </p:nvSpPr>
          <p:spPr>
            <a:xfrm rot="10800000">
              <a:off x="1362583" y="1361873"/>
              <a:ext cx="1430628" cy="356454"/>
            </a:xfrm>
            <a:custGeom>
              <a:avLst/>
              <a:gdLst>
                <a:gd name="connsiteX0" fmla="*/ 340585 w 1326965"/>
                <a:gd name="connsiteY0" fmla="*/ 0 h 356900"/>
                <a:gd name="connsiteX1" fmla="*/ 579666 w 1326965"/>
                <a:gd name="connsiteY1" fmla="*/ 0 h 356900"/>
                <a:gd name="connsiteX2" fmla="*/ 623320 w 1326965"/>
                <a:gd name="connsiteY2" fmla="*/ 0 h 356900"/>
                <a:gd name="connsiteX3" fmla="*/ 862401 w 1326965"/>
                <a:gd name="connsiteY3" fmla="*/ 0 h 356900"/>
                <a:gd name="connsiteX4" fmla="*/ 1326965 w 1326965"/>
                <a:gd name="connsiteY4" fmla="*/ 0 h 356900"/>
                <a:gd name="connsiteX5" fmla="*/ 1326965 w 1326965"/>
                <a:gd name="connsiteY5" fmla="*/ 356900 h 356900"/>
                <a:gd name="connsiteX6" fmla="*/ 1285302 w 1326965"/>
                <a:gd name="connsiteY6" fmla="*/ 356900 h 356900"/>
                <a:gd name="connsiteX7" fmla="*/ 1241647 w 1326965"/>
                <a:gd name="connsiteY7" fmla="*/ 356900 h 356900"/>
                <a:gd name="connsiteX8" fmla="*/ 1002566 w 1326965"/>
                <a:gd name="connsiteY8" fmla="*/ 356900 h 356900"/>
                <a:gd name="connsiteX9" fmla="*/ 521816 w 1326965"/>
                <a:gd name="connsiteY9" fmla="*/ 356900 h 356900"/>
                <a:gd name="connsiteX10" fmla="*/ 282735 w 1326965"/>
                <a:gd name="connsiteY10" fmla="*/ 356900 h 356900"/>
                <a:gd name="connsiteX11" fmla="*/ 239081 w 1326965"/>
                <a:gd name="connsiteY11" fmla="*/ 356900 h 356900"/>
                <a:gd name="connsiteX12" fmla="*/ 0 w 1326965"/>
                <a:gd name="connsiteY12" fmla="*/ 356900 h 356900"/>
                <a:gd name="connsiteX13" fmla="*/ 14916 w 1326965"/>
                <a:gd name="connsiteY13" fmla="*/ 349086 h 356900"/>
                <a:gd name="connsiteX14" fmla="*/ 34804 w 1326965"/>
                <a:gd name="connsiteY14" fmla="*/ 336060 h 356900"/>
                <a:gd name="connsiteX15" fmla="*/ 59665 w 1326965"/>
                <a:gd name="connsiteY15" fmla="*/ 315218 h 356900"/>
                <a:gd name="connsiteX16" fmla="*/ 89497 w 1326965"/>
                <a:gd name="connsiteY16" fmla="*/ 281352 h 356900"/>
                <a:gd name="connsiteX17" fmla="*/ 104414 w 1326965"/>
                <a:gd name="connsiteY17" fmla="*/ 260512 h 356900"/>
                <a:gd name="connsiteX18" fmla="*/ 121815 w 1326965"/>
                <a:gd name="connsiteY18" fmla="*/ 237066 h 356900"/>
                <a:gd name="connsiteX19" fmla="*/ 139216 w 1326965"/>
                <a:gd name="connsiteY19" fmla="*/ 208410 h 356900"/>
                <a:gd name="connsiteX20" fmla="*/ 156620 w 1326965"/>
                <a:gd name="connsiteY20" fmla="*/ 174543 h 356900"/>
                <a:gd name="connsiteX21" fmla="*/ 176508 w 1326965"/>
                <a:gd name="connsiteY21" fmla="*/ 138071 h 356900"/>
                <a:gd name="connsiteX22" fmla="*/ 193910 w 1326965"/>
                <a:gd name="connsiteY22" fmla="*/ 96390 h 356900"/>
                <a:gd name="connsiteX23" fmla="*/ 208824 w 1326965"/>
                <a:gd name="connsiteY23" fmla="*/ 65128 h 356900"/>
                <a:gd name="connsiteX24" fmla="*/ 226228 w 1326965"/>
                <a:gd name="connsiteY24" fmla="*/ 41682 h 356900"/>
                <a:gd name="connsiteX25" fmla="*/ 243631 w 1326965"/>
                <a:gd name="connsiteY25" fmla="*/ 23446 h 356900"/>
                <a:gd name="connsiteX26" fmla="*/ 263519 w 1326965"/>
                <a:gd name="connsiteY26" fmla="*/ 13025 h 356900"/>
                <a:gd name="connsiteX27" fmla="*/ 283408 w 1326965"/>
                <a:gd name="connsiteY27" fmla="*/ 5211 h 356900"/>
                <a:gd name="connsiteX28" fmla="*/ 303295 w 1326965"/>
                <a:gd name="connsiteY28" fmla="*/ 2606 h 356900"/>
                <a:gd name="connsiteX29" fmla="*/ 340585 w 1326965"/>
                <a:gd name="connsiteY29" fmla="*/ 0 h 35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26965" h="356900">
                  <a:moveTo>
                    <a:pt x="340585" y="0"/>
                  </a:moveTo>
                  <a:lnTo>
                    <a:pt x="579666" y="0"/>
                  </a:lnTo>
                  <a:lnTo>
                    <a:pt x="623320" y="0"/>
                  </a:lnTo>
                  <a:lnTo>
                    <a:pt x="862401" y="0"/>
                  </a:lnTo>
                  <a:lnTo>
                    <a:pt x="1326965" y="0"/>
                  </a:lnTo>
                  <a:lnTo>
                    <a:pt x="1326965" y="356900"/>
                  </a:lnTo>
                  <a:lnTo>
                    <a:pt x="1285302" y="356900"/>
                  </a:lnTo>
                  <a:lnTo>
                    <a:pt x="1241647" y="356900"/>
                  </a:lnTo>
                  <a:lnTo>
                    <a:pt x="1002566" y="356900"/>
                  </a:lnTo>
                  <a:lnTo>
                    <a:pt x="521816" y="356900"/>
                  </a:lnTo>
                  <a:lnTo>
                    <a:pt x="282735" y="356900"/>
                  </a:lnTo>
                  <a:lnTo>
                    <a:pt x="239081" y="356900"/>
                  </a:lnTo>
                  <a:lnTo>
                    <a:pt x="0" y="356900"/>
                  </a:lnTo>
                  <a:lnTo>
                    <a:pt x="14916" y="349086"/>
                  </a:lnTo>
                  <a:lnTo>
                    <a:pt x="34804" y="336060"/>
                  </a:lnTo>
                  <a:lnTo>
                    <a:pt x="59665" y="315218"/>
                  </a:lnTo>
                  <a:lnTo>
                    <a:pt x="89497" y="281352"/>
                  </a:lnTo>
                  <a:lnTo>
                    <a:pt x="104414" y="260512"/>
                  </a:lnTo>
                  <a:lnTo>
                    <a:pt x="121815" y="237066"/>
                  </a:lnTo>
                  <a:lnTo>
                    <a:pt x="139216" y="208410"/>
                  </a:lnTo>
                  <a:lnTo>
                    <a:pt x="156620" y="174543"/>
                  </a:lnTo>
                  <a:lnTo>
                    <a:pt x="176508" y="138071"/>
                  </a:lnTo>
                  <a:lnTo>
                    <a:pt x="193910" y="96390"/>
                  </a:lnTo>
                  <a:lnTo>
                    <a:pt x="208824" y="65128"/>
                  </a:lnTo>
                  <a:lnTo>
                    <a:pt x="226228" y="41682"/>
                  </a:lnTo>
                  <a:lnTo>
                    <a:pt x="243631" y="23446"/>
                  </a:lnTo>
                  <a:lnTo>
                    <a:pt x="263519" y="13025"/>
                  </a:lnTo>
                  <a:lnTo>
                    <a:pt x="283408" y="5211"/>
                  </a:lnTo>
                  <a:lnTo>
                    <a:pt x="303295" y="2606"/>
                  </a:lnTo>
                  <a:lnTo>
                    <a:pt x="340585" y="0"/>
                  </a:ln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93" name="자유형 31">
              <a:extLst>
                <a:ext uri="{FF2B5EF4-FFF2-40B4-BE49-F238E27FC236}">
                  <a16:creationId xmlns:a16="http://schemas.microsoft.com/office/drawing/2014/main" id="{E8855726-48BF-F0A1-CDD8-3CCE08F94638}"/>
                </a:ext>
              </a:extLst>
            </p:cNvPr>
            <p:cNvSpPr/>
            <p:nvPr/>
          </p:nvSpPr>
          <p:spPr>
            <a:xfrm>
              <a:off x="396175" y="1361873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88F74E45-2611-7AB5-0BEF-863512006568}"/>
                </a:ext>
              </a:extLst>
            </p:cNvPr>
            <p:cNvSpPr txBox="1"/>
            <p:nvPr/>
          </p:nvSpPr>
          <p:spPr>
            <a:xfrm>
              <a:off x="565286" y="1424684"/>
              <a:ext cx="1617430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</a:t>
              </a:r>
            </a:p>
          </p:txBody>
        </p:sp>
        <p:sp>
          <p:nvSpPr>
            <p:cNvPr id="414" name="TextBox 413">
              <a:extLst>
                <a:ext uri="{FF2B5EF4-FFF2-40B4-BE49-F238E27FC236}">
                  <a16:creationId xmlns:a16="http://schemas.microsoft.com/office/drawing/2014/main" id="{4A723A6D-1E6A-FA99-2DBE-A00F07DBED37}"/>
                </a:ext>
              </a:extLst>
            </p:cNvPr>
            <p:cNvSpPr txBox="1"/>
            <p:nvPr/>
          </p:nvSpPr>
          <p:spPr>
            <a:xfrm>
              <a:off x="836427" y="1829372"/>
              <a:ext cx="1702389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 설개의 개요</a:t>
              </a:r>
            </a:p>
          </p:txBody>
        </p:sp>
        <p:grpSp>
          <p:nvGrpSpPr>
            <p:cNvPr id="415" name="그룹 414">
              <a:extLst>
                <a:ext uri="{FF2B5EF4-FFF2-40B4-BE49-F238E27FC236}">
                  <a16:creationId xmlns:a16="http://schemas.microsoft.com/office/drawing/2014/main" id="{D8D0FB6A-8EA5-3BCD-22E6-713F6CF19EAF}"/>
                </a:ext>
              </a:extLst>
            </p:cNvPr>
            <p:cNvGrpSpPr/>
            <p:nvPr/>
          </p:nvGrpSpPr>
          <p:grpSpPr>
            <a:xfrm>
              <a:off x="573659" y="2181196"/>
              <a:ext cx="2227925" cy="391127"/>
              <a:chOff x="573659" y="2181196"/>
              <a:chExt cx="2227925" cy="391127"/>
            </a:xfrm>
          </p:grpSpPr>
          <p:grpSp>
            <p:nvGrpSpPr>
              <p:cNvPr id="460" name="그룹 459">
                <a:extLst>
                  <a:ext uri="{FF2B5EF4-FFF2-40B4-BE49-F238E27FC236}">
                    <a16:creationId xmlns:a16="http://schemas.microsoft.com/office/drawing/2014/main" id="{677A0E34-83D4-6C0F-44F2-AE1C18AD1D1D}"/>
                  </a:ext>
                </a:extLst>
              </p:cNvPr>
              <p:cNvGrpSpPr/>
              <p:nvPr/>
            </p:nvGrpSpPr>
            <p:grpSpPr>
              <a:xfrm>
                <a:off x="573659" y="2181196"/>
                <a:ext cx="2227925" cy="391127"/>
                <a:chOff x="573659" y="2181196"/>
                <a:chExt cx="2227925" cy="391127"/>
              </a:xfrm>
            </p:grpSpPr>
            <p:sp>
              <p:nvSpPr>
                <p:cNvPr id="462" name="사각형: 둥근 모서리 461">
                  <a:extLst>
                    <a:ext uri="{FF2B5EF4-FFF2-40B4-BE49-F238E27FC236}">
                      <a16:creationId xmlns:a16="http://schemas.microsoft.com/office/drawing/2014/main" id="{2D12EEFA-9FBC-EDBC-C29D-5DEB667EE57B}"/>
                    </a:ext>
                  </a:extLst>
                </p:cNvPr>
                <p:cNvSpPr/>
                <p:nvPr/>
              </p:nvSpPr>
              <p:spPr>
                <a:xfrm>
                  <a:off x="573659" y="2181196"/>
                  <a:ext cx="2227925" cy="391127"/>
                </a:xfrm>
                <a:prstGeom prst="roundRect">
                  <a:avLst>
                    <a:gd name="adj" fmla="val 15122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62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63" name="TextBox 462">
                  <a:extLst>
                    <a:ext uri="{FF2B5EF4-FFF2-40B4-BE49-F238E27FC236}">
                      <a16:creationId xmlns:a16="http://schemas.microsoft.com/office/drawing/2014/main" id="{4490DE85-3298-C856-AFAA-E982B1A70EE8}"/>
                    </a:ext>
                  </a:extLst>
                </p:cNvPr>
                <p:cNvSpPr txBox="1"/>
                <p:nvPr/>
              </p:nvSpPr>
              <p:spPr>
                <a:xfrm>
                  <a:off x="1119120" y="2276732"/>
                  <a:ext cx="83516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3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성격 및 목표</a:t>
                  </a:r>
                </a:p>
              </p:txBody>
            </p:sp>
            <p:sp>
              <p:nvSpPr>
                <p:cNvPr id="464" name="TextBox 463">
                  <a:extLst>
                    <a:ext uri="{FF2B5EF4-FFF2-40B4-BE49-F238E27FC236}">
                      <a16:creationId xmlns:a16="http://schemas.microsoft.com/office/drawing/2014/main" id="{E2098A08-7DC0-7583-2DBE-71A96618E03C}"/>
                    </a:ext>
                  </a:extLst>
                </p:cNvPr>
                <p:cNvSpPr txBox="1"/>
                <p:nvPr/>
              </p:nvSpPr>
              <p:spPr>
                <a:xfrm>
                  <a:off x="703816" y="2269037"/>
                  <a:ext cx="224420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CAE9EE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</a:t>
                  </a:r>
                  <a:endPara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cxnSp>
            <p:nvCxnSpPr>
              <p:cNvPr id="461" name="직선 연결선 460">
                <a:extLst>
                  <a:ext uri="{FF2B5EF4-FFF2-40B4-BE49-F238E27FC236}">
                    <a16:creationId xmlns:a16="http://schemas.microsoft.com/office/drawing/2014/main" id="{76EF5C8F-8C4C-691D-7479-0F7403CB55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3608" y="2233234"/>
                <a:ext cx="0" cy="287050"/>
              </a:xfrm>
              <a:prstGeom prst="line">
                <a:avLst/>
              </a:prstGeom>
              <a:ln w="19050">
                <a:solidFill>
                  <a:srgbClr val="9EC4D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6" name="그룹 415">
              <a:extLst>
                <a:ext uri="{FF2B5EF4-FFF2-40B4-BE49-F238E27FC236}">
                  <a16:creationId xmlns:a16="http://schemas.microsoft.com/office/drawing/2014/main" id="{EBA4FDEC-A6F4-7281-F598-20CAA38E6451}"/>
                </a:ext>
              </a:extLst>
            </p:cNvPr>
            <p:cNvGrpSpPr/>
            <p:nvPr/>
          </p:nvGrpSpPr>
          <p:grpSpPr>
            <a:xfrm>
              <a:off x="573659" y="2684789"/>
              <a:ext cx="2227925" cy="2097261"/>
              <a:chOff x="573659" y="2670057"/>
              <a:chExt cx="2227925" cy="2097261"/>
            </a:xfrm>
          </p:grpSpPr>
          <p:grpSp>
            <p:nvGrpSpPr>
              <p:cNvPr id="434" name="그룹 433">
                <a:extLst>
                  <a:ext uri="{FF2B5EF4-FFF2-40B4-BE49-F238E27FC236}">
                    <a16:creationId xmlns:a16="http://schemas.microsoft.com/office/drawing/2014/main" id="{A9A74068-EC9E-B7AB-3FD9-A5E953179F2F}"/>
                  </a:ext>
                </a:extLst>
              </p:cNvPr>
              <p:cNvGrpSpPr/>
              <p:nvPr/>
            </p:nvGrpSpPr>
            <p:grpSpPr>
              <a:xfrm>
                <a:off x="573659" y="2670057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455" name="그룹 454">
                  <a:extLst>
                    <a:ext uri="{FF2B5EF4-FFF2-40B4-BE49-F238E27FC236}">
                      <a16:creationId xmlns:a16="http://schemas.microsoft.com/office/drawing/2014/main" id="{7928BA12-9C09-05E7-00FA-53A8998076BC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457" name="사각형: 둥근 모서리 456">
                    <a:extLst>
                      <a:ext uri="{FF2B5EF4-FFF2-40B4-BE49-F238E27FC236}">
                        <a16:creationId xmlns:a16="http://schemas.microsoft.com/office/drawing/2014/main" id="{7F16C718-2A29-C8E0-1B53-90C0E06477BF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58" name="TextBox 457">
                    <a:extLst>
                      <a:ext uri="{FF2B5EF4-FFF2-40B4-BE49-F238E27FC236}">
                        <a16:creationId xmlns:a16="http://schemas.microsoft.com/office/drawing/2014/main" id="{0C4A89CF-D1E0-7013-3C3B-13481D890C51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53888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 체계 및 성취기준</a:t>
                    </a:r>
                  </a:p>
                </p:txBody>
              </p:sp>
              <p:sp>
                <p:nvSpPr>
                  <p:cNvPr id="459" name="TextBox 458">
                    <a:extLst>
                      <a:ext uri="{FF2B5EF4-FFF2-40B4-BE49-F238E27FC236}">
                        <a16:creationId xmlns:a16="http://schemas.microsoft.com/office/drawing/2014/main" id="{9036689E-2282-046D-DBED-486E70E8BF01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456" name="직선 연결선 455">
                  <a:extLst>
                    <a:ext uri="{FF2B5EF4-FFF2-40B4-BE49-F238E27FC236}">
                      <a16:creationId xmlns:a16="http://schemas.microsoft.com/office/drawing/2014/main" id="{134B5532-C7F1-D41B-E5D3-026044E09F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5" name="그룹 434">
                <a:extLst>
                  <a:ext uri="{FF2B5EF4-FFF2-40B4-BE49-F238E27FC236}">
                    <a16:creationId xmlns:a16="http://schemas.microsoft.com/office/drawing/2014/main" id="{2CC1025C-D28D-BA63-04D6-AAF5BDAD6F47}"/>
                  </a:ext>
                </a:extLst>
              </p:cNvPr>
              <p:cNvGrpSpPr/>
              <p:nvPr/>
            </p:nvGrpSpPr>
            <p:grpSpPr>
              <a:xfrm>
                <a:off x="671982" y="3156209"/>
                <a:ext cx="2013444" cy="1611109"/>
                <a:chOff x="671982" y="3156209"/>
                <a:chExt cx="2013444" cy="1611109"/>
              </a:xfrm>
            </p:grpSpPr>
            <p:grpSp>
              <p:nvGrpSpPr>
                <p:cNvPr id="436" name="그룹 435">
                  <a:extLst>
                    <a:ext uri="{FF2B5EF4-FFF2-40B4-BE49-F238E27FC236}">
                      <a16:creationId xmlns:a16="http://schemas.microsoft.com/office/drawing/2014/main" id="{7A7BA0CB-25A9-0CA5-D942-554B490B88B2}"/>
                    </a:ext>
                  </a:extLst>
                </p:cNvPr>
                <p:cNvGrpSpPr/>
                <p:nvPr/>
              </p:nvGrpSpPr>
              <p:grpSpPr>
                <a:xfrm>
                  <a:off x="671982" y="3156209"/>
                  <a:ext cx="1285680" cy="860153"/>
                  <a:chOff x="1064903" y="3156209"/>
                  <a:chExt cx="1285680" cy="860153"/>
                </a:xfrm>
              </p:grpSpPr>
              <p:grpSp>
                <p:nvGrpSpPr>
                  <p:cNvPr id="446" name="그룹 445">
                    <a:extLst>
                      <a:ext uri="{FF2B5EF4-FFF2-40B4-BE49-F238E27FC236}">
                        <a16:creationId xmlns:a16="http://schemas.microsoft.com/office/drawing/2014/main" id="{EE708CB9-6BD9-68F6-FFA8-DBB55AC5FFE9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451" name="그룹 450">
                      <a:extLst>
                        <a:ext uri="{FF2B5EF4-FFF2-40B4-BE49-F238E27FC236}">
                          <a16:creationId xmlns:a16="http://schemas.microsoft.com/office/drawing/2014/main" id="{E6AA6969-B9EC-D78F-6F84-C0A78A12F9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453" name="타원 452">
                        <a:extLst>
                          <a:ext uri="{FF2B5EF4-FFF2-40B4-BE49-F238E27FC236}">
                            <a16:creationId xmlns:a16="http://schemas.microsoft.com/office/drawing/2014/main" id="{4E2D0058-9CFF-07AB-B2C9-42553EA02DC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54" name="TextBox 453">
                        <a:extLst>
                          <a:ext uri="{FF2B5EF4-FFF2-40B4-BE49-F238E27FC236}">
                            <a16:creationId xmlns:a16="http://schemas.microsoft.com/office/drawing/2014/main" id="{5FDAA596-2459-1724-1DF5-E9FAE63CF12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가</a:t>
                        </a:r>
                      </a:p>
                    </p:txBody>
                  </p:sp>
                </p:grpSp>
                <p:sp>
                  <p:nvSpPr>
                    <p:cNvPr id="452" name="TextBox 451">
                      <a:extLst>
                        <a:ext uri="{FF2B5EF4-FFF2-40B4-BE49-F238E27FC236}">
                          <a16:creationId xmlns:a16="http://schemas.microsoft.com/office/drawing/2014/main" id="{9B2EC9B0-1601-CA68-9CD6-D9C4E3A43C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내용 체계</a:t>
                      </a:r>
                    </a:p>
                  </p:txBody>
                </p:sp>
              </p:grpSp>
              <p:grpSp>
                <p:nvGrpSpPr>
                  <p:cNvPr id="447" name="그룹 446">
                    <a:extLst>
                      <a:ext uri="{FF2B5EF4-FFF2-40B4-BE49-F238E27FC236}">
                        <a16:creationId xmlns:a16="http://schemas.microsoft.com/office/drawing/2014/main" id="{0FC1BAEF-6E49-B11F-F5DB-F6D0ABAEE864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973023" cy="567961"/>
                    <a:chOff x="1377560" y="3448401"/>
                    <a:chExt cx="973023" cy="567961"/>
                  </a:xfrm>
                </p:grpSpPr>
                <p:sp>
                  <p:nvSpPr>
                    <p:cNvPr id="448" name="TextBox 447">
                      <a:extLst>
                        <a:ext uri="{FF2B5EF4-FFF2-40B4-BE49-F238E27FC236}">
                          <a16:creationId xmlns:a16="http://schemas.microsoft.com/office/drawing/2014/main" id="{887BED4D-17DF-9508-6C84-D71690FABF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37510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영역</a:t>
                      </a:r>
                    </a:p>
                  </p:txBody>
                </p:sp>
                <p:sp>
                  <p:nvSpPr>
                    <p:cNvPr id="449" name="TextBox 448">
                      <a:extLst>
                        <a:ext uri="{FF2B5EF4-FFF2-40B4-BE49-F238E27FC236}">
                          <a16:creationId xmlns:a16="http://schemas.microsoft.com/office/drawing/2014/main" id="{801B5C68-BFB8-C46D-4811-E6C4FD2D5AF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97302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핵심 아이디어 </a:t>
                      </a:r>
                    </a:p>
                  </p:txBody>
                </p:sp>
                <p:sp>
                  <p:nvSpPr>
                    <p:cNvPr id="450" name="TextBox 449">
                      <a:extLst>
                        <a:ext uri="{FF2B5EF4-FFF2-40B4-BE49-F238E27FC236}">
                          <a16:creationId xmlns:a16="http://schemas.microsoft.com/office/drawing/2014/main" id="{9BC1A0B5-E075-81E2-0812-C53DC56CF4C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847085"/>
                      <a:ext cx="67486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내용 요소</a:t>
                      </a:r>
                    </a:p>
                  </p:txBody>
                </p:sp>
              </p:grpSp>
            </p:grpSp>
            <p:grpSp>
              <p:nvGrpSpPr>
                <p:cNvPr id="437" name="그룹 436">
                  <a:extLst>
                    <a:ext uri="{FF2B5EF4-FFF2-40B4-BE49-F238E27FC236}">
                      <a16:creationId xmlns:a16="http://schemas.microsoft.com/office/drawing/2014/main" id="{C5AF31FE-5BBF-7668-A680-3EE41A7884CA}"/>
                    </a:ext>
                  </a:extLst>
                </p:cNvPr>
                <p:cNvGrpSpPr/>
                <p:nvPr/>
              </p:nvGrpSpPr>
              <p:grpSpPr>
                <a:xfrm>
                  <a:off x="671982" y="4106507"/>
                  <a:ext cx="2013444" cy="660811"/>
                  <a:chOff x="1064903" y="3156209"/>
                  <a:chExt cx="2013444" cy="660811"/>
                </a:xfrm>
              </p:grpSpPr>
              <p:grpSp>
                <p:nvGrpSpPr>
                  <p:cNvPr id="438" name="그룹 437">
                    <a:extLst>
                      <a:ext uri="{FF2B5EF4-FFF2-40B4-BE49-F238E27FC236}">
                        <a16:creationId xmlns:a16="http://schemas.microsoft.com/office/drawing/2014/main" id="{AC735DCA-E39F-B050-E53C-65A3CBB7369B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442" name="그룹 441">
                      <a:extLst>
                        <a:ext uri="{FF2B5EF4-FFF2-40B4-BE49-F238E27FC236}">
                          <a16:creationId xmlns:a16="http://schemas.microsoft.com/office/drawing/2014/main" id="{1A0B31E0-6002-3105-A61A-F8126E7FC7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444" name="타원 443">
                        <a:extLst>
                          <a:ext uri="{FF2B5EF4-FFF2-40B4-BE49-F238E27FC236}">
                            <a16:creationId xmlns:a16="http://schemas.microsoft.com/office/drawing/2014/main" id="{3F7C5EFA-6FF7-EA1D-B72E-3C8ADBF3554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45" name="TextBox 444">
                        <a:extLst>
                          <a:ext uri="{FF2B5EF4-FFF2-40B4-BE49-F238E27FC236}">
                            <a16:creationId xmlns:a16="http://schemas.microsoft.com/office/drawing/2014/main" id="{D26EAD42-9320-E9AC-A90B-A201407C2F0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나</a:t>
                        </a:r>
                      </a:p>
                    </p:txBody>
                  </p:sp>
                </p:grpSp>
                <p:sp>
                  <p:nvSpPr>
                    <p:cNvPr id="443" name="TextBox 442">
                      <a:extLst>
                        <a:ext uri="{FF2B5EF4-FFF2-40B4-BE49-F238E27FC236}">
                          <a16:creationId xmlns:a16="http://schemas.microsoft.com/office/drawing/2014/main" id="{67C0B258-208D-747C-D5FF-736BE1A8773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성취 기준</a:t>
                      </a:r>
                    </a:p>
                  </p:txBody>
                </p:sp>
              </p:grpSp>
              <p:grpSp>
                <p:nvGrpSpPr>
                  <p:cNvPr id="439" name="그룹 438">
                    <a:extLst>
                      <a:ext uri="{FF2B5EF4-FFF2-40B4-BE49-F238E27FC236}">
                        <a16:creationId xmlns:a16="http://schemas.microsoft.com/office/drawing/2014/main" id="{5519A47B-50F9-B4E9-588F-64F68CF1EA32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1700787" cy="368619"/>
                    <a:chOff x="1377560" y="3448401"/>
                    <a:chExt cx="1700787" cy="368619"/>
                  </a:xfrm>
                </p:grpSpPr>
                <p:sp>
                  <p:nvSpPr>
                    <p:cNvPr id="440" name="TextBox 439">
                      <a:extLst>
                        <a:ext uri="{FF2B5EF4-FFF2-40B4-BE49-F238E27FC236}">
                          <a16:creationId xmlns:a16="http://schemas.microsoft.com/office/drawing/2014/main" id="{BAB3684B-D752-5C77-E78C-0517D6E3CD7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94096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해설</a:t>
                      </a:r>
                    </a:p>
                  </p:txBody>
                </p:sp>
                <p:sp>
                  <p:nvSpPr>
                    <p:cNvPr id="441" name="TextBox 440">
                      <a:extLst>
                        <a:ext uri="{FF2B5EF4-FFF2-40B4-BE49-F238E27FC236}">
                          <a16:creationId xmlns:a16="http://schemas.microsoft.com/office/drawing/2014/main" id="{AD7CBA2B-CF63-35A4-4100-9B34A78C252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1700787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적용 시 고려 사항</a:t>
                      </a:r>
                    </a:p>
                  </p:txBody>
                </p:sp>
              </p:grpSp>
            </p:grpSp>
          </p:grpSp>
        </p:grpSp>
        <p:grpSp>
          <p:nvGrpSpPr>
            <p:cNvPr id="417" name="그룹 416">
              <a:extLst>
                <a:ext uri="{FF2B5EF4-FFF2-40B4-BE49-F238E27FC236}">
                  <a16:creationId xmlns:a16="http://schemas.microsoft.com/office/drawing/2014/main" id="{36062D32-26D2-E130-43C3-F74042775398}"/>
                </a:ext>
              </a:extLst>
            </p:cNvPr>
            <p:cNvGrpSpPr/>
            <p:nvPr/>
          </p:nvGrpSpPr>
          <p:grpSpPr>
            <a:xfrm>
              <a:off x="573659" y="4967540"/>
              <a:ext cx="2227925" cy="1047429"/>
              <a:chOff x="573659" y="5062416"/>
              <a:chExt cx="2227925" cy="1047429"/>
            </a:xfrm>
          </p:grpSpPr>
          <p:grpSp>
            <p:nvGrpSpPr>
              <p:cNvPr id="418" name="그룹 417">
                <a:extLst>
                  <a:ext uri="{FF2B5EF4-FFF2-40B4-BE49-F238E27FC236}">
                    <a16:creationId xmlns:a16="http://schemas.microsoft.com/office/drawing/2014/main" id="{08624249-95C4-AA14-5DFB-23434F03802E}"/>
                  </a:ext>
                </a:extLst>
              </p:cNvPr>
              <p:cNvGrpSpPr/>
              <p:nvPr/>
            </p:nvGrpSpPr>
            <p:grpSpPr>
              <a:xfrm>
                <a:off x="573659" y="5062416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429" name="그룹 428">
                  <a:extLst>
                    <a:ext uri="{FF2B5EF4-FFF2-40B4-BE49-F238E27FC236}">
                      <a16:creationId xmlns:a16="http://schemas.microsoft.com/office/drawing/2014/main" id="{6DA750DF-82A1-F3CD-1D2A-B6023756272B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431" name="사각형: 둥근 모서리 430">
                    <a:extLst>
                      <a:ext uri="{FF2B5EF4-FFF2-40B4-BE49-F238E27FC236}">
                        <a16:creationId xmlns:a16="http://schemas.microsoft.com/office/drawing/2014/main" id="{0C40A880-AC8A-EFCB-09EB-6E5E855CEF9E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32" name="TextBox 431">
                    <a:extLst>
                      <a:ext uri="{FF2B5EF4-FFF2-40B4-BE49-F238E27FC236}">
                        <a16:creationId xmlns:a16="http://schemas.microsoft.com/office/drawing/2014/main" id="{B76D1AA8-F4E0-0170-EEE7-E0E1C2226ABE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229504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교수</a:t>
                    </a:r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 및 평가 </a:t>
                    </a:r>
                  </a:p>
                </p:txBody>
              </p:sp>
              <p:sp>
                <p:nvSpPr>
                  <p:cNvPr id="433" name="TextBox 432">
                    <a:extLst>
                      <a:ext uri="{FF2B5EF4-FFF2-40B4-BE49-F238E27FC236}">
                        <a16:creationId xmlns:a16="http://schemas.microsoft.com/office/drawing/2014/main" id="{62DB1F0C-1593-3397-3368-1C82D0134ACD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3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430" name="직선 연결선 429">
                  <a:extLst>
                    <a:ext uri="{FF2B5EF4-FFF2-40B4-BE49-F238E27FC236}">
                      <a16:creationId xmlns:a16="http://schemas.microsoft.com/office/drawing/2014/main" id="{489F7E10-0052-1CA0-01F2-FFC70E2E8C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9" name="그룹 418">
                <a:extLst>
                  <a:ext uri="{FF2B5EF4-FFF2-40B4-BE49-F238E27FC236}">
                    <a16:creationId xmlns:a16="http://schemas.microsoft.com/office/drawing/2014/main" id="{63980F79-B65B-F29C-EA85-A6DE8E971ECA}"/>
                  </a:ext>
                </a:extLst>
              </p:cNvPr>
              <p:cNvGrpSpPr/>
              <p:nvPr/>
            </p:nvGrpSpPr>
            <p:grpSpPr>
              <a:xfrm>
                <a:off x="671982" y="5548568"/>
                <a:ext cx="1024390" cy="243086"/>
                <a:chOff x="1064903" y="3156209"/>
                <a:chExt cx="1024390" cy="243086"/>
              </a:xfrm>
            </p:grpSpPr>
            <p:grpSp>
              <p:nvGrpSpPr>
                <p:cNvPr id="425" name="그룹 424">
                  <a:extLst>
                    <a:ext uri="{FF2B5EF4-FFF2-40B4-BE49-F238E27FC236}">
                      <a16:creationId xmlns:a16="http://schemas.microsoft.com/office/drawing/2014/main" id="{04097C95-28B1-ADA0-CF9C-CA686F062323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427" name="타원 426">
                    <a:extLst>
                      <a:ext uri="{FF2B5EF4-FFF2-40B4-BE49-F238E27FC236}">
                        <a16:creationId xmlns:a16="http://schemas.microsoft.com/office/drawing/2014/main" id="{9D05CFC2-128C-A80B-57ED-564DB62A0C82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28" name="TextBox 427">
                    <a:extLst>
                      <a:ext uri="{FF2B5EF4-FFF2-40B4-BE49-F238E27FC236}">
                        <a16:creationId xmlns:a16="http://schemas.microsoft.com/office/drawing/2014/main" id="{0975278F-7DDF-6441-41E4-942F03D41BBF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</a:t>
                    </a:r>
                  </a:p>
                </p:txBody>
              </p:sp>
            </p:grpSp>
            <p:sp>
              <p:nvSpPr>
                <p:cNvPr id="426" name="TextBox 425">
                  <a:extLst>
                    <a:ext uri="{FF2B5EF4-FFF2-40B4-BE49-F238E27FC236}">
                      <a16:creationId xmlns:a16="http://schemas.microsoft.com/office/drawing/2014/main" id="{5BDABC11-2B77-685E-5B44-0376C157AE7F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71173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defPPr>
                  <a:lvl1pPr marL="0" indent="0">
                    <a:buClr>
                      <a:srgbClr val="276DB5"/>
                    </a:buClr>
                    <a:buFont typeface="Arial" panose="020B0604020202020204" pitchFamily="34" charset="0"/>
                    <a:buNone/>
                    <a:defRPr b="1" kern="120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D24242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defRPr>
                  </a:lvl1pPr>
                </a:lstStyle>
                <a:p>
                  <a:r>
                    <a:rPr lang="ko-KR" altLang="en-US" dirty="0"/>
                    <a:t>교수</a:t>
                  </a:r>
                  <a:r>
                    <a:rPr lang="en-US" altLang="ko-KR" dirty="0"/>
                    <a:t>·</a:t>
                  </a:r>
                  <a:r>
                    <a:rPr lang="ko-KR" altLang="en-US" dirty="0"/>
                    <a:t>학습</a:t>
                  </a:r>
                </a:p>
              </p:txBody>
            </p:sp>
          </p:grpSp>
          <p:grpSp>
            <p:nvGrpSpPr>
              <p:cNvPr id="420" name="그룹 419">
                <a:extLst>
                  <a:ext uri="{FF2B5EF4-FFF2-40B4-BE49-F238E27FC236}">
                    <a16:creationId xmlns:a16="http://schemas.microsoft.com/office/drawing/2014/main" id="{405D11A6-BD53-3754-D7ED-1B7775750864}"/>
                  </a:ext>
                </a:extLst>
              </p:cNvPr>
              <p:cNvGrpSpPr/>
              <p:nvPr/>
            </p:nvGrpSpPr>
            <p:grpSpPr>
              <a:xfrm>
                <a:off x="671982" y="5866759"/>
                <a:ext cx="617228" cy="243086"/>
                <a:chOff x="1064903" y="3156209"/>
                <a:chExt cx="617228" cy="243086"/>
              </a:xfrm>
            </p:grpSpPr>
            <p:grpSp>
              <p:nvGrpSpPr>
                <p:cNvPr id="421" name="그룹 420">
                  <a:extLst>
                    <a:ext uri="{FF2B5EF4-FFF2-40B4-BE49-F238E27FC236}">
                      <a16:creationId xmlns:a16="http://schemas.microsoft.com/office/drawing/2014/main" id="{8B492881-AEF7-4E6C-E5A5-E01C4B2BA5C6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423" name="타원 422">
                    <a:extLst>
                      <a:ext uri="{FF2B5EF4-FFF2-40B4-BE49-F238E27FC236}">
                        <a16:creationId xmlns:a16="http://schemas.microsoft.com/office/drawing/2014/main" id="{2A38B3CE-B503-C288-C439-343DE872FF54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424" name="TextBox 423">
                    <a:extLst>
                      <a:ext uri="{FF2B5EF4-FFF2-40B4-BE49-F238E27FC236}">
                        <a16:creationId xmlns:a16="http://schemas.microsoft.com/office/drawing/2014/main" id="{6082046C-3038-6E89-0041-B2872A35DAAA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나</a:t>
                    </a:r>
                  </a:p>
                </p:txBody>
              </p:sp>
            </p:grpSp>
            <p:sp>
              <p:nvSpPr>
                <p:cNvPr id="422" name="TextBox 421">
                  <a:extLst>
                    <a:ext uri="{FF2B5EF4-FFF2-40B4-BE49-F238E27FC236}">
                      <a16:creationId xmlns:a16="http://schemas.microsoft.com/office/drawing/2014/main" id="{A4A0F367-A437-1462-049C-4BA62889BE5E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30457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평가</a:t>
                  </a: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>
            <a:extLst>
              <a:ext uri="{FF2B5EF4-FFF2-40B4-BE49-F238E27FC236}">
                <a16:creationId xmlns:a16="http://schemas.microsoft.com/office/drawing/2014/main" id="{8E2EDAA5-04E7-B3CE-CB1F-F78A5ADDD593}"/>
              </a:ext>
            </a:extLst>
          </p:cNvPr>
          <p:cNvSpPr txBox="1"/>
          <p:nvPr/>
        </p:nvSpPr>
        <p:spPr>
          <a:xfrm>
            <a:off x="1155752" y="551516"/>
            <a:ext cx="3255699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교수학습 및 평가의 방향</a:t>
            </a: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55C8B5CB-8725-EDFF-8F33-65293D136633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05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A0E5DF7D-3F3B-8A04-2E68-C50ED3F247A3}"/>
              </a:ext>
            </a:extLst>
          </p:cNvPr>
          <p:cNvGrpSpPr/>
          <p:nvPr/>
        </p:nvGrpSpPr>
        <p:grpSpPr>
          <a:xfrm>
            <a:off x="3215640" y="1822234"/>
            <a:ext cx="5463109" cy="3883253"/>
            <a:chOff x="3215640" y="1822234"/>
            <a:chExt cx="5463109" cy="3883253"/>
          </a:xfrm>
        </p:grpSpPr>
        <p:grpSp>
          <p:nvGrpSpPr>
            <p:cNvPr id="457" name="그룹 456">
              <a:extLst>
                <a:ext uri="{FF2B5EF4-FFF2-40B4-BE49-F238E27FC236}">
                  <a16:creationId xmlns:a16="http://schemas.microsoft.com/office/drawing/2014/main" id="{37A48163-9AEF-3760-A53E-A8CF806F95B9}"/>
                </a:ext>
              </a:extLst>
            </p:cNvPr>
            <p:cNvGrpSpPr/>
            <p:nvPr/>
          </p:nvGrpSpPr>
          <p:grpSpPr>
            <a:xfrm>
              <a:off x="6962343" y="3928984"/>
              <a:ext cx="1716406" cy="1776503"/>
              <a:chOff x="5088992" y="4065191"/>
              <a:chExt cx="1716406" cy="1776503"/>
            </a:xfrm>
          </p:grpSpPr>
          <p:sp>
            <p:nvSpPr>
              <p:cNvPr id="507" name="사각형: 둥근 모서리 506">
                <a:extLst>
                  <a:ext uri="{FF2B5EF4-FFF2-40B4-BE49-F238E27FC236}">
                    <a16:creationId xmlns:a16="http://schemas.microsoft.com/office/drawing/2014/main" id="{47C21F46-7742-59D3-23FC-8A9BAA4EF5E4}"/>
                  </a:ext>
                </a:extLst>
              </p:cNvPr>
              <p:cNvSpPr/>
              <p:nvPr/>
            </p:nvSpPr>
            <p:spPr>
              <a:xfrm>
                <a:off x="5088992" y="4065191"/>
                <a:ext cx="1716406" cy="1776503"/>
              </a:xfrm>
              <a:prstGeom prst="roundRect">
                <a:avLst>
                  <a:gd name="adj" fmla="val 7270"/>
                </a:avLst>
              </a:prstGeom>
              <a:noFill/>
              <a:ln w="19050" cap="flat">
                <a:solidFill>
                  <a:srgbClr val="8EB3D8"/>
                </a:solidFill>
                <a:prstDash val="sysDot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508" name="사각형: 둥근 모서리 507">
                <a:extLst>
                  <a:ext uri="{FF2B5EF4-FFF2-40B4-BE49-F238E27FC236}">
                    <a16:creationId xmlns:a16="http://schemas.microsoft.com/office/drawing/2014/main" id="{6ACE0B7D-0F6C-4DE3-8E7A-49A5ED85ACB4}"/>
                  </a:ext>
                </a:extLst>
              </p:cNvPr>
              <p:cNvSpPr/>
              <p:nvPr/>
            </p:nvSpPr>
            <p:spPr>
              <a:xfrm>
                <a:off x="5138212" y="4116133"/>
                <a:ext cx="1617966" cy="1674618"/>
              </a:xfrm>
              <a:prstGeom prst="roundRect">
                <a:avLst>
                  <a:gd name="adj" fmla="val 6328"/>
                </a:avLst>
              </a:prstGeom>
              <a:solidFill>
                <a:srgbClr val="56935E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300" b="1" dirty="0"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509" name="TextBox 508">
                <a:extLst>
                  <a:ext uri="{FF2B5EF4-FFF2-40B4-BE49-F238E27FC236}">
                    <a16:creationId xmlns:a16="http://schemas.microsoft.com/office/drawing/2014/main" id="{C11EC016-D1D3-7292-659B-8932204BA22B}"/>
                  </a:ext>
                </a:extLst>
              </p:cNvPr>
              <p:cNvSpPr txBox="1"/>
              <p:nvPr/>
            </p:nvSpPr>
            <p:spPr>
              <a:xfrm>
                <a:off x="5549652" y="4302903"/>
                <a:ext cx="79509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관찰 및 면담</a:t>
                </a:r>
              </a:p>
            </p:txBody>
          </p:sp>
          <p:sp>
            <p:nvSpPr>
              <p:cNvPr id="510" name="사각형: 둥근 모서리 509">
                <a:extLst>
                  <a:ext uri="{FF2B5EF4-FFF2-40B4-BE49-F238E27FC236}">
                    <a16:creationId xmlns:a16="http://schemas.microsoft.com/office/drawing/2014/main" id="{75247DEC-D8E9-8DA2-ECD6-990B188F2843}"/>
                  </a:ext>
                </a:extLst>
              </p:cNvPr>
              <p:cNvSpPr/>
              <p:nvPr/>
            </p:nvSpPr>
            <p:spPr>
              <a:xfrm>
                <a:off x="5189939" y="4664478"/>
                <a:ext cx="1514512" cy="568066"/>
              </a:xfrm>
              <a:prstGeom prst="roundRect">
                <a:avLst>
                  <a:gd name="adj" fmla="val 1018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511" name="TextBox 510">
                <a:extLst>
                  <a:ext uri="{FF2B5EF4-FFF2-40B4-BE49-F238E27FC236}">
                    <a16:creationId xmlns:a16="http://schemas.microsoft.com/office/drawing/2014/main" id="{B11CCD8B-A3A2-4360-A3F2-3110FDFDB502}"/>
                  </a:ext>
                </a:extLst>
              </p:cNvPr>
              <p:cNvSpPr txBox="1"/>
              <p:nvPr/>
            </p:nvSpPr>
            <p:spPr>
              <a:xfrm>
                <a:off x="5639420" y="4861109"/>
                <a:ext cx="61555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 일지</a:t>
                </a:r>
              </a:p>
            </p:txBody>
          </p:sp>
          <p:sp>
            <p:nvSpPr>
              <p:cNvPr id="512" name="TextBox 511">
                <a:extLst>
                  <a:ext uri="{FF2B5EF4-FFF2-40B4-BE49-F238E27FC236}">
                    <a16:creationId xmlns:a16="http://schemas.microsoft.com/office/drawing/2014/main" id="{A7899B07-63C2-AC3E-0652-435C1216A971}"/>
                  </a:ext>
                </a:extLst>
              </p:cNvPr>
              <p:cNvSpPr txBox="1"/>
              <p:nvPr/>
            </p:nvSpPr>
            <p:spPr>
              <a:xfrm>
                <a:off x="5802925" y="5419315"/>
                <a:ext cx="28854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회의</a:t>
                </a:r>
              </a:p>
            </p:txBody>
          </p:sp>
        </p:grpSp>
        <p:grpSp>
          <p:nvGrpSpPr>
            <p:cNvPr id="458" name="그룹 457">
              <a:extLst>
                <a:ext uri="{FF2B5EF4-FFF2-40B4-BE49-F238E27FC236}">
                  <a16:creationId xmlns:a16="http://schemas.microsoft.com/office/drawing/2014/main" id="{81222038-47F3-1DE7-B588-354F0BFC2633}"/>
                </a:ext>
              </a:extLst>
            </p:cNvPr>
            <p:cNvGrpSpPr/>
            <p:nvPr/>
          </p:nvGrpSpPr>
          <p:grpSpPr>
            <a:xfrm>
              <a:off x="5088992" y="3928984"/>
              <a:ext cx="1716406" cy="1776503"/>
              <a:chOff x="5088992" y="4065191"/>
              <a:chExt cx="1716406" cy="1776503"/>
            </a:xfrm>
          </p:grpSpPr>
          <p:sp>
            <p:nvSpPr>
              <p:cNvPr id="501" name="사각형: 둥근 모서리 500">
                <a:extLst>
                  <a:ext uri="{FF2B5EF4-FFF2-40B4-BE49-F238E27FC236}">
                    <a16:creationId xmlns:a16="http://schemas.microsoft.com/office/drawing/2014/main" id="{167247B7-F5A6-44C6-2A3F-9106486394B2}"/>
                  </a:ext>
                </a:extLst>
              </p:cNvPr>
              <p:cNvSpPr/>
              <p:nvPr/>
            </p:nvSpPr>
            <p:spPr>
              <a:xfrm>
                <a:off x="5088992" y="4065191"/>
                <a:ext cx="1716406" cy="1776503"/>
              </a:xfrm>
              <a:prstGeom prst="roundRect">
                <a:avLst>
                  <a:gd name="adj" fmla="val 7270"/>
                </a:avLst>
              </a:prstGeom>
              <a:noFill/>
              <a:ln w="19050" cap="flat">
                <a:solidFill>
                  <a:srgbClr val="8EB3D8"/>
                </a:solidFill>
                <a:prstDash val="sysDot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502" name="사각형: 둥근 모서리 501">
                <a:extLst>
                  <a:ext uri="{FF2B5EF4-FFF2-40B4-BE49-F238E27FC236}">
                    <a16:creationId xmlns:a16="http://schemas.microsoft.com/office/drawing/2014/main" id="{FEECEC15-B4F5-C26D-ADD9-54829054048F}"/>
                  </a:ext>
                </a:extLst>
              </p:cNvPr>
              <p:cNvSpPr/>
              <p:nvPr/>
            </p:nvSpPr>
            <p:spPr>
              <a:xfrm>
                <a:off x="5138212" y="4116133"/>
                <a:ext cx="1617966" cy="1674618"/>
              </a:xfrm>
              <a:prstGeom prst="roundRect">
                <a:avLst>
                  <a:gd name="adj" fmla="val 6328"/>
                </a:avLst>
              </a:prstGeom>
              <a:solidFill>
                <a:srgbClr val="F7BB25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300" b="1" dirty="0"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503" name="TextBox 502">
                <a:extLst>
                  <a:ext uri="{FF2B5EF4-FFF2-40B4-BE49-F238E27FC236}">
                    <a16:creationId xmlns:a16="http://schemas.microsoft.com/office/drawing/2014/main" id="{55B9F5E7-E6DB-90DA-22D4-B1178F09F771}"/>
                  </a:ext>
                </a:extLst>
              </p:cNvPr>
              <p:cNvSpPr txBox="1"/>
              <p:nvPr/>
            </p:nvSpPr>
            <p:spPr>
              <a:xfrm>
                <a:off x="5658656" y="4302903"/>
                <a:ext cx="57708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구두발표</a:t>
                </a:r>
              </a:p>
            </p:txBody>
          </p:sp>
          <p:sp>
            <p:nvSpPr>
              <p:cNvPr id="504" name="사각형: 둥근 모서리 503">
                <a:extLst>
                  <a:ext uri="{FF2B5EF4-FFF2-40B4-BE49-F238E27FC236}">
                    <a16:creationId xmlns:a16="http://schemas.microsoft.com/office/drawing/2014/main" id="{80122F45-89CC-7746-D75E-DB6E035E51CF}"/>
                  </a:ext>
                </a:extLst>
              </p:cNvPr>
              <p:cNvSpPr/>
              <p:nvPr/>
            </p:nvSpPr>
            <p:spPr>
              <a:xfrm>
                <a:off x="5189939" y="4664478"/>
                <a:ext cx="1514512" cy="568066"/>
              </a:xfrm>
              <a:prstGeom prst="roundRect">
                <a:avLst>
                  <a:gd name="adj" fmla="val 1018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505" name="TextBox 504">
                <a:extLst>
                  <a:ext uri="{FF2B5EF4-FFF2-40B4-BE49-F238E27FC236}">
                    <a16:creationId xmlns:a16="http://schemas.microsoft.com/office/drawing/2014/main" id="{6AE83FB2-75CC-FEC3-BAB0-44D917E088EA}"/>
                  </a:ext>
                </a:extLst>
              </p:cNvPr>
              <p:cNvSpPr txBox="1"/>
              <p:nvPr/>
            </p:nvSpPr>
            <p:spPr>
              <a:xfrm>
                <a:off x="5551255" y="4861109"/>
                <a:ext cx="79188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시연 및 실습</a:t>
                </a:r>
              </a:p>
            </p:txBody>
          </p:sp>
          <p:sp>
            <p:nvSpPr>
              <p:cNvPr id="506" name="TextBox 505">
                <a:extLst>
                  <a:ext uri="{FF2B5EF4-FFF2-40B4-BE49-F238E27FC236}">
                    <a16:creationId xmlns:a16="http://schemas.microsoft.com/office/drawing/2014/main" id="{8AB65EED-7FF6-FE65-5067-7B0B8918D519}"/>
                  </a:ext>
                </a:extLst>
              </p:cNvPr>
              <p:cNvSpPr txBox="1"/>
              <p:nvPr/>
            </p:nvSpPr>
            <p:spPr>
              <a:xfrm>
                <a:off x="5551255" y="5419315"/>
                <a:ext cx="79188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토의 및 토론</a:t>
                </a:r>
              </a:p>
            </p:txBody>
          </p:sp>
        </p:grpSp>
        <p:grpSp>
          <p:nvGrpSpPr>
            <p:cNvPr id="459" name="그룹 458">
              <a:extLst>
                <a:ext uri="{FF2B5EF4-FFF2-40B4-BE49-F238E27FC236}">
                  <a16:creationId xmlns:a16="http://schemas.microsoft.com/office/drawing/2014/main" id="{5BA0A7EB-B777-6CF3-67B0-379CCAFD4A81}"/>
                </a:ext>
              </a:extLst>
            </p:cNvPr>
            <p:cNvGrpSpPr/>
            <p:nvPr/>
          </p:nvGrpSpPr>
          <p:grpSpPr>
            <a:xfrm>
              <a:off x="5088992" y="1822234"/>
              <a:ext cx="1716406" cy="1469567"/>
              <a:chOff x="3215640" y="1833472"/>
              <a:chExt cx="1716406" cy="1469567"/>
            </a:xfrm>
          </p:grpSpPr>
          <p:sp>
            <p:nvSpPr>
              <p:cNvPr id="495" name="사각형: 둥근 모서리 494">
                <a:extLst>
                  <a:ext uri="{FF2B5EF4-FFF2-40B4-BE49-F238E27FC236}">
                    <a16:creationId xmlns:a16="http://schemas.microsoft.com/office/drawing/2014/main" id="{ABE86D2F-397F-BEA9-D033-BC67E54F9AAF}"/>
                  </a:ext>
                </a:extLst>
              </p:cNvPr>
              <p:cNvSpPr/>
              <p:nvPr/>
            </p:nvSpPr>
            <p:spPr>
              <a:xfrm>
                <a:off x="3215640" y="2787631"/>
                <a:ext cx="1716406" cy="515408"/>
              </a:xfrm>
              <a:prstGeom prst="roundRect">
                <a:avLst>
                  <a:gd name="adj" fmla="val 50000"/>
                </a:avLst>
              </a:prstGeom>
              <a:solidFill>
                <a:srgbClr val="F7BB2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496" name="그룹 495">
                <a:extLst>
                  <a:ext uri="{FF2B5EF4-FFF2-40B4-BE49-F238E27FC236}">
                    <a16:creationId xmlns:a16="http://schemas.microsoft.com/office/drawing/2014/main" id="{30CA828D-A763-E440-62BD-85865AEB1F3F}"/>
                  </a:ext>
                </a:extLst>
              </p:cNvPr>
              <p:cNvGrpSpPr/>
              <p:nvPr/>
            </p:nvGrpSpPr>
            <p:grpSpPr>
              <a:xfrm>
                <a:off x="3215640" y="1833472"/>
                <a:ext cx="1716406" cy="1311891"/>
                <a:chOff x="3215640" y="1833472"/>
                <a:chExt cx="1716406" cy="1311891"/>
              </a:xfrm>
            </p:grpSpPr>
            <p:sp>
              <p:nvSpPr>
                <p:cNvPr id="498" name="사각형: 둥근 모서리 497">
                  <a:extLst>
                    <a:ext uri="{FF2B5EF4-FFF2-40B4-BE49-F238E27FC236}">
                      <a16:creationId xmlns:a16="http://schemas.microsoft.com/office/drawing/2014/main" id="{81A909A5-BB2D-4693-CE9A-21C9B1EBD780}"/>
                    </a:ext>
                  </a:extLst>
                </p:cNvPr>
                <p:cNvSpPr/>
                <p:nvPr/>
              </p:nvSpPr>
              <p:spPr>
                <a:xfrm>
                  <a:off x="3215640" y="1833472"/>
                  <a:ext cx="1716406" cy="51540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7BB2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00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99" name="TextBox 498">
                  <a:extLst>
                    <a:ext uri="{FF2B5EF4-FFF2-40B4-BE49-F238E27FC236}">
                      <a16:creationId xmlns:a16="http://schemas.microsoft.com/office/drawing/2014/main" id="{5E247A58-FEBA-16C6-B265-F8EF30A85536}"/>
                    </a:ext>
                  </a:extLst>
                </p:cNvPr>
                <p:cNvSpPr txBox="1"/>
                <p:nvPr/>
              </p:nvSpPr>
              <p:spPr>
                <a:xfrm>
                  <a:off x="3583325" y="1991148"/>
                  <a:ext cx="981038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서논술형 평가</a:t>
                  </a:r>
                  <a:endPara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00" name="TextBox 499">
                  <a:extLst>
                    <a:ext uri="{FF2B5EF4-FFF2-40B4-BE49-F238E27FC236}">
                      <a16:creationId xmlns:a16="http://schemas.microsoft.com/office/drawing/2014/main" id="{9984D02C-1079-56DA-BABA-0CEA75C2238F}"/>
                    </a:ext>
                  </a:extLst>
                </p:cNvPr>
                <p:cNvSpPr txBox="1"/>
                <p:nvPr/>
              </p:nvSpPr>
              <p:spPr>
                <a:xfrm>
                  <a:off x="3564090" y="2945308"/>
                  <a:ext cx="101951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특정 활동 요구</a:t>
                  </a:r>
                  <a:endPara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497" name="자유형: 도형 496">
                <a:extLst>
                  <a:ext uri="{FF2B5EF4-FFF2-40B4-BE49-F238E27FC236}">
                    <a16:creationId xmlns:a16="http://schemas.microsoft.com/office/drawing/2014/main" id="{BA218060-4A51-CA13-AD8E-EA2BE7B89CFF}"/>
                  </a:ext>
                </a:extLst>
              </p:cNvPr>
              <p:cNvSpPr/>
              <p:nvPr/>
            </p:nvSpPr>
            <p:spPr>
              <a:xfrm flipH="1">
                <a:off x="3358113" y="2379130"/>
                <a:ext cx="1376169" cy="378252"/>
              </a:xfrm>
              <a:custGeom>
                <a:avLst/>
                <a:gdLst>
                  <a:gd name="connsiteX0" fmla="*/ 1376169 w 1376169"/>
                  <a:gd name="connsiteY0" fmla="*/ 0 h 378252"/>
                  <a:gd name="connsiteX1" fmla="*/ 994665 w 1376169"/>
                  <a:gd name="connsiteY1" fmla="*/ 0 h 378252"/>
                  <a:gd name="connsiteX2" fmla="*/ 763008 w 1376169"/>
                  <a:gd name="connsiteY2" fmla="*/ 0 h 378252"/>
                  <a:gd name="connsiteX3" fmla="*/ 613161 w 1376169"/>
                  <a:gd name="connsiteY3" fmla="*/ 0 h 378252"/>
                  <a:gd name="connsiteX4" fmla="*/ 381504 w 1376169"/>
                  <a:gd name="connsiteY4" fmla="*/ 0 h 378252"/>
                  <a:gd name="connsiteX5" fmla="*/ 0 w 1376169"/>
                  <a:gd name="connsiteY5" fmla="*/ 0 h 378252"/>
                  <a:gd name="connsiteX6" fmla="*/ 189126 w 1376169"/>
                  <a:gd name="connsiteY6" fmla="*/ 189126 h 378252"/>
                  <a:gd name="connsiteX7" fmla="*/ 0 w 1376169"/>
                  <a:gd name="connsiteY7" fmla="*/ 378252 h 378252"/>
                  <a:gd name="connsiteX8" fmla="*/ 381504 w 1376169"/>
                  <a:gd name="connsiteY8" fmla="*/ 378252 h 378252"/>
                  <a:gd name="connsiteX9" fmla="*/ 613161 w 1376169"/>
                  <a:gd name="connsiteY9" fmla="*/ 378252 h 378252"/>
                  <a:gd name="connsiteX10" fmla="*/ 763008 w 1376169"/>
                  <a:gd name="connsiteY10" fmla="*/ 378252 h 378252"/>
                  <a:gd name="connsiteX11" fmla="*/ 994665 w 1376169"/>
                  <a:gd name="connsiteY11" fmla="*/ 378252 h 378252"/>
                  <a:gd name="connsiteX12" fmla="*/ 1376169 w 1376169"/>
                  <a:gd name="connsiteY12" fmla="*/ 378252 h 378252"/>
                  <a:gd name="connsiteX13" fmla="*/ 1187043 w 1376169"/>
                  <a:gd name="connsiteY13" fmla="*/ 189126 h 378252"/>
                  <a:gd name="connsiteX14" fmla="*/ 1376169 w 1376169"/>
                  <a:gd name="connsiteY14" fmla="*/ 0 h 378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76169" h="378252">
                    <a:moveTo>
                      <a:pt x="1376169" y="0"/>
                    </a:moveTo>
                    <a:lnTo>
                      <a:pt x="994665" y="0"/>
                    </a:lnTo>
                    <a:lnTo>
                      <a:pt x="763008" y="0"/>
                    </a:lnTo>
                    <a:lnTo>
                      <a:pt x="613161" y="0"/>
                    </a:lnTo>
                    <a:lnTo>
                      <a:pt x="381504" y="0"/>
                    </a:lnTo>
                    <a:lnTo>
                      <a:pt x="0" y="0"/>
                    </a:lnTo>
                    <a:cubicBezTo>
                      <a:pt x="104451" y="0"/>
                      <a:pt x="189126" y="84675"/>
                      <a:pt x="189126" y="189126"/>
                    </a:cubicBezTo>
                    <a:cubicBezTo>
                      <a:pt x="189126" y="293577"/>
                      <a:pt x="104451" y="378252"/>
                      <a:pt x="0" y="378252"/>
                    </a:cubicBezTo>
                    <a:lnTo>
                      <a:pt x="381504" y="378252"/>
                    </a:lnTo>
                    <a:lnTo>
                      <a:pt x="613161" y="378252"/>
                    </a:lnTo>
                    <a:lnTo>
                      <a:pt x="763008" y="378252"/>
                    </a:lnTo>
                    <a:lnTo>
                      <a:pt x="994665" y="378252"/>
                    </a:lnTo>
                    <a:lnTo>
                      <a:pt x="1376169" y="378252"/>
                    </a:lnTo>
                    <a:cubicBezTo>
                      <a:pt x="1271718" y="378252"/>
                      <a:pt x="1187043" y="293577"/>
                      <a:pt x="1187043" y="189126"/>
                    </a:cubicBezTo>
                    <a:cubicBezTo>
                      <a:pt x="1187043" y="84675"/>
                      <a:pt x="1271718" y="0"/>
                      <a:pt x="1376169" y="0"/>
                    </a:cubicBezTo>
                    <a:close/>
                  </a:path>
                </a:pathLst>
              </a:custGeom>
              <a:solidFill>
                <a:srgbClr val="276DB5">
                  <a:alpha val="16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3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460" name="그룹 459">
              <a:extLst>
                <a:ext uri="{FF2B5EF4-FFF2-40B4-BE49-F238E27FC236}">
                  <a16:creationId xmlns:a16="http://schemas.microsoft.com/office/drawing/2014/main" id="{AC6224CE-D9DA-DAF2-97AC-05E6DF9D2C7E}"/>
                </a:ext>
              </a:extLst>
            </p:cNvPr>
            <p:cNvGrpSpPr/>
            <p:nvPr/>
          </p:nvGrpSpPr>
          <p:grpSpPr>
            <a:xfrm>
              <a:off x="6962343" y="1822234"/>
              <a:ext cx="1716406" cy="1469567"/>
              <a:chOff x="3215640" y="1833472"/>
              <a:chExt cx="1716406" cy="1469567"/>
            </a:xfrm>
          </p:grpSpPr>
          <p:sp>
            <p:nvSpPr>
              <p:cNvPr id="489" name="사각형: 둥근 모서리 488">
                <a:extLst>
                  <a:ext uri="{FF2B5EF4-FFF2-40B4-BE49-F238E27FC236}">
                    <a16:creationId xmlns:a16="http://schemas.microsoft.com/office/drawing/2014/main" id="{9788C4A3-09B1-E204-71EA-554ED4F532E6}"/>
                  </a:ext>
                </a:extLst>
              </p:cNvPr>
              <p:cNvSpPr/>
              <p:nvPr/>
            </p:nvSpPr>
            <p:spPr>
              <a:xfrm>
                <a:off x="3215640" y="2787631"/>
                <a:ext cx="1716406" cy="515408"/>
              </a:xfrm>
              <a:prstGeom prst="roundRect">
                <a:avLst>
                  <a:gd name="adj" fmla="val 50000"/>
                </a:avLst>
              </a:prstGeom>
              <a:solidFill>
                <a:srgbClr val="56935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490" name="그룹 489">
                <a:extLst>
                  <a:ext uri="{FF2B5EF4-FFF2-40B4-BE49-F238E27FC236}">
                    <a16:creationId xmlns:a16="http://schemas.microsoft.com/office/drawing/2014/main" id="{8BC20644-2305-2681-4F2E-2C57CE81AFBF}"/>
                  </a:ext>
                </a:extLst>
              </p:cNvPr>
              <p:cNvGrpSpPr/>
              <p:nvPr/>
            </p:nvGrpSpPr>
            <p:grpSpPr>
              <a:xfrm>
                <a:off x="3215640" y="1833472"/>
                <a:ext cx="1716406" cy="1311890"/>
                <a:chOff x="3215640" y="1833472"/>
                <a:chExt cx="1716406" cy="1311890"/>
              </a:xfrm>
            </p:grpSpPr>
            <p:sp>
              <p:nvSpPr>
                <p:cNvPr id="492" name="사각형: 둥근 모서리 491">
                  <a:extLst>
                    <a:ext uri="{FF2B5EF4-FFF2-40B4-BE49-F238E27FC236}">
                      <a16:creationId xmlns:a16="http://schemas.microsoft.com/office/drawing/2014/main" id="{DEC554E0-ED59-D45B-E986-0786593D1702}"/>
                    </a:ext>
                  </a:extLst>
                </p:cNvPr>
                <p:cNvSpPr/>
                <p:nvPr/>
              </p:nvSpPr>
              <p:spPr>
                <a:xfrm>
                  <a:off x="3215640" y="1833472"/>
                  <a:ext cx="1716406" cy="51540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56935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00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93" name="TextBox 492">
                  <a:extLst>
                    <a:ext uri="{FF2B5EF4-FFF2-40B4-BE49-F238E27FC236}">
                      <a16:creationId xmlns:a16="http://schemas.microsoft.com/office/drawing/2014/main" id="{E5B053B3-A6BF-9388-0A06-6C74A38E8F23}"/>
                    </a:ext>
                  </a:extLst>
                </p:cNvPr>
                <p:cNvSpPr txBox="1"/>
                <p:nvPr/>
              </p:nvSpPr>
              <p:spPr>
                <a:xfrm>
                  <a:off x="3647446" y="1891121"/>
                  <a:ext cx="852798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그래프나 표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</a:t>
                  </a:r>
                  <a:b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</a:b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도안 만들기</a:t>
                  </a:r>
                  <a:endPara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94" name="TextBox 493">
                  <a:extLst>
                    <a:ext uri="{FF2B5EF4-FFF2-40B4-BE49-F238E27FC236}">
                      <a16:creationId xmlns:a16="http://schemas.microsoft.com/office/drawing/2014/main" id="{DD7740A7-855B-7FFC-A06E-517E45D8E031}"/>
                    </a:ext>
                  </a:extLst>
                </p:cNvPr>
                <p:cNvSpPr txBox="1"/>
                <p:nvPr/>
              </p:nvSpPr>
              <p:spPr>
                <a:xfrm>
                  <a:off x="3405394" y="2945307"/>
                  <a:ext cx="133690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과정을 밝히는 방법</a:t>
                  </a:r>
                  <a:endPara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491" name="자유형: 도형 490">
                <a:extLst>
                  <a:ext uri="{FF2B5EF4-FFF2-40B4-BE49-F238E27FC236}">
                    <a16:creationId xmlns:a16="http://schemas.microsoft.com/office/drawing/2014/main" id="{753E4ACB-20A3-4805-F70F-A36F2309A657}"/>
                  </a:ext>
                </a:extLst>
              </p:cNvPr>
              <p:cNvSpPr/>
              <p:nvPr/>
            </p:nvSpPr>
            <p:spPr>
              <a:xfrm flipH="1">
                <a:off x="3358113" y="2379130"/>
                <a:ext cx="1376169" cy="378252"/>
              </a:xfrm>
              <a:custGeom>
                <a:avLst/>
                <a:gdLst>
                  <a:gd name="connsiteX0" fmla="*/ 1376169 w 1376169"/>
                  <a:gd name="connsiteY0" fmla="*/ 0 h 378252"/>
                  <a:gd name="connsiteX1" fmla="*/ 994665 w 1376169"/>
                  <a:gd name="connsiteY1" fmla="*/ 0 h 378252"/>
                  <a:gd name="connsiteX2" fmla="*/ 763008 w 1376169"/>
                  <a:gd name="connsiteY2" fmla="*/ 0 h 378252"/>
                  <a:gd name="connsiteX3" fmla="*/ 613161 w 1376169"/>
                  <a:gd name="connsiteY3" fmla="*/ 0 h 378252"/>
                  <a:gd name="connsiteX4" fmla="*/ 381504 w 1376169"/>
                  <a:gd name="connsiteY4" fmla="*/ 0 h 378252"/>
                  <a:gd name="connsiteX5" fmla="*/ 0 w 1376169"/>
                  <a:gd name="connsiteY5" fmla="*/ 0 h 378252"/>
                  <a:gd name="connsiteX6" fmla="*/ 189126 w 1376169"/>
                  <a:gd name="connsiteY6" fmla="*/ 189126 h 378252"/>
                  <a:gd name="connsiteX7" fmla="*/ 0 w 1376169"/>
                  <a:gd name="connsiteY7" fmla="*/ 378252 h 378252"/>
                  <a:gd name="connsiteX8" fmla="*/ 381504 w 1376169"/>
                  <a:gd name="connsiteY8" fmla="*/ 378252 h 378252"/>
                  <a:gd name="connsiteX9" fmla="*/ 613161 w 1376169"/>
                  <a:gd name="connsiteY9" fmla="*/ 378252 h 378252"/>
                  <a:gd name="connsiteX10" fmla="*/ 763008 w 1376169"/>
                  <a:gd name="connsiteY10" fmla="*/ 378252 h 378252"/>
                  <a:gd name="connsiteX11" fmla="*/ 994665 w 1376169"/>
                  <a:gd name="connsiteY11" fmla="*/ 378252 h 378252"/>
                  <a:gd name="connsiteX12" fmla="*/ 1376169 w 1376169"/>
                  <a:gd name="connsiteY12" fmla="*/ 378252 h 378252"/>
                  <a:gd name="connsiteX13" fmla="*/ 1187043 w 1376169"/>
                  <a:gd name="connsiteY13" fmla="*/ 189126 h 378252"/>
                  <a:gd name="connsiteX14" fmla="*/ 1376169 w 1376169"/>
                  <a:gd name="connsiteY14" fmla="*/ 0 h 378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76169" h="378252">
                    <a:moveTo>
                      <a:pt x="1376169" y="0"/>
                    </a:moveTo>
                    <a:lnTo>
                      <a:pt x="994665" y="0"/>
                    </a:lnTo>
                    <a:lnTo>
                      <a:pt x="763008" y="0"/>
                    </a:lnTo>
                    <a:lnTo>
                      <a:pt x="613161" y="0"/>
                    </a:lnTo>
                    <a:lnTo>
                      <a:pt x="381504" y="0"/>
                    </a:lnTo>
                    <a:lnTo>
                      <a:pt x="0" y="0"/>
                    </a:lnTo>
                    <a:cubicBezTo>
                      <a:pt x="104451" y="0"/>
                      <a:pt x="189126" y="84675"/>
                      <a:pt x="189126" y="189126"/>
                    </a:cubicBezTo>
                    <a:cubicBezTo>
                      <a:pt x="189126" y="293577"/>
                      <a:pt x="104451" y="378252"/>
                      <a:pt x="0" y="378252"/>
                    </a:cubicBezTo>
                    <a:lnTo>
                      <a:pt x="381504" y="378252"/>
                    </a:lnTo>
                    <a:lnTo>
                      <a:pt x="613161" y="378252"/>
                    </a:lnTo>
                    <a:lnTo>
                      <a:pt x="763008" y="378252"/>
                    </a:lnTo>
                    <a:lnTo>
                      <a:pt x="994665" y="378252"/>
                    </a:lnTo>
                    <a:lnTo>
                      <a:pt x="1376169" y="378252"/>
                    </a:lnTo>
                    <a:cubicBezTo>
                      <a:pt x="1271718" y="378252"/>
                      <a:pt x="1187043" y="293577"/>
                      <a:pt x="1187043" y="189126"/>
                    </a:cubicBezTo>
                    <a:cubicBezTo>
                      <a:pt x="1187043" y="84675"/>
                      <a:pt x="1271718" y="0"/>
                      <a:pt x="1376169" y="0"/>
                    </a:cubicBezTo>
                    <a:close/>
                  </a:path>
                </a:pathLst>
              </a:custGeom>
              <a:solidFill>
                <a:srgbClr val="276DB5">
                  <a:alpha val="16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3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461" name="그룹 460">
              <a:extLst>
                <a:ext uri="{FF2B5EF4-FFF2-40B4-BE49-F238E27FC236}">
                  <a16:creationId xmlns:a16="http://schemas.microsoft.com/office/drawing/2014/main" id="{BF33823B-5A47-428A-206B-22567A622B24}"/>
                </a:ext>
              </a:extLst>
            </p:cNvPr>
            <p:cNvGrpSpPr/>
            <p:nvPr/>
          </p:nvGrpSpPr>
          <p:grpSpPr>
            <a:xfrm>
              <a:off x="3215640" y="1822234"/>
              <a:ext cx="1716406" cy="1469567"/>
              <a:chOff x="3215640" y="1833472"/>
              <a:chExt cx="1716406" cy="1469567"/>
            </a:xfrm>
          </p:grpSpPr>
          <p:sp>
            <p:nvSpPr>
              <p:cNvPr id="483" name="사각형: 둥근 모서리 482">
                <a:extLst>
                  <a:ext uri="{FF2B5EF4-FFF2-40B4-BE49-F238E27FC236}">
                    <a16:creationId xmlns:a16="http://schemas.microsoft.com/office/drawing/2014/main" id="{58DEE4FD-33D5-E254-3132-E261B72425D2}"/>
                  </a:ext>
                </a:extLst>
              </p:cNvPr>
              <p:cNvSpPr/>
              <p:nvPr/>
            </p:nvSpPr>
            <p:spPr>
              <a:xfrm>
                <a:off x="3215640" y="2787631"/>
                <a:ext cx="1716406" cy="515408"/>
              </a:xfrm>
              <a:prstGeom prst="roundRect">
                <a:avLst>
                  <a:gd name="adj" fmla="val 50000"/>
                </a:avLst>
              </a:prstGeom>
              <a:solidFill>
                <a:srgbClr val="C36B61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300" b="1" dirty="0"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484" name="그룹 483">
                <a:extLst>
                  <a:ext uri="{FF2B5EF4-FFF2-40B4-BE49-F238E27FC236}">
                    <a16:creationId xmlns:a16="http://schemas.microsoft.com/office/drawing/2014/main" id="{33745E62-02E9-8ACF-A7A9-964AD34A26DB}"/>
                  </a:ext>
                </a:extLst>
              </p:cNvPr>
              <p:cNvGrpSpPr/>
              <p:nvPr/>
            </p:nvGrpSpPr>
            <p:grpSpPr>
              <a:xfrm>
                <a:off x="3215640" y="1833472"/>
                <a:ext cx="1716406" cy="1311891"/>
                <a:chOff x="3215640" y="1833472"/>
                <a:chExt cx="1716406" cy="1311891"/>
              </a:xfrm>
            </p:grpSpPr>
            <p:sp>
              <p:nvSpPr>
                <p:cNvPr id="486" name="사각형: 둥근 모서리 485">
                  <a:extLst>
                    <a:ext uri="{FF2B5EF4-FFF2-40B4-BE49-F238E27FC236}">
                      <a16:creationId xmlns:a16="http://schemas.microsoft.com/office/drawing/2014/main" id="{A004CC96-232C-C680-5815-898799A1CE5D}"/>
                    </a:ext>
                  </a:extLst>
                </p:cNvPr>
                <p:cNvSpPr/>
                <p:nvPr/>
              </p:nvSpPr>
              <p:spPr>
                <a:xfrm>
                  <a:off x="3215640" y="1833472"/>
                  <a:ext cx="1716406" cy="51540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36B61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3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87" name="TextBox 486">
                  <a:extLst>
                    <a:ext uri="{FF2B5EF4-FFF2-40B4-BE49-F238E27FC236}">
                      <a16:creationId xmlns:a16="http://schemas.microsoft.com/office/drawing/2014/main" id="{36C21DAF-B530-0D14-68BB-0E4906A1CD54}"/>
                    </a:ext>
                  </a:extLst>
                </p:cNvPr>
                <p:cNvSpPr txBox="1"/>
                <p:nvPr/>
              </p:nvSpPr>
              <p:spPr>
                <a:xfrm>
                  <a:off x="3758052" y="1991148"/>
                  <a:ext cx="631583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개념지도</a:t>
                  </a:r>
                  <a:endPara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88" name="TextBox 487">
                  <a:extLst>
                    <a:ext uri="{FF2B5EF4-FFF2-40B4-BE49-F238E27FC236}">
                      <a16:creationId xmlns:a16="http://schemas.microsoft.com/office/drawing/2014/main" id="{1DE4EF3F-1336-7E6A-9C53-EC76FC52CC30}"/>
                    </a:ext>
                  </a:extLst>
                </p:cNvPr>
                <p:cNvSpPr txBox="1"/>
                <p:nvPr/>
              </p:nvSpPr>
              <p:spPr>
                <a:xfrm>
                  <a:off x="3660269" y="2945308"/>
                  <a:ext cx="82715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산출물 평가</a:t>
                  </a:r>
                  <a:endPara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485" name="자유형: 도형 484">
                <a:extLst>
                  <a:ext uri="{FF2B5EF4-FFF2-40B4-BE49-F238E27FC236}">
                    <a16:creationId xmlns:a16="http://schemas.microsoft.com/office/drawing/2014/main" id="{AFC47EC8-E5D8-B1B2-6964-02309AD797A7}"/>
                  </a:ext>
                </a:extLst>
              </p:cNvPr>
              <p:cNvSpPr/>
              <p:nvPr/>
            </p:nvSpPr>
            <p:spPr>
              <a:xfrm flipH="1">
                <a:off x="3358113" y="2379130"/>
                <a:ext cx="1376169" cy="378252"/>
              </a:xfrm>
              <a:custGeom>
                <a:avLst/>
                <a:gdLst>
                  <a:gd name="connsiteX0" fmla="*/ 1376169 w 1376169"/>
                  <a:gd name="connsiteY0" fmla="*/ 0 h 378252"/>
                  <a:gd name="connsiteX1" fmla="*/ 994665 w 1376169"/>
                  <a:gd name="connsiteY1" fmla="*/ 0 h 378252"/>
                  <a:gd name="connsiteX2" fmla="*/ 763008 w 1376169"/>
                  <a:gd name="connsiteY2" fmla="*/ 0 h 378252"/>
                  <a:gd name="connsiteX3" fmla="*/ 613161 w 1376169"/>
                  <a:gd name="connsiteY3" fmla="*/ 0 h 378252"/>
                  <a:gd name="connsiteX4" fmla="*/ 381504 w 1376169"/>
                  <a:gd name="connsiteY4" fmla="*/ 0 h 378252"/>
                  <a:gd name="connsiteX5" fmla="*/ 0 w 1376169"/>
                  <a:gd name="connsiteY5" fmla="*/ 0 h 378252"/>
                  <a:gd name="connsiteX6" fmla="*/ 189126 w 1376169"/>
                  <a:gd name="connsiteY6" fmla="*/ 189126 h 378252"/>
                  <a:gd name="connsiteX7" fmla="*/ 0 w 1376169"/>
                  <a:gd name="connsiteY7" fmla="*/ 378252 h 378252"/>
                  <a:gd name="connsiteX8" fmla="*/ 381504 w 1376169"/>
                  <a:gd name="connsiteY8" fmla="*/ 378252 h 378252"/>
                  <a:gd name="connsiteX9" fmla="*/ 613161 w 1376169"/>
                  <a:gd name="connsiteY9" fmla="*/ 378252 h 378252"/>
                  <a:gd name="connsiteX10" fmla="*/ 763008 w 1376169"/>
                  <a:gd name="connsiteY10" fmla="*/ 378252 h 378252"/>
                  <a:gd name="connsiteX11" fmla="*/ 994665 w 1376169"/>
                  <a:gd name="connsiteY11" fmla="*/ 378252 h 378252"/>
                  <a:gd name="connsiteX12" fmla="*/ 1376169 w 1376169"/>
                  <a:gd name="connsiteY12" fmla="*/ 378252 h 378252"/>
                  <a:gd name="connsiteX13" fmla="*/ 1187043 w 1376169"/>
                  <a:gd name="connsiteY13" fmla="*/ 189126 h 378252"/>
                  <a:gd name="connsiteX14" fmla="*/ 1376169 w 1376169"/>
                  <a:gd name="connsiteY14" fmla="*/ 0 h 378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76169" h="378252">
                    <a:moveTo>
                      <a:pt x="1376169" y="0"/>
                    </a:moveTo>
                    <a:lnTo>
                      <a:pt x="994665" y="0"/>
                    </a:lnTo>
                    <a:lnTo>
                      <a:pt x="763008" y="0"/>
                    </a:lnTo>
                    <a:lnTo>
                      <a:pt x="613161" y="0"/>
                    </a:lnTo>
                    <a:lnTo>
                      <a:pt x="381504" y="0"/>
                    </a:lnTo>
                    <a:lnTo>
                      <a:pt x="0" y="0"/>
                    </a:lnTo>
                    <a:cubicBezTo>
                      <a:pt x="104451" y="0"/>
                      <a:pt x="189126" y="84675"/>
                      <a:pt x="189126" y="189126"/>
                    </a:cubicBezTo>
                    <a:cubicBezTo>
                      <a:pt x="189126" y="293577"/>
                      <a:pt x="104451" y="378252"/>
                      <a:pt x="0" y="378252"/>
                    </a:cubicBezTo>
                    <a:lnTo>
                      <a:pt x="381504" y="378252"/>
                    </a:lnTo>
                    <a:lnTo>
                      <a:pt x="613161" y="378252"/>
                    </a:lnTo>
                    <a:lnTo>
                      <a:pt x="763008" y="378252"/>
                    </a:lnTo>
                    <a:lnTo>
                      <a:pt x="994665" y="378252"/>
                    </a:lnTo>
                    <a:lnTo>
                      <a:pt x="1376169" y="378252"/>
                    </a:lnTo>
                    <a:cubicBezTo>
                      <a:pt x="1271718" y="378252"/>
                      <a:pt x="1187043" y="293577"/>
                      <a:pt x="1187043" y="189126"/>
                    </a:cubicBezTo>
                    <a:cubicBezTo>
                      <a:pt x="1187043" y="84675"/>
                      <a:pt x="1271718" y="0"/>
                      <a:pt x="1376169" y="0"/>
                    </a:cubicBezTo>
                    <a:close/>
                  </a:path>
                </a:pathLst>
              </a:custGeom>
              <a:solidFill>
                <a:srgbClr val="276DB5">
                  <a:alpha val="16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3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462" name="그룹 461">
              <a:extLst>
                <a:ext uri="{FF2B5EF4-FFF2-40B4-BE49-F238E27FC236}">
                  <a16:creationId xmlns:a16="http://schemas.microsoft.com/office/drawing/2014/main" id="{EB779BB0-9527-A934-D1C7-D875C3CB6D5C}"/>
                </a:ext>
              </a:extLst>
            </p:cNvPr>
            <p:cNvGrpSpPr/>
            <p:nvPr/>
          </p:nvGrpSpPr>
          <p:grpSpPr>
            <a:xfrm>
              <a:off x="3215640" y="3928984"/>
              <a:ext cx="1716406" cy="1776503"/>
              <a:chOff x="3215640" y="4065191"/>
              <a:chExt cx="1716406" cy="1776503"/>
            </a:xfrm>
          </p:grpSpPr>
          <p:sp>
            <p:nvSpPr>
              <p:cNvPr id="475" name="사각형: 둥근 모서리 474">
                <a:extLst>
                  <a:ext uri="{FF2B5EF4-FFF2-40B4-BE49-F238E27FC236}">
                    <a16:creationId xmlns:a16="http://schemas.microsoft.com/office/drawing/2014/main" id="{EA28490E-6E70-8CF0-4050-6D10BE8E7099}"/>
                  </a:ext>
                </a:extLst>
              </p:cNvPr>
              <p:cNvSpPr/>
              <p:nvPr/>
            </p:nvSpPr>
            <p:spPr>
              <a:xfrm>
                <a:off x="3215640" y="4065191"/>
                <a:ext cx="1716406" cy="1776503"/>
              </a:xfrm>
              <a:prstGeom prst="roundRect">
                <a:avLst>
                  <a:gd name="adj" fmla="val 7270"/>
                </a:avLst>
              </a:prstGeom>
              <a:noFill/>
              <a:ln w="19050" cap="flat">
                <a:solidFill>
                  <a:srgbClr val="8EB3D8"/>
                </a:solidFill>
                <a:prstDash val="sysDot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76" name="사각형: 둥근 모서리 475">
                <a:extLst>
                  <a:ext uri="{FF2B5EF4-FFF2-40B4-BE49-F238E27FC236}">
                    <a16:creationId xmlns:a16="http://schemas.microsoft.com/office/drawing/2014/main" id="{B63F14B8-33BF-AB4F-87B0-B63403B44FF2}"/>
                  </a:ext>
                </a:extLst>
              </p:cNvPr>
              <p:cNvSpPr/>
              <p:nvPr/>
            </p:nvSpPr>
            <p:spPr>
              <a:xfrm>
                <a:off x="3264860" y="4116133"/>
                <a:ext cx="1617966" cy="1674618"/>
              </a:xfrm>
              <a:prstGeom prst="roundRect">
                <a:avLst>
                  <a:gd name="adj" fmla="val 6328"/>
                </a:avLst>
              </a:prstGeom>
              <a:solidFill>
                <a:srgbClr val="C36B61">
                  <a:alpha val="2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300" b="1" dirty="0"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77" name="사각형: 둥근 모서리 476">
                <a:extLst>
                  <a:ext uri="{FF2B5EF4-FFF2-40B4-BE49-F238E27FC236}">
                    <a16:creationId xmlns:a16="http://schemas.microsoft.com/office/drawing/2014/main" id="{17ADFABF-7FD7-F90B-7D9C-BA56063F5615}"/>
                  </a:ext>
                </a:extLst>
              </p:cNvPr>
              <p:cNvSpPr/>
              <p:nvPr/>
            </p:nvSpPr>
            <p:spPr>
              <a:xfrm>
                <a:off x="3316587" y="5327712"/>
                <a:ext cx="1514512" cy="403861"/>
              </a:xfrm>
              <a:prstGeom prst="roundRect">
                <a:avLst>
                  <a:gd name="adj" fmla="val 1371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78" name="TextBox 477">
                <a:extLst>
                  <a:ext uri="{FF2B5EF4-FFF2-40B4-BE49-F238E27FC236}">
                    <a16:creationId xmlns:a16="http://schemas.microsoft.com/office/drawing/2014/main" id="{78F83259-D2FD-D6A4-023C-AE9BD386E260}"/>
                  </a:ext>
                </a:extLst>
              </p:cNvPr>
              <p:cNvSpPr txBox="1"/>
              <p:nvPr/>
            </p:nvSpPr>
            <p:spPr>
              <a:xfrm>
                <a:off x="3713168" y="4225730"/>
                <a:ext cx="72135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연구보고서</a:t>
                </a:r>
              </a:p>
            </p:txBody>
          </p:sp>
          <p:sp>
            <p:nvSpPr>
              <p:cNvPr id="479" name="사각형: 둥근 모서리 478">
                <a:extLst>
                  <a:ext uri="{FF2B5EF4-FFF2-40B4-BE49-F238E27FC236}">
                    <a16:creationId xmlns:a16="http://schemas.microsoft.com/office/drawing/2014/main" id="{3B0AE872-8F16-8AB9-0610-93A876010045}"/>
                  </a:ext>
                </a:extLst>
              </p:cNvPr>
              <p:cNvSpPr/>
              <p:nvPr/>
            </p:nvSpPr>
            <p:spPr>
              <a:xfrm>
                <a:off x="3316587" y="4519992"/>
                <a:ext cx="1514512" cy="403861"/>
              </a:xfrm>
              <a:prstGeom prst="roundRect">
                <a:avLst>
                  <a:gd name="adj" fmla="val 1371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80" name="TextBox 479">
                <a:extLst>
                  <a:ext uri="{FF2B5EF4-FFF2-40B4-BE49-F238E27FC236}">
                    <a16:creationId xmlns:a16="http://schemas.microsoft.com/office/drawing/2014/main" id="{FF5E6E90-00A7-7197-9066-5C36D62E1354}"/>
                  </a:ext>
                </a:extLst>
              </p:cNvPr>
              <p:cNvSpPr txBox="1"/>
              <p:nvPr/>
            </p:nvSpPr>
            <p:spPr>
              <a:xfrm>
                <a:off x="3551267" y="4629590"/>
                <a:ext cx="104515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실험실습 보고서</a:t>
                </a:r>
              </a:p>
            </p:txBody>
          </p:sp>
          <p:sp>
            <p:nvSpPr>
              <p:cNvPr id="481" name="TextBox 480">
                <a:extLst>
                  <a:ext uri="{FF2B5EF4-FFF2-40B4-BE49-F238E27FC236}">
                    <a16:creationId xmlns:a16="http://schemas.microsoft.com/office/drawing/2014/main" id="{7276FBF1-4553-67CB-8E40-979978DE8216}"/>
                  </a:ext>
                </a:extLst>
              </p:cNvPr>
              <p:cNvSpPr txBox="1"/>
              <p:nvPr/>
            </p:nvSpPr>
            <p:spPr>
              <a:xfrm>
                <a:off x="3794921" y="5033450"/>
                <a:ext cx="55784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학습노트</a:t>
                </a:r>
              </a:p>
            </p:txBody>
          </p:sp>
          <p:sp>
            <p:nvSpPr>
              <p:cNvPr id="482" name="TextBox 481">
                <a:extLst>
                  <a:ext uri="{FF2B5EF4-FFF2-40B4-BE49-F238E27FC236}">
                    <a16:creationId xmlns:a16="http://schemas.microsoft.com/office/drawing/2014/main" id="{FD0E7810-3744-F4AF-C500-5425F4909607}"/>
                  </a:ext>
                </a:extLst>
              </p:cNvPr>
              <p:cNvSpPr txBox="1"/>
              <p:nvPr/>
            </p:nvSpPr>
            <p:spPr>
              <a:xfrm>
                <a:off x="3713169" y="5437310"/>
                <a:ext cx="72135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포트폴리오</a:t>
                </a:r>
              </a:p>
            </p:txBody>
          </p:sp>
        </p:grpSp>
        <p:grpSp>
          <p:nvGrpSpPr>
            <p:cNvPr id="463" name="그룹 462">
              <a:extLst>
                <a:ext uri="{FF2B5EF4-FFF2-40B4-BE49-F238E27FC236}">
                  <a16:creationId xmlns:a16="http://schemas.microsoft.com/office/drawing/2014/main" id="{88079D5B-B217-E152-AA14-712CCFD8D120}"/>
                </a:ext>
              </a:extLst>
            </p:cNvPr>
            <p:cNvGrpSpPr/>
            <p:nvPr/>
          </p:nvGrpSpPr>
          <p:grpSpPr>
            <a:xfrm>
              <a:off x="3993074" y="3409960"/>
              <a:ext cx="161538" cy="400865"/>
              <a:chOff x="3843831" y="3447071"/>
              <a:chExt cx="195461" cy="485047"/>
            </a:xfrm>
            <a:solidFill>
              <a:srgbClr val="CCDECE"/>
            </a:solidFill>
          </p:grpSpPr>
          <p:sp>
            <p:nvSpPr>
              <p:cNvPr id="472" name="자유형: 도형 471">
                <a:extLst>
                  <a:ext uri="{FF2B5EF4-FFF2-40B4-BE49-F238E27FC236}">
                    <a16:creationId xmlns:a16="http://schemas.microsoft.com/office/drawing/2014/main" id="{13D3DD9C-4DB6-128B-4622-D99362F22635}"/>
                  </a:ext>
                </a:extLst>
              </p:cNvPr>
              <p:cNvSpPr/>
              <p:nvPr/>
            </p:nvSpPr>
            <p:spPr>
              <a:xfrm rot="2700000">
                <a:off x="3843820" y="3447084"/>
                <a:ext cx="195485" cy="195459"/>
              </a:xfrm>
              <a:custGeom>
                <a:avLst/>
                <a:gdLst>
                  <a:gd name="connsiteX0" fmla="*/ 314742 w 314831"/>
                  <a:gd name="connsiteY0" fmla="*/ 0 h 314787"/>
                  <a:gd name="connsiteX1" fmla="*/ 314831 w 314831"/>
                  <a:gd name="connsiteY1" fmla="*/ 314733 h 314787"/>
                  <a:gd name="connsiteX2" fmla="*/ 314732 w 314831"/>
                  <a:gd name="connsiteY2" fmla="*/ 314733 h 314787"/>
                  <a:gd name="connsiteX3" fmla="*/ 314732 w 314831"/>
                  <a:gd name="connsiteY3" fmla="*/ 314787 h 314787"/>
                  <a:gd name="connsiteX4" fmla="*/ 0 w 314831"/>
                  <a:gd name="connsiteY4" fmla="*/ 314787 h 314787"/>
                  <a:gd name="connsiteX5" fmla="*/ 0 w 314831"/>
                  <a:gd name="connsiteY5" fmla="*/ 227806 h 314787"/>
                  <a:gd name="connsiteX6" fmla="*/ 227825 w 314831"/>
                  <a:gd name="connsiteY6" fmla="*/ 227806 h 314787"/>
                  <a:gd name="connsiteX7" fmla="*/ 227761 w 314831"/>
                  <a:gd name="connsiteY7" fmla="*/ 25 h 31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4831" h="314787">
                    <a:moveTo>
                      <a:pt x="314742" y="0"/>
                    </a:moveTo>
                    <a:lnTo>
                      <a:pt x="314831" y="314733"/>
                    </a:lnTo>
                    <a:lnTo>
                      <a:pt x="314732" y="314733"/>
                    </a:lnTo>
                    <a:lnTo>
                      <a:pt x="314732" y="314787"/>
                    </a:lnTo>
                    <a:lnTo>
                      <a:pt x="0" y="314787"/>
                    </a:lnTo>
                    <a:lnTo>
                      <a:pt x="0" y="227806"/>
                    </a:lnTo>
                    <a:lnTo>
                      <a:pt x="227825" y="227806"/>
                    </a:lnTo>
                    <a:lnTo>
                      <a:pt x="227761" y="25"/>
                    </a:lnTo>
                    <a:close/>
                  </a:path>
                </a:pathLst>
              </a:custGeom>
              <a:solidFill>
                <a:srgbClr val="276DB5">
                  <a:alpha val="3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3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73" name="자유형: 도형 472">
                <a:extLst>
                  <a:ext uri="{FF2B5EF4-FFF2-40B4-BE49-F238E27FC236}">
                    <a16:creationId xmlns:a16="http://schemas.microsoft.com/office/drawing/2014/main" id="{7598A4CD-444A-1858-3AF2-908F830F49A0}"/>
                  </a:ext>
                </a:extLst>
              </p:cNvPr>
              <p:cNvSpPr/>
              <p:nvPr/>
            </p:nvSpPr>
            <p:spPr>
              <a:xfrm rot="2700000">
                <a:off x="3843819" y="3591865"/>
                <a:ext cx="195485" cy="195459"/>
              </a:xfrm>
              <a:custGeom>
                <a:avLst/>
                <a:gdLst>
                  <a:gd name="connsiteX0" fmla="*/ 314742 w 314831"/>
                  <a:gd name="connsiteY0" fmla="*/ 0 h 314787"/>
                  <a:gd name="connsiteX1" fmla="*/ 314831 w 314831"/>
                  <a:gd name="connsiteY1" fmla="*/ 314733 h 314787"/>
                  <a:gd name="connsiteX2" fmla="*/ 314732 w 314831"/>
                  <a:gd name="connsiteY2" fmla="*/ 314733 h 314787"/>
                  <a:gd name="connsiteX3" fmla="*/ 314732 w 314831"/>
                  <a:gd name="connsiteY3" fmla="*/ 314787 h 314787"/>
                  <a:gd name="connsiteX4" fmla="*/ 0 w 314831"/>
                  <a:gd name="connsiteY4" fmla="*/ 314787 h 314787"/>
                  <a:gd name="connsiteX5" fmla="*/ 0 w 314831"/>
                  <a:gd name="connsiteY5" fmla="*/ 227806 h 314787"/>
                  <a:gd name="connsiteX6" fmla="*/ 227825 w 314831"/>
                  <a:gd name="connsiteY6" fmla="*/ 227806 h 314787"/>
                  <a:gd name="connsiteX7" fmla="*/ 227761 w 314831"/>
                  <a:gd name="connsiteY7" fmla="*/ 25 h 31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4831" h="314787">
                    <a:moveTo>
                      <a:pt x="314742" y="0"/>
                    </a:moveTo>
                    <a:lnTo>
                      <a:pt x="314831" y="314733"/>
                    </a:lnTo>
                    <a:lnTo>
                      <a:pt x="314732" y="314733"/>
                    </a:lnTo>
                    <a:lnTo>
                      <a:pt x="314732" y="314787"/>
                    </a:lnTo>
                    <a:lnTo>
                      <a:pt x="0" y="314787"/>
                    </a:lnTo>
                    <a:lnTo>
                      <a:pt x="0" y="227806"/>
                    </a:lnTo>
                    <a:lnTo>
                      <a:pt x="227825" y="227806"/>
                    </a:lnTo>
                    <a:lnTo>
                      <a:pt x="227761" y="25"/>
                    </a:lnTo>
                    <a:close/>
                  </a:path>
                </a:pathLst>
              </a:custGeom>
              <a:solidFill>
                <a:srgbClr val="276DB5">
                  <a:alpha val="3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3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74" name="자유형: 도형 473">
                <a:extLst>
                  <a:ext uri="{FF2B5EF4-FFF2-40B4-BE49-F238E27FC236}">
                    <a16:creationId xmlns:a16="http://schemas.microsoft.com/office/drawing/2014/main" id="{78648ACB-6160-C912-6693-DC07946F412B}"/>
                  </a:ext>
                </a:extLst>
              </p:cNvPr>
              <p:cNvSpPr/>
              <p:nvPr/>
            </p:nvSpPr>
            <p:spPr>
              <a:xfrm rot="2700000">
                <a:off x="3843818" y="3736646"/>
                <a:ext cx="195485" cy="195459"/>
              </a:xfrm>
              <a:custGeom>
                <a:avLst/>
                <a:gdLst>
                  <a:gd name="connsiteX0" fmla="*/ 314742 w 314831"/>
                  <a:gd name="connsiteY0" fmla="*/ 0 h 314787"/>
                  <a:gd name="connsiteX1" fmla="*/ 314831 w 314831"/>
                  <a:gd name="connsiteY1" fmla="*/ 314733 h 314787"/>
                  <a:gd name="connsiteX2" fmla="*/ 314732 w 314831"/>
                  <a:gd name="connsiteY2" fmla="*/ 314733 h 314787"/>
                  <a:gd name="connsiteX3" fmla="*/ 314732 w 314831"/>
                  <a:gd name="connsiteY3" fmla="*/ 314787 h 314787"/>
                  <a:gd name="connsiteX4" fmla="*/ 0 w 314831"/>
                  <a:gd name="connsiteY4" fmla="*/ 314787 h 314787"/>
                  <a:gd name="connsiteX5" fmla="*/ 0 w 314831"/>
                  <a:gd name="connsiteY5" fmla="*/ 227806 h 314787"/>
                  <a:gd name="connsiteX6" fmla="*/ 227825 w 314831"/>
                  <a:gd name="connsiteY6" fmla="*/ 227806 h 314787"/>
                  <a:gd name="connsiteX7" fmla="*/ 227761 w 314831"/>
                  <a:gd name="connsiteY7" fmla="*/ 25 h 31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4831" h="314787">
                    <a:moveTo>
                      <a:pt x="314742" y="0"/>
                    </a:moveTo>
                    <a:lnTo>
                      <a:pt x="314831" y="314733"/>
                    </a:lnTo>
                    <a:lnTo>
                      <a:pt x="314732" y="314733"/>
                    </a:lnTo>
                    <a:lnTo>
                      <a:pt x="314732" y="314787"/>
                    </a:lnTo>
                    <a:lnTo>
                      <a:pt x="0" y="314787"/>
                    </a:lnTo>
                    <a:lnTo>
                      <a:pt x="0" y="227806"/>
                    </a:lnTo>
                    <a:lnTo>
                      <a:pt x="227825" y="227806"/>
                    </a:lnTo>
                    <a:lnTo>
                      <a:pt x="227761" y="25"/>
                    </a:lnTo>
                    <a:close/>
                  </a:path>
                </a:pathLst>
              </a:custGeom>
              <a:solidFill>
                <a:srgbClr val="276DB5">
                  <a:alpha val="3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3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464" name="그룹 463">
              <a:extLst>
                <a:ext uri="{FF2B5EF4-FFF2-40B4-BE49-F238E27FC236}">
                  <a16:creationId xmlns:a16="http://schemas.microsoft.com/office/drawing/2014/main" id="{33002826-F09F-F8F9-D7A9-240A53D77A2F}"/>
                </a:ext>
              </a:extLst>
            </p:cNvPr>
            <p:cNvGrpSpPr/>
            <p:nvPr/>
          </p:nvGrpSpPr>
          <p:grpSpPr>
            <a:xfrm>
              <a:off x="5866426" y="3409960"/>
              <a:ext cx="161538" cy="400865"/>
              <a:chOff x="3843831" y="3447071"/>
              <a:chExt cx="195461" cy="485047"/>
            </a:xfrm>
            <a:solidFill>
              <a:srgbClr val="CCDECE"/>
            </a:solidFill>
          </p:grpSpPr>
          <p:sp>
            <p:nvSpPr>
              <p:cNvPr id="469" name="자유형: 도형 468">
                <a:extLst>
                  <a:ext uri="{FF2B5EF4-FFF2-40B4-BE49-F238E27FC236}">
                    <a16:creationId xmlns:a16="http://schemas.microsoft.com/office/drawing/2014/main" id="{402A5B33-E53D-8FB4-2431-E02AC902E4E1}"/>
                  </a:ext>
                </a:extLst>
              </p:cNvPr>
              <p:cNvSpPr/>
              <p:nvPr/>
            </p:nvSpPr>
            <p:spPr>
              <a:xfrm rot="2700000">
                <a:off x="3843820" y="3447084"/>
                <a:ext cx="195485" cy="195459"/>
              </a:xfrm>
              <a:custGeom>
                <a:avLst/>
                <a:gdLst>
                  <a:gd name="connsiteX0" fmla="*/ 314742 w 314831"/>
                  <a:gd name="connsiteY0" fmla="*/ 0 h 314787"/>
                  <a:gd name="connsiteX1" fmla="*/ 314831 w 314831"/>
                  <a:gd name="connsiteY1" fmla="*/ 314733 h 314787"/>
                  <a:gd name="connsiteX2" fmla="*/ 314732 w 314831"/>
                  <a:gd name="connsiteY2" fmla="*/ 314733 h 314787"/>
                  <a:gd name="connsiteX3" fmla="*/ 314732 w 314831"/>
                  <a:gd name="connsiteY3" fmla="*/ 314787 h 314787"/>
                  <a:gd name="connsiteX4" fmla="*/ 0 w 314831"/>
                  <a:gd name="connsiteY4" fmla="*/ 314787 h 314787"/>
                  <a:gd name="connsiteX5" fmla="*/ 0 w 314831"/>
                  <a:gd name="connsiteY5" fmla="*/ 227806 h 314787"/>
                  <a:gd name="connsiteX6" fmla="*/ 227825 w 314831"/>
                  <a:gd name="connsiteY6" fmla="*/ 227806 h 314787"/>
                  <a:gd name="connsiteX7" fmla="*/ 227761 w 314831"/>
                  <a:gd name="connsiteY7" fmla="*/ 25 h 31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4831" h="314787">
                    <a:moveTo>
                      <a:pt x="314742" y="0"/>
                    </a:moveTo>
                    <a:lnTo>
                      <a:pt x="314831" y="314733"/>
                    </a:lnTo>
                    <a:lnTo>
                      <a:pt x="314732" y="314733"/>
                    </a:lnTo>
                    <a:lnTo>
                      <a:pt x="314732" y="314787"/>
                    </a:lnTo>
                    <a:lnTo>
                      <a:pt x="0" y="314787"/>
                    </a:lnTo>
                    <a:lnTo>
                      <a:pt x="0" y="227806"/>
                    </a:lnTo>
                    <a:lnTo>
                      <a:pt x="227825" y="227806"/>
                    </a:lnTo>
                    <a:lnTo>
                      <a:pt x="227761" y="25"/>
                    </a:lnTo>
                    <a:close/>
                  </a:path>
                </a:pathLst>
              </a:custGeom>
              <a:solidFill>
                <a:srgbClr val="276DB5">
                  <a:alpha val="3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3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70" name="자유형: 도형 469">
                <a:extLst>
                  <a:ext uri="{FF2B5EF4-FFF2-40B4-BE49-F238E27FC236}">
                    <a16:creationId xmlns:a16="http://schemas.microsoft.com/office/drawing/2014/main" id="{81A20199-C657-5B50-F4DB-AC0C1052C856}"/>
                  </a:ext>
                </a:extLst>
              </p:cNvPr>
              <p:cNvSpPr/>
              <p:nvPr/>
            </p:nvSpPr>
            <p:spPr>
              <a:xfrm rot="2700000">
                <a:off x="3843819" y="3591865"/>
                <a:ext cx="195485" cy="195459"/>
              </a:xfrm>
              <a:custGeom>
                <a:avLst/>
                <a:gdLst>
                  <a:gd name="connsiteX0" fmla="*/ 314742 w 314831"/>
                  <a:gd name="connsiteY0" fmla="*/ 0 h 314787"/>
                  <a:gd name="connsiteX1" fmla="*/ 314831 w 314831"/>
                  <a:gd name="connsiteY1" fmla="*/ 314733 h 314787"/>
                  <a:gd name="connsiteX2" fmla="*/ 314732 w 314831"/>
                  <a:gd name="connsiteY2" fmla="*/ 314733 h 314787"/>
                  <a:gd name="connsiteX3" fmla="*/ 314732 w 314831"/>
                  <a:gd name="connsiteY3" fmla="*/ 314787 h 314787"/>
                  <a:gd name="connsiteX4" fmla="*/ 0 w 314831"/>
                  <a:gd name="connsiteY4" fmla="*/ 314787 h 314787"/>
                  <a:gd name="connsiteX5" fmla="*/ 0 w 314831"/>
                  <a:gd name="connsiteY5" fmla="*/ 227806 h 314787"/>
                  <a:gd name="connsiteX6" fmla="*/ 227825 w 314831"/>
                  <a:gd name="connsiteY6" fmla="*/ 227806 h 314787"/>
                  <a:gd name="connsiteX7" fmla="*/ 227761 w 314831"/>
                  <a:gd name="connsiteY7" fmla="*/ 25 h 31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4831" h="314787">
                    <a:moveTo>
                      <a:pt x="314742" y="0"/>
                    </a:moveTo>
                    <a:lnTo>
                      <a:pt x="314831" y="314733"/>
                    </a:lnTo>
                    <a:lnTo>
                      <a:pt x="314732" y="314733"/>
                    </a:lnTo>
                    <a:lnTo>
                      <a:pt x="314732" y="314787"/>
                    </a:lnTo>
                    <a:lnTo>
                      <a:pt x="0" y="314787"/>
                    </a:lnTo>
                    <a:lnTo>
                      <a:pt x="0" y="227806"/>
                    </a:lnTo>
                    <a:lnTo>
                      <a:pt x="227825" y="227806"/>
                    </a:lnTo>
                    <a:lnTo>
                      <a:pt x="227761" y="25"/>
                    </a:lnTo>
                    <a:close/>
                  </a:path>
                </a:pathLst>
              </a:custGeom>
              <a:solidFill>
                <a:srgbClr val="276DB5">
                  <a:alpha val="3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3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71" name="자유형: 도형 470">
                <a:extLst>
                  <a:ext uri="{FF2B5EF4-FFF2-40B4-BE49-F238E27FC236}">
                    <a16:creationId xmlns:a16="http://schemas.microsoft.com/office/drawing/2014/main" id="{ACF7C44B-FA0D-6E93-6A96-CED8956DEA27}"/>
                  </a:ext>
                </a:extLst>
              </p:cNvPr>
              <p:cNvSpPr/>
              <p:nvPr/>
            </p:nvSpPr>
            <p:spPr>
              <a:xfrm rot="2700000">
                <a:off x="3843818" y="3736646"/>
                <a:ext cx="195485" cy="195459"/>
              </a:xfrm>
              <a:custGeom>
                <a:avLst/>
                <a:gdLst>
                  <a:gd name="connsiteX0" fmla="*/ 314742 w 314831"/>
                  <a:gd name="connsiteY0" fmla="*/ 0 h 314787"/>
                  <a:gd name="connsiteX1" fmla="*/ 314831 w 314831"/>
                  <a:gd name="connsiteY1" fmla="*/ 314733 h 314787"/>
                  <a:gd name="connsiteX2" fmla="*/ 314732 w 314831"/>
                  <a:gd name="connsiteY2" fmla="*/ 314733 h 314787"/>
                  <a:gd name="connsiteX3" fmla="*/ 314732 w 314831"/>
                  <a:gd name="connsiteY3" fmla="*/ 314787 h 314787"/>
                  <a:gd name="connsiteX4" fmla="*/ 0 w 314831"/>
                  <a:gd name="connsiteY4" fmla="*/ 314787 h 314787"/>
                  <a:gd name="connsiteX5" fmla="*/ 0 w 314831"/>
                  <a:gd name="connsiteY5" fmla="*/ 227806 h 314787"/>
                  <a:gd name="connsiteX6" fmla="*/ 227825 w 314831"/>
                  <a:gd name="connsiteY6" fmla="*/ 227806 h 314787"/>
                  <a:gd name="connsiteX7" fmla="*/ 227761 w 314831"/>
                  <a:gd name="connsiteY7" fmla="*/ 25 h 31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4831" h="314787">
                    <a:moveTo>
                      <a:pt x="314742" y="0"/>
                    </a:moveTo>
                    <a:lnTo>
                      <a:pt x="314831" y="314733"/>
                    </a:lnTo>
                    <a:lnTo>
                      <a:pt x="314732" y="314733"/>
                    </a:lnTo>
                    <a:lnTo>
                      <a:pt x="314732" y="314787"/>
                    </a:lnTo>
                    <a:lnTo>
                      <a:pt x="0" y="314787"/>
                    </a:lnTo>
                    <a:lnTo>
                      <a:pt x="0" y="227806"/>
                    </a:lnTo>
                    <a:lnTo>
                      <a:pt x="227825" y="227806"/>
                    </a:lnTo>
                    <a:lnTo>
                      <a:pt x="227761" y="25"/>
                    </a:lnTo>
                    <a:close/>
                  </a:path>
                </a:pathLst>
              </a:custGeom>
              <a:solidFill>
                <a:srgbClr val="276DB5">
                  <a:alpha val="3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3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465" name="그룹 464">
              <a:extLst>
                <a:ext uri="{FF2B5EF4-FFF2-40B4-BE49-F238E27FC236}">
                  <a16:creationId xmlns:a16="http://schemas.microsoft.com/office/drawing/2014/main" id="{4D3A3AAB-6456-8016-6BDF-39EA2062926D}"/>
                </a:ext>
              </a:extLst>
            </p:cNvPr>
            <p:cNvGrpSpPr/>
            <p:nvPr/>
          </p:nvGrpSpPr>
          <p:grpSpPr>
            <a:xfrm>
              <a:off x="7739777" y="3409960"/>
              <a:ext cx="161538" cy="400865"/>
              <a:chOff x="3843831" y="3447071"/>
              <a:chExt cx="195461" cy="485047"/>
            </a:xfrm>
            <a:solidFill>
              <a:srgbClr val="CCDECE"/>
            </a:solidFill>
          </p:grpSpPr>
          <p:sp>
            <p:nvSpPr>
              <p:cNvPr id="466" name="자유형: 도형 465">
                <a:extLst>
                  <a:ext uri="{FF2B5EF4-FFF2-40B4-BE49-F238E27FC236}">
                    <a16:creationId xmlns:a16="http://schemas.microsoft.com/office/drawing/2014/main" id="{671D7D93-1A86-AEA9-0820-68CFA4F6FB94}"/>
                  </a:ext>
                </a:extLst>
              </p:cNvPr>
              <p:cNvSpPr/>
              <p:nvPr/>
            </p:nvSpPr>
            <p:spPr>
              <a:xfrm rot="2700000">
                <a:off x="3843820" y="3447084"/>
                <a:ext cx="195485" cy="195459"/>
              </a:xfrm>
              <a:custGeom>
                <a:avLst/>
                <a:gdLst>
                  <a:gd name="connsiteX0" fmla="*/ 314742 w 314831"/>
                  <a:gd name="connsiteY0" fmla="*/ 0 h 314787"/>
                  <a:gd name="connsiteX1" fmla="*/ 314831 w 314831"/>
                  <a:gd name="connsiteY1" fmla="*/ 314733 h 314787"/>
                  <a:gd name="connsiteX2" fmla="*/ 314732 w 314831"/>
                  <a:gd name="connsiteY2" fmla="*/ 314733 h 314787"/>
                  <a:gd name="connsiteX3" fmla="*/ 314732 w 314831"/>
                  <a:gd name="connsiteY3" fmla="*/ 314787 h 314787"/>
                  <a:gd name="connsiteX4" fmla="*/ 0 w 314831"/>
                  <a:gd name="connsiteY4" fmla="*/ 314787 h 314787"/>
                  <a:gd name="connsiteX5" fmla="*/ 0 w 314831"/>
                  <a:gd name="connsiteY5" fmla="*/ 227806 h 314787"/>
                  <a:gd name="connsiteX6" fmla="*/ 227825 w 314831"/>
                  <a:gd name="connsiteY6" fmla="*/ 227806 h 314787"/>
                  <a:gd name="connsiteX7" fmla="*/ 227761 w 314831"/>
                  <a:gd name="connsiteY7" fmla="*/ 25 h 31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4831" h="314787">
                    <a:moveTo>
                      <a:pt x="314742" y="0"/>
                    </a:moveTo>
                    <a:lnTo>
                      <a:pt x="314831" y="314733"/>
                    </a:lnTo>
                    <a:lnTo>
                      <a:pt x="314732" y="314733"/>
                    </a:lnTo>
                    <a:lnTo>
                      <a:pt x="314732" y="314787"/>
                    </a:lnTo>
                    <a:lnTo>
                      <a:pt x="0" y="314787"/>
                    </a:lnTo>
                    <a:lnTo>
                      <a:pt x="0" y="227806"/>
                    </a:lnTo>
                    <a:lnTo>
                      <a:pt x="227825" y="227806"/>
                    </a:lnTo>
                    <a:lnTo>
                      <a:pt x="227761" y="25"/>
                    </a:lnTo>
                    <a:close/>
                  </a:path>
                </a:pathLst>
              </a:custGeom>
              <a:solidFill>
                <a:srgbClr val="276DB5">
                  <a:alpha val="3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3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67" name="자유형: 도형 466">
                <a:extLst>
                  <a:ext uri="{FF2B5EF4-FFF2-40B4-BE49-F238E27FC236}">
                    <a16:creationId xmlns:a16="http://schemas.microsoft.com/office/drawing/2014/main" id="{3CF7CF02-926D-5F43-4BF5-8C18BD4BD611}"/>
                  </a:ext>
                </a:extLst>
              </p:cNvPr>
              <p:cNvSpPr/>
              <p:nvPr/>
            </p:nvSpPr>
            <p:spPr>
              <a:xfrm rot="2700000">
                <a:off x="3843819" y="3591865"/>
                <a:ext cx="195485" cy="195459"/>
              </a:xfrm>
              <a:custGeom>
                <a:avLst/>
                <a:gdLst>
                  <a:gd name="connsiteX0" fmla="*/ 314742 w 314831"/>
                  <a:gd name="connsiteY0" fmla="*/ 0 h 314787"/>
                  <a:gd name="connsiteX1" fmla="*/ 314831 w 314831"/>
                  <a:gd name="connsiteY1" fmla="*/ 314733 h 314787"/>
                  <a:gd name="connsiteX2" fmla="*/ 314732 w 314831"/>
                  <a:gd name="connsiteY2" fmla="*/ 314733 h 314787"/>
                  <a:gd name="connsiteX3" fmla="*/ 314732 w 314831"/>
                  <a:gd name="connsiteY3" fmla="*/ 314787 h 314787"/>
                  <a:gd name="connsiteX4" fmla="*/ 0 w 314831"/>
                  <a:gd name="connsiteY4" fmla="*/ 314787 h 314787"/>
                  <a:gd name="connsiteX5" fmla="*/ 0 w 314831"/>
                  <a:gd name="connsiteY5" fmla="*/ 227806 h 314787"/>
                  <a:gd name="connsiteX6" fmla="*/ 227825 w 314831"/>
                  <a:gd name="connsiteY6" fmla="*/ 227806 h 314787"/>
                  <a:gd name="connsiteX7" fmla="*/ 227761 w 314831"/>
                  <a:gd name="connsiteY7" fmla="*/ 25 h 31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4831" h="314787">
                    <a:moveTo>
                      <a:pt x="314742" y="0"/>
                    </a:moveTo>
                    <a:lnTo>
                      <a:pt x="314831" y="314733"/>
                    </a:lnTo>
                    <a:lnTo>
                      <a:pt x="314732" y="314733"/>
                    </a:lnTo>
                    <a:lnTo>
                      <a:pt x="314732" y="314787"/>
                    </a:lnTo>
                    <a:lnTo>
                      <a:pt x="0" y="314787"/>
                    </a:lnTo>
                    <a:lnTo>
                      <a:pt x="0" y="227806"/>
                    </a:lnTo>
                    <a:lnTo>
                      <a:pt x="227825" y="227806"/>
                    </a:lnTo>
                    <a:lnTo>
                      <a:pt x="227761" y="25"/>
                    </a:lnTo>
                    <a:close/>
                  </a:path>
                </a:pathLst>
              </a:custGeom>
              <a:solidFill>
                <a:srgbClr val="276DB5">
                  <a:alpha val="3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3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68" name="자유형: 도형 467">
                <a:extLst>
                  <a:ext uri="{FF2B5EF4-FFF2-40B4-BE49-F238E27FC236}">
                    <a16:creationId xmlns:a16="http://schemas.microsoft.com/office/drawing/2014/main" id="{F17A6392-5808-83E0-512F-691610E98452}"/>
                  </a:ext>
                </a:extLst>
              </p:cNvPr>
              <p:cNvSpPr/>
              <p:nvPr/>
            </p:nvSpPr>
            <p:spPr>
              <a:xfrm rot="2700000">
                <a:off x="3843818" y="3736646"/>
                <a:ext cx="195485" cy="195459"/>
              </a:xfrm>
              <a:custGeom>
                <a:avLst/>
                <a:gdLst>
                  <a:gd name="connsiteX0" fmla="*/ 314742 w 314831"/>
                  <a:gd name="connsiteY0" fmla="*/ 0 h 314787"/>
                  <a:gd name="connsiteX1" fmla="*/ 314831 w 314831"/>
                  <a:gd name="connsiteY1" fmla="*/ 314733 h 314787"/>
                  <a:gd name="connsiteX2" fmla="*/ 314732 w 314831"/>
                  <a:gd name="connsiteY2" fmla="*/ 314733 h 314787"/>
                  <a:gd name="connsiteX3" fmla="*/ 314732 w 314831"/>
                  <a:gd name="connsiteY3" fmla="*/ 314787 h 314787"/>
                  <a:gd name="connsiteX4" fmla="*/ 0 w 314831"/>
                  <a:gd name="connsiteY4" fmla="*/ 314787 h 314787"/>
                  <a:gd name="connsiteX5" fmla="*/ 0 w 314831"/>
                  <a:gd name="connsiteY5" fmla="*/ 227806 h 314787"/>
                  <a:gd name="connsiteX6" fmla="*/ 227825 w 314831"/>
                  <a:gd name="connsiteY6" fmla="*/ 227806 h 314787"/>
                  <a:gd name="connsiteX7" fmla="*/ 227761 w 314831"/>
                  <a:gd name="connsiteY7" fmla="*/ 25 h 31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4831" h="314787">
                    <a:moveTo>
                      <a:pt x="314742" y="0"/>
                    </a:moveTo>
                    <a:lnTo>
                      <a:pt x="314831" y="314733"/>
                    </a:lnTo>
                    <a:lnTo>
                      <a:pt x="314732" y="314733"/>
                    </a:lnTo>
                    <a:lnTo>
                      <a:pt x="314732" y="314787"/>
                    </a:lnTo>
                    <a:lnTo>
                      <a:pt x="0" y="314787"/>
                    </a:lnTo>
                    <a:lnTo>
                      <a:pt x="0" y="227806"/>
                    </a:lnTo>
                    <a:lnTo>
                      <a:pt x="227825" y="227806"/>
                    </a:lnTo>
                    <a:lnTo>
                      <a:pt x="227761" y="25"/>
                    </a:lnTo>
                    <a:close/>
                  </a:path>
                </a:pathLst>
              </a:custGeom>
              <a:solidFill>
                <a:srgbClr val="276DB5">
                  <a:alpha val="3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3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  <p:sp>
        <p:nvSpPr>
          <p:cNvPr id="513" name="TextBox 512">
            <a:extLst>
              <a:ext uri="{FF2B5EF4-FFF2-40B4-BE49-F238E27FC236}">
                <a16:creationId xmlns:a16="http://schemas.microsoft.com/office/drawing/2014/main" id="{6F5D434B-4D7A-7EA5-4F22-0D41BFF909C0}"/>
              </a:ext>
            </a:extLst>
          </p:cNvPr>
          <p:cNvSpPr txBox="1"/>
          <p:nvPr/>
        </p:nvSpPr>
        <p:spPr>
          <a:xfrm>
            <a:off x="1168452" y="361860"/>
            <a:ext cx="258243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Ⅱ. 2022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개정 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 과정의 이해 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19520C7-7887-4193-98E5-5580F3ED87DC}"/>
              </a:ext>
            </a:extLst>
          </p:cNvPr>
          <p:cNvGrpSpPr/>
          <p:nvPr/>
        </p:nvGrpSpPr>
        <p:grpSpPr>
          <a:xfrm>
            <a:off x="396175" y="1361873"/>
            <a:ext cx="2508562" cy="4803976"/>
            <a:chOff x="396175" y="1361873"/>
            <a:chExt cx="2508562" cy="4803976"/>
          </a:xfrm>
        </p:grpSpPr>
        <p:sp>
          <p:nvSpPr>
            <p:cNvPr id="3" name="자유형 31">
              <a:extLst>
                <a:ext uri="{FF2B5EF4-FFF2-40B4-BE49-F238E27FC236}">
                  <a16:creationId xmlns:a16="http://schemas.microsoft.com/office/drawing/2014/main" id="{41ECF74B-B106-27FD-692A-5B6E65CDEEB5}"/>
                </a:ext>
              </a:extLst>
            </p:cNvPr>
            <p:cNvSpPr/>
            <p:nvPr/>
          </p:nvSpPr>
          <p:spPr>
            <a:xfrm>
              <a:off x="396175" y="1401116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" name="자유형 31">
              <a:extLst>
                <a:ext uri="{FF2B5EF4-FFF2-40B4-BE49-F238E27FC236}">
                  <a16:creationId xmlns:a16="http://schemas.microsoft.com/office/drawing/2014/main" id="{96888FA2-58C5-48A3-79D3-A5C6BD950863}"/>
                </a:ext>
              </a:extLst>
            </p:cNvPr>
            <p:cNvSpPr/>
            <p:nvPr/>
          </p:nvSpPr>
          <p:spPr>
            <a:xfrm rot="16200000">
              <a:off x="393003" y="1721500"/>
              <a:ext cx="78485" cy="7213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D5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F275AB7D-28FC-E1FE-1D2F-C44D637197FC}"/>
                </a:ext>
              </a:extLst>
            </p:cNvPr>
            <p:cNvSpPr/>
            <p:nvPr/>
          </p:nvSpPr>
          <p:spPr>
            <a:xfrm>
              <a:off x="470506" y="1361873"/>
              <a:ext cx="2434231" cy="4803976"/>
            </a:xfrm>
            <a:prstGeom prst="roundRect">
              <a:avLst>
                <a:gd name="adj" fmla="val 4600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6" name="자유형 31">
              <a:extLst>
                <a:ext uri="{FF2B5EF4-FFF2-40B4-BE49-F238E27FC236}">
                  <a16:creationId xmlns:a16="http://schemas.microsoft.com/office/drawing/2014/main" id="{FC08D54F-B6A6-1287-1918-05B5A1D92D78}"/>
                </a:ext>
              </a:extLst>
            </p:cNvPr>
            <p:cNvSpPr/>
            <p:nvPr/>
          </p:nvSpPr>
          <p:spPr>
            <a:xfrm rot="10800000">
              <a:off x="1362583" y="1361873"/>
              <a:ext cx="1430628" cy="356454"/>
            </a:xfrm>
            <a:custGeom>
              <a:avLst/>
              <a:gdLst>
                <a:gd name="connsiteX0" fmla="*/ 340585 w 1326965"/>
                <a:gd name="connsiteY0" fmla="*/ 0 h 356900"/>
                <a:gd name="connsiteX1" fmla="*/ 579666 w 1326965"/>
                <a:gd name="connsiteY1" fmla="*/ 0 h 356900"/>
                <a:gd name="connsiteX2" fmla="*/ 623320 w 1326965"/>
                <a:gd name="connsiteY2" fmla="*/ 0 h 356900"/>
                <a:gd name="connsiteX3" fmla="*/ 862401 w 1326965"/>
                <a:gd name="connsiteY3" fmla="*/ 0 h 356900"/>
                <a:gd name="connsiteX4" fmla="*/ 1326965 w 1326965"/>
                <a:gd name="connsiteY4" fmla="*/ 0 h 356900"/>
                <a:gd name="connsiteX5" fmla="*/ 1326965 w 1326965"/>
                <a:gd name="connsiteY5" fmla="*/ 356900 h 356900"/>
                <a:gd name="connsiteX6" fmla="*/ 1285302 w 1326965"/>
                <a:gd name="connsiteY6" fmla="*/ 356900 h 356900"/>
                <a:gd name="connsiteX7" fmla="*/ 1241647 w 1326965"/>
                <a:gd name="connsiteY7" fmla="*/ 356900 h 356900"/>
                <a:gd name="connsiteX8" fmla="*/ 1002566 w 1326965"/>
                <a:gd name="connsiteY8" fmla="*/ 356900 h 356900"/>
                <a:gd name="connsiteX9" fmla="*/ 521816 w 1326965"/>
                <a:gd name="connsiteY9" fmla="*/ 356900 h 356900"/>
                <a:gd name="connsiteX10" fmla="*/ 282735 w 1326965"/>
                <a:gd name="connsiteY10" fmla="*/ 356900 h 356900"/>
                <a:gd name="connsiteX11" fmla="*/ 239081 w 1326965"/>
                <a:gd name="connsiteY11" fmla="*/ 356900 h 356900"/>
                <a:gd name="connsiteX12" fmla="*/ 0 w 1326965"/>
                <a:gd name="connsiteY12" fmla="*/ 356900 h 356900"/>
                <a:gd name="connsiteX13" fmla="*/ 14916 w 1326965"/>
                <a:gd name="connsiteY13" fmla="*/ 349086 h 356900"/>
                <a:gd name="connsiteX14" fmla="*/ 34804 w 1326965"/>
                <a:gd name="connsiteY14" fmla="*/ 336060 h 356900"/>
                <a:gd name="connsiteX15" fmla="*/ 59665 w 1326965"/>
                <a:gd name="connsiteY15" fmla="*/ 315218 h 356900"/>
                <a:gd name="connsiteX16" fmla="*/ 89497 w 1326965"/>
                <a:gd name="connsiteY16" fmla="*/ 281352 h 356900"/>
                <a:gd name="connsiteX17" fmla="*/ 104414 w 1326965"/>
                <a:gd name="connsiteY17" fmla="*/ 260512 h 356900"/>
                <a:gd name="connsiteX18" fmla="*/ 121815 w 1326965"/>
                <a:gd name="connsiteY18" fmla="*/ 237066 h 356900"/>
                <a:gd name="connsiteX19" fmla="*/ 139216 w 1326965"/>
                <a:gd name="connsiteY19" fmla="*/ 208410 h 356900"/>
                <a:gd name="connsiteX20" fmla="*/ 156620 w 1326965"/>
                <a:gd name="connsiteY20" fmla="*/ 174543 h 356900"/>
                <a:gd name="connsiteX21" fmla="*/ 176508 w 1326965"/>
                <a:gd name="connsiteY21" fmla="*/ 138071 h 356900"/>
                <a:gd name="connsiteX22" fmla="*/ 193910 w 1326965"/>
                <a:gd name="connsiteY22" fmla="*/ 96390 h 356900"/>
                <a:gd name="connsiteX23" fmla="*/ 208824 w 1326965"/>
                <a:gd name="connsiteY23" fmla="*/ 65128 h 356900"/>
                <a:gd name="connsiteX24" fmla="*/ 226228 w 1326965"/>
                <a:gd name="connsiteY24" fmla="*/ 41682 h 356900"/>
                <a:gd name="connsiteX25" fmla="*/ 243631 w 1326965"/>
                <a:gd name="connsiteY25" fmla="*/ 23446 h 356900"/>
                <a:gd name="connsiteX26" fmla="*/ 263519 w 1326965"/>
                <a:gd name="connsiteY26" fmla="*/ 13025 h 356900"/>
                <a:gd name="connsiteX27" fmla="*/ 283408 w 1326965"/>
                <a:gd name="connsiteY27" fmla="*/ 5211 h 356900"/>
                <a:gd name="connsiteX28" fmla="*/ 303295 w 1326965"/>
                <a:gd name="connsiteY28" fmla="*/ 2606 h 356900"/>
                <a:gd name="connsiteX29" fmla="*/ 340585 w 1326965"/>
                <a:gd name="connsiteY29" fmla="*/ 0 h 35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26965" h="356900">
                  <a:moveTo>
                    <a:pt x="340585" y="0"/>
                  </a:moveTo>
                  <a:lnTo>
                    <a:pt x="579666" y="0"/>
                  </a:lnTo>
                  <a:lnTo>
                    <a:pt x="623320" y="0"/>
                  </a:lnTo>
                  <a:lnTo>
                    <a:pt x="862401" y="0"/>
                  </a:lnTo>
                  <a:lnTo>
                    <a:pt x="1326965" y="0"/>
                  </a:lnTo>
                  <a:lnTo>
                    <a:pt x="1326965" y="356900"/>
                  </a:lnTo>
                  <a:lnTo>
                    <a:pt x="1285302" y="356900"/>
                  </a:lnTo>
                  <a:lnTo>
                    <a:pt x="1241647" y="356900"/>
                  </a:lnTo>
                  <a:lnTo>
                    <a:pt x="1002566" y="356900"/>
                  </a:lnTo>
                  <a:lnTo>
                    <a:pt x="521816" y="356900"/>
                  </a:lnTo>
                  <a:lnTo>
                    <a:pt x="282735" y="356900"/>
                  </a:lnTo>
                  <a:lnTo>
                    <a:pt x="239081" y="356900"/>
                  </a:lnTo>
                  <a:lnTo>
                    <a:pt x="0" y="356900"/>
                  </a:lnTo>
                  <a:lnTo>
                    <a:pt x="14916" y="349086"/>
                  </a:lnTo>
                  <a:lnTo>
                    <a:pt x="34804" y="336060"/>
                  </a:lnTo>
                  <a:lnTo>
                    <a:pt x="59665" y="315218"/>
                  </a:lnTo>
                  <a:lnTo>
                    <a:pt x="89497" y="281352"/>
                  </a:lnTo>
                  <a:lnTo>
                    <a:pt x="104414" y="260512"/>
                  </a:lnTo>
                  <a:lnTo>
                    <a:pt x="121815" y="237066"/>
                  </a:lnTo>
                  <a:lnTo>
                    <a:pt x="139216" y="208410"/>
                  </a:lnTo>
                  <a:lnTo>
                    <a:pt x="156620" y="174543"/>
                  </a:lnTo>
                  <a:lnTo>
                    <a:pt x="176508" y="138071"/>
                  </a:lnTo>
                  <a:lnTo>
                    <a:pt x="193910" y="96390"/>
                  </a:lnTo>
                  <a:lnTo>
                    <a:pt x="208824" y="65128"/>
                  </a:lnTo>
                  <a:lnTo>
                    <a:pt x="226228" y="41682"/>
                  </a:lnTo>
                  <a:lnTo>
                    <a:pt x="243631" y="23446"/>
                  </a:lnTo>
                  <a:lnTo>
                    <a:pt x="263519" y="13025"/>
                  </a:lnTo>
                  <a:lnTo>
                    <a:pt x="283408" y="5211"/>
                  </a:lnTo>
                  <a:lnTo>
                    <a:pt x="303295" y="2606"/>
                  </a:lnTo>
                  <a:lnTo>
                    <a:pt x="340585" y="0"/>
                  </a:lnTo>
                  <a:close/>
                </a:path>
              </a:pathLst>
            </a:cu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7" name="자유형 31">
              <a:extLst>
                <a:ext uri="{FF2B5EF4-FFF2-40B4-BE49-F238E27FC236}">
                  <a16:creationId xmlns:a16="http://schemas.microsoft.com/office/drawing/2014/main" id="{07EE474F-D070-1B4E-4D82-71B111CB0E88}"/>
                </a:ext>
              </a:extLst>
            </p:cNvPr>
            <p:cNvSpPr/>
            <p:nvPr/>
          </p:nvSpPr>
          <p:spPr>
            <a:xfrm>
              <a:off x="396175" y="1361873"/>
              <a:ext cx="1381755" cy="356454"/>
            </a:xfrm>
            <a:prstGeom prst="round2SameRect">
              <a:avLst/>
            </a:prstGeom>
            <a:solidFill>
              <a:srgbClr val="276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2D4C80D-9F1A-12C4-BDC1-B163A8C64381}"/>
                </a:ext>
              </a:extLst>
            </p:cNvPr>
            <p:cNvSpPr txBox="1"/>
            <p:nvPr/>
          </p:nvSpPr>
          <p:spPr>
            <a:xfrm>
              <a:off x="565286" y="1424684"/>
              <a:ext cx="1617430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2022 </a:t>
              </a:r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개정 교육과정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5FF014A-1F5E-7B00-128C-F8AE873526C0}"/>
                </a:ext>
              </a:extLst>
            </p:cNvPr>
            <p:cNvSpPr txBox="1"/>
            <p:nvPr/>
          </p:nvSpPr>
          <p:spPr>
            <a:xfrm>
              <a:off x="1054435" y="1829372"/>
              <a:ext cx="1266372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교육과정의 개요</a:t>
              </a: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E60D2247-F6EC-4B2F-EA02-F88D047A86BD}"/>
                </a:ext>
              </a:extLst>
            </p:cNvPr>
            <p:cNvGrpSpPr/>
            <p:nvPr/>
          </p:nvGrpSpPr>
          <p:grpSpPr>
            <a:xfrm>
              <a:off x="573659" y="2181196"/>
              <a:ext cx="2227925" cy="391127"/>
              <a:chOff x="573659" y="2181196"/>
              <a:chExt cx="2227925" cy="391127"/>
            </a:xfrm>
          </p:grpSpPr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3DC34CE9-EF7C-16CA-8BBF-12B086BD2A7F}"/>
                  </a:ext>
                </a:extLst>
              </p:cNvPr>
              <p:cNvGrpSpPr/>
              <p:nvPr/>
            </p:nvGrpSpPr>
            <p:grpSpPr>
              <a:xfrm>
                <a:off x="573659" y="2181196"/>
                <a:ext cx="2227925" cy="391127"/>
                <a:chOff x="573659" y="2181196"/>
                <a:chExt cx="2227925" cy="391127"/>
              </a:xfrm>
            </p:grpSpPr>
            <p:sp>
              <p:nvSpPr>
                <p:cNvPr id="57" name="사각형: 둥근 모서리 56">
                  <a:extLst>
                    <a:ext uri="{FF2B5EF4-FFF2-40B4-BE49-F238E27FC236}">
                      <a16:creationId xmlns:a16="http://schemas.microsoft.com/office/drawing/2014/main" id="{DAF76F48-56EF-005C-961C-D1C04B56A105}"/>
                    </a:ext>
                  </a:extLst>
                </p:cNvPr>
                <p:cNvSpPr/>
                <p:nvPr/>
              </p:nvSpPr>
              <p:spPr>
                <a:xfrm>
                  <a:off x="573659" y="2181196"/>
                  <a:ext cx="2227925" cy="391127"/>
                </a:xfrm>
                <a:prstGeom prst="roundRect">
                  <a:avLst>
                    <a:gd name="adj" fmla="val 15122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62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9A28111A-BCE8-2A13-2E44-CBD21A774068}"/>
                    </a:ext>
                  </a:extLst>
                </p:cNvPr>
                <p:cNvSpPr txBox="1"/>
                <p:nvPr/>
              </p:nvSpPr>
              <p:spPr>
                <a:xfrm>
                  <a:off x="1119120" y="2276732"/>
                  <a:ext cx="83516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3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dirty="0"/>
                    <a:t>성격 및 목표</a:t>
                  </a: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CD24CC71-D2B9-2B2F-2E5B-471A431238FC}"/>
                    </a:ext>
                  </a:extLst>
                </p:cNvPr>
                <p:cNvSpPr txBox="1"/>
                <p:nvPr/>
              </p:nvSpPr>
              <p:spPr>
                <a:xfrm>
                  <a:off x="703816" y="2269037"/>
                  <a:ext cx="224420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CAE9EE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1</a:t>
                  </a:r>
                  <a:endPara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cxnSp>
            <p:nvCxnSpPr>
              <p:cNvPr id="56" name="직선 연결선 55">
                <a:extLst>
                  <a:ext uri="{FF2B5EF4-FFF2-40B4-BE49-F238E27FC236}">
                    <a16:creationId xmlns:a16="http://schemas.microsoft.com/office/drawing/2014/main" id="{44B153AD-AEFF-A4EE-0F14-6E8E8BCD79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3608" y="2233234"/>
                <a:ext cx="0" cy="287050"/>
              </a:xfrm>
              <a:prstGeom prst="line">
                <a:avLst/>
              </a:prstGeom>
              <a:ln w="19050">
                <a:solidFill>
                  <a:srgbClr val="9EC4D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37D339E1-558A-F1C7-3975-CC7DCFBA8713}"/>
                </a:ext>
              </a:extLst>
            </p:cNvPr>
            <p:cNvGrpSpPr/>
            <p:nvPr/>
          </p:nvGrpSpPr>
          <p:grpSpPr>
            <a:xfrm>
              <a:off x="573659" y="2684789"/>
              <a:ext cx="2227925" cy="2097261"/>
              <a:chOff x="573659" y="2670057"/>
              <a:chExt cx="2227925" cy="2097261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573AC639-80C5-ACD6-DDB2-A5DD9D54E4FA}"/>
                  </a:ext>
                </a:extLst>
              </p:cNvPr>
              <p:cNvGrpSpPr/>
              <p:nvPr/>
            </p:nvGrpSpPr>
            <p:grpSpPr>
              <a:xfrm>
                <a:off x="573659" y="2670057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50" name="그룹 49">
                  <a:extLst>
                    <a:ext uri="{FF2B5EF4-FFF2-40B4-BE49-F238E27FC236}">
                      <a16:creationId xmlns:a16="http://schemas.microsoft.com/office/drawing/2014/main" id="{D4EFD0C5-0D7A-2B43-2387-71FBC477EC92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52" name="사각형: 둥근 모서리 51">
                    <a:extLst>
                      <a:ext uri="{FF2B5EF4-FFF2-40B4-BE49-F238E27FC236}">
                        <a16:creationId xmlns:a16="http://schemas.microsoft.com/office/drawing/2014/main" id="{7D6CE036-F162-FA19-1977-273337A655E7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29FB504E-1D88-89B4-347D-0FAE3B8C2B9F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538883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내용 체계 및 성취기준</a:t>
                    </a: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37E850A7-2195-C6BA-6579-B4BD592018F6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2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51" name="직선 연결선 50">
                  <a:extLst>
                    <a:ext uri="{FF2B5EF4-FFF2-40B4-BE49-F238E27FC236}">
                      <a16:creationId xmlns:a16="http://schemas.microsoft.com/office/drawing/2014/main" id="{44253F59-2BC3-6264-BA7C-717DF4800B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527E5AEF-6005-A6F9-B09B-F0D755CF1153}"/>
                  </a:ext>
                </a:extLst>
              </p:cNvPr>
              <p:cNvGrpSpPr/>
              <p:nvPr/>
            </p:nvGrpSpPr>
            <p:grpSpPr>
              <a:xfrm>
                <a:off x="671982" y="3156209"/>
                <a:ext cx="2013444" cy="1611109"/>
                <a:chOff x="671982" y="3156209"/>
                <a:chExt cx="2013444" cy="1611109"/>
              </a:xfrm>
            </p:grpSpPr>
            <p:grpSp>
              <p:nvGrpSpPr>
                <p:cNvPr id="31" name="그룹 30">
                  <a:extLst>
                    <a:ext uri="{FF2B5EF4-FFF2-40B4-BE49-F238E27FC236}">
                      <a16:creationId xmlns:a16="http://schemas.microsoft.com/office/drawing/2014/main" id="{64EC7F06-77AA-A938-2C70-E6DDF5E35FB4}"/>
                    </a:ext>
                  </a:extLst>
                </p:cNvPr>
                <p:cNvGrpSpPr/>
                <p:nvPr/>
              </p:nvGrpSpPr>
              <p:grpSpPr>
                <a:xfrm>
                  <a:off x="671982" y="3156209"/>
                  <a:ext cx="1285680" cy="860153"/>
                  <a:chOff x="1064903" y="3156209"/>
                  <a:chExt cx="1285680" cy="860153"/>
                </a:xfrm>
              </p:grpSpPr>
              <p:grpSp>
                <p:nvGrpSpPr>
                  <p:cNvPr id="41" name="그룹 40">
                    <a:extLst>
                      <a:ext uri="{FF2B5EF4-FFF2-40B4-BE49-F238E27FC236}">
                        <a16:creationId xmlns:a16="http://schemas.microsoft.com/office/drawing/2014/main" id="{D7F5ED5E-772D-F1A8-AAA0-47348DDBF79A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46" name="그룹 45">
                      <a:extLst>
                        <a:ext uri="{FF2B5EF4-FFF2-40B4-BE49-F238E27FC236}">
                          <a16:creationId xmlns:a16="http://schemas.microsoft.com/office/drawing/2014/main" id="{B36A51B0-4F99-2E95-BA9E-C2642B78AB4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48" name="타원 47">
                        <a:extLst>
                          <a:ext uri="{FF2B5EF4-FFF2-40B4-BE49-F238E27FC236}">
                            <a16:creationId xmlns:a16="http://schemas.microsoft.com/office/drawing/2014/main" id="{DC35121E-2B65-2E92-1A79-C58CB1990E3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9" name="TextBox 48">
                        <a:extLst>
                          <a:ext uri="{FF2B5EF4-FFF2-40B4-BE49-F238E27FC236}">
                            <a16:creationId xmlns:a16="http://schemas.microsoft.com/office/drawing/2014/main" id="{33C4322A-88D7-A7A0-30C3-D5A1597A363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가</a:t>
                        </a:r>
                      </a:p>
                    </p:txBody>
                  </p:sp>
                </p:grpSp>
                <p:sp>
                  <p:nvSpPr>
                    <p:cNvPr id="47" name="TextBox 46">
                      <a:extLst>
                        <a:ext uri="{FF2B5EF4-FFF2-40B4-BE49-F238E27FC236}">
                          <a16:creationId xmlns:a16="http://schemas.microsoft.com/office/drawing/2014/main" id="{12826154-D55C-3C45-B86F-B22E594357D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내용 체계</a:t>
                      </a:r>
                    </a:p>
                  </p:txBody>
                </p:sp>
              </p:grpSp>
              <p:grpSp>
                <p:nvGrpSpPr>
                  <p:cNvPr id="42" name="그룹 41">
                    <a:extLst>
                      <a:ext uri="{FF2B5EF4-FFF2-40B4-BE49-F238E27FC236}">
                        <a16:creationId xmlns:a16="http://schemas.microsoft.com/office/drawing/2014/main" id="{BDD75A3D-E260-AEA1-481A-EAF0C9A29A71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973023" cy="567961"/>
                    <a:chOff x="1377560" y="3448401"/>
                    <a:chExt cx="973023" cy="567961"/>
                  </a:xfrm>
                </p:grpSpPr>
                <p:sp>
                  <p:nvSpPr>
                    <p:cNvPr id="43" name="TextBox 42">
                      <a:extLst>
                        <a:ext uri="{FF2B5EF4-FFF2-40B4-BE49-F238E27FC236}">
                          <a16:creationId xmlns:a16="http://schemas.microsoft.com/office/drawing/2014/main" id="{63CB0114-375E-4E67-AC01-0962E53443C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37510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영역</a:t>
                      </a:r>
                    </a:p>
                  </p:txBody>
                </p:sp>
                <p:sp>
                  <p:nvSpPr>
                    <p:cNvPr id="44" name="TextBox 43">
                      <a:extLst>
                        <a:ext uri="{FF2B5EF4-FFF2-40B4-BE49-F238E27FC236}">
                          <a16:creationId xmlns:a16="http://schemas.microsoft.com/office/drawing/2014/main" id="{60A1B232-50C2-B2E7-6D71-B940F017A36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97302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핵심 아이디어 </a:t>
                      </a:r>
                    </a:p>
                  </p:txBody>
                </p:sp>
                <p:sp>
                  <p:nvSpPr>
                    <p:cNvPr id="45" name="TextBox 44">
                      <a:extLst>
                        <a:ext uri="{FF2B5EF4-FFF2-40B4-BE49-F238E27FC236}">
                          <a16:creationId xmlns:a16="http://schemas.microsoft.com/office/drawing/2014/main" id="{C41148E3-F6BD-0864-FD46-D92DEFB92D0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847085"/>
                      <a:ext cx="674865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내용 요소</a:t>
                      </a:r>
                    </a:p>
                  </p:txBody>
                </p:sp>
              </p:grpSp>
            </p:grpSp>
            <p:grpSp>
              <p:nvGrpSpPr>
                <p:cNvPr id="32" name="그룹 31">
                  <a:extLst>
                    <a:ext uri="{FF2B5EF4-FFF2-40B4-BE49-F238E27FC236}">
                      <a16:creationId xmlns:a16="http://schemas.microsoft.com/office/drawing/2014/main" id="{4B6B85ED-5666-526C-5C58-0810A9492A4F}"/>
                    </a:ext>
                  </a:extLst>
                </p:cNvPr>
                <p:cNvGrpSpPr/>
                <p:nvPr/>
              </p:nvGrpSpPr>
              <p:grpSpPr>
                <a:xfrm>
                  <a:off x="671982" y="4106507"/>
                  <a:ext cx="2013444" cy="660811"/>
                  <a:chOff x="1064903" y="3156209"/>
                  <a:chExt cx="2013444" cy="660811"/>
                </a:xfrm>
              </p:grpSpPr>
              <p:grpSp>
                <p:nvGrpSpPr>
                  <p:cNvPr id="33" name="그룹 32">
                    <a:extLst>
                      <a:ext uri="{FF2B5EF4-FFF2-40B4-BE49-F238E27FC236}">
                        <a16:creationId xmlns:a16="http://schemas.microsoft.com/office/drawing/2014/main" id="{BC0B0FC0-6A0B-7945-E776-FE0ECDADDF09}"/>
                      </a:ext>
                    </a:extLst>
                  </p:cNvPr>
                  <p:cNvGrpSpPr/>
                  <p:nvPr/>
                </p:nvGrpSpPr>
                <p:grpSpPr>
                  <a:xfrm>
                    <a:off x="1064903" y="3156209"/>
                    <a:ext cx="958668" cy="243086"/>
                    <a:chOff x="1064903" y="3156209"/>
                    <a:chExt cx="958668" cy="243086"/>
                  </a:xfrm>
                </p:grpSpPr>
                <p:grpSp>
                  <p:nvGrpSpPr>
                    <p:cNvPr id="37" name="그룹 36">
                      <a:extLst>
                        <a:ext uri="{FF2B5EF4-FFF2-40B4-BE49-F238E27FC236}">
                          <a16:creationId xmlns:a16="http://schemas.microsoft.com/office/drawing/2014/main" id="{6B666C38-2326-7258-24BB-DDE2FBF802C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4903" y="3156209"/>
                      <a:ext cx="243086" cy="243086"/>
                      <a:chOff x="1064903" y="3156209"/>
                      <a:chExt cx="243086" cy="243086"/>
                    </a:xfrm>
                  </p:grpSpPr>
                  <p:sp>
                    <p:nvSpPr>
                      <p:cNvPr id="39" name="타원 38">
                        <a:extLst>
                          <a:ext uri="{FF2B5EF4-FFF2-40B4-BE49-F238E27FC236}">
                            <a16:creationId xmlns:a16="http://schemas.microsoft.com/office/drawing/2014/main" id="{5AB901A3-FC53-D0C7-BB08-BD4FFCDB146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903" y="3156209"/>
                        <a:ext cx="243086" cy="243086"/>
                      </a:xfrm>
                      <a:prstGeom prst="ellipse">
                        <a:avLst/>
                      </a:prstGeom>
                      <a:solidFill>
                        <a:srgbClr val="276D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lang="ko-KR" altLang="en-US" dirty="0"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endParaRPr>
                      </a:p>
                    </p:txBody>
                  </p:sp>
                  <p:sp>
                    <p:nvSpPr>
                      <p:cNvPr id="40" name="TextBox 39">
                        <a:extLst>
                          <a:ext uri="{FF2B5EF4-FFF2-40B4-BE49-F238E27FC236}">
                            <a16:creationId xmlns:a16="http://schemas.microsoft.com/office/drawing/2014/main" id="{024380D9-5601-3A65-C6BF-03808F87168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25532" y="3196961"/>
                        <a:ext cx="121828" cy="1615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 anchor="ctr">
                        <a:spAutoFit/>
                      </a:bodyPr>
                      <a:lstStyle/>
                      <a:p>
                        <a:r>
                          <a:rPr lang="ko-KR" altLang="en-US" sz="1050" b="1" dirty="0">
                            <a:ln>
                              <a:solidFill>
                                <a:schemeClr val="accent1">
                                  <a:shade val="95000"/>
                                  <a:satMod val="10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엘리스 디지털배움체" panose="020B0600000101010101" pitchFamily="50" charset="-127"/>
                            <a:ea typeface="엘리스 디지털배움체" panose="020B0600000101010101" pitchFamily="50" charset="-127"/>
                          </a:rPr>
                          <a:t>나</a:t>
                        </a:r>
                      </a:p>
                    </p:txBody>
                  </p:sp>
                </p:grpSp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217D441D-2EE1-A8FE-24EE-DA4D26C9DC4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177725"/>
                      <a:ext cx="64601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13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성취 기준</a:t>
                      </a:r>
                    </a:p>
                  </p:txBody>
                </p:sp>
              </p:grpSp>
              <p:grpSp>
                <p:nvGrpSpPr>
                  <p:cNvPr id="34" name="그룹 33">
                    <a:extLst>
                      <a:ext uri="{FF2B5EF4-FFF2-40B4-BE49-F238E27FC236}">
                        <a16:creationId xmlns:a16="http://schemas.microsoft.com/office/drawing/2014/main" id="{A76E5290-990C-4234-11EC-B859DCEE7E64}"/>
                      </a:ext>
                    </a:extLst>
                  </p:cNvPr>
                  <p:cNvGrpSpPr/>
                  <p:nvPr/>
                </p:nvGrpSpPr>
                <p:grpSpPr>
                  <a:xfrm>
                    <a:off x="1377560" y="3448401"/>
                    <a:ext cx="1700787" cy="368619"/>
                    <a:chOff x="1377560" y="3448401"/>
                    <a:chExt cx="1700787" cy="368619"/>
                  </a:xfrm>
                </p:grpSpPr>
                <p:sp>
                  <p:nvSpPr>
                    <p:cNvPr id="35" name="TextBox 34">
                      <a:extLst>
                        <a:ext uri="{FF2B5EF4-FFF2-40B4-BE49-F238E27FC236}">
                          <a16:creationId xmlns:a16="http://schemas.microsoft.com/office/drawing/2014/main" id="{5875FD0D-1A76-1FE5-0184-94DFCD2C8AC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448401"/>
                      <a:ext cx="940963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해설</a:t>
                      </a:r>
                    </a:p>
                  </p:txBody>
                </p:sp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61B32044-D886-2AF2-1E0A-54851AD210D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77560" y="3647743"/>
                      <a:ext cx="1700787" cy="1692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>
                      <a:defPPr marR="0"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defPPr>
                      <a:lvl1pPr marL="108000" indent="-108000">
                        <a:buClr>
                          <a:srgbClr val="286EB4"/>
                        </a:buClr>
                        <a:buFont typeface="Arial" panose="020B0604020202020204" pitchFamily="34" charset="0"/>
                        <a:buChar char="•"/>
                        <a:defRPr sz="110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defRPr>
                      </a:lvl1pPr>
                    </a:lstStyle>
                    <a:p>
                      <a:r>
                        <a:rPr lang="ko-KR" altLang="en-US" dirty="0"/>
                        <a:t>성취기준 적용 시 고려 사항</a:t>
                      </a:r>
                    </a:p>
                  </p:txBody>
                </p:sp>
              </p:grpSp>
            </p:grpSp>
          </p:grp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C5500611-32F8-5653-2A81-65558FFD51D6}"/>
                </a:ext>
              </a:extLst>
            </p:cNvPr>
            <p:cNvGrpSpPr/>
            <p:nvPr/>
          </p:nvGrpSpPr>
          <p:grpSpPr>
            <a:xfrm>
              <a:off x="573659" y="4967540"/>
              <a:ext cx="2227925" cy="1047429"/>
              <a:chOff x="573659" y="5062416"/>
              <a:chExt cx="2227925" cy="1047429"/>
            </a:xfrm>
          </p:grpSpPr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6DB3C365-C42A-1220-4241-C9A69E3A9105}"/>
                  </a:ext>
                </a:extLst>
              </p:cNvPr>
              <p:cNvGrpSpPr/>
              <p:nvPr/>
            </p:nvGrpSpPr>
            <p:grpSpPr>
              <a:xfrm>
                <a:off x="573659" y="5062416"/>
                <a:ext cx="2227925" cy="391127"/>
                <a:chOff x="573659" y="2181196"/>
                <a:chExt cx="2227925" cy="391127"/>
              </a:xfrm>
            </p:grpSpPr>
            <p:grpSp>
              <p:nvGrpSpPr>
                <p:cNvPr id="24" name="그룹 23">
                  <a:extLst>
                    <a:ext uri="{FF2B5EF4-FFF2-40B4-BE49-F238E27FC236}">
                      <a16:creationId xmlns:a16="http://schemas.microsoft.com/office/drawing/2014/main" id="{024C9DF4-1F0D-AD93-479C-E2C3F0D9B755}"/>
                    </a:ext>
                  </a:extLst>
                </p:cNvPr>
                <p:cNvGrpSpPr/>
                <p:nvPr/>
              </p:nvGrpSpPr>
              <p:grpSpPr>
                <a:xfrm>
                  <a:off x="573659" y="2181196"/>
                  <a:ext cx="2227925" cy="391127"/>
                  <a:chOff x="573659" y="2181196"/>
                  <a:chExt cx="2227925" cy="391127"/>
                </a:xfrm>
              </p:grpSpPr>
              <p:sp>
                <p:nvSpPr>
                  <p:cNvPr id="26" name="사각형: 둥근 모서리 25">
                    <a:extLst>
                      <a:ext uri="{FF2B5EF4-FFF2-40B4-BE49-F238E27FC236}">
                        <a16:creationId xmlns:a16="http://schemas.microsoft.com/office/drawing/2014/main" id="{B48306F7-C71B-2864-65F5-941BCB18390A}"/>
                      </a:ext>
                    </a:extLst>
                  </p:cNvPr>
                  <p:cNvSpPr/>
                  <p:nvPr/>
                </p:nvSpPr>
                <p:spPr>
                  <a:xfrm>
                    <a:off x="573659" y="2181196"/>
                    <a:ext cx="2227925" cy="391127"/>
                  </a:xfrm>
                  <a:prstGeom prst="roundRect">
                    <a:avLst>
                      <a:gd name="adj" fmla="val 15122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16200000" rotWithShape="0">
                      <a:srgbClr val="B0DEE6"/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7A8A6330-0375-BD23-E392-37DF4311D83B}"/>
                      </a:ext>
                    </a:extLst>
                  </p:cNvPr>
                  <p:cNvSpPr txBox="1"/>
                  <p:nvPr/>
                </p:nvSpPr>
                <p:spPr>
                  <a:xfrm>
                    <a:off x="1119120" y="2276731"/>
                    <a:ext cx="1229504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교수</a:t>
                    </a:r>
                    <a:r>
                      <a:rPr lang="en-US" altLang="ko-KR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3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 및 평가 </a:t>
                    </a: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94B977E6-568E-8057-0BD8-2D1AC8F94013}"/>
                      </a:ext>
                    </a:extLst>
                  </p:cNvPr>
                  <p:cNvSpPr txBox="1"/>
                  <p:nvPr/>
                </p:nvSpPr>
                <p:spPr>
                  <a:xfrm>
                    <a:off x="703014" y="2269037"/>
                    <a:ext cx="22602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AE9EE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0</a:t>
                    </a:r>
                    <a:r>
                      <a:rPr lang="en-US" altLang="ko-KR" sz="14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3</a:t>
                    </a:r>
                    <a:endPara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cxnSp>
              <p:nvCxnSpPr>
                <p:cNvPr id="25" name="직선 연결선 24">
                  <a:extLst>
                    <a:ext uri="{FF2B5EF4-FFF2-40B4-BE49-F238E27FC236}">
                      <a16:creationId xmlns:a16="http://schemas.microsoft.com/office/drawing/2014/main" id="{497B0639-D346-A296-0501-F6D1C11DD3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3608" y="2233234"/>
                  <a:ext cx="0" cy="287050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0CD28BF5-EA4B-C7D7-7EF2-FAF49337C008}"/>
                  </a:ext>
                </a:extLst>
              </p:cNvPr>
              <p:cNvGrpSpPr/>
              <p:nvPr/>
            </p:nvGrpSpPr>
            <p:grpSpPr>
              <a:xfrm>
                <a:off x="671982" y="5548568"/>
                <a:ext cx="974698" cy="243086"/>
                <a:chOff x="1064903" y="3156209"/>
                <a:chExt cx="974698" cy="243086"/>
              </a:xfrm>
            </p:grpSpPr>
            <p:grpSp>
              <p:nvGrpSpPr>
                <p:cNvPr id="20" name="그룹 19">
                  <a:extLst>
                    <a:ext uri="{FF2B5EF4-FFF2-40B4-BE49-F238E27FC236}">
                      <a16:creationId xmlns:a16="http://schemas.microsoft.com/office/drawing/2014/main" id="{28A20A6D-DEF1-1609-BD6E-B094CF6665D2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22" name="타원 21">
                    <a:extLst>
                      <a:ext uri="{FF2B5EF4-FFF2-40B4-BE49-F238E27FC236}">
                        <a16:creationId xmlns:a16="http://schemas.microsoft.com/office/drawing/2014/main" id="{99740061-AECB-F469-606F-C6E002B3FE71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29993057-D33B-E604-9DE3-284312412C21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</a:t>
                    </a:r>
                  </a:p>
                </p:txBody>
              </p:sp>
            </p:grp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46A3153-1171-3ED8-4144-372ABA4E0F57}"/>
                    </a:ext>
                  </a:extLst>
                </p:cNvPr>
                <p:cNvSpPr txBox="1"/>
                <p:nvPr/>
              </p:nvSpPr>
              <p:spPr>
                <a:xfrm>
                  <a:off x="1377560" y="3177725"/>
                  <a:ext cx="662041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교수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학습</a:t>
                  </a:r>
                </a:p>
              </p:txBody>
            </p:sp>
          </p:grp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8ECA9E10-8118-04CE-7871-9944B3B48BF5}"/>
                  </a:ext>
                </a:extLst>
              </p:cNvPr>
              <p:cNvGrpSpPr/>
              <p:nvPr/>
            </p:nvGrpSpPr>
            <p:grpSpPr>
              <a:xfrm>
                <a:off x="671982" y="5866759"/>
                <a:ext cx="639670" cy="243086"/>
                <a:chOff x="1064903" y="3156209"/>
                <a:chExt cx="639670" cy="243086"/>
              </a:xfrm>
            </p:grpSpPr>
            <p:grpSp>
              <p:nvGrpSpPr>
                <p:cNvPr id="16" name="그룹 15">
                  <a:extLst>
                    <a:ext uri="{FF2B5EF4-FFF2-40B4-BE49-F238E27FC236}">
                      <a16:creationId xmlns:a16="http://schemas.microsoft.com/office/drawing/2014/main" id="{84B1E47D-4DCC-7817-DDF0-27E9DF97C556}"/>
                    </a:ext>
                  </a:extLst>
                </p:cNvPr>
                <p:cNvGrpSpPr/>
                <p:nvPr/>
              </p:nvGrpSpPr>
              <p:grpSpPr>
                <a:xfrm>
                  <a:off x="1064903" y="3156209"/>
                  <a:ext cx="243086" cy="243086"/>
                  <a:chOff x="1064903" y="3156209"/>
                  <a:chExt cx="243086" cy="243086"/>
                </a:xfrm>
              </p:grpSpPr>
              <p:sp>
                <p:nvSpPr>
                  <p:cNvPr id="18" name="타원 17">
                    <a:extLst>
                      <a:ext uri="{FF2B5EF4-FFF2-40B4-BE49-F238E27FC236}">
                        <a16:creationId xmlns:a16="http://schemas.microsoft.com/office/drawing/2014/main" id="{739A9A42-A388-BC18-0384-D0649D5BFE4E}"/>
                      </a:ext>
                    </a:extLst>
                  </p:cNvPr>
                  <p:cNvSpPr/>
                  <p:nvPr/>
                </p:nvSpPr>
                <p:spPr>
                  <a:xfrm>
                    <a:off x="1064903" y="3156209"/>
                    <a:ext cx="243086" cy="243086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77829A18-F058-FBEB-CB03-DB66297BA83B}"/>
                      </a:ext>
                    </a:extLst>
                  </p:cNvPr>
                  <p:cNvSpPr txBox="1"/>
                  <p:nvPr/>
                </p:nvSpPr>
                <p:spPr>
                  <a:xfrm>
                    <a:off x="1125532" y="3196961"/>
                    <a:ext cx="12182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r>
                      <a:rPr lang="ko-KR" altLang="en-US" sz="105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나</a:t>
                    </a: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C062E1FD-E184-64B2-A9E7-419794D32ADD}"/>
                    </a:ext>
                  </a:extLst>
                </p:cNvPr>
                <p:cNvSpPr txBox="1"/>
                <p:nvPr/>
              </p:nvSpPr>
              <p:spPr>
                <a:xfrm>
                  <a:off x="1377560" y="3170031"/>
                  <a:ext cx="32701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buClr>
                      <a:srgbClr val="276DB5"/>
                    </a:buClr>
                  </a:pPr>
                  <a:r>
                    <a:rPr lang="ko-KR" altLang="en-US" b="1" kern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D24242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평가</a:t>
                  </a: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4745340-8781-1BB8-AE4D-6311EAD947CD}"/>
              </a:ext>
            </a:extLst>
          </p:cNvPr>
          <p:cNvGrpSpPr/>
          <p:nvPr/>
        </p:nvGrpSpPr>
        <p:grpSpPr>
          <a:xfrm flipH="1">
            <a:off x="4203000" y="1811893"/>
            <a:ext cx="738000" cy="738664"/>
            <a:chOff x="8162392" y="3228297"/>
            <a:chExt cx="738000" cy="738664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B07A4A08-5AFD-4891-0CD7-C5015A73FF06}"/>
                </a:ext>
              </a:extLst>
            </p:cNvPr>
            <p:cNvSpPr/>
            <p:nvPr/>
          </p:nvSpPr>
          <p:spPr>
            <a:xfrm>
              <a:off x="8162392" y="3228297"/>
              <a:ext cx="738000" cy="738664"/>
            </a:xfrm>
            <a:prstGeom prst="ellipse">
              <a:avLst/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FFC72E0-43E6-697F-207F-61B43645C5DC}"/>
                </a:ext>
              </a:extLst>
            </p:cNvPr>
            <p:cNvSpPr txBox="1"/>
            <p:nvPr/>
          </p:nvSpPr>
          <p:spPr>
            <a:xfrm>
              <a:off x="8224417" y="3228297"/>
              <a:ext cx="613951" cy="7386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Ⅲ</a:t>
              </a:r>
              <a:endParaRPr lang="ko-KR" altLang="en-US" sz="48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B1439FF-2353-B2ED-D955-EC1E08227F7C}"/>
              </a:ext>
            </a:extLst>
          </p:cNvPr>
          <p:cNvSpPr txBox="1"/>
          <p:nvPr/>
        </p:nvSpPr>
        <p:spPr>
          <a:xfrm>
            <a:off x="2299745" y="2765767"/>
            <a:ext cx="4544514" cy="123110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ko-KR" altLang="en-US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실과</a:t>
            </a:r>
            <a:r>
              <a:rPr lang="en-US" altLang="ko-KR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endParaRPr lang="ko-KR" altLang="en-US" sz="40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  <a:p>
            <a:pPr algn="ctr"/>
            <a:r>
              <a:rPr lang="ko-KR" altLang="en-US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및 수업 사례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id="{753B01EA-536B-4FA1-FEA1-FE4786A2D89D}"/>
              </a:ext>
            </a:extLst>
          </p:cNvPr>
          <p:cNvGrpSpPr/>
          <p:nvPr/>
        </p:nvGrpSpPr>
        <p:grpSpPr>
          <a:xfrm>
            <a:off x="2636373" y="1549253"/>
            <a:ext cx="3871253" cy="1769852"/>
            <a:chOff x="2636373" y="1870905"/>
            <a:chExt cx="3871253" cy="1769852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542BE5D6-8CB0-37C5-79EC-860D72635CEE}"/>
                </a:ext>
              </a:extLst>
            </p:cNvPr>
            <p:cNvGrpSpPr/>
            <p:nvPr/>
          </p:nvGrpSpPr>
          <p:grpSpPr>
            <a:xfrm flipH="1">
              <a:off x="4267042" y="1870905"/>
              <a:ext cx="609917" cy="615553"/>
              <a:chOff x="8226433" y="3287309"/>
              <a:chExt cx="609917" cy="615553"/>
            </a:xfrm>
          </p:grpSpPr>
          <p:sp>
            <p:nvSpPr>
              <p:cNvPr id="43" name="타원 42">
                <a:extLst>
                  <a:ext uri="{FF2B5EF4-FFF2-40B4-BE49-F238E27FC236}">
                    <a16:creationId xmlns:a16="http://schemas.microsoft.com/office/drawing/2014/main" id="{818A0186-02F4-6914-F3FB-C0CBF4AB2587}"/>
                  </a:ext>
                </a:extLst>
              </p:cNvPr>
              <p:cNvSpPr/>
              <p:nvPr/>
            </p:nvSpPr>
            <p:spPr>
              <a:xfrm>
                <a:off x="8226433" y="3289852"/>
                <a:ext cx="609917" cy="610466"/>
              </a:xfrm>
              <a:prstGeom prst="ellipse">
                <a:avLst/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 dirty="0"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DF86D0C-27C3-F6B0-30DA-E9084E9E047C}"/>
                  </a:ext>
                </a:extLst>
              </p:cNvPr>
              <p:cNvSpPr txBox="1"/>
              <p:nvPr/>
            </p:nvSpPr>
            <p:spPr>
              <a:xfrm>
                <a:off x="8275713" y="3287309"/>
                <a:ext cx="511357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40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Ⅲ</a:t>
                </a: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2439556-744F-67C8-D9A7-013A3AC8F9B1}"/>
                </a:ext>
              </a:extLst>
            </p:cNvPr>
            <p:cNvSpPr txBox="1"/>
            <p:nvPr/>
          </p:nvSpPr>
          <p:spPr>
            <a:xfrm>
              <a:off x="2636373" y="2594317"/>
              <a:ext cx="3871253" cy="1046440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3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실과</a:t>
              </a:r>
              <a:r>
                <a:rPr lang="en-US" altLang="ko-KR" sz="3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3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</a:t>
              </a:r>
              <a:r>
                <a:rPr lang="en-US" altLang="ko-KR" sz="3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sz="3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가정</a:t>
              </a:r>
              <a:r>
                <a:rPr lang="en-US" altLang="ko-KR" sz="3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</a:t>
              </a:r>
              <a:endParaRPr lang="ko-KR" altLang="en-US" sz="3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3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 및 수업 사례</a:t>
              </a:r>
            </a:p>
          </p:txBody>
        </p:sp>
      </p:grpSp>
      <p:grpSp>
        <p:nvGrpSpPr>
          <p:cNvPr id="180" name="그룹 179">
            <a:extLst>
              <a:ext uri="{FF2B5EF4-FFF2-40B4-BE49-F238E27FC236}">
                <a16:creationId xmlns:a16="http://schemas.microsoft.com/office/drawing/2014/main" id="{F2306104-93ED-5837-2766-5E0F69B07DCF}"/>
              </a:ext>
            </a:extLst>
          </p:cNvPr>
          <p:cNvGrpSpPr/>
          <p:nvPr/>
        </p:nvGrpSpPr>
        <p:grpSpPr>
          <a:xfrm>
            <a:off x="981075" y="3502152"/>
            <a:ext cx="7181850" cy="2365248"/>
            <a:chOff x="981075" y="3502152"/>
            <a:chExt cx="7181850" cy="2365248"/>
          </a:xfrm>
        </p:grpSpPr>
        <p:sp>
          <p:nvSpPr>
            <p:cNvPr id="145" name="사각형: 둥근 모서리 144">
              <a:extLst>
                <a:ext uri="{FF2B5EF4-FFF2-40B4-BE49-F238E27FC236}">
                  <a16:creationId xmlns:a16="http://schemas.microsoft.com/office/drawing/2014/main" id="{28374977-407A-C36D-1F4D-7438ABADCB03}"/>
                </a:ext>
              </a:extLst>
            </p:cNvPr>
            <p:cNvSpPr/>
            <p:nvPr/>
          </p:nvSpPr>
          <p:spPr>
            <a:xfrm>
              <a:off x="981075" y="3502152"/>
              <a:ext cx="7181850" cy="2365248"/>
            </a:xfrm>
            <a:prstGeom prst="roundRect">
              <a:avLst>
                <a:gd name="adj" fmla="val 7304"/>
              </a:avLst>
            </a:prstGeom>
            <a:solidFill>
              <a:srgbClr val="DCF1F4">
                <a:alpha val="61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8C728938-674A-63FB-D0D8-7DEB2F6A569E}"/>
                </a:ext>
              </a:extLst>
            </p:cNvPr>
            <p:cNvGrpSpPr/>
            <p:nvPr/>
          </p:nvGrpSpPr>
          <p:grpSpPr>
            <a:xfrm>
              <a:off x="1096141" y="3636656"/>
              <a:ext cx="6951709" cy="379409"/>
              <a:chOff x="1096141" y="3625663"/>
              <a:chExt cx="6951709" cy="379409"/>
            </a:xfrm>
          </p:grpSpPr>
          <p:sp>
            <p:nvSpPr>
              <p:cNvPr id="156" name="사각형: 둥근 모서리 155">
                <a:extLst>
                  <a:ext uri="{FF2B5EF4-FFF2-40B4-BE49-F238E27FC236}">
                    <a16:creationId xmlns:a16="http://schemas.microsoft.com/office/drawing/2014/main" id="{F6110D4B-6B05-D77F-EADD-133AA94F7092}"/>
                  </a:ext>
                </a:extLst>
              </p:cNvPr>
              <p:cNvSpPr/>
              <p:nvPr/>
            </p:nvSpPr>
            <p:spPr>
              <a:xfrm>
                <a:off x="1096141" y="3625663"/>
                <a:ext cx="6951709" cy="379409"/>
              </a:xfrm>
              <a:prstGeom prst="roundRect">
                <a:avLst>
                  <a:gd name="adj" fmla="val 1158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25400" dir="16200000" rotWithShape="0">
                  <a:srgbClr val="B0DEE6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3DF0B288-92E7-A919-AC00-BF41ADE01443}"/>
                  </a:ext>
                </a:extLst>
              </p:cNvPr>
              <p:cNvSpPr txBox="1"/>
              <p:nvPr/>
            </p:nvSpPr>
            <p:spPr>
              <a:xfrm>
                <a:off x="1207806" y="3694428"/>
                <a:ext cx="32605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1.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사회 국가적 요구를 반영한 수업 사례</a:t>
                </a:r>
              </a:p>
            </p:txBody>
          </p:sp>
        </p:grp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E3C115FC-5444-126F-3EAC-029E55B8FB22}"/>
                </a:ext>
              </a:extLst>
            </p:cNvPr>
            <p:cNvSpPr txBox="1"/>
            <p:nvPr/>
          </p:nvSpPr>
          <p:spPr>
            <a:xfrm>
              <a:off x="1207806" y="4094666"/>
              <a:ext cx="101951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① 생태전환교육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D5CDCFE0-11D9-DED7-06A9-118DAEEFFFC6}"/>
                </a:ext>
              </a:extLst>
            </p:cNvPr>
            <p:cNvSpPr txBox="1"/>
            <p:nvPr/>
          </p:nvSpPr>
          <p:spPr>
            <a:xfrm>
              <a:off x="2658846" y="4094666"/>
              <a:ext cx="101951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② 민주시민교육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6B76C02A-B4EA-7E1F-7E73-D1BB6704CDC7}"/>
                </a:ext>
              </a:extLst>
            </p:cNvPr>
            <p:cNvSpPr txBox="1"/>
            <p:nvPr/>
          </p:nvSpPr>
          <p:spPr>
            <a:xfrm>
              <a:off x="4249348" y="4094666"/>
              <a:ext cx="14074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③ 디지털 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AI 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소양교육</a:t>
              </a:r>
            </a:p>
          </p:txBody>
        </p:sp>
        <p:grpSp>
          <p:nvGrpSpPr>
            <p:cNvPr id="165" name="그룹 164">
              <a:extLst>
                <a:ext uri="{FF2B5EF4-FFF2-40B4-BE49-F238E27FC236}">
                  <a16:creationId xmlns:a16="http://schemas.microsoft.com/office/drawing/2014/main" id="{85946301-3894-E484-8C27-7042FB3002DE}"/>
                </a:ext>
              </a:extLst>
            </p:cNvPr>
            <p:cNvGrpSpPr/>
            <p:nvPr/>
          </p:nvGrpSpPr>
          <p:grpSpPr>
            <a:xfrm>
              <a:off x="1096141" y="4474856"/>
              <a:ext cx="6951709" cy="379409"/>
              <a:chOff x="1096141" y="3625663"/>
              <a:chExt cx="6951709" cy="379409"/>
            </a:xfrm>
          </p:grpSpPr>
          <p:sp>
            <p:nvSpPr>
              <p:cNvPr id="170" name="사각형: 둥근 모서리 169">
                <a:extLst>
                  <a:ext uri="{FF2B5EF4-FFF2-40B4-BE49-F238E27FC236}">
                    <a16:creationId xmlns:a16="http://schemas.microsoft.com/office/drawing/2014/main" id="{D7D0B8EA-3378-0BC7-0C90-997755252B8C}"/>
                  </a:ext>
                </a:extLst>
              </p:cNvPr>
              <p:cNvSpPr/>
              <p:nvPr/>
            </p:nvSpPr>
            <p:spPr>
              <a:xfrm>
                <a:off x="1096141" y="3625663"/>
                <a:ext cx="6951709" cy="379409"/>
              </a:xfrm>
              <a:prstGeom prst="roundRect">
                <a:avLst>
                  <a:gd name="adj" fmla="val 1158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25400" dir="16200000" rotWithShape="0">
                  <a:srgbClr val="B0DEE6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7ABDCCF3-7CC4-51E1-522D-3D230753A7EF}"/>
                  </a:ext>
                </a:extLst>
              </p:cNvPr>
              <p:cNvSpPr txBox="1"/>
              <p:nvPr/>
            </p:nvSpPr>
            <p:spPr>
              <a:xfrm>
                <a:off x="1207806" y="3694428"/>
                <a:ext cx="365484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2.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초</a:t>
                </a:r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중등 연계 및 역량을 강조한 수업 사례</a:t>
                </a:r>
              </a:p>
            </p:txBody>
          </p:sp>
        </p:grp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0AAD4BDB-85E3-2ACD-DDCD-88FE0AF1F644}"/>
                </a:ext>
              </a:extLst>
            </p:cNvPr>
            <p:cNvSpPr txBox="1"/>
            <p:nvPr/>
          </p:nvSpPr>
          <p:spPr>
            <a:xfrm>
              <a:off x="1207806" y="4932866"/>
              <a:ext cx="1277594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① 초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중등 연계 사례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16B6E3AB-CD3F-15F4-7CAE-D49D330945D3}"/>
                </a:ext>
              </a:extLst>
            </p:cNvPr>
            <p:cNvSpPr txBox="1"/>
            <p:nvPr/>
          </p:nvSpPr>
          <p:spPr>
            <a:xfrm>
              <a:off x="2658846" y="4932866"/>
              <a:ext cx="168315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② 교과 역량을 반영한 사례</a:t>
              </a:r>
            </a:p>
          </p:txBody>
        </p:sp>
        <p:grpSp>
          <p:nvGrpSpPr>
            <p:cNvPr id="173" name="그룹 172">
              <a:extLst>
                <a:ext uri="{FF2B5EF4-FFF2-40B4-BE49-F238E27FC236}">
                  <a16:creationId xmlns:a16="http://schemas.microsoft.com/office/drawing/2014/main" id="{09190184-AA42-3F6D-A52A-68BCA5CA0C7B}"/>
                </a:ext>
              </a:extLst>
            </p:cNvPr>
            <p:cNvGrpSpPr/>
            <p:nvPr/>
          </p:nvGrpSpPr>
          <p:grpSpPr>
            <a:xfrm>
              <a:off x="1096141" y="5351156"/>
              <a:ext cx="6951709" cy="379409"/>
              <a:chOff x="1096141" y="3625663"/>
              <a:chExt cx="6951709" cy="379409"/>
            </a:xfrm>
          </p:grpSpPr>
          <p:sp>
            <p:nvSpPr>
              <p:cNvPr id="178" name="사각형: 둥근 모서리 177">
                <a:extLst>
                  <a:ext uri="{FF2B5EF4-FFF2-40B4-BE49-F238E27FC236}">
                    <a16:creationId xmlns:a16="http://schemas.microsoft.com/office/drawing/2014/main" id="{D5BE8040-09CC-B633-FDED-D5E522803E51}"/>
                  </a:ext>
                </a:extLst>
              </p:cNvPr>
              <p:cNvSpPr/>
              <p:nvPr/>
            </p:nvSpPr>
            <p:spPr>
              <a:xfrm>
                <a:off x="1096141" y="3625663"/>
                <a:ext cx="6951709" cy="379409"/>
              </a:xfrm>
              <a:prstGeom prst="roundRect">
                <a:avLst>
                  <a:gd name="adj" fmla="val 1158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25400" dir="16200000" rotWithShape="0">
                  <a:srgbClr val="B0DEE6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FEDAC667-4CCA-5029-981E-BD264AB50EE6}"/>
                  </a:ext>
                </a:extLst>
              </p:cNvPr>
              <p:cNvSpPr txBox="1"/>
              <p:nvPr/>
            </p:nvSpPr>
            <p:spPr>
              <a:xfrm>
                <a:off x="1207806" y="3694428"/>
                <a:ext cx="307776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3.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깊이 있는 학습을 강조한 수업 사례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9D385F-DAEC-1304-15C0-E93F90234896}"/>
              </a:ext>
            </a:extLst>
          </p:cNvPr>
          <p:cNvSpPr txBox="1"/>
          <p:nvPr/>
        </p:nvSpPr>
        <p:spPr>
          <a:xfrm>
            <a:off x="1155752" y="551516"/>
            <a:ext cx="4921219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사회 국가적 요구를 반영한 수업 사례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5AA290-7284-D23A-1D3D-107A6BC97593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01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6E3D92-CFD5-CA95-CE89-286CDECE04FA}"/>
              </a:ext>
            </a:extLst>
          </p:cNvPr>
          <p:cNvSpPr txBox="1"/>
          <p:nvPr/>
        </p:nvSpPr>
        <p:spPr>
          <a:xfrm>
            <a:off x="1168452" y="361860"/>
            <a:ext cx="220413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Ⅲ.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교육과정 및 수업 사례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11F5712B-DA32-4782-2377-7EAC791EF6E6}"/>
              </a:ext>
            </a:extLst>
          </p:cNvPr>
          <p:cNvGrpSpPr/>
          <p:nvPr/>
        </p:nvGrpSpPr>
        <p:grpSpPr>
          <a:xfrm>
            <a:off x="549591" y="1786717"/>
            <a:ext cx="8044818" cy="1265306"/>
            <a:chOff x="549591" y="1652878"/>
            <a:chExt cx="8044818" cy="1265306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5F597266-11FD-4F0F-655C-AE743EA3EB4B}"/>
                </a:ext>
              </a:extLst>
            </p:cNvPr>
            <p:cNvGrpSpPr/>
            <p:nvPr/>
          </p:nvGrpSpPr>
          <p:grpSpPr>
            <a:xfrm>
              <a:off x="549591" y="1652878"/>
              <a:ext cx="8044818" cy="1265306"/>
              <a:chOff x="827583" y="1652878"/>
              <a:chExt cx="8044818" cy="1265306"/>
            </a:xfrm>
          </p:grpSpPr>
          <p:sp>
            <p:nvSpPr>
              <p:cNvPr id="10" name="자유형: 도형 9">
                <a:extLst>
                  <a:ext uri="{FF2B5EF4-FFF2-40B4-BE49-F238E27FC236}">
                    <a16:creationId xmlns:a16="http://schemas.microsoft.com/office/drawing/2014/main" id="{314423D0-FB59-AE1D-C06C-24099E6752B9}"/>
                  </a:ext>
                </a:extLst>
              </p:cNvPr>
              <p:cNvSpPr/>
              <p:nvPr/>
            </p:nvSpPr>
            <p:spPr>
              <a:xfrm>
                <a:off x="827583" y="1652878"/>
                <a:ext cx="7488832" cy="1265306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C36B61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63C098F-C4BA-72EF-A72D-56BB16E6B9E8}"/>
                  </a:ext>
                </a:extLst>
              </p:cNvPr>
              <p:cNvSpPr txBox="1"/>
              <p:nvPr/>
            </p:nvSpPr>
            <p:spPr>
              <a:xfrm>
                <a:off x="1078827" y="2039310"/>
                <a:ext cx="74379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생태전환</a:t>
                </a:r>
                <a:endPara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교육</a:t>
                </a:r>
              </a:p>
            </p:txBody>
          </p:sp>
          <p:sp>
            <p:nvSpPr>
              <p:cNvPr id="12" name="타원 11">
                <a:extLst>
                  <a:ext uri="{FF2B5EF4-FFF2-40B4-BE49-F238E27FC236}">
                    <a16:creationId xmlns:a16="http://schemas.microsoft.com/office/drawing/2014/main" id="{9C4D648B-A79D-5A12-B8F7-6C7D561E0E75}"/>
                  </a:ext>
                </a:extLst>
              </p:cNvPr>
              <p:cNvSpPr/>
              <p:nvPr/>
            </p:nvSpPr>
            <p:spPr>
              <a:xfrm>
                <a:off x="900394" y="1735202"/>
                <a:ext cx="1100659" cy="1100658"/>
              </a:xfrm>
              <a:prstGeom prst="ellipse">
                <a:avLst/>
              </a:prstGeom>
              <a:noFill/>
              <a:ln>
                <a:solidFill>
                  <a:srgbClr val="BB574D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2000" b="1" dirty="0">
                  <a:solidFill>
                    <a:prstClr val="white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E4CB8D2D-5E33-E8E1-4361-497E41EA62CD}"/>
                  </a:ext>
                </a:extLst>
              </p:cNvPr>
              <p:cNvSpPr/>
              <p:nvPr/>
            </p:nvSpPr>
            <p:spPr>
              <a:xfrm rot="16200000">
                <a:off x="2376636" y="2149022"/>
                <a:ext cx="1265305" cy="273018"/>
              </a:xfrm>
              <a:custGeom>
                <a:avLst/>
                <a:gdLst>
                  <a:gd name="connsiteX0" fmla="*/ 1265305 w 1265305"/>
                  <a:gd name="connsiteY0" fmla="*/ 182318 h 273018"/>
                  <a:gd name="connsiteX1" fmla="*/ 1265305 w 1265305"/>
                  <a:gd name="connsiteY1" fmla="*/ 273018 h 273018"/>
                  <a:gd name="connsiteX2" fmla="*/ 1082987 w 1265305"/>
                  <a:gd name="connsiteY2" fmla="*/ 90700 h 273018"/>
                  <a:gd name="connsiteX3" fmla="*/ 182318 w 1265305"/>
                  <a:gd name="connsiteY3" fmla="*/ 90700 h 273018"/>
                  <a:gd name="connsiteX4" fmla="*/ 0 w 1265305"/>
                  <a:gd name="connsiteY4" fmla="*/ 273018 h 273018"/>
                  <a:gd name="connsiteX5" fmla="*/ 0 w 1265305"/>
                  <a:gd name="connsiteY5" fmla="*/ 182318 h 273018"/>
                  <a:gd name="connsiteX6" fmla="*/ 182318 w 1265305"/>
                  <a:gd name="connsiteY6" fmla="*/ 0 h 273018"/>
                  <a:gd name="connsiteX7" fmla="*/ 1082987 w 1265305"/>
                  <a:gd name="connsiteY7" fmla="*/ 0 h 273018"/>
                  <a:gd name="connsiteX8" fmla="*/ 1265305 w 1265305"/>
                  <a:gd name="connsiteY8" fmla="*/ 182318 h 273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65305" h="273018">
                    <a:moveTo>
                      <a:pt x="1265305" y="182318"/>
                    </a:moveTo>
                    <a:lnTo>
                      <a:pt x="1265305" y="273018"/>
                    </a:lnTo>
                    <a:cubicBezTo>
                      <a:pt x="1265305" y="172327"/>
                      <a:pt x="1183678" y="90700"/>
                      <a:pt x="1082987" y="90700"/>
                    </a:cubicBezTo>
                    <a:lnTo>
                      <a:pt x="182318" y="90700"/>
                    </a:lnTo>
                    <a:cubicBezTo>
                      <a:pt x="81627" y="90700"/>
                      <a:pt x="0" y="172327"/>
                      <a:pt x="0" y="273018"/>
                    </a:cubicBezTo>
                    <a:lnTo>
                      <a:pt x="0" y="182318"/>
                    </a:lnTo>
                    <a:cubicBezTo>
                      <a:pt x="0" y="81627"/>
                      <a:pt x="81627" y="0"/>
                      <a:pt x="182318" y="0"/>
                    </a:cubicBezTo>
                    <a:lnTo>
                      <a:pt x="1082987" y="0"/>
                    </a:lnTo>
                    <a:cubicBezTo>
                      <a:pt x="1183678" y="0"/>
                      <a:pt x="1265305" y="81627"/>
                      <a:pt x="1265305" y="182318"/>
                    </a:cubicBezTo>
                    <a:close/>
                  </a:path>
                </a:pathLst>
              </a:custGeom>
              <a:solidFill>
                <a:srgbClr val="BB574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2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4" name="사각형: 둥근 위쪽 모서리 13">
                <a:extLst>
                  <a:ext uri="{FF2B5EF4-FFF2-40B4-BE49-F238E27FC236}">
                    <a16:creationId xmlns:a16="http://schemas.microsoft.com/office/drawing/2014/main" id="{79DEEC17-3D40-D5D2-94CD-4AC569224DBD}"/>
                  </a:ext>
                </a:extLst>
              </p:cNvPr>
              <p:cNvSpPr/>
              <p:nvPr/>
            </p:nvSpPr>
            <p:spPr>
              <a:xfrm rot="16200000">
                <a:off x="5272875" y="-681343"/>
                <a:ext cx="1265305" cy="5933747"/>
              </a:xfrm>
              <a:prstGeom prst="round2SameRect">
                <a:avLst>
                  <a:gd name="adj1" fmla="val 14409"/>
                  <a:gd name="adj2" fmla="val 50000"/>
                </a:avLst>
              </a:prstGeom>
              <a:solidFill>
                <a:srgbClr val="F4E4E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C4901C9-FC66-BAB7-6A7A-CF708B3CDBAA}"/>
                  </a:ext>
                </a:extLst>
              </p:cNvPr>
              <p:cNvSpPr txBox="1"/>
              <p:nvPr/>
            </p:nvSpPr>
            <p:spPr>
              <a:xfrm>
                <a:off x="3118535" y="1959801"/>
                <a:ext cx="4050789" cy="65146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3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기후변화와 환경재난 등에 대응하고 환경과 인간의 공존을 </a:t>
                </a:r>
                <a:endParaRPr lang="en-US" altLang="ko-KR" dirty="0"/>
              </a:p>
              <a:p>
                <a:r>
                  <a:rPr lang="ko-KR" altLang="en-US" dirty="0"/>
                  <a:t>추구하며</a:t>
                </a:r>
                <a:r>
                  <a:rPr lang="en-US" altLang="ko-KR" dirty="0"/>
                  <a:t>, </a:t>
                </a:r>
                <a:r>
                  <a:rPr lang="ko-KR" altLang="en-US" dirty="0"/>
                  <a:t>지속가능한 삶을 위한 모든 분야와 수준에서의 </a:t>
                </a:r>
                <a:endParaRPr lang="en-US" altLang="ko-KR" dirty="0"/>
              </a:p>
              <a:p>
                <a:r>
                  <a:rPr lang="ko-KR" altLang="en-US" dirty="0"/>
                  <a:t>생태적 전환을 위한 교육</a:t>
                </a: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0778F4C0-FB3D-83B3-FBFA-673D6EFDB739}"/>
                </a:ext>
              </a:extLst>
            </p:cNvPr>
            <p:cNvGrpSpPr/>
            <p:nvPr/>
          </p:nvGrpSpPr>
          <p:grpSpPr>
            <a:xfrm>
              <a:off x="7585243" y="1954648"/>
              <a:ext cx="680334" cy="661766"/>
              <a:chOff x="7585243" y="1957725"/>
              <a:chExt cx="680334" cy="661766"/>
            </a:xfrm>
          </p:grpSpPr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0E5763D5-32AB-C1D9-FDAF-64CA613F4DA1}"/>
                  </a:ext>
                </a:extLst>
              </p:cNvPr>
              <p:cNvSpPr/>
              <p:nvPr/>
            </p:nvSpPr>
            <p:spPr>
              <a:xfrm>
                <a:off x="7668656" y="2298450"/>
                <a:ext cx="596921" cy="260898"/>
              </a:xfrm>
              <a:custGeom>
                <a:avLst/>
                <a:gdLst>
                  <a:gd name="connsiteX0" fmla="*/ 586066 w 596921"/>
                  <a:gd name="connsiteY0" fmla="*/ 37601 h 260898"/>
                  <a:gd name="connsiteX1" fmla="*/ 518384 w 596921"/>
                  <a:gd name="connsiteY1" fmla="*/ 29503 h 260898"/>
                  <a:gd name="connsiteX2" fmla="*/ 381862 w 596921"/>
                  <a:gd name="connsiteY2" fmla="*/ 136522 h 260898"/>
                  <a:gd name="connsiteX3" fmla="*/ 358145 w 596921"/>
                  <a:gd name="connsiteY3" fmla="*/ 144813 h 260898"/>
                  <a:gd name="connsiteX4" fmla="*/ 269444 w 596921"/>
                  <a:gd name="connsiteY4" fmla="*/ 144813 h 260898"/>
                  <a:gd name="connsiteX5" fmla="*/ 260381 w 596921"/>
                  <a:gd name="connsiteY5" fmla="*/ 144813 h 260898"/>
                  <a:gd name="connsiteX6" fmla="*/ 236278 w 596921"/>
                  <a:gd name="connsiteY6" fmla="*/ 120710 h 260898"/>
                  <a:gd name="connsiteX7" fmla="*/ 260381 w 596921"/>
                  <a:gd name="connsiteY7" fmla="*/ 96606 h 260898"/>
                  <a:gd name="connsiteX8" fmla="*/ 342333 w 596921"/>
                  <a:gd name="connsiteY8" fmla="*/ 96606 h 260898"/>
                  <a:gd name="connsiteX9" fmla="*/ 390540 w 596921"/>
                  <a:gd name="connsiteY9" fmla="*/ 48207 h 260898"/>
                  <a:gd name="connsiteX10" fmla="*/ 342333 w 596921"/>
                  <a:gd name="connsiteY10" fmla="*/ 0 h 260898"/>
                  <a:gd name="connsiteX11" fmla="*/ 154712 w 596921"/>
                  <a:gd name="connsiteY11" fmla="*/ 0 h 260898"/>
                  <a:gd name="connsiteX12" fmla="*/ 141986 w 596921"/>
                  <a:gd name="connsiteY12" fmla="*/ 193 h 260898"/>
                  <a:gd name="connsiteX13" fmla="*/ 70639 w 596921"/>
                  <a:gd name="connsiteY13" fmla="*/ 24875 h 260898"/>
                  <a:gd name="connsiteX14" fmla="*/ 3728 w 596921"/>
                  <a:gd name="connsiteY14" fmla="*/ 77516 h 260898"/>
                  <a:gd name="connsiteX15" fmla="*/ 2186 w 596921"/>
                  <a:gd name="connsiteY15" fmla="*/ 91014 h 260898"/>
                  <a:gd name="connsiteX16" fmla="*/ 132151 w 596921"/>
                  <a:gd name="connsiteY16" fmla="*/ 255496 h 260898"/>
                  <a:gd name="connsiteX17" fmla="*/ 139672 w 596921"/>
                  <a:gd name="connsiteY17" fmla="*/ 259160 h 260898"/>
                  <a:gd name="connsiteX18" fmla="*/ 297019 w 596921"/>
                  <a:gd name="connsiteY18" fmla="*/ 260509 h 260898"/>
                  <a:gd name="connsiteX19" fmla="*/ 340597 w 596921"/>
                  <a:gd name="connsiteY19" fmla="*/ 260895 h 260898"/>
                  <a:gd name="connsiteX20" fmla="*/ 413293 w 596921"/>
                  <a:gd name="connsiteY20" fmla="*/ 236020 h 260898"/>
                  <a:gd name="connsiteX21" fmla="*/ 578546 w 596921"/>
                  <a:gd name="connsiteY21" fmla="*/ 105476 h 260898"/>
                  <a:gd name="connsiteX22" fmla="*/ 586452 w 596921"/>
                  <a:gd name="connsiteY22" fmla="*/ 37601 h 260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96921" h="260898">
                    <a:moveTo>
                      <a:pt x="586066" y="37601"/>
                    </a:moveTo>
                    <a:cubicBezTo>
                      <a:pt x="569483" y="16776"/>
                      <a:pt x="539402" y="13112"/>
                      <a:pt x="518384" y="29503"/>
                    </a:cubicBezTo>
                    <a:lnTo>
                      <a:pt x="381862" y="136522"/>
                    </a:lnTo>
                    <a:cubicBezTo>
                      <a:pt x="375114" y="141921"/>
                      <a:pt x="366822" y="144813"/>
                      <a:pt x="358145" y="144813"/>
                    </a:cubicBezTo>
                    <a:lnTo>
                      <a:pt x="269444" y="144813"/>
                    </a:lnTo>
                    <a:cubicBezTo>
                      <a:pt x="269444" y="144813"/>
                      <a:pt x="260381" y="144813"/>
                      <a:pt x="260381" y="144813"/>
                    </a:cubicBezTo>
                    <a:cubicBezTo>
                      <a:pt x="247076" y="144813"/>
                      <a:pt x="236278" y="134015"/>
                      <a:pt x="236278" y="120710"/>
                    </a:cubicBezTo>
                    <a:cubicBezTo>
                      <a:pt x="236278" y="107405"/>
                      <a:pt x="247076" y="96606"/>
                      <a:pt x="260381" y="96606"/>
                    </a:cubicBezTo>
                    <a:lnTo>
                      <a:pt x="342333" y="96606"/>
                    </a:lnTo>
                    <a:cubicBezTo>
                      <a:pt x="368943" y="96606"/>
                      <a:pt x="390540" y="74817"/>
                      <a:pt x="390540" y="48207"/>
                    </a:cubicBezTo>
                    <a:cubicBezTo>
                      <a:pt x="390540" y="21597"/>
                      <a:pt x="368943" y="0"/>
                      <a:pt x="342333" y="0"/>
                    </a:cubicBezTo>
                    <a:lnTo>
                      <a:pt x="154712" y="0"/>
                    </a:lnTo>
                    <a:cubicBezTo>
                      <a:pt x="154712" y="0"/>
                      <a:pt x="141986" y="193"/>
                      <a:pt x="141986" y="193"/>
                    </a:cubicBezTo>
                    <a:cubicBezTo>
                      <a:pt x="116147" y="193"/>
                      <a:pt x="90886" y="8870"/>
                      <a:pt x="70639" y="24875"/>
                    </a:cubicBezTo>
                    <a:lnTo>
                      <a:pt x="3728" y="77516"/>
                    </a:lnTo>
                    <a:cubicBezTo>
                      <a:pt x="-514" y="80795"/>
                      <a:pt x="-1285" y="86965"/>
                      <a:pt x="2186" y="91014"/>
                    </a:cubicBezTo>
                    <a:lnTo>
                      <a:pt x="132151" y="255496"/>
                    </a:lnTo>
                    <a:cubicBezTo>
                      <a:pt x="133887" y="257810"/>
                      <a:pt x="136779" y="259160"/>
                      <a:pt x="139672" y="259160"/>
                    </a:cubicBezTo>
                    <a:lnTo>
                      <a:pt x="297019" y="260509"/>
                    </a:lnTo>
                    <a:lnTo>
                      <a:pt x="340597" y="260895"/>
                    </a:lnTo>
                    <a:cubicBezTo>
                      <a:pt x="367015" y="261088"/>
                      <a:pt x="392661" y="252411"/>
                      <a:pt x="413293" y="236020"/>
                    </a:cubicBezTo>
                    <a:lnTo>
                      <a:pt x="578546" y="105476"/>
                    </a:lnTo>
                    <a:cubicBezTo>
                      <a:pt x="599564" y="88893"/>
                      <a:pt x="603035" y="58619"/>
                      <a:pt x="586452" y="37601"/>
                    </a:cubicBezTo>
                    <a:close/>
                  </a:path>
                </a:pathLst>
              </a:custGeom>
              <a:solidFill>
                <a:srgbClr val="BB574D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7CE799BD-D94F-1A80-5D9F-6EFEBAFA64FA}"/>
                  </a:ext>
                </a:extLst>
              </p:cNvPr>
              <p:cNvSpPr/>
              <p:nvPr/>
            </p:nvSpPr>
            <p:spPr>
              <a:xfrm>
                <a:off x="7585243" y="1957725"/>
                <a:ext cx="573065" cy="661766"/>
              </a:xfrm>
              <a:custGeom>
                <a:avLst/>
                <a:gdLst>
                  <a:gd name="connsiteX0" fmla="*/ 47419 w 573065"/>
                  <a:gd name="connsiteY0" fmla="*/ 461628 h 661766"/>
                  <a:gd name="connsiteX1" fmla="*/ 33921 w 573065"/>
                  <a:gd name="connsiteY1" fmla="*/ 460085 h 661766"/>
                  <a:gd name="connsiteX2" fmla="*/ 3647 w 573065"/>
                  <a:gd name="connsiteY2" fmla="*/ 483996 h 661766"/>
                  <a:gd name="connsiteX3" fmla="*/ 2105 w 573065"/>
                  <a:gd name="connsiteY3" fmla="*/ 497494 h 661766"/>
                  <a:gd name="connsiteX4" fmla="*/ 128985 w 573065"/>
                  <a:gd name="connsiteY4" fmla="*/ 658119 h 661766"/>
                  <a:gd name="connsiteX5" fmla="*/ 142483 w 573065"/>
                  <a:gd name="connsiteY5" fmla="*/ 659661 h 661766"/>
                  <a:gd name="connsiteX6" fmla="*/ 172757 w 573065"/>
                  <a:gd name="connsiteY6" fmla="*/ 635751 h 661766"/>
                  <a:gd name="connsiteX7" fmla="*/ 174299 w 573065"/>
                  <a:gd name="connsiteY7" fmla="*/ 622253 h 661766"/>
                  <a:gd name="connsiteX8" fmla="*/ 47419 w 573065"/>
                  <a:gd name="connsiteY8" fmla="*/ 461628 h 661766"/>
                  <a:gd name="connsiteX9" fmla="*/ 544142 w 573065"/>
                  <a:gd name="connsiteY9" fmla="*/ 0 h 661766"/>
                  <a:gd name="connsiteX10" fmla="*/ 399714 w 573065"/>
                  <a:gd name="connsiteY10" fmla="*/ 139800 h 661766"/>
                  <a:gd name="connsiteX11" fmla="*/ 399522 w 573065"/>
                  <a:gd name="connsiteY11" fmla="*/ 139800 h 661766"/>
                  <a:gd name="connsiteX12" fmla="*/ 399329 w 573065"/>
                  <a:gd name="connsiteY12" fmla="*/ 139800 h 661766"/>
                  <a:gd name="connsiteX13" fmla="*/ 254901 w 573065"/>
                  <a:gd name="connsiteY13" fmla="*/ 0 h 661766"/>
                  <a:gd name="connsiteX14" fmla="*/ 225977 w 573065"/>
                  <a:gd name="connsiteY14" fmla="*/ 0 h 661766"/>
                  <a:gd name="connsiteX15" fmla="*/ 225977 w 573065"/>
                  <a:gd name="connsiteY15" fmla="*/ 28924 h 661766"/>
                  <a:gd name="connsiteX16" fmla="*/ 370597 w 573065"/>
                  <a:gd name="connsiteY16" fmla="*/ 173544 h 661766"/>
                  <a:gd name="connsiteX17" fmla="*/ 375418 w 573065"/>
                  <a:gd name="connsiteY17" fmla="*/ 173544 h 661766"/>
                  <a:gd name="connsiteX18" fmla="*/ 375418 w 573065"/>
                  <a:gd name="connsiteY18" fmla="*/ 260317 h 661766"/>
                  <a:gd name="connsiteX19" fmla="*/ 399522 w 573065"/>
                  <a:gd name="connsiteY19" fmla="*/ 284420 h 661766"/>
                  <a:gd name="connsiteX20" fmla="*/ 423625 w 573065"/>
                  <a:gd name="connsiteY20" fmla="*/ 260317 h 661766"/>
                  <a:gd name="connsiteX21" fmla="*/ 423625 w 573065"/>
                  <a:gd name="connsiteY21" fmla="*/ 173544 h 661766"/>
                  <a:gd name="connsiteX22" fmla="*/ 428446 w 573065"/>
                  <a:gd name="connsiteY22" fmla="*/ 173544 h 661766"/>
                  <a:gd name="connsiteX23" fmla="*/ 573066 w 573065"/>
                  <a:gd name="connsiteY23" fmla="*/ 28924 h 661766"/>
                  <a:gd name="connsiteX24" fmla="*/ 573066 w 573065"/>
                  <a:gd name="connsiteY24" fmla="*/ 0 h 661766"/>
                  <a:gd name="connsiteX25" fmla="*/ 544142 w 573065"/>
                  <a:gd name="connsiteY25" fmla="*/ 0 h 661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73065" h="661766">
                    <a:moveTo>
                      <a:pt x="47419" y="461628"/>
                    </a:moveTo>
                    <a:cubicBezTo>
                      <a:pt x="44141" y="457386"/>
                      <a:pt x="37971" y="456807"/>
                      <a:pt x="33921" y="460085"/>
                    </a:cubicBezTo>
                    <a:lnTo>
                      <a:pt x="3647" y="483996"/>
                    </a:lnTo>
                    <a:cubicBezTo>
                      <a:pt x="-595" y="487274"/>
                      <a:pt x="-1173" y="493444"/>
                      <a:pt x="2105" y="497494"/>
                    </a:cubicBezTo>
                    <a:lnTo>
                      <a:pt x="128985" y="658119"/>
                    </a:lnTo>
                    <a:cubicBezTo>
                      <a:pt x="132263" y="662361"/>
                      <a:pt x="138434" y="662939"/>
                      <a:pt x="142483" y="659661"/>
                    </a:cubicBezTo>
                    <a:lnTo>
                      <a:pt x="172757" y="635751"/>
                    </a:lnTo>
                    <a:cubicBezTo>
                      <a:pt x="176999" y="632473"/>
                      <a:pt x="177578" y="626302"/>
                      <a:pt x="174299" y="622253"/>
                    </a:cubicBezTo>
                    <a:lnTo>
                      <a:pt x="47419" y="461628"/>
                    </a:lnTo>
                    <a:close/>
                    <a:moveTo>
                      <a:pt x="544142" y="0"/>
                    </a:moveTo>
                    <a:cubicBezTo>
                      <a:pt x="465854" y="0"/>
                      <a:pt x="402221" y="62283"/>
                      <a:pt x="399714" y="139800"/>
                    </a:cubicBezTo>
                    <a:cubicBezTo>
                      <a:pt x="399714" y="139800"/>
                      <a:pt x="399714" y="139800"/>
                      <a:pt x="399522" y="139800"/>
                    </a:cubicBezTo>
                    <a:cubicBezTo>
                      <a:pt x="399329" y="139800"/>
                      <a:pt x="399522" y="139800"/>
                      <a:pt x="399329" y="139800"/>
                    </a:cubicBezTo>
                    <a:cubicBezTo>
                      <a:pt x="396822" y="62090"/>
                      <a:pt x="333189" y="0"/>
                      <a:pt x="254901" y="0"/>
                    </a:cubicBezTo>
                    <a:lnTo>
                      <a:pt x="225977" y="0"/>
                    </a:lnTo>
                    <a:lnTo>
                      <a:pt x="225977" y="28924"/>
                    </a:lnTo>
                    <a:cubicBezTo>
                      <a:pt x="225977" y="108754"/>
                      <a:pt x="290767" y="173544"/>
                      <a:pt x="370597" y="173544"/>
                    </a:cubicBezTo>
                    <a:lnTo>
                      <a:pt x="375418" y="173544"/>
                    </a:lnTo>
                    <a:lnTo>
                      <a:pt x="375418" y="260317"/>
                    </a:lnTo>
                    <a:cubicBezTo>
                      <a:pt x="375418" y="273622"/>
                      <a:pt x="386217" y="284420"/>
                      <a:pt x="399522" y="284420"/>
                    </a:cubicBezTo>
                    <a:cubicBezTo>
                      <a:pt x="412827" y="284420"/>
                      <a:pt x="423625" y="273622"/>
                      <a:pt x="423625" y="260317"/>
                    </a:cubicBezTo>
                    <a:lnTo>
                      <a:pt x="423625" y="173544"/>
                    </a:lnTo>
                    <a:lnTo>
                      <a:pt x="428446" y="173544"/>
                    </a:lnTo>
                    <a:cubicBezTo>
                      <a:pt x="508276" y="173544"/>
                      <a:pt x="573066" y="108754"/>
                      <a:pt x="573066" y="28924"/>
                    </a:cubicBezTo>
                    <a:lnTo>
                      <a:pt x="573066" y="0"/>
                    </a:lnTo>
                    <a:lnTo>
                      <a:pt x="544142" y="0"/>
                    </a:lnTo>
                    <a:close/>
                  </a:path>
                </a:pathLst>
              </a:custGeom>
              <a:solidFill>
                <a:srgbClr val="C36B61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E83AA436-C372-82E9-3941-B12B12ED30FA}"/>
              </a:ext>
            </a:extLst>
          </p:cNvPr>
          <p:cNvGrpSpPr/>
          <p:nvPr/>
        </p:nvGrpSpPr>
        <p:grpSpPr>
          <a:xfrm>
            <a:off x="549591" y="3280501"/>
            <a:ext cx="8044818" cy="1265306"/>
            <a:chOff x="549591" y="3146662"/>
            <a:chExt cx="8044818" cy="1265306"/>
          </a:xfrm>
        </p:grpSpPr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51C61F16-F237-F96B-E7B3-06BCD05FDCC5}"/>
                </a:ext>
              </a:extLst>
            </p:cNvPr>
            <p:cNvGrpSpPr/>
            <p:nvPr/>
          </p:nvGrpSpPr>
          <p:grpSpPr>
            <a:xfrm>
              <a:off x="549591" y="3146662"/>
              <a:ext cx="8044818" cy="1265306"/>
              <a:chOff x="827583" y="1652878"/>
              <a:chExt cx="8044818" cy="1265306"/>
            </a:xfrm>
          </p:grpSpPr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7579B50E-533B-FBD1-3897-DCC964C2F014}"/>
                  </a:ext>
                </a:extLst>
              </p:cNvPr>
              <p:cNvSpPr/>
              <p:nvPr/>
            </p:nvSpPr>
            <p:spPr>
              <a:xfrm>
                <a:off x="827583" y="1652878"/>
                <a:ext cx="7488832" cy="1265306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F7BB2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494EB55-DC5C-E745-16E2-3D042D2520AF}"/>
                  </a:ext>
                </a:extLst>
              </p:cNvPr>
              <p:cNvSpPr txBox="1"/>
              <p:nvPr/>
            </p:nvSpPr>
            <p:spPr>
              <a:xfrm>
                <a:off x="1162183" y="1916200"/>
                <a:ext cx="57708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민주</a:t>
                </a:r>
              </a:p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시민성</a:t>
                </a:r>
              </a:p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교육</a:t>
                </a:r>
              </a:p>
            </p:txBody>
          </p:sp>
          <p:sp>
            <p:nvSpPr>
              <p:cNvPr id="23" name="타원 22">
                <a:extLst>
                  <a:ext uri="{FF2B5EF4-FFF2-40B4-BE49-F238E27FC236}">
                    <a16:creationId xmlns:a16="http://schemas.microsoft.com/office/drawing/2014/main" id="{578493A6-5540-06A7-B5F5-7EF7A92B4437}"/>
                  </a:ext>
                </a:extLst>
              </p:cNvPr>
              <p:cNvSpPr/>
              <p:nvPr/>
            </p:nvSpPr>
            <p:spPr>
              <a:xfrm>
                <a:off x="900394" y="1735202"/>
                <a:ext cx="1100659" cy="1100658"/>
              </a:xfrm>
              <a:prstGeom prst="ellipse">
                <a:avLst/>
              </a:prstGeom>
              <a:noFill/>
              <a:ln>
                <a:solidFill>
                  <a:srgbClr val="F5A10B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2000" b="1" dirty="0">
                  <a:solidFill>
                    <a:prstClr val="white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AA1AAF19-8CF6-839A-259B-699C44A21C0F}"/>
                  </a:ext>
                </a:extLst>
              </p:cNvPr>
              <p:cNvSpPr/>
              <p:nvPr/>
            </p:nvSpPr>
            <p:spPr>
              <a:xfrm rot="16200000">
                <a:off x="2376636" y="2149022"/>
                <a:ext cx="1265305" cy="273018"/>
              </a:xfrm>
              <a:custGeom>
                <a:avLst/>
                <a:gdLst>
                  <a:gd name="connsiteX0" fmla="*/ 1265305 w 1265305"/>
                  <a:gd name="connsiteY0" fmla="*/ 182318 h 273018"/>
                  <a:gd name="connsiteX1" fmla="*/ 1265305 w 1265305"/>
                  <a:gd name="connsiteY1" fmla="*/ 273018 h 273018"/>
                  <a:gd name="connsiteX2" fmla="*/ 1082987 w 1265305"/>
                  <a:gd name="connsiteY2" fmla="*/ 90700 h 273018"/>
                  <a:gd name="connsiteX3" fmla="*/ 182318 w 1265305"/>
                  <a:gd name="connsiteY3" fmla="*/ 90700 h 273018"/>
                  <a:gd name="connsiteX4" fmla="*/ 0 w 1265305"/>
                  <a:gd name="connsiteY4" fmla="*/ 273018 h 273018"/>
                  <a:gd name="connsiteX5" fmla="*/ 0 w 1265305"/>
                  <a:gd name="connsiteY5" fmla="*/ 182318 h 273018"/>
                  <a:gd name="connsiteX6" fmla="*/ 182318 w 1265305"/>
                  <a:gd name="connsiteY6" fmla="*/ 0 h 273018"/>
                  <a:gd name="connsiteX7" fmla="*/ 1082987 w 1265305"/>
                  <a:gd name="connsiteY7" fmla="*/ 0 h 273018"/>
                  <a:gd name="connsiteX8" fmla="*/ 1265305 w 1265305"/>
                  <a:gd name="connsiteY8" fmla="*/ 182318 h 273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65305" h="273018">
                    <a:moveTo>
                      <a:pt x="1265305" y="182318"/>
                    </a:moveTo>
                    <a:lnTo>
                      <a:pt x="1265305" y="273018"/>
                    </a:lnTo>
                    <a:cubicBezTo>
                      <a:pt x="1265305" y="172327"/>
                      <a:pt x="1183678" y="90700"/>
                      <a:pt x="1082987" y="90700"/>
                    </a:cubicBezTo>
                    <a:lnTo>
                      <a:pt x="182318" y="90700"/>
                    </a:lnTo>
                    <a:cubicBezTo>
                      <a:pt x="81627" y="90700"/>
                      <a:pt x="0" y="172327"/>
                      <a:pt x="0" y="273018"/>
                    </a:cubicBezTo>
                    <a:lnTo>
                      <a:pt x="0" y="182318"/>
                    </a:lnTo>
                    <a:cubicBezTo>
                      <a:pt x="0" y="81627"/>
                      <a:pt x="81627" y="0"/>
                      <a:pt x="182318" y="0"/>
                    </a:cubicBezTo>
                    <a:lnTo>
                      <a:pt x="1082987" y="0"/>
                    </a:lnTo>
                    <a:cubicBezTo>
                      <a:pt x="1183678" y="0"/>
                      <a:pt x="1265305" y="81627"/>
                      <a:pt x="1265305" y="182318"/>
                    </a:cubicBezTo>
                    <a:close/>
                  </a:path>
                </a:pathLst>
              </a:custGeom>
              <a:solidFill>
                <a:srgbClr val="F5A10B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5" name="사각형: 둥근 위쪽 모서리 24">
                <a:extLst>
                  <a:ext uri="{FF2B5EF4-FFF2-40B4-BE49-F238E27FC236}">
                    <a16:creationId xmlns:a16="http://schemas.microsoft.com/office/drawing/2014/main" id="{57C79DF0-0DE1-933A-5C04-4C89C85E6952}"/>
                  </a:ext>
                </a:extLst>
              </p:cNvPr>
              <p:cNvSpPr/>
              <p:nvPr/>
            </p:nvSpPr>
            <p:spPr>
              <a:xfrm rot="16200000">
                <a:off x="5272875" y="-681343"/>
                <a:ext cx="1265305" cy="5933747"/>
              </a:xfrm>
              <a:prstGeom prst="round2SameRect">
                <a:avLst>
                  <a:gd name="adj1" fmla="val 14409"/>
                  <a:gd name="adj2" fmla="val 50000"/>
                </a:avLst>
              </a:prstGeom>
              <a:solidFill>
                <a:srgbClr val="FEF3D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E53667-9D2C-CC85-1E0D-ACA29E041B4D}"/>
                  </a:ext>
                </a:extLst>
              </p:cNvPr>
              <p:cNvSpPr txBox="1"/>
              <p:nvPr/>
            </p:nvSpPr>
            <p:spPr>
              <a:xfrm>
                <a:off x="3118535" y="1959801"/>
                <a:ext cx="4443524" cy="65146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3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dirty="0"/>
                  <a:t>학생이 자기 자신과 공동체적 삶의 주인임을 자각하고</a:t>
                </a:r>
                <a:r>
                  <a:rPr lang="en-US" altLang="ko-KR" dirty="0"/>
                  <a:t>, </a:t>
                </a:r>
              </a:p>
              <a:p>
                <a:r>
                  <a:rPr lang="ko-KR" altLang="en-US" dirty="0"/>
                  <a:t>비판적 사고를 통해 자신이 속한 공동체의 문제를 상호 연대하여 </a:t>
                </a:r>
              </a:p>
              <a:p>
                <a:r>
                  <a:rPr lang="ko-KR" altLang="en-US" dirty="0"/>
                  <a:t>해결할 수 있도록 지원하는 교육</a:t>
                </a: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11BD9687-221D-7617-4444-79E0F3603790}"/>
                </a:ext>
              </a:extLst>
            </p:cNvPr>
            <p:cNvGrpSpPr/>
            <p:nvPr/>
          </p:nvGrpSpPr>
          <p:grpSpPr>
            <a:xfrm>
              <a:off x="7591334" y="3494398"/>
              <a:ext cx="668153" cy="569834"/>
              <a:chOff x="7585540" y="3497063"/>
              <a:chExt cx="668153" cy="569834"/>
            </a:xfrm>
          </p:grpSpPr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7F289B70-E22A-2B22-3CD1-D4450D1C61AB}"/>
                  </a:ext>
                </a:extLst>
              </p:cNvPr>
              <p:cNvSpPr/>
              <p:nvPr/>
            </p:nvSpPr>
            <p:spPr>
              <a:xfrm>
                <a:off x="7585540" y="3497063"/>
                <a:ext cx="668153" cy="523107"/>
              </a:xfrm>
              <a:custGeom>
                <a:avLst/>
                <a:gdLst>
                  <a:gd name="connsiteX0" fmla="*/ 114626 w 668153"/>
                  <a:gd name="connsiteY0" fmla="*/ 408795 h 523107"/>
                  <a:gd name="connsiteX1" fmla="*/ 177976 w 668153"/>
                  <a:gd name="connsiteY1" fmla="*/ 345602 h 523107"/>
                  <a:gd name="connsiteX2" fmla="*/ 114626 w 668153"/>
                  <a:gd name="connsiteY2" fmla="*/ 282409 h 523107"/>
                  <a:gd name="connsiteX3" fmla="*/ 51433 w 668153"/>
                  <a:gd name="connsiteY3" fmla="*/ 345602 h 523107"/>
                  <a:gd name="connsiteX4" fmla="*/ 114626 w 668153"/>
                  <a:gd name="connsiteY4" fmla="*/ 408795 h 523107"/>
                  <a:gd name="connsiteX5" fmla="*/ 490492 w 668153"/>
                  <a:gd name="connsiteY5" fmla="*/ 345602 h 523107"/>
                  <a:gd name="connsiteX6" fmla="*/ 553685 w 668153"/>
                  <a:gd name="connsiteY6" fmla="*/ 408795 h 523107"/>
                  <a:gd name="connsiteX7" fmla="*/ 617035 w 668153"/>
                  <a:gd name="connsiteY7" fmla="*/ 345602 h 523107"/>
                  <a:gd name="connsiteX8" fmla="*/ 553685 w 668153"/>
                  <a:gd name="connsiteY8" fmla="*/ 282409 h 523107"/>
                  <a:gd name="connsiteX9" fmla="*/ 490492 w 668153"/>
                  <a:gd name="connsiteY9" fmla="*/ 345602 h 523107"/>
                  <a:gd name="connsiteX10" fmla="*/ 461639 w 668153"/>
                  <a:gd name="connsiteY10" fmla="*/ 366928 h 523107"/>
                  <a:gd name="connsiteX11" fmla="*/ 463991 w 668153"/>
                  <a:gd name="connsiteY11" fmla="*/ 315809 h 523107"/>
                  <a:gd name="connsiteX12" fmla="*/ 513542 w 668153"/>
                  <a:gd name="connsiteY12" fmla="*/ 260456 h 523107"/>
                  <a:gd name="connsiteX13" fmla="*/ 569836 w 668153"/>
                  <a:gd name="connsiteY13" fmla="*/ 252302 h 523107"/>
                  <a:gd name="connsiteX14" fmla="*/ 578617 w 668153"/>
                  <a:gd name="connsiteY14" fmla="*/ 244618 h 523107"/>
                  <a:gd name="connsiteX15" fmla="*/ 578617 w 668153"/>
                  <a:gd name="connsiteY15" fmla="*/ 31361 h 523107"/>
                  <a:gd name="connsiteX16" fmla="*/ 547256 w 668153"/>
                  <a:gd name="connsiteY16" fmla="*/ 0 h 523107"/>
                  <a:gd name="connsiteX17" fmla="*/ 123721 w 668153"/>
                  <a:gd name="connsiteY17" fmla="*/ 0 h 523107"/>
                  <a:gd name="connsiteX18" fmla="*/ 92359 w 668153"/>
                  <a:gd name="connsiteY18" fmla="*/ 31361 h 523107"/>
                  <a:gd name="connsiteX19" fmla="*/ 92359 w 668153"/>
                  <a:gd name="connsiteY19" fmla="*/ 244305 h 523107"/>
                  <a:gd name="connsiteX20" fmla="*/ 101140 w 668153"/>
                  <a:gd name="connsiteY20" fmla="*/ 251988 h 523107"/>
                  <a:gd name="connsiteX21" fmla="*/ 167470 w 668153"/>
                  <a:gd name="connsiteY21" fmla="*/ 268139 h 523107"/>
                  <a:gd name="connsiteX22" fmla="*/ 204006 w 668153"/>
                  <a:gd name="connsiteY22" fmla="*/ 314868 h 523107"/>
                  <a:gd name="connsiteX23" fmla="*/ 206671 w 668153"/>
                  <a:gd name="connsiteY23" fmla="*/ 366928 h 523107"/>
                  <a:gd name="connsiteX24" fmla="*/ 214355 w 668153"/>
                  <a:gd name="connsiteY24" fmla="*/ 376336 h 523107"/>
                  <a:gd name="connsiteX25" fmla="*/ 232544 w 668153"/>
                  <a:gd name="connsiteY25" fmla="*/ 376336 h 523107"/>
                  <a:gd name="connsiteX26" fmla="*/ 242266 w 668153"/>
                  <a:gd name="connsiteY26" fmla="*/ 370221 h 523107"/>
                  <a:gd name="connsiteX27" fmla="*/ 334155 w 668153"/>
                  <a:gd name="connsiteY27" fmla="*/ 298089 h 523107"/>
                  <a:gd name="connsiteX28" fmla="*/ 426044 w 668153"/>
                  <a:gd name="connsiteY28" fmla="*/ 370221 h 523107"/>
                  <a:gd name="connsiteX29" fmla="*/ 433571 w 668153"/>
                  <a:gd name="connsiteY29" fmla="*/ 376336 h 523107"/>
                  <a:gd name="connsiteX30" fmla="*/ 453956 w 668153"/>
                  <a:gd name="connsiteY30" fmla="*/ 376336 h 523107"/>
                  <a:gd name="connsiteX31" fmla="*/ 461639 w 668153"/>
                  <a:gd name="connsiteY31" fmla="*/ 366928 h 523107"/>
                  <a:gd name="connsiteX32" fmla="*/ 326315 w 668153"/>
                  <a:gd name="connsiteY32" fmla="*/ 215609 h 523107"/>
                  <a:gd name="connsiteX33" fmla="*/ 216550 w 668153"/>
                  <a:gd name="connsiteY33" fmla="*/ 215609 h 523107"/>
                  <a:gd name="connsiteX34" fmla="*/ 196949 w 668153"/>
                  <a:gd name="connsiteY34" fmla="*/ 196008 h 523107"/>
                  <a:gd name="connsiteX35" fmla="*/ 216550 w 668153"/>
                  <a:gd name="connsiteY35" fmla="*/ 176408 h 523107"/>
                  <a:gd name="connsiteX36" fmla="*/ 326315 w 668153"/>
                  <a:gd name="connsiteY36" fmla="*/ 176408 h 523107"/>
                  <a:gd name="connsiteX37" fmla="*/ 345916 w 668153"/>
                  <a:gd name="connsiteY37" fmla="*/ 196008 h 523107"/>
                  <a:gd name="connsiteX38" fmla="*/ 326315 w 668153"/>
                  <a:gd name="connsiteY38" fmla="*/ 215609 h 523107"/>
                  <a:gd name="connsiteX39" fmla="*/ 216550 w 668153"/>
                  <a:gd name="connsiteY39" fmla="*/ 137206 h 523107"/>
                  <a:gd name="connsiteX40" fmla="*/ 196949 w 668153"/>
                  <a:gd name="connsiteY40" fmla="*/ 117605 h 523107"/>
                  <a:gd name="connsiteX41" fmla="*/ 216550 w 668153"/>
                  <a:gd name="connsiteY41" fmla="*/ 98004 h 523107"/>
                  <a:gd name="connsiteX42" fmla="*/ 467441 w 668153"/>
                  <a:gd name="connsiteY42" fmla="*/ 98004 h 523107"/>
                  <a:gd name="connsiteX43" fmla="*/ 487042 w 668153"/>
                  <a:gd name="connsiteY43" fmla="*/ 117605 h 523107"/>
                  <a:gd name="connsiteX44" fmla="*/ 467441 w 668153"/>
                  <a:gd name="connsiteY44" fmla="*/ 137206 h 523107"/>
                  <a:gd name="connsiteX45" fmla="*/ 216550 w 668153"/>
                  <a:gd name="connsiteY45" fmla="*/ 137206 h 523107"/>
                  <a:gd name="connsiteX46" fmla="*/ 177662 w 668153"/>
                  <a:gd name="connsiteY46" fmla="*/ 440784 h 523107"/>
                  <a:gd name="connsiteX47" fmla="*/ 51589 w 668153"/>
                  <a:gd name="connsiteY47" fmla="*/ 440784 h 523107"/>
                  <a:gd name="connsiteX48" fmla="*/ 0 w 668153"/>
                  <a:gd name="connsiteY48" fmla="*/ 492373 h 523107"/>
                  <a:gd name="connsiteX49" fmla="*/ 0 w 668153"/>
                  <a:gd name="connsiteY49" fmla="*/ 507270 h 523107"/>
                  <a:gd name="connsiteX50" fmla="*/ 15681 w 668153"/>
                  <a:gd name="connsiteY50" fmla="*/ 522950 h 523107"/>
                  <a:gd name="connsiteX51" fmla="*/ 183778 w 668153"/>
                  <a:gd name="connsiteY51" fmla="*/ 522950 h 523107"/>
                  <a:gd name="connsiteX52" fmla="*/ 191304 w 668153"/>
                  <a:gd name="connsiteY52" fmla="*/ 516992 h 523107"/>
                  <a:gd name="connsiteX53" fmla="*/ 219059 w 668153"/>
                  <a:gd name="connsiteY53" fmla="*/ 475124 h 523107"/>
                  <a:gd name="connsiteX54" fmla="*/ 220784 w 668153"/>
                  <a:gd name="connsiteY54" fmla="*/ 464305 h 523107"/>
                  <a:gd name="connsiteX55" fmla="*/ 177505 w 668153"/>
                  <a:gd name="connsiteY55" fmla="*/ 440627 h 523107"/>
                  <a:gd name="connsiteX56" fmla="*/ 616721 w 668153"/>
                  <a:gd name="connsiteY56" fmla="*/ 440784 h 523107"/>
                  <a:gd name="connsiteX57" fmla="*/ 490648 w 668153"/>
                  <a:gd name="connsiteY57" fmla="*/ 440784 h 523107"/>
                  <a:gd name="connsiteX58" fmla="*/ 447370 w 668153"/>
                  <a:gd name="connsiteY58" fmla="*/ 464461 h 523107"/>
                  <a:gd name="connsiteX59" fmla="*/ 449095 w 668153"/>
                  <a:gd name="connsiteY59" fmla="*/ 475281 h 523107"/>
                  <a:gd name="connsiteX60" fmla="*/ 476849 w 668153"/>
                  <a:gd name="connsiteY60" fmla="*/ 517148 h 523107"/>
                  <a:gd name="connsiteX61" fmla="*/ 484376 w 668153"/>
                  <a:gd name="connsiteY61" fmla="*/ 523107 h 523107"/>
                  <a:gd name="connsiteX62" fmla="*/ 652473 w 668153"/>
                  <a:gd name="connsiteY62" fmla="*/ 523107 h 523107"/>
                  <a:gd name="connsiteX63" fmla="*/ 668154 w 668153"/>
                  <a:gd name="connsiteY63" fmla="*/ 507426 h 523107"/>
                  <a:gd name="connsiteX64" fmla="*/ 668154 w 668153"/>
                  <a:gd name="connsiteY64" fmla="*/ 492530 h 523107"/>
                  <a:gd name="connsiteX65" fmla="*/ 616564 w 668153"/>
                  <a:gd name="connsiteY65" fmla="*/ 440940 h 523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668153" h="523107">
                    <a:moveTo>
                      <a:pt x="114626" y="408795"/>
                    </a:moveTo>
                    <a:cubicBezTo>
                      <a:pt x="149594" y="408795"/>
                      <a:pt x="177976" y="380413"/>
                      <a:pt x="177976" y="345602"/>
                    </a:cubicBezTo>
                    <a:cubicBezTo>
                      <a:pt x="177976" y="310791"/>
                      <a:pt x="149594" y="282409"/>
                      <a:pt x="114626" y="282409"/>
                    </a:cubicBezTo>
                    <a:cubicBezTo>
                      <a:pt x="79658" y="282409"/>
                      <a:pt x="51433" y="310791"/>
                      <a:pt x="51433" y="345602"/>
                    </a:cubicBezTo>
                    <a:cubicBezTo>
                      <a:pt x="51433" y="380413"/>
                      <a:pt x="79815" y="408795"/>
                      <a:pt x="114626" y="408795"/>
                    </a:cubicBezTo>
                    <a:close/>
                    <a:moveTo>
                      <a:pt x="490492" y="345602"/>
                    </a:moveTo>
                    <a:cubicBezTo>
                      <a:pt x="490492" y="380570"/>
                      <a:pt x="518874" y="408795"/>
                      <a:pt x="553685" y="408795"/>
                    </a:cubicBezTo>
                    <a:cubicBezTo>
                      <a:pt x="588496" y="408795"/>
                      <a:pt x="617035" y="380413"/>
                      <a:pt x="617035" y="345602"/>
                    </a:cubicBezTo>
                    <a:cubicBezTo>
                      <a:pt x="617035" y="310791"/>
                      <a:pt x="588653" y="282409"/>
                      <a:pt x="553685" y="282409"/>
                    </a:cubicBezTo>
                    <a:cubicBezTo>
                      <a:pt x="518717" y="282409"/>
                      <a:pt x="490492" y="310791"/>
                      <a:pt x="490492" y="345602"/>
                    </a:cubicBezTo>
                    <a:close/>
                    <a:moveTo>
                      <a:pt x="461639" y="366928"/>
                    </a:moveTo>
                    <a:cubicBezTo>
                      <a:pt x="457876" y="351090"/>
                      <a:pt x="458033" y="333841"/>
                      <a:pt x="463991" y="315809"/>
                    </a:cubicBezTo>
                    <a:cubicBezTo>
                      <a:pt x="471988" y="291504"/>
                      <a:pt x="490492" y="271589"/>
                      <a:pt x="513542" y="260456"/>
                    </a:cubicBezTo>
                    <a:cubicBezTo>
                      <a:pt x="533457" y="250891"/>
                      <a:pt x="552430" y="249323"/>
                      <a:pt x="569836" y="252302"/>
                    </a:cubicBezTo>
                    <a:cubicBezTo>
                      <a:pt x="574540" y="253086"/>
                      <a:pt x="578617" y="249323"/>
                      <a:pt x="578617" y="244618"/>
                    </a:cubicBezTo>
                    <a:lnTo>
                      <a:pt x="578617" y="31361"/>
                    </a:lnTo>
                    <a:cubicBezTo>
                      <a:pt x="578617" y="14113"/>
                      <a:pt x="564504" y="0"/>
                      <a:pt x="547256" y="0"/>
                    </a:cubicBezTo>
                    <a:lnTo>
                      <a:pt x="123721" y="0"/>
                    </a:lnTo>
                    <a:cubicBezTo>
                      <a:pt x="106472" y="0"/>
                      <a:pt x="92359" y="14113"/>
                      <a:pt x="92359" y="31361"/>
                    </a:cubicBezTo>
                    <a:lnTo>
                      <a:pt x="92359" y="244305"/>
                    </a:lnTo>
                    <a:cubicBezTo>
                      <a:pt x="92359" y="249009"/>
                      <a:pt x="96436" y="252772"/>
                      <a:pt x="101140" y="251988"/>
                    </a:cubicBezTo>
                    <a:cubicBezTo>
                      <a:pt x="121368" y="249009"/>
                      <a:pt x="143635" y="252145"/>
                      <a:pt x="167470" y="268139"/>
                    </a:cubicBezTo>
                    <a:cubicBezTo>
                      <a:pt x="184248" y="279429"/>
                      <a:pt x="197577" y="295737"/>
                      <a:pt x="204006" y="314868"/>
                    </a:cubicBezTo>
                    <a:cubicBezTo>
                      <a:pt x="210278" y="333214"/>
                      <a:pt x="210591" y="350933"/>
                      <a:pt x="206671" y="366928"/>
                    </a:cubicBezTo>
                    <a:cubicBezTo>
                      <a:pt x="205574" y="371789"/>
                      <a:pt x="209337" y="376336"/>
                      <a:pt x="214355" y="376336"/>
                    </a:cubicBezTo>
                    <a:lnTo>
                      <a:pt x="232544" y="376336"/>
                    </a:lnTo>
                    <a:cubicBezTo>
                      <a:pt x="238346" y="376336"/>
                      <a:pt x="241326" y="373827"/>
                      <a:pt x="242266" y="370221"/>
                    </a:cubicBezTo>
                    <a:cubicBezTo>
                      <a:pt x="252302" y="328824"/>
                      <a:pt x="289622" y="298089"/>
                      <a:pt x="334155" y="298089"/>
                    </a:cubicBezTo>
                    <a:cubicBezTo>
                      <a:pt x="378688" y="298089"/>
                      <a:pt x="415852" y="328980"/>
                      <a:pt x="426044" y="370221"/>
                    </a:cubicBezTo>
                    <a:cubicBezTo>
                      <a:pt x="426985" y="373827"/>
                      <a:pt x="429964" y="376336"/>
                      <a:pt x="433571" y="376336"/>
                    </a:cubicBezTo>
                    <a:lnTo>
                      <a:pt x="453956" y="376336"/>
                    </a:lnTo>
                    <a:cubicBezTo>
                      <a:pt x="458973" y="376336"/>
                      <a:pt x="462737" y="371789"/>
                      <a:pt x="461639" y="366928"/>
                    </a:cubicBezTo>
                    <a:close/>
                    <a:moveTo>
                      <a:pt x="326315" y="215609"/>
                    </a:moveTo>
                    <a:lnTo>
                      <a:pt x="216550" y="215609"/>
                    </a:lnTo>
                    <a:cubicBezTo>
                      <a:pt x="205730" y="215609"/>
                      <a:pt x="196949" y="206828"/>
                      <a:pt x="196949" y="196008"/>
                    </a:cubicBezTo>
                    <a:cubicBezTo>
                      <a:pt x="196949" y="185189"/>
                      <a:pt x="205730" y="176408"/>
                      <a:pt x="216550" y="176408"/>
                    </a:cubicBezTo>
                    <a:lnTo>
                      <a:pt x="326315" y="176408"/>
                    </a:lnTo>
                    <a:cubicBezTo>
                      <a:pt x="337135" y="176408"/>
                      <a:pt x="345916" y="185189"/>
                      <a:pt x="345916" y="196008"/>
                    </a:cubicBezTo>
                    <a:cubicBezTo>
                      <a:pt x="345916" y="206828"/>
                      <a:pt x="337135" y="215609"/>
                      <a:pt x="326315" y="215609"/>
                    </a:cubicBezTo>
                    <a:close/>
                    <a:moveTo>
                      <a:pt x="216550" y="137206"/>
                    </a:moveTo>
                    <a:cubicBezTo>
                      <a:pt x="205730" y="137206"/>
                      <a:pt x="196949" y="128425"/>
                      <a:pt x="196949" y="117605"/>
                    </a:cubicBezTo>
                    <a:cubicBezTo>
                      <a:pt x="196949" y="106785"/>
                      <a:pt x="205730" y="98004"/>
                      <a:pt x="216550" y="98004"/>
                    </a:cubicBezTo>
                    <a:lnTo>
                      <a:pt x="467441" y="98004"/>
                    </a:lnTo>
                    <a:cubicBezTo>
                      <a:pt x="478261" y="98004"/>
                      <a:pt x="487042" y="106785"/>
                      <a:pt x="487042" y="117605"/>
                    </a:cubicBezTo>
                    <a:cubicBezTo>
                      <a:pt x="487042" y="128425"/>
                      <a:pt x="478261" y="137206"/>
                      <a:pt x="467441" y="137206"/>
                    </a:cubicBezTo>
                    <a:lnTo>
                      <a:pt x="216550" y="137206"/>
                    </a:lnTo>
                    <a:close/>
                    <a:moveTo>
                      <a:pt x="177662" y="440784"/>
                    </a:moveTo>
                    <a:lnTo>
                      <a:pt x="51589" y="440784"/>
                    </a:lnTo>
                    <a:cubicBezTo>
                      <a:pt x="23051" y="440784"/>
                      <a:pt x="0" y="463834"/>
                      <a:pt x="0" y="492373"/>
                    </a:cubicBezTo>
                    <a:lnTo>
                      <a:pt x="0" y="507270"/>
                    </a:lnTo>
                    <a:cubicBezTo>
                      <a:pt x="0" y="515894"/>
                      <a:pt x="7056" y="522950"/>
                      <a:pt x="15681" y="522950"/>
                    </a:cubicBezTo>
                    <a:lnTo>
                      <a:pt x="183778" y="522950"/>
                    </a:lnTo>
                    <a:cubicBezTo>
                      <a:pt x="187384" y="522950"/>
                      <a:pt x="190363" y="520441"/>
                      <a:pt x="191304" y="516992"/>
                    </a:cubicBezTo>
                    <a:cubicBezTo>
                      <a:pt x="196008" y="500213"/>
                      <a:pt x="205887" y="485787"/>
                      <a:pt x="219059" y="475124"/>
                    </a:cubicBezTo>
                    <a:cubicBezTo>
                      <a:pt x="222352" y="472458"/>
                      <a:pt x="223136" y="467911"/>
                      <a:pt x="220784" y="464305"/>
                    </a:cubicBezTo>
                    <a:cubicBezTo>
                      <a:pt x="211532" y="450192"/>
                      <a:pt x="195695" y="440627"/>
                      <a:pt x="177505" y="440627"/>
                    </a:cubicBezTo>
                    <a:close/>
                    <a:moveTo>
                      <a:pt x="616721" y="440784"/>
                    </a:moveTo>
                    <a:lnTo>
                      <a:pt x="490648" y="440784"/>
                    </a:lnTo>
                    <a:cubicBezTo>
                      <a:pt x="472459" y="440784"/>
                      <a:pt x="456621" y="450192"/>
                      <a:pt x="447370" y="464461"/>
                    </a:cubicBezTo>
                    <a:cubicBezTo>
                      <a:pt x="445018" y="468068"/>
                      <a:pt x="445802" y="472615"/>
                      <a:pt x="449095" y="475281"/>
                    </a:cubicBezTo>
                    <a:cubicBezTo>
                      <a:pt x="462266" y="485944"/>
                      <a:pt x="472145" y="500370"/>
                      <a:pt x="476849" y="517148"/>
                    </a:cubicBezTo>
                    <a:cubicBezTo>
                      <a:pt x="477790" y="520598"/>
                      <a:pt x="480769" y="523107"/>
                      <a:pt x="484376" y="523107"/>
                    </a:cubicBezTo>
                    <a:lnTo>
                      <a:pt x="652473" y="523107"/>
                    </a:lnTo>
                    <a:cubicBezTo>
                      <a:pt x="661097" y="523107"/>
                      <a:pt x="668154" y="516051"/>
                      <a:pt x="668154" y="507426"/>
                    </a:cubicBezTo>
                    <a:lnTo>
                      <a:pt x="668154" y="492530"/>
                    </a:lnTo>
                    <a:cubicBezTo>
                      <a:pt x="668154" y="463991"/>
                      <a:pt x="645103" y="440940"/>
                      <a:pt x="616564" y="440940"/>
                    </a:cubicBezTo>
                    <a:close/>
                  </a:path>
                </a:pathLst>
              </a:custGeom>
              <a:solidFill>
                <a:srgbClr val="F5A10B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0E3B2CF5-7983-36EB-720D-927C127142ED}"/>
                  </a:ext>
                </a:extLst>
              </p:cNvPr>
              <p:cNvSpPr/>
              <p:nvPr/>
            </p:nvSpPr>
            <p:spPr>
              <a:xfrm>
                <a:off x="7805069" y="3826513"/>
                <a:ext cx="229251" cy="240384"/>
              </a:xfrm>
              <a:custGeom>
                <a:avLst/>
                <a:gdLst>
                  <a:gd name="connsiteX0" fmla="*/ 114626 w 229251"/>
                  <a:gd name="connsiteY0" fmla="*/ 126386 h 240384"/>
                  <a:gd name="connsiteX1" fmla="*/ 177976 w 229251"/>
                  <a:gd name="connsiteY1" fmla="*/ 63193 h 240384"/>
                  <a:gd name="connsiteX2" fmla="*/ 114626 w 229251"/>
                  <a:gd name="connsiteY2" fmla="*/ 0 h 240384"/>
                  <a:gd name="connsiteX3" fmla="*/ 51433 w 229251"/>
                  <a:gd name="connsiteY3" fmla="*/ 63193 h 240384"/>
                  <a:gd name="connsiteX4" fmla="*/ 114626 w 229251"/>
                  <a:gd name="connsiteY4" fmla="*/ 126386 h 240384"/>
                  <a:gd name="connsiteX5" fmla="*/ 177662 w 229251"/>
                  <a:gd name="connsiteY5" fmla="*/ 158218 h 240384"/>
                  <a:gd name="connsiteX6" fmla="*/ 51589 w 229251"/>
                  <a:gd name="connsiteY6" fmla="*/ 158218 h 240384"/>
                  <a:gd name="connsiteX7" fmla="*/ 0 w 229251"/>
                  <a:gd name="connsiteY7" fmla="*/ 209807 h 240384"/>
                  <a:gd name="connsiteX8" fmla="*/ 0 w 229251"/>
                  <a:gd name="connsiteY8" fmla="*/ 224704 h 240384"/>
                  <a:gd name="connsiteX9" fmla="*/ 15681 w 229251"/>
                  <a:gd name="connsiteY9" fmla="*/ 240385 h 240384"/>
                  <a:gd name="connsiteX10" fmla="*/ 213571 w 229251"/>
                  <a:gd name="connsiteY10" fmla="*/ 240385 h 240384"/>
                  <a:gd name="connsiteX11" fmla="*/ 229251 w 229251"/>
                  <a:gd name="connsiteY11" fmla="*/ 224704 h 240384"/>
                  <a:gd name="connsiteX12" fmla="*/ 229251 w 229251"/>
                  <a:gd name="connsiteY12" fmla="*/ 209807 h 240384"/>
                  <a:gd name="connsiteX13" fmla="*/ 177662 w 229251"/>
                  <a:gd name="connsiteY13" fmla="*/ 158218 h 240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9251" h="240384">
                    <a:moveTo>
                      <a:pt x="114626" y="126386"/>
                    </a:moveTo>
                    <a:cubicBezTo>
                      <a:pt x="149594" y="126386"/>
                      <a:pt x="177976" y="98004"/>
                      <a:pt x="177976" y="63193"/>
                    </a:cubicBezTo>
                    <a:cubicBezTo>
                      <a:pt x="177976" y="28382"/>
                      <a:pt x="149594" y="0"/>
                      <a:pt x="114626" y="0"/>
                    </a:cubicBezTo>
                    <a:cubicBezTo>
                      <a:pt x="79658" y="0"/>
                      <a:pt x="51433" y="28382"/>
                      <a:pt x="51433" y="63193"/>
                    </a:cubicBezTo>
                    <a:cubicBezTo>
                      <a:pt x="51433" y="98004"/>
                      <a:pt x="79815" y="126386"/>
                      <a:pt x="114626" y="126386"/>
                    </a:cubicBezTo>
                    <a:close/>
                    <a:moveTo>
                      <a:pt x="177662" y="158218"/>
                    </a:moveTo>
                    <a:lnTo>
                      <a:pt x="51589" y="158218"/>
                    </a:lnTo>
                    <a:cubicBezTo>
                      <a:pt x="23051" y="158218"/>
                      <a:pt x="0" y="181269"/>
                      <a:pt x="0" y="209807"/>
                    </a:cubicBezTo>
                    <a:lnTo>
                      <a:pt x="0" y="224704"/>
                    </a:lnTo>
                    <a:cubicBezTo>
                      <a:pt x="0" y="233328"/>
                      <a:pt x="7056" y="240385"/>
                      <a:pt x="15681" y="240385"/>
                    </a:cubicBezTo>
                    <a:lnTo>
                      <a:pt x="213571" y="240385"/>
                    </a:lnTo>
                    <a:cubicBezTo>
                      <a:pt x="222195" y="240385"/>
                      <a:pt x="229251" y="233328"/>
                      <a:pt x="229251" y="224704"/>
                    </a:cubicBezTo>
                    <a:lnTo>
                      <a:pt x="229251" y="209807"/>
                    </a:lnTo>
                    <a:cubicBezTo>
                      <a:pt x="229251" y="181269"/>
                      <a:pt x="206201" y="158218"/>
                      <a:pt x="177662" y="158218"/>
                    </a:cubicBezTo>
                    <a:close/>
                  </a:path>
                </a:pathLst>
              </a:custGeom>
              <a:solidFill>
                <a:srgbClr val="F5A10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A2E8993E-D07C-0237-2615-E9164FC17780}"/>
              </a:ext>
            </a:extLst>
          </p:cNvPr>
          <p:cNvGrpSpPr/>
          <p:nvPr/>
        </p:nvGrpSpPr>
        <p:grpSpPr>
          <a:xfrm>
            <a:off x="549591" y="4774285"/>
            <a:ext cx="8044818" cy="1265306"/>
            <a:chOff x="549591" y="4640446"/>
            <a:chExt cx="8044818" cy="1265306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1A54E3B4-AA2C-0AB6-321E-1A42D5AE5D11}"/>
                </a:ext>
              </a:extLst>
            </p:cNvPr>
            <p:cNvGrpSpPr/>
            <p:nvPr/>
          </p:nvGrpSpPr>
          <p:grpSpPr>
            <a:xfrm>
              <a:off x="549591" y="4640446"/>
              <a:ext cx="8044818" cy="1265306"/>
              <a:chOff x="827583" y="1652878"/>
              <a:chExt cx="8044818" cy="1265306"/>
            </a:xfrm>
          </p:grpSpPr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A2360883-0BDA-4B9A-4C0C-DE20BADE1337}"/>
                  </a:ext>
                </a:extLst>
              </p:cNvPr>
              <p:cNvSpPr/>
              <p:nvPr/>
            </p:nvSpPr>
            <p:spPr>
              <a:xfrm>
                <a:off x="827583" y="1652878"/>
                <a:ext cx="7488832" cy="1265306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56935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6F300D5-097E-D3AE-F791-DB93F0472A42}"/>
                  </a:ext>
                </a:extLst>
              </p:cNvPr>
              <p:cNvSpPr txBox="1"/>
              <p:nvPr/>
            </p:nvSpPr>
            <p:spPr>
              <a:xfrm>
                <a:off x="1139741" y="1916200"/>
                <a:ext cx="62196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디지털</a:t>
                </a:r>
              </a:p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AI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소양</a:t>
                </a:r>
              </a:p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교육</a:t>
                </a:r>
              </a:p>
            </p:txBody>
          </p:sp>
          <p:sp>
            <p:nvSpPr>
              <p:cNvPr id="34" name="타원 33">
                <a:extLst>
                  <a:ext uri="{FF2B5EF4-FFF2-40B4-BE49-F238E27FC236}">
                    <a16:creationId xmlns:a16="http://schemas.microsoft.com/office/drawing/2014/main" id="{8F004A9F-6180-B952-6083-8A576E7DCE44}"/>
                  </a:ext>
                </a:extLst>
              </p:cNvPr>
              <p:cNvSpPr/>
              <p:nvPr/>
            </p:nvSpPr>
            <p:spPr>
              <a:xfrm>
                <a:off x="900394" y="1735202"/>
                <a:ext cx="1100659" cy="1100658"/>
              </a:xfrm>
              <a:prstGeom prst="ellipse">
                <a:avLst/>
              </a:prstGeom>
              <a:noFill/>
              <a:ln>
                <a:solidFill>
                  <a:srgbClr val="4B8153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2000" b="1" dirty="0">
                  <a:solidFill>
                    <a:prstClr val="white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A5679706-885A-6853-9CE5-DAB750FC86BA}"/>
                  </a:ext>
                </a:extLst>
              </p:cNvPr>
              <p:cNvSpPr/>
              <p:nvPr/>
            </p:nvSpPr>
            <p:spPr>
              <a:xfrm rot="16200000">
                <a:off x="2376636" y="2149022"/>
                <a:ext cx="1265305" cy="273018"/>
              </a:xfrm>
              <a:custGeom>
                <a:avLst/>
                <a:gdLst>
                  <a:gd name="connsiteX0" fmla="*/ 1265305 w 1265305"/>
                  <a:gd name="connsiteY0" fmla="*/ 182318 h 273018"/>
                  <a:gd name="connsiteX1" fmla="*/ 1265305 w 1265305"/>
                  <a:gd name="connsiteY1" fmla="*/ 273018 h 273018"/>
                  <a:gd name="connsiteX2" fmla="*/ 1082987 w 1265305"/>
                  <a:gd name="connsiteY2" fmla="*/ 90700 h 273018"/>
                  <a:gd name="connsiteX3" fmla="*/ 182318 w 1265305"/>
                  <a:gd name="connsiteY3" fmla="*/ 90700 h 273018"/>
                  <a:gd name="connsiteX4" fmla="*/ 0 w 1265305"/>
                  <a:gd name="connsiteY4" fmla="*/ 273018 h 273018"/>
                  <a:gd name="connsiteX5" fmla="*/ 0 w 1265305"/>
                  <a:gd name="connsiteY5" fmla="*/ 182318 h 273018"/>
                  <a:gd name="connsiteX6" fmla="*/ 182318 w 1265305"/>
                  <a:gd name="connsiteY6" fmla="*/ 0 h 273018"/>
                  <a:gd name="connsiteX7" fmla="*/ 1082987 w 1265305"/>
                  <a:gd name="connsiteY7" fmla="*/ 0 h 273018"/>
                  <a:gd name="connsiteX8" fmla="*/ 1265305 w 1265305"/>
                  <a:gd name="connsiteY8" fmla="*/ 182318 h 273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65305" h="273018">
                    <a:moveTo>
                      <a:pt x="1265305" y="182318"/>
                    </a:moveTo>
                    <a:lnTo>
                      <a:pt x="1265305" y="273018"/>
                    </a:lnTo>
                    <a:cubicBezTo>
                      <a:pt x="1265305" y="172327"/>
                      <a:pt x="1183678" y="90700"/>
                      <a:pt x="1082987" y="90700"/>
                    </a:cubicBezTo>
                    <a:lnTo>
                      <a:pt x="182318" y="90700"/>
                    </a:lnTo>
                    <a:cubicBezTo>
                      <a:pt x="81627" y="90700"/>
                      <a:pt x="0" y="172327"/>
                      <a:pt x="0" y="273018"/>
                    </a:cubicBezTo>
                    <a:lnTo>
                      <a:pt x="0" y="182318"/>
                    </a:lnTo>
                    <a:cubicBezTo>
                      <a:pt x="0" y="81627"/>
                      <a:pt x="81627" y="0"/>
                      <a:pt x="182318" y="0"/>
                    </a:cubicBezTo>
                    <a:lnTo>
                      <a:pt x="1082987" y="0"/>
                    </a:lnTo>
                    <a:cubicBezTo>
                      <a:pt x="1183678" y="0"/>
                      <a:pt x="1265305" y="81627"/>
                      <a:pt x="1265305" y="182318"/>
                    </a:cubicBezTo>
                    <a:close/>
                  </a:path>
                </a:pathLst>
              </a:custGeom>
              <a:solidFill>
                <a:srgbClr val="4B8153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6" name="사각형: 둥근 위쪽 모서리 35">
                <a:extLst>
                  <a:ext uri="{FF2B5EF4-FFF2-40B4-BE49-F238E27FC236}">
                    <a16:creationId xmlns:a16="http://schemas.microsoft.com/office/drawing/2014/main" id="{597A76A5-4F09-B9F8-C59E-93B5E547F787}"/>
                  </a:ext>
                </a:extLst>
              </p:cNvPr>
              <p:cNvSpPr/>
              <p:nvPr/>
            </p:nvSpPr>
            <p:spPr>
              <a:xfrm rot="16200000">
                <a:off x="5272875" y="-681343"/>
                <a:ext cx="1265305" cy="5933747"/>
              </a:xfrm>
              <a:prstGeom prst="round2SameRect">
                <a:avLst>
                  <a:gd name="adj1" fmla="val 14409"/>
                  <a:gd name="adj2" fmla="val 50000"/>
                </a:avLst>
              </a:prstGeom>
              <a:solidFill>
                <a:srgbClr val="E1ECE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2410417-E2AF-8733-7185-05452ED36C21}"/>
                  </a:ext>
                </a:extLst>
              </p:cNvPr>
              <p:cNvSpPr txBox="1"/>
              <p:nvPr/>
            </p:nvSpPr>
            <p:spPr>
              <a:xfrm>
                <a:off x="3118535" y="1985449"/>
                <a:ext cx="4042773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AI, SW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등 신산업기술 혁신에 따른 미래 세대 핵심 역량으로 </a:t>
                </a: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디지털 기초소양을 함양하고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교실 수업 개선 및 평가 혁신과 </a:t>
                </a:r>
              </a:p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연계하도록 지원하는 교육</a:t>
                </a:r>
              </a:p>
            </p:txBody>
          </p:sp>
        </p:grp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1127E3C5-3E79-6ABA-9365-450A219F4448}"/>
                </a:ext>
              </a:extLst>
            </p:cNvPr>
            <p:cNvGrpSpPr/>
            <p:nvPr/>
          </p:nvGrpSpPr>
          <p:grpSpPr>
            <a:xfrm>
              <a:off x="7588119" y="5033323"/>
              <a:ext cx="674583" cy="479553"/>
              <a:chOff x="7585383" y="4947369"/>
              <a:chExt cx="674583" cy="479553"/>
            </a:xfrm>
          </p:grpSpPr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30A52A1B-99F4-8341-43AC-80C49E5D6AC6}"/>
                  </a:ext>
                </a:extLst>
              </p:cNvPr>
              <p:cNvSpPr/>
              <p:nvPr/>
            </p:nvSpPr>
            <p:spPr>
              <a:xfrm>
                <a:off x="7585383" y="4947369"/>
                <a:ext cx="674583" cy="479553"/>
              </a:xfrm>
              <a:custGeom>
                <a:avLst/>
                <a:gdLst>
                  <a:gd name="connsiteX0" fmla="*/ 699481 w 720619"/>
                  <a:gd name="connsiteY0" fmla="*/ 402426 h 512279"/>
                  <a:gd name="connsiteX1" fmla="*/ 699801 w 720619"/>
                  <a:gd name="connsiteY1" fmla="*/ 402426 h 512279"/>
                  <a:gd name="connsiteX2" fmla="*/ 664571 w 720619"/>
                  <a:gd name="connsiteY2" fmla="*/ 390415 h 512279"/>
                  <a:gd name="connsiteX3" fmla="*/ 664571 w 720619"/>
                  <a:gd name="connsiteY3" fmla="*/ 32028 h 512279"/>
                  <a:gd name="connsiteX4" fmla="*/ 632543 w 720619"/>
                  <a:gd name="connsiteY4" fmla="*/ 0 h 512279"/>
                  <a:gd name="connsiteX5" fmla="*/ 88076 w 720619"/>
                  <a:gd name="connsiteY5" fmla="*/ 0 h 512279"/>
                  <a:gd name="connsiteX6" fmla="*/ 56048 w 720619"/>
                  <a:gd name="connsiteY6" fmla="*/ 32028 h 512279"/>
                  <a:gd name="connsiteX7" fmla="*/ 56048 w 720619"/>
                  <a:gd name="connsiteY7" fmla="*/ 390255 h 512279"/>
                  <a:gd name="connsiteX8" fmla="*/ 20818 w 720619"/>
                  <a:gd name="connsiteY8" fmla="*/ 402265 h 512279"/>
                  <a:gd name="connsiteX9" fmla="*/ 21138 w 720619"/>
                  <a:gd name="connsiteY9" fmla="*/ 402265 h 512279"/>
                  <a:gd name="connsiteX10" fmla="*/ 0 w 720619"/>
                  <a:gd name="connsiteY10" fmla="*/ 432211 h 512279"/>
                  <a:gd name="connsiteX11" fmla="*/ 0 w 720619"/>
                  <a:gd name="connsiteY11" fmla="*/ 480252 h 512279"/>
                  <a:gd name="connsiteX12" fmla="*/ 32028 w 720619"/>
                  <a:gd name="connsiteY12" fmla="*/ 512280 h 512279"/>
                  <a:gd name="connsiteX13" fmla="*/ 688592 w 720619"/>
                  <a:gd name="connsiteY13" fmla="*/ 512280 h 512279"/>
                  <a:gd name="connsiteX14" fmla="*/ 720619 w 720619"/>
                  <a:gd name="connsiteY14" fmla="*/ 480252 h 512279"/>
                  <a:gd name="connsiteX15" fmla="*/ 720619 w 720619"/>
                  <a:gd name="connsiteY15" fmla="*/ 432211 h 512279"/>
                  <a:gd name="connsiteX16" fmla="*/ 699481 w 720619"/>
                  <a:gd name="connsiteY16" fmla="*/ 402265 h 512279"/>
                  <a:gd name="connsiteX17" fmla="*/ 400344 w 720619"/>
                  <a:gd name="connsiteY17" fmla="*/ 463438 h 512279"/>
                  <a:gd name="connsiteX18" fmla="*/ 320275 w 720619"/>
                  <a:gd name="connsiteY18" fmla="*/ 463438 h 512279"/>
                  <a:gd name="connsiteX19" fmla="*/ 296254 w 720619"/>
                  <a:gd name="connsiteY19" fmla="*/ 439417 h 512279"/>
                  <a:gd name="connsiteX20" fmla="*/ 320275 w 720619"/>
                  <a:gd name="connsiteY20" fmla="*/ 415397 h 512279"/>
                  <a:gd name="connsiteX21" fmla="*/ 400344 w 720619"/>
                  <a:gd name="connsiteY21" fmla="*/ 415397 h 512279"/>
                  <a:gd name="connsiteX22" fmla="*/ 424365 w 720619"/>
                  <a:gd name="connsiteY22" fmla="*/ 439417 h 512279"/>
                  <a:gd name="connsiteX23" fmla="*/ 400344 w 720619"/>
                  <a:gd name="connsiteY23" fmla="*/ 463438 h 512279"/>
                  <a:gd name="connsiteX24" fmla="*/ 600516 w 720619"/>
                  <a:gd name="connsiteY24" fmla="*/ 368316 h 512279"/>
                  <a:gd name="connsiteX25" fmla="*/ 120103 w 720619"/>
                  <a:gd name="connsiteY25" fmla="*/ 368316 h 512279"/>
                  <a:gd name="connsiteX26" fmla="*/ 120103 w 720619"/>
                  <a:gd name="connsiteY26" fmla="*/ 64055 h 512279"/>
                  <a:gd name="connsiteX27" fmla="*/ 600516 w 720619"/>
                  <a:gd name="connsiteY27" fmla="*/ 64055 h 512279"/>
                  <a:gd name="connsiteX28" fmla="*/ 600516 w 720619"/>
                  <a:gd name="connsiteY28" fmla="*/ 368316 h 512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20619" h="512279">
                    <a:moveTo>
                      <a:pt x="699481" y="402426"/>
                    </a:moveTo>
                    <a:lnTo>
                      <a:pt x="699801" y="402426"/>
                    </a:lnTo>
                    <a:lnTo>
                      <a:pt x="664571" y="390415"/>
                    </a:lnTo>
                    <a:lnTo>
                      <a:pt x="664571" y="32028"/>
                    </a:lnTo>
                    <a:cubicBezTo>
                      <a:pt x="664571" y="14412"/>
                      <a:pt x="650158" y="0"/>
                      <a:pt x="632543" y="0"/>
                    </a:cubicBezTo>
                    <a:lnTo>
                      <a:pt x="88076" y="0"/>
                    </a:lnTo>
                    <a:cubicBezTo>
                      <a:pt x="70461" y="0"/>
                      <a:pt x="56048" y="14412"/>
                      <a:pt x="56048" y="32028"/>
                    </a:cubicBezTo>
                    <a:lnTo>
                      <a:pt x="56048" y="390255"/>
                    </a:lnTo>
                    <a:lnTo>
                      <a:pt x="20818" y="402265"/>
                    </a:lnTo>
                    <a:lnTo>
                      <a:pt x="21138" y="402265"/>
                    </a:lnTo>
                    <a:cubicBezTo>
                      <a:pt x="8808" y="406749"/>
                      <a:pt x="0" y="418439"/>
                      <a:pt x="0" y="432211"/>
                    </a:cubicBezTo>
                    <a:lnTo>
                      <a:pt x="0" y="480252"/>
                    </a:lnTo>
                    <a:cubicBezTo>
                      <a:pt x="0" y="497868"/>
                      <a:pt x="14412" y="512280"/>
                      <a:pt x="32028" y="512280"/>
                    </a:cubicBezTo>
                    <a:lnTo>
                      <a:pt x="688592" y="512280"/>
                    </a:lnTo>
                    <a:cubicBezTo>
                      <a:pt x="706207" y="512280"/>
                      <a:pt x="720619" y="497868"/>
                      <a:pt x="720619" y="480252"/>
                    </a:cubicBezTo>
                    <a:lnTo>
                      <a:pt x="720619" y="432211"/>
                    </a:lnTo>
                    <a:cubicBezTo>
                      <a:pt x="720619" y="418279"/>
                      <a:pt x="711811" y="406589"/>
                      <a:pt x="699481" y="402265"/>
                    </a:cubicBezTo>
                    <a:close/>
                    <a:moveTo>
                      <a:pt x="400344" y="463438"/>
                    </a:moveTo>
                    <a:lnTo>
                      <a:pt x="320275" y="463438"/>
                    </a:lnTo>
                    <a:cubicBezTo>
                      <a:pt x="306984" y="463438"/>
                      <a:pt x="296254" y="452709"/>
                      <a:pt x="296254" y="439417"/>
                    </a:cubicBezTo>
                    <a:cubicBezTo>
                      <a:pt x="296254" y="426126"/>
                      <a:pt x="306984" y="415397"/>
                      <a:pt x="320275" y="415397"/>
                    </a:cubicBezTo>
                    <a:lnTo>
                      <a:pt x="400344" y="415397"/>
                    </a:lnTo>
                    <a:cubicBezTo>
                      <a:pt x="413635" y="415397"/>
                      <a:pt x="424365" y="426126"/>
                      <a:pt x="424365" y="439417"/>
                    </a:cubicBezTo>
                    <a:cubicBezTo>
                      <a:pt x="424365" y="452709"/>
                      <a:pt x="413635" y="463438"/>
                      <a:pt x="400344" y="463438"/>
                    </a:cubicBezTo>
                    <a:close/>
                    <a:moveTo>
                      <a:pt x="600516" y="368316"/>
                    </a:moveTo>
                    <a:lnTo>
                      <a:pt x="120103" y="368316"/>
                    </a:lnTo>
                    <a:lnTo>
                      <a:pt x="120103" y="64055"/>
                    </a:lnTo>
                    <a:lnTo>
                      <a:pt x="600516" y="64055"/>
                    </a:lnTo>
                    <a:lnTo>
                      <a:pt x="600516" y="368316"/>
                    </a:lnTo>
                    <a:close/>
                  </a:path>
                </a:pathLst>
              </a:custGeom>
              <a:solidFill>
                <a:srgbClr val="4B8153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223BF573-AF7B-3827-F646-E8E18DEC5876}"/>
                  </a:ext>
                </a:extLst>
              </p:cNvPr>
              <p:cNvSpPr/>
              <p:nvPr/>
            </p:nvSpPr>
            <p:spPr>
              <a:xfrm>
                <a:off x="7814103" y="5060107"/>
                <a:ext cx="206505" cy="205852"/>
              </a:xfrm>
              <a:custGeom>
                <a:avLst/>
                <a:gdLst>
                  <a:gd name="connsiteX0" fmla="*/ 199571 w 220598"/>
                  <a:gd name="connsiteY0" fmla="*/ 1112 h 219900"/>
                  <a:gd name="connsiteX1" fmla="*/ 54807 w 220598"/>
                  <a:gd name="connsiteY1" fmla="*/ 48193 h 219900"/>
                  <a:gd name="connsiteX2" fmla="*/ 51604 w 220598"/>
                  <a:gd name="connsiteY2" fmla="*/ 77178 h 219900"/>
                  <a:gd name="connsiteX3" fmla="*/ 86995 w 220598"/>
                  <a:gd name="connsiteY3" fmla="*/ 98156 h 219900"/>
                  <a:gd name="connsiteX4" fmla="*/ 4684 w 220598"/>
                  <a:gd name="connsiteY4" fmla="*/ 180466 h 219900"/>
                  <a:gd name="connsiteX5" fmla="*/ 4684 w 220598"/>
                  <a:gd name="connsiteY5" fmla="*/ 203046 h 219900"/>
                  <a:gd name="connsiteX6" fmla="*/ 16854 w 220598"/>
                  <a:gd name="connsiteY6" fmla="*/ 215216 h 219900"/>
                  <a:gd name="connsiteX7" fmla="*/ 39434 w 220598"/>
                  <a:gd name="connsiteY7" fmla="*/ 215216 h 219900"/>
                  <a:gd name="connsiteX8" fmla="*/ 122545 w 220598"/>
                  <a:gd name="connsiteY8" fmla="*/ 132105 h 219900"/>
                  <a:gd name="connsiteX9" fmla="*/ 143043 w 220598"/>
                  <a:gd name="connsiteY9" fmla="*/ 167655 h 219900"/>
                  <a:gd name="connsiteX10" fmla="*/ 172188 w 220598"/>
                  <a:gd name="connsiteY10" fmla="*/ 164773 h 219900"/>
                  <a:gd name="connsiteX11" fmla="*/ 219749 w 220598"/>
                  <a:gd name="connsiteY11" fmla="*/ 21129 h 219900"/>
                  <a:gd name="connsiteX12" fmla="*/ 199571 w 220598"/>
                  <a:gd name="connsiteY12" fmla="*/ 792 h 219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20598" h="219900">
                    <a:moveTo>
                      <a:pt x="199571" y="1112"/>
                    </a:moveTo>
                    <a:lnTo>
                      <a:pt x="54807" y="48193"/>
                    </a:lnTo>
                    <a:cubicBezTo>
                      <a:pt x="41676" y="52516"/>
                      <a:pt x="39754" y="70132"/>
                      <a:pt x="51604" y="77178"/>
                    </a:cubicBezTo>
                    <a:lnTo>
                      <a:pt x="86995" y="98156"/>
                    </a:lnTo>
                    <a:lnTo>
                      <a:pt x="4684" y="180466"/>
                    </a:lnTo>
                    <a:cubicBezTo>
                      <a:pt x="-1561" y="186712"/>
                      <a:pt x="-1561" y="196800"/>
                      <a:pt x="4684" y="203046"/>
                    </a:cubicBezTo>
                    <a:lnTo>
                      <a:pt x="16854" y="215216"/>
                    </a:lnTo>
                    <a:cubicBezTo>
                      <a:pt x="23100" y="221462"/>
                      <a:pt x="33189" y="221462"/>
                      <a:pt x="39434" y="215216"/>
                    </a:cubicBezTo>
                    <a:lnTo>
                      <a:pt x="122545" y="132105"/>
                    </a:lnTo>
                    <a:lnTo>
                      <a:pt x="143043" y="167655"/>
                    </a:lnTo>
                    <a:cubicBezTo>
                      <a:pt x="149929" y="179666"/>
                      <a:pt x="167704" y="177904"/>
                      <a:pt x="172188" y="164773"/>
                    </a:cubicBezTo>
                    <a:lnTo>
                      <a:pt x="219749" y="21129"/>
                    </a:lnTo>
                    <a:cubicBezTo>
                      <a:pt x="223912" y="8639"/>
                      <a:pt x="212062" y="-3211"/>
                      <a:pt x="199571" y="792"/>
                    </a:cubicBezTo>
                    <a:close/>
                  </a:path>
                </a:pathLst>
              </a:custGeom>
              <a:solidFill>
                <a:srgbClr val="56935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5DA8904C-5740-5BB5-5066-EF5B749BF6F5}"/>
              </a:ext>
            </a:extLst>
          </p:cNvPr>
          <p:cNvGrpSpPr/>
          <p:nvPr/>
        </p:nvGrpSpPr>
        <p:grpSpPr>
          <a:xfrm>
            <a:off x="422884" y="1235544"/>
            <a:ext cx="5300821" cy="276999"/>
            <a:chOff x="425187" y="1397180"/>
            <a:chExt cx="5300821" cy="27699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D3C7394-1609-31BD-75FD-9A658EEF3C05}"/>
                </a:ext>
              </a:extLst>
            </p:cNvPr>
            <p:cNvSpPr txBox="1"/>
            <p:nvPr/>
          </p:nvSpPr>
          <p:spPr>
            <a:xfrm>
              <a:off x="724639" y="1397180"/>
              <a:ext cx="500136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사회 국가적 요구를 반영한 기술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가정과 성취기준 사례</a:t>
              </a:r>
            </a:p>
          </p:txBody>
        </p: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732C37AC-810E-E967-6E9E-F052B7861FC2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41" name="자유형: 도형 40">
                <a:extLst>
                  <a:ext uri="{FF2B5EF4-FFF2-40B4-BE49-F238E27FC236}">
                    <a16:creationId xmlns:a16="http://schemas.microsoft.com/office/drawing/2014/main" id="{F63B3EC0-782B-22F5-D316-B88121FA82EC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6E33FAEA-6BFC-EC57-24A3-68E348B8E256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7E0CDB-4E53-A7ED-161F-0D1F81036BCD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01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5B603C1-04ED-7A81-E31F-28F4F4BAA7BC}"/>
              </a:ext>
            </a:extLst>
          </p:cNvPr>
          <p:cNvGrpSpPr/>
          <p:nvPr/>
        </p:nvGrpSpPr>
        <p:grpSpPr>
          <a:xfrm>
            <a:off x="422884" y="1235544"/>
            <a:ext cx="1150647" cy="276999"/>
            <a:chOff x="425187" y="1397180"/>
            <a:chExt cx="1150647" cy="27699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F6E982D-8AB2-5F79-2491-C948081E8771}"/>
                </a:ext>
              </a:extLst>
            </p:cNvPr>
            <p:cNvSpPr txBox="1"/>
            <p:nvPr/>
          </p:nvSpPr>
          <p:spPr>
            <a:xfrm>
              <a:off x="724639" y="1397180"/>
              <a:ext cx="85119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가정영역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9D9E92B6-C9A5-B421-F474-C5CF038E6802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0017F4BE-C47A-5672-59FC-477ABD2D1FF0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9482CEEA-497F-5E28-61A5-ECB9937FEE35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D4C824DB-BC42-FFA6-9887-4D24184C25BB}"/>
              </a:ext>
            </a:extLst>
          </p:cNvPr>
          <p:cNvGrpSpPr/>
          <p:nvPr/>
        </p:nvGrpSpPr>
        <p:grpSpPr>
          <a:xfrm>
            <a:off x="470016" y="1623849"/>
            <a:ext cx="8205672" cy="345362"/>
            <a:chOff x="470016" y="1623849"/>
            <a:chExt cx="8205672" cy="345362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EAFF4A44-C8B3-46CF-CF5C-6CBF500E1E39}"/>
                </a:ext>
              </a:extLst>
            </p:cNvPr>
            <p:cNvGrpSpPr/>
            <p:nvPr/>
          </p:nvGrpSpPr>
          <p:grpSpPr>
            <a:xfrm>
              <a:off x="470016" y="1623849"/>
              <a:ext cx="8205672" cy="345362"/>
              <a:chOff x="1907704" y="2081387"/>
              <a:chExt cx="9700800" cy="408289"/>
            </a:xfrm>
          </p:grpSpPr>
          <p:sp>
            <p:nvSpPr>
              <p:cNvPr id="20" name="사각형: 둥근 모서리 19">
                <a:extLst>
                  <a:ext uri="{FF2B5EF4-FFF2-40B4-BE49-F238E27FC236}">
                    <a16:creationId xmlns:a16="http://schemas.microsoft.com/office/drawing/2014/main" id="{27A8831A-870F-FFA9-5356-43ED85CD484F}"/>
                  </a:ext>
                </a:extLst>
              </p:cNvPr>
              <p:cNvSpPr/>
              <p:nvPr/>
            </p:nvSpPr>
            <p:spPr>
              <a:xfrm>
                <a:off x="3138045" y="2081387"/>
                <a:ext cx="8470459" cy="408289"/>
              </a:xfrm>
              <a:prstGeom prst="roundRect">
                <a:avLst>
                  <a:gd name="adj" fmla="val 50000"/>
                </a:avLst>
              </a:prstGeom>
              <a:solidFill>
                <a:srgbClr val="C36B61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00EB34A8-7651-CD3B-47ED-E3FF2998BDB9}"/>
                  </a:ext>
                </a:extLst>
              </p:cNvPr>
              <p:cNvSpPr/>
              <p:nvPr/>
            </p:nvSpPr>
            <p:spPr>
              <a:xfrm>
                <a:off x="1907704" y="2081387"/>
                <a:ext cx="2416491" cy="408289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C36B61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6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30E2D52-8C52-CEBD-81D3-4811B5F41546}"/>
                  </a:ext>
                </a:extLst>
              </p:cNvPr>
              <p:cNvSpPr txBox="1"/>
              <p:nvPr/>
            </p:nvSpPr>
            <p:spPr>
              <a:xfrm>
                <a:off x="2665282" y="2139990"/>
                <a:ext cx="3077611" cy="291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sz="1600" dirty="0">
                    <a:solidFill>
                      <a:schemeClr val="bg1"/>
                    </a:solidFill>
                  </a:rPr>
                  <a:t>생태전환교육 가정과 수업 사례 </a:t>
                </a: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15A139C9-C29A-9C65-8A94-4FD79105B370}"/>
                </a:ext>
              </a:extLst>
            </p:cNvPr>
            <p:cNvGrpSpPr/>
            <p:nvPr/>
          </p:nvGrpSpPr>
          <p:grpSpPr>
            <a:xfrm>
              <a:off x="531729" y="1687258"/>
              <a:ext cx="224674" cy="218543"/>
              <a:chOff x="7585243" y="1954648"/>
              <a:chExt cx="680334" cy="661766"/>
            </a:xfrm>
            <a:solidFill>
              <a:schemeClr val="bg1"/>
            </a:solidFill>
          </p:grpSpPr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FB857A59-445B-BC46-CFB7-1575D90A8AD9}"/>
                  </a:ext>
                </a:extLst>
              </p:cNvPr>
              <p:cNvSpPr/>
              <p:nvPr/>
            </p:nvSpPr>
            <p:spPr>
              <a:xfrm>
                <a:off x="7668656" y="2295373"/>
                <a:ext cx="596921" cy="260898"/>
              </a:xfrm>
              <a:custGeom>
                <a:avLst/>
                <a:gdLst>
                  <a:gd name="connsiteX0" fmla="*/ 586066 w 596921"/>
                  <a:gd name="connsiteY0" fmla="*/ 37601 h 260898"/>
                  <a:gd name="connsiteX1" fmla="*/ 518384 w 596921"/>
                  <a:gd name="connsiteY1" fmla="*/ 29503 h 260898"/>
                  <a:gd name="connsiteX2" fmla="*/ 381862 w 596921"/>
                  <a:gd name="connsiteY2" fmla="*/ 136522 h 260898"/>
                  <a:gd name="connsiteX3" fmla="*/ 358145 w 596921"/>
                  <a:gd name="connsiteY3" fmla="*/ 144813 h 260898"/>
                  <a:gd name="connsiteX4" fmla="*/ 269444 w 596921"/>
                  <a:gd name="connsiteY4" fmla="*/ 144813 h 260898"/>
                  <a:gd name="connsiteX5" fmla="*/ 260381 w 596921"/>
                  <a:gd name="connsiteY5" fmla="*/ 144813 h 260898"/>
                  <a:gd name="connsiteX6" fmla="*/ 236278 w 596921"/>
                  <a:gd name="connsiteY6" fmla="*/ 120710 h 260898"/>
                  <a:gd name="connsiteX7" fmla="*/ 260381 w 596921"/>
                  <a:gd name="connsiteY7" fmla="*/ 96606 h 260898"/>
                  <a:gd name="connsiteX8" fmla="*/ 342333 w 596921"/>
                  <a:gd name="connsiteY8" fmla="*/ 96606 h 260898"/>
                  <a:gd name="connsiteX9" fmla="*/ 390540 w 596921"/>
                  <a:gd name="connsiteY9" fmla="*/ 48207 h 260898"/>
                  <a:gd name="connsiteX10" fmla="*/ 342333 w 596921"/>
                  <a:gd name="connsiteY10" fmla="*/ 0 h 260898"/>
                  <a:gd name="connsiteX11" fmla="*/ 154712 w 596921"/>
                  <a:gd name="connsiteY11" fmla="*/ 0 h 260898"/>
                  <a:gd name="connsiteX12" fmla="*/ 141986 w 596921"/>
                  <a:gd name="connsiteY12" fmla="*/ 193 h 260898"/>
                  <a:gd name="connsiteX13" fmla="*/ 70639 w 596921"/>
                  <a:gd name="connsiteY13" fmla="*/ 24875 h 260898"/>
                  <a:gd name="connsiteX14" fmla="*/ 3728 w 596921"/>
                  <a:gd name="connsiteY14" fmla="*/ 77516 h 260898"/>
                  <a:gd name="connsiteX15" fmla="*/ 2186 w 596921"/>
                  <a:gd name="connsiteY15" fmla="*/ 91014 h 260898"/>
                  <a:gd name="connsiteX16" fmla="*/ 132151 w 596921"/>
                  <a:gd name="connsiteY16" fmla="*/ 255496 h 260898"/>
                  <a:gd name="connsiteX17" fmla="*/ 139672 w 596921"/>
                  <a:gd name="connsiteY17" fmla="*/ 259160 h 260898"/>
                  <a:gd name="connsiteX18" fmla="*/ 297019 w 596921"/>
                  <a:gd name="connsiteY18" fmla="*/ 260509 h 260898"/>
                  <a:gd name="connsiteX19" fmla="*/ 340597 w 596921"/>
                  <a:gd name="connsiteY19" fmla="*/ 260895 h 260898"/>
                  <a:gd name="connsiteX20" fmla="*/ 413293 w 596921"/>
                  <a:gd name="connsiteY20" fmla="*/ 236020 h 260898"/>
                  <a:gd name="connsiteX21" fmla="*/ 578546 w 596921"/>
                  <a:gd name="connsiteY21" fmla="*/ 105476 h 260898"/>
                  <a:gd name="connsiteX22" fmla="*/ 586452 w 596921"/>
                  <a:gd name="connsiteY22" fmla="*/ 37601 h 260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96921" h="260898">
                    <a:moveTo>
                      <a:pt x="586066" y="37601"/>
                    </a:moveTo>
                    <a:cubicBezTo>
                      <a:pt x="569483" y="16776"/>
                      <a:pt x="539402" y="13112"/>
                      <a:pt x="518384" y="29503"/>
                    </a:cubicBezTo>
                    <a:lnTo>
                      <a:pt x="381862" y="136522"/>
                    </a:lnTo>
                    <a:cubicBezTo>
                      <a:pt x="375114" y="141921"/>
                      <a:pt x="366822" y="144813"/>
                      <a:pt x="358145" y="144813"/>
                    </a:cubicBezTo>
                    <a:lnTo>
                      <a:pt x="269444" y="144813"/>
                    </a:lnTo>
                    <a:cubicBezTo>
                      <a:pt x="269444" y="144813"/>
                      <a:pt x="260381" y="144813"/>
                      <a:pt x="260381" y="144813"/>
                    </a:cubicBezTo>
                    <a:cubicBezTo>
                      <a:pt x="247076" y="144813"/>
                      <a:pt x="236278" y="134015"/>
                      <a:pt x="236278" y="120710"/>
                    </a:cubicBezTo>
                    <a:cubicBezTo>
                      <a:pt x="236278" y="107405"/>
                      <a:pt x="247076" y="96606"/>
                      <a:pt x="260381" y="96606"/>
                    </a:cubicBezTo>
                    <a:lnTo>
                      <a:pt x="342333" y="96606"/>
                    </a:lnTo>
                    <a:cubicBezTo>
                      <a:pt x="368943" y="96606"/>
                      <a:pt x="390540" y="74817"/>
                      <a:pt x="390540" y="48207"/>
                    </a:cubicBezTo>
                    <a:cubicBezTo>
                      <a:pt x="390540" y="21597"/>
                      <a:pt x="368943" y="0"/>
                      <a:pt x="342333" y="0"/>
                    </a:cubicBezTo>
                    <a:lnTo>
                      <a:pt x="154712" y="0"/>
                    </a:lnTo>
                    <a:cubicBezTo>
                      <a:pt x="154712" y="0"/>
                      <a:pt x="141986" y="193"/>
                      <a:pt x="141986" y="193"/>
                    </a:cubicBezTo>
                    <a:cubicBezTo>
                      <a:pt x="116147" y="193"/>
                      <a:pt x="90886" y="8870"/>
                      <a:pt x="70639" y="24875"/>
                    </a:cubicBezTo>
                    <a:lnTo>
                      <a:pt x="3728" y="77516"/>
                    </a:lnTo>
                    <a:cubicBezTo>
                      <a:pt x="-514" y="80795"/>
                      <a:pt x="-1285" y="86965"/>
                      <a:pt x="2186" y="91014"/>
                    </a:cubicBezTo>
                    <a:lnTo>
                      <a:pt x="132151" y="255496"/>
                    </a:lnTo>
                    <a:cubicBezTo>
                      <a:pt x="133887" y="257810"/>
                      <a:pt x="136779" y="259160"/>
                      <a:pt x="139672" y="259160"/>
                    </a:cubicBezTo>
                    <a:lnTo>
                      <a:pt x="297019" y="260509"/>
                    </a:lnTo>
                    <a:lnTo>
                      <a:pt x="340597" y="260895"/>
                    </a:lnTo>
                    <a:cubicBezTo>
                      <a:pt x="367015" y="261088"/>
                      <a:pt x="392661" y="252411"/>
                      <a:pt x="413293" y="236020"/>
                    </a:cubicBezTo>
                    <a:lnTo>
                      <a:pt x="578546" y="105476"/>
                    </a:lnTo>
                    <a:cubicBezTo>
                      <a:pt x="599564" y="88893"/>
                      <a:pt x="603035" y="58619"/>
                      <a:pt x="586452" y="3760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E1D9BF51-C5F6-D610-27F9-F0A6F6D8B3EF}"/>
                  </a:ext>
                </a:extLst>
              </p:cNvPr>
              <p:cNvSpPr/>
              <p:nvPr/>
            </p:nvSpPr>
            <p:spPr>
              <a:xfrm>
                <a:off x="7585243" y="1954648"/>
                <a:ext cx="573065" cy="661766"/>
              </a:xfrm>
              <a:custGeom>
                <a:avLst/>
                <a:gdLst>
                  <a:gd name="connsiteX0" fmla="*/ 47419 w 573065"/>
                  <a:gd name="connsiteY0" fmla="*/ 461628 h 661766"/>
                  <a:gd name="connsiteX1" fmla="*/ 33921 w 573065"/>
                  <a:gd name="connsiteY1" fmla="*/ 460085 h 661766"/>
                  <a:gd name="connsiteX2" fmla="*/ 3647 w 573065"/>
                  <a:gd name="connsiteY2" fmla="*/ 483996 h 661766"/>
                  <a:gd name="connsiteX3" fmla="*/ 2105 w 573065"/>
                  <a:gd name="connsiteY3" fmla="*/ 497494 h 661766"/>
                  <a:gd name="connsiteX4" fmla="*/ 128985 w 573065"/>
                  <a:gd name="connsiteY4" fmla="*/ 658119 h 661766"/>
                  <a:gd name="connsiteX5" fmla="*/ 142483 w 573065"/>
                  <a:gd name="connsiteY5" fmla="*/ 659661 h 661766"/>
                  <a:gd name="connsiteX6" fmla="*/ 172757 w 573065"/>
                  <a:gd name="connsiteY6" fmla="*/ 635751 h 661766"/>
                  <a:gd name="connsiteX7" fmla="*/ 174299 w 573065"/>
                  <a:gd name="connsiteY7" fmla="*/ 622253 h 661766"/>
                  <a:gd name="connsiteX8" fmla="*/ 47419 w 573065"/>
                  <a:gd name="connsiteY8" fmla="*/ 461628 h 661766"/>
                  <a:gd name="connsiteX9" fmla="*/ 544142 w 573065"/>
                  <a:gd name="connsiteY9" fmla="*/ 0 h 661766"/>
                  <a:gd name="connsiteX10" fmla="*/ 399714 w 573065"/>
                  <a:gd name="connsiteY10" fmla="*/ 139800 h 661766"/>
                  <a:gd name="connsiteX11" fmla="*/ 399522 w 573065"/>
                  <a:gd name="connsiteY11" fmla="*/ 139800 h 661766"/>
                  <a:gd name="connsiteX12" fmla="*/ 399329 w 573065"/>
                  <a:gd name="connsiteY12" fmla="*/ 139800 h 661766"/>
                  <a:gd name="connsiteX13" fmla="*/ 254901 w 573065"/>
                  <a:gd name="connsiteY13" fmla="*/ 0 h 661766"/>
                  <a:gd name="connsiteX14" fmla="*/ 225977 w 573065"/>
                  <a:gd name="connsiteY14" fmla="*/ 0 h 661766"/>
                  <a:gd name="connsiteX15" fmla="*/ 225977 w 573065"/>
                  <a:gd name="connsiteY15" fmla="*/ 28924 h 661766"/>
                  <a:gd name="connsiteX16" fmla="*/ 370597 w 573065"/>
                  <a:gd name="connsiteY16" fmla="*/ 173544 h 661766"/>
                  <a:gd name="connsiteX17" fmla="*/ 375418 w 573065"/>
                  <a:gd name="connsiteY17" fmla="*/ 173544 h 661766"/>
                  <a:gd name="connsiteX18" fmla="*/ 375418 w 573065"/>
                  <a:gd name="connsiteY18" fmla="*/ 260317 h 661766"/>
                  <a:gd name="connsiteX19" fmla="*/ 399522 w 573065"/>
                  <a:gd name="connsiteY19" fmla="*/ 284420 h 661766"/>
                  <a:gd name="connsiteX20" fmla="*/ 423625 w 573065"/>
                  <a:gd name="connsiteY20" fmla="*/ 260317 h 661766"/>
                  <a:gd name="connsiteX21" fmla="*/ 423625 w 573065"/>
                  <a:gd name="connsiteY21" fmla="*/ 173544 h 661766"/>
                  <a:gd name="connsiteX22" fmla="*/ 428446 w 573065"/>
                  <a:gd name="connsiteY22" fmla="*/ 173544 h 661766"/>
                  <a:gd name="connsiteX23" fmla="*/ 573066 w 573065"/>
                  <a:gd name="connsiteY23" fmla="*/ 28924 h 661766"/>
                  <a:gd name="connsiteX24" fmla="*/ 573066 w 573065"/>
                  <a:gd name="connsiteY24" fmla="*/ 0 h 661766"/>
                  <a:gd name="connsiteX25" fmla="*/ 544142 w 573065"/>
                  <a:gd name="connsiteY25" fmla="*/ 0 h 661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73065" h="661766">
                    <a:moveTo>
                      <a:pt x="47419" y="461628"/>
                    </a:moveTo>
                    <a:cubicBezTo>
                      <a:pt x="44141" y="457386"/>
                      <a:pt x="37971" y="456807"/>
                      <a:pt x="33921" y="460085"/>
                    </a:cubicBezTo>
                    <a:lnTo>
                      <a:pt x="3647" y="483996"/>
                    </a:lnTo>
                    <a:cubicBezTo>
                      <a:pt x="-595" y="487274"/>
                      <a:pt x="-1173" y="493444"/>
                      <a:pt x="2105" y="497494"/>
                    </a:cubicBezTo>
                    <a:lnTo>
                      <a:pt x="128985" y="658119"/>
                    </a:lnTo>
                    <a:cubicBezTo>
                      <a:pt x="132263" y="662361"/>
                      <a:pt x="138434" y="662939"/>
                      <a:pt x="142483" y="659661"/>
                    </a:cubicBezTo>
                    <a:lnTo>
                      <a:pt x="172757" y="635751"/>
                    </a:lnTo>
                    <a:cubicBezTo>
                      <a:pt x="176999" y="632473"/>
                      <a:pt x="177578" y="626302"/>
                      <a:pt x="174299" y="622253"/>
                    </a:cubicBezTo>
                    <a:lnTo>
                      <a:pt x="47419" y="461628"/>
                    </a:lnTo>
                    <a:close/>
                    <a:moveTo>
                      <a:pt x="544142" y="0"/>
                    </a:moveTo>
                    <a:cubicBezTo>
                      <a:pt x="465854" y="0"/>
                      <a:pt x="402221" y="62283"/>
                      <a:pt x="399714" y="139800"/>
                    </a:cubicBezTo>
                    <a:cubicBezTo>
                      <a:pt x="399714" y="139800"/>
                      <a:pt x="399714" y="139800"/>
                      <a:pt x="399522" y="139800"/>
                    </a:cubicBezTo>
                    <a:cubicBezTo>
                      <a:pt x="399329" y="139800"/>
                      <a:pt x="399522" y="139800"/>
                      <a:pt x="399329" y="139800"/>
                    </a:cubicBezTo>
                    <a:cubicBezTo>
                      <a:pt x="396822" y="62090"/>
                      <a:pt x="333189" y="0"/>
                      <a:pt x="254901" y="0"/>
                    </a:cubicBezTo>
                    <a:lnTo>
                      <a:pt x="225977" y="0"/>
                    </a:lnTo>
                    <a:lnTo>
                      <a:pt x="225977" y="28924"/>
                    </a:lnTo>
                    <a:cubicBezTo>
                      <a:pt x="225977" y="108754"/>
                      <a:pt x="290767" y="173544"/>
                      <a:pt x="370597" y="173544"/>
                    </a:cubicBezTo>
                    <a:lnTo>
                      <a:pt x="375418" y="173544"/>
                    </a:lnTo>
                    <a:lnTo>
                      <a:pt x="375418" y="260317"/>
                    </a:lnTo>
                    <a:cubicBezTo>
                      <a:pt x="375418" y="273622"/>
                      <a:pt x="386217" y="284420"/>
                      <a:pt x="399522" y="284420"/>
                    </a:cubicBezTo>
                    <a:cubicBezTo>
                      <a:pt x="412827" y="284420"/>
                      <a:pt x="423625" y="273622"/>
                      <a:pt x="423625" y="260317"/>
                    </a:cubicBezTo>
                    <a:lnTo>
                      <a:pt x="423625" y="173544"/>
                    </a:lnTo>
                    <a:lnTo>
                      <a:pt x="428446" y="173544"/>
                    </a:lnTo>
                    <a:cubicBezTo>
                      <a:pt x="508276" y="173544"/>
                      <a:pt x="573066" y="108754"/>
                      <a:pt x="573066" y="28924"/>
                    </a:cubicBezTo>
                    <a:lnTo>
                      <a:pt x="573066" y="0"/>
                    </a:lnTo>
                    <a:lnTo>
                      <a:pt x="5441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84" name="사각형: 둥근 모서리 483">
            <a:extLst>
              <a:ext uri="{FF2B5EF4-FFF2-40B4-BE49-F238E27FC236}">
                <a16:creationId xmlns:a16="http://schemas.microsoft.com/office/drawing/2014/main" id="{814ED698-76C4-59D0-490D-E4161F1B518C}"/>
              </a:ext>
            </a:extLst>
          </p:cNvPr>
          <p:cNvSpPr/>
          <p:nvPr/>
        </p:nvSpPr>
        <p:spPr>
          <a:xfrm>
            <a:off x="468313" y="2091195"/>
            <a:ext cx="3457688" cy="4074656"/>
          </a:xfrm>
          <a:prstGeom prst="roundRect">
            <a:avLst>
              <a:gd name="adj" fmla="val 3875"/>
            </a:avLst>
          </a:prstGeom>
          <a:solidFill>
            <a:srgbClr val="E6E6E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85" name="사각형: 둥근 모서리 484">
            <a:extLst>
              <a:ext uri="{FF2B5EF4-FFF2-40B4-BE49-F238E27FC236}">
                <a16:creationId xmlns:a16="http://schemas.microsoft.com/office/drawing/2014/main" id="{AA0EA478-8921-5162-05A4-E2CA669D651B}"/>
              </a:ext>
            </a:extLst>
          </p:cNvPr>
          <p:cNvSpPr/>
          <p:nvPr/>
        </p:nvSpPr>
        <p:spPr>
          <a:xfrm>
            <a:off x="4000841" y="2091195"/>
            <a:ext cx="4674845" cy="4074656"/>
          </a:xfrm>
          <a:prstGeom prst="roundRect">
            <a:avLst>
              <a:gd name="adj" fmla="val 2908"/>
            </a:avLst>
          </a:prstGeom>
          <a:solidFill>
            <a:srgbClr val="DCF1F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7CAD892-6D86-B24E-DDCC-207CEFA49E3E}"/>
              </a:ext>
            </a:extLst>
          </p:cNvPr>
          <p:cNvGrpSpPr/>
          <p:nvPr/>
        </p:nvGrpSpPr>
        <p:grpSpPr>
          <a:xfrm>
            <a:off x="3753308" y="2287028"/>
            <a:ext cx="420225" cy="3682990"/>
            <a:chOff x="3753308" y="2287028"/>
            <a:chExt cx="420225" cy="3682990"/>
          </a:xfrm>
        </p:grpSpPr>
        <p:grpSp>
          <p:nvGrpSpPr>
            <p:cNvPr id="575" name="그룹 574">
              <a:extLst>
                <a:ext uri="{FF2B5EF4-FFF2-40B4-BE49-F238E27FC236}">
                  <a16:creationId xmlns:a16="http://schemas.microsoft.com/office/drawing/2014/main" id="{0AE98A42-596E-45AA-D843-55B18AF18BE9}"/>
                </a:ext>
              </a:extLst>
            </p:cNvPr>
            <p:cNvGrpSpPr/>
            <p:nvPr/>
          </p:nvGrpSpPr>
          <p:grpSpPr>
            <a:xfrm>
              <a:off x="3753308" y="2287028"/>
              <a:ext cx="420225" cy="3682990"/>
              <a:chOff x="3782159" y="2414081"/>
              <a:chExt cx="406460" cy="3562350"/>
            </a:xfrm>
          </p:grpSpPr>
          <p:grpSp>
            <p:nvGrpSpPr>
              <p:cNvPr id="523" name="그룹 522">
                <a:extLst>
                  <a:ext uri="{FF2B5EF4-FFF2-40B4-BE49-F238E27FC236}">
                    <a16:creationId xmlns:a16="http://schemas.microsoft.com/office/drawing/2014/main" id="{F4A2836C-E85B-4E8C-E1EE-8242893378FC}"/>
                  </a:ext>
                </a:extLst>
              </p:cNvPr>
              <p:cNvGrpSpPr/>
              <p:nvPr/>
            </p:nvGrpSpPr>
            <p:grpSpPr>
              <a:xfrm>
                <a:off x="4055269" y="2414081"/>
                <a:ext cx="133350" cy="3562350"/>
                <a:chOff x="3609975" y="2356931"/>
                <a:chExt cx="133350" cy="3562350"/>
              </a:xfrm>
              <a:solidFill>
                <a:schemeClr val="bg1"/>
              </a:solidFill>
            </p:grpSpPr>
            <p:sp>
              <p:nvSpPr>
                <p:cNvPr id="524" name="타원 523">
                  <a:extLst>
                    <a:ext uri="{FF2B5EF4-FFF2-40B4-BE49-F238E27FC236}">
                      <a16:creationId xmlns:a16="http://schemas.microsoft.com/office/drawing/2014/main" id="{0DD006D2-27F1-DB51-5023-56D9E7590314}"/>
                    </a:ext>
                  </a:extLst>
                </p:cNvPr>
                <p:cNvSpPr/>
                <p:nvPr/>
              </p:nvSpPr>
              <p:spPr>
                <a:xfrm>
                  <a:off x="3609975" y="235693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25" name="타원 524">
                  <a:extLst>
                    <a:ext uri="{FF2B5EF4-FFF2-40B4-BE49-F238E27FC236}">
                      <a16:creationId xmlns:a16="http://schemas.microsoft.com/office/drawing/2014/main" id="{D77F3DDC-57AE-FE6A-5E6C-DCD4F35CB60D}"/>
                    </a:ext>
                  </a:extLst>
                </p:cNvPr>
                <p:cNvSpPr/>
                <p:nvPr/>
              </p:nvSpPr>
              <p:spPr>
                <a:xfrm>
                  <a:off x="3609975" y="264268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26" name="타원 525">
                  <a:extLst>
                    <a:ext uri="{FF2B5EF4-FFF2-40B4-BE49-F238E27FC236}">
                      <a16:creationId xmlns:a16="http://schemas.microsoft.com/office/drawing/2014/main" id="{E5599AD7-15B4-E85A-3078-02202FED6D2D}"/>
                    </a:ext>
                  </a:extLst>
                </p:cNvPr>
                <p:cNvSpPr/>
                <p:nvPr/>
              </p:nvSpPr>
              <p:spPr>
                <a:xfrm>
                  <a:off x="3609975" y="292843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27" name="타원 526">
                  <a:extLst>
                    <a:ext uri="{FF2B5EF4-FFF2-40B4-BE49-F238E27FC236}">
                      <a16:creationId xmlns:a16="http://schemas.microsoft.com/office/drawing/2014/main" id="{524A208F-CAAB-E88B-3BBC-A7871D27389D}"/>
                    </a:ext>
                  </a:extLst>
                </p:cNvPr>
                <p:cNvSpPr/>
                <p:nvPr/>
              </p:nvSpPr>
              <p:spPr>
                <a:xfrm>
                  <a:off x="3609975" y="321418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28" name="타원 527">
                  <a:extLst>
                    <a:ext uri="{FF2B5EF4-FFF2-40B4-BE49-F238E27FC236}">
                      <a16:creationId xmlns:a16="http://schemas.microsoft.com/office/drawing/2014/main" id="{AB19DE49-D288-92F6-E1D1-75ABC8B40B4A}"/>
                    </a:ext>
                  </a:extLst>
                </p:cNvPr>
                <p:cNvSpPr/>
                <p:nvPr/>
              </p:nvSpPr>
              <p:spPr>
                <a:xfrm>
                  <a:off x="3609975" y="349993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29" name="타원 528">
                  <a:extLst>
                    <a:ext uri="{FF2B5EF4-FFF2-40B4-BE49-F238E27FC236}">
                      <a16:creationId xmlns:a16="http://schemas.microsoft.com/office/drawing/2014/main" id="{D2C105E8-B2A0-3461-4354-D1E1C8DA0C2A}"/>
                    </a:ext>
                  </a:extLst>
                </p:cNvPr>
                <p:cNvSpPr/>
                <p:nvPr/>
              </p:nvSpPr>
              <p:spPr>
                <a:xfrm>
                  <a:off x="3609975" y="378568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30" name="타원 529">
                  <a:extLst>
                    <a:ext uri="{FF2B5EF4-FFF2-40B4-BE49-F238E27FC236}">
                      <a16:creationId xmlns:a16="http://schemas.microsoft.com/office/drawing/2014/main" id="{13127E5C-776B-22D5-DCCC-BFB238F6A63B}"/>
                    </a:ext>
                  </a:extLst>
                </p:cNvPr>
                <p:cNvSpPr/>
                <p:nvPr/>
              </p:nvSpPr>
              <p:spPr>
                <a:xfrm>
                  <a:off x="3609975" y="407143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31" name="타원 530">
                  <a:extLst>
                    <a:ext uri="{FF2B5EF4-FFF2-40B4-BE49-F238E27FC236}">
                      <a16:creationId xmlns:a16="http://schemas.microsoft.com/office/drawing/2014/main" id="{3A7F7BE8-F8A2-F151-7993-A11902C50F88}"/>
                    </a:ext>
                  </a:extLst>
                </p:cNvPr>
                <p:cNvSpPr/>
                <p:nvPr/>
              </p:nvSpPr>
              <p:spPr>
                <a:xfrm>
                  <a:off x="3609975" y="435718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32" name="타원 531">
                  <a:extLst>
                    <a:ext uri="{FF2B5EF4-FFF2-40B4-BE49-F238E27FC236}">
                      <a16:creationId xmlns:a16="http://schemas.microsoft.com/office/drawing/2014/main" id="{544B96A2-DC1B-1647-CBE7-FADF6FF894AA}"/>
                    </a:ext>
                  </a:extLst>
                </p:cNvPr>
                <p:cNvSpPr/>
                <p:nvPr/>
              </p:nvSpPr>
              <p:spPr>
                <a:xfrm>
                  <a:off x="3609975" y="464293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33" name="타원 532">
                  <a:extLst>
                    <a:ext uri="{FF2B5EF4-FFF2-40B4-BE49-F238E27FC236}">
                      <a16:creationId xmlns:a16="http://schemas.microsoft.com/office/drawing/2014/main" id="{E7455130-479E-6611-16B6-9CBE52C5ABE4}"/>
                    </a:ext>
                  </a:extLst>
                </p:cNvPr>
                <p:cNvSpPr/>
                <p:nvPr/>
              </p:nvSpPr>
              <p:spPr>
                <a:xfrm>
                  <a:off x="3609975" y="492868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34" name="타원 533">
                  <a:extLst>
                    <a:ext uri="{FF2B5EF4-FFF2-40B4-BE49-F238E27FC236}">
                      <a16:creationId xmlns:a16="http://schemas.microsoft.com/office/drawing/2014/main" id="{0F717151-3826-E90C-7120-5F6A604D963E}"/>
                    </a:ext>
                  </a:extLst>
                </p:cNvPr>
                <p:cNvSpPr/>
                <p:nvPr/>
              </p:nvSpPr>
              <p:spPr>
                <a:xfrm>
                  <a:off x="3609975" y="521443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35" name="타원 534">
                  <a:extLst>
                    <a:ext uri="{FF2B5EF4-FFF2-40B4-BE49-F238E27FC236}">
                      <a16:creationId xmlns:a16="http://schemas.microsoft.com/office/drawing/2014/main" id="{65CB8667-A476-332A-F610-2A09028E5463}"/>
                    </a:ext>
                  </a:extLst>
                </p:cNvPr>
                <p:cNvSpPr/>
                <p:nvPr/>
              </p:nvSpPr>
              <p:spPr>
                <a:xfrm>
                  <a:off x="3609975" y="550018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36" name="타원 535">
                  <a:extLst>
                    <a:ext uri="{FF2B5EF4-FFF2-40B4-BE49-F238E27FC236}">
                      <a16:creationId xmlns:a16="http://schemas.microsoft.com/office/drawing/2014/main" id="{4CDD6623-FEA5-225D-090A-885D15DA0C14}"/>
                    </a:ext>
                  </a:extLst>
                </p:cNvPr>
                <p:cNvSpPr/>
                <p:nvPr/>
              </p:nvSpPr>
              <p:spPr>
                <a:xfrm>
                  <a:off x="3609975" y="578593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571" name="그룹 570">
                <a:extLst>
                  <a:ext uri="{FF2B5EF4-FFF2-40B4-BE49-F238E27FC236}">
                    <a16:creationId xmlns:a16="http://schemas.microsoft.com/office/drawing/2014/main" id="{47366E5A-7C6E-B7E7-7B9F-5364D83B1C3F}"/>
                  </a:ext>
                </a:extLst>
              </p:cNvPr>
              <p:cNvGrpSpPr/>
              <p:nvPr/>
            </p:nvGrpSpPr>
            <p:grpSpPr>
              <a:xfrm>
                <a:off x="3851544" y="2435217"/>
                <a:ext cx="267691" cy="3520079"/>
                <a:chOff x="3773906" y="2435217"/>
                <a:chExt cx="323906" cy="3520079"/>
              </a:xfrm>
            </p:grpSpPr>
            <p:sp>
              <p:nvSpPr>
                <p:cNvPr id="539" name="사각형: 둥근 모서리 538">
                  <a:extLst>
                    <a:ext uri="{FF2B5EF4-FFF2-40B4-BE49-F238E27FC236}">
                      <a16:creationId xmlns:a16="http://schemas.microsoft.com/office/drawing/2014/main" id="{2F9F8DD1-2609-757D-A366-E6DD1B7827DB}"/>
                    </a:ext>
                  </a:extLst>
                </p:cNvPr>
                <p:cNvSpPr/>
                <p:nvPr/>
              </p:nvSpPr>
              <p:spPr>
                <a:xfrm>
                  <a:off x="3773906" y="2435217"/>
                  <a:ext cx="323906" cy="9107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0" name="사각형: 둥근 모서리 539">
                  <a:extLst>
                    <a:ext uri="{FF2B5EF4-FFF2-40B4-BE49-F238E27FC236}">
                      <a16:creationId xmlns:a16="http://schemas.microsoft.com/office/drawing/2014/main" id="{F44E5921-61E2-8D61-71B4-685E8608A1AB}"/>
                    </a:ext>
                  </a:extLst>
                </p:cNvPr>
                <p:cNvSpPr/>
                <p:nvPr/>
              </p:nvSpPr>
              <p:spPr>
                <a:xfrm>
                  <a:off x="3773906" y="2720967"/>
                  <a:ext cx="323906" cy="9107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1" name="사각형: 둥근 모서리 540">
                  <a:extLst>
                    <a:ext uri="{FF2B5EF4-FFF2-40B4-BE49-F238E27FC236}">
                      <a16:creationId xmlns:a16="http://schemas.microsoft.com/office/drawing/2014/main" id="{08AD3409-A96E-A925-6430-D7D7E981AF7C}"/>
                    </a:ext>
                  </a:extLst>
                </p:cNvPr>
                <p:cNvSpPr/>
                <p:nvPr/>
              </p:nvSpPr>
              <p:spPr>
                <a:xfrm>
                  <a:off x="3773906" y="3006717"/>
                  <a:ext cx="323906" cy="9107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2" name="사각형: 둥근 모서리 541">
                  <a:extLst>
                    <a:ext uri="{FF2B5EF4-FFF2-40B4-BE49-F238E27FC236}">
                      <a16:creationId xmlns:a16="http://schemas.microsoft.com/office/drawing/2014/main" id="{BF790F0B-FCF7-77BA-A641-E27A06661B51}"/>
                    </a:ext>
                  </a:extLst>
                </p:cNvPr>
                <p:cNvSpPr/>
                <p:nvPr/>
              </p:nvSpPr>
              <p:spPr>
                <a:xfrm>
                  <a:off x="3773906" y="3292467"/>
                  <a:ext cx="323906" cy="9107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3" name="사각형: 둥근 모서리 542">
                  <a:extLst>
                    <a:ext uri="{FF2B5EF4-FFF2-40B4-BE49-F238E27FC236}">
                      <a16:creationId xmlns:a16="http://schemas.microsoft.com/office/drawing/2014/main" id="{5FABCFB3-3714-7352-3AC1-0AD47A550A76}"/>
                    </a:ext>
                  </a:extLst>
                </p:cNvPr>
                <p:cNvSpPr/>
                <p:nvPr/>
              </p:nvSpPr>
              <p:spPr>
                <a:xfrm>
                  <a:off x="3773906" y="3578217"/>
                  <a:ext cx="323906" cy="9107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4" name="사각형: 둥근 모서리 543">
                  <a:extLst>
                    <a:ext uri="{FF2B5EF4-FFF2-40B4-BE49-F238E27FC236}">
                      <a16:creationId xmlns:a16="http://schemas.microsoft.com/office/drawing/2014/main" id="{38A7C27C-3EF5-4C3B-1DDB-A36F748711A8}"/>
                    </a:ext>
                  </a:extLst>
                </p:cNvPr>
                <p:cNvSpPr/>
                <p:nvPr/>
              </p:nvSpPr>
              <p:spPr>
                <a:xfrm>
                  <a:off x="3773906" y="3863967"/>
                  <a:ext cx="323906" cy="9107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5" name="사각형: 둥근 모서리 544">
                  <a:extLst>
                    <a:ext uri="{FF2B5EF4-FFF2-40B4-BE49-F238E27FC236}">
                      <a16:creationId xmlns:a16="http://schemas.microsoft.com/office/drawing/2014/main" id="{BE0882FC-D051-BC58-C057-EFB654E528C6}"/>
                    </a:ext>
                  </a:extLst>
                </p:cNvPr>
                <p:cNvSpPr/>
                <p:nvPr/>
              </p:nvSpPr>
              <p:spPr>
                <a:xfrm>
                  <a:off x="3773906" y="4149717"/>
                  <a:ext cx="323906" cy="9107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6" name="사각형: 둥근 모서리 545">
                  <a:extLst>
                    <a:ext uri="{FF2B5EF4-FFF2-40B4-BE49-F238E27FC236}">
                      <a16:creationId xmlns:a16="http://schemas.microsoft.com/office/drawing/2014/main" id="{03480299-2C2E-0527-C1E0-7F86B3C6616A}"/>
                    </a:ext>
                  </a:extLst>
                </p:cNvPr>
                <p:cNvSpPr/>
                <p:nvPr/>
              </p:nvSpPr>
              <p:spPr>
                <a:xfrm>
                  <a:off x="3773906" y="4435467"/>
                  <a:ext cx="323906" cy="9107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7" name="사각형: 둥근 모서리 546">
                  <a:extLst>
                    <a:ext uri="{FF2B5EF4-FFF2-40B4-BE49-F238E27FC236}">
                      <a16:creationId xmlns:a16="http://schemas.microsoft.com/office/drawing/2014/main" id="{06D8CF47-157C-9B0D-250D-F1C5F9B41ABF}"/>
                    </a:ext>
                  </a:extLst>
                </p:cNvPr>
                <p:cNvSpPr/>
                <p:nvPr/>
              </p:nvSpPr>
              <p:spPr>
                <a:xfrm>
                  <a:off x="3773906" y="4721217"/>
                  <a:ext cx="323906" cy="9107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8" name="사각형: 둥근 모서리 547">
                  <a:extLst>
                    <a:ext uri="{FF2B5EF4-FFF2-40B4-BE49-F238E27FC236}">
                      <a16:creationId xmlns:a16="http://schemas.microsoft.com/office/drawing/2014/main" id="{6F8FCFDC-86FB-0F32-5537-48819530DBD9}"/>
                    </a:ext>
                  </a:extLst>
                </p:cNvPr>
                <p:cNvSpPr/>
                <p:nvPr/>
              </p:nvSpPr>
              <p:spPr>
                <a:xfrm>
                  <a:off x="3773906" y="5006967"/>
                  <a:ext cx="323906" cy="9107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9" name="사각형: 둥근 모서리 548">
                  <a:extLst>
                    <a:ext uri="{FF2B5EF4-FFF2-40B4-BE49-F238E27FC236}">
                      <a16:creationId xmlns:a16="http://schemas.microsoft.com/office/drawing/2014/main" id="{F2AC8240-1B3E-498F-4F66-D97AA3BC6017}"/>
                    </a:ext>
                  </a:extLst>
                </p:cNvPr>
                <p:cNvSpPr/>
                <p:nvPr/>
              </p:nvSpPr>
              <p:spPr>
                <a:xfrm>
                  <a:off x="3773906" y="5292717"/>
                  <a:ext cx="323906" cy="9107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50" name="사각형: 둥근 모서리 549">
                  <a:extLst>
                    <a:ext uri="{FF2B5EF4-FFF2-40B4-BE49-F238E27FC236}">
                      <a16:creationId xmlns:a16="http://schemas.microsoft.com/office/drawing/2014/main" id="{88D6C449-5432-913B-C00D-7143379A1AAB}"/>
                    </a:ext>
                  </a:extLst>
                </p:cNvPr>
                <p:cNvSpPr/>
                <p:nvPr/>
              </p:nvSpPr>
              <p:spPr>
                <a:xfrm>
                  <a:off x="3773906" y="5578467"/>
                  <a:ext cx="323906" cy="9107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51" name="사각형: 둥근 모서리 550">
                  <a:extLst>
                    <a:ext uri="{FF2B5EF4-FFF2-40B4-BE49-F238E27FC236}">
                      <a16:creationId xmlns:a16="http://schemas.microsoft.com/office/drawing/2014/main" id="{3A142E32-A09E-3BAF-ECC5-E75662AA6CC8}"/>
                    </a:ext>
                  </a:extLst>
                </p:cNvPr>
                <p:cNvSpPr/>
                <p:nvPr/>
              </p:nvSpPr>
              <p:spPr>
                <a:xfrm>
                  <a:off x="3773906" y="5864217"/>
                  <a:ext cx="323906" cy="9107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grpSp>
            <p:nvGrpSpPr>
              <p:cNvPr id="522" name="그룹 521">
                <a:extLst>
                  <a:ext uri="{FF2B5EF4-FFF2-40B4-BE49-F238E27FC236}">
                    <a16:creationId xmlns:a16="http://schemas.microsoft.com/office/drawing/2014/main" id="{1F1A122C-6DF5-9E73-E7E7-5455ADF2763A}"/>
                  </a:ext>
                </a:extLst>
              </p:cNvPr>
              <p:cNvGrpSpPr/>
              <p:nvPr/>
            </p:nvGrpSpPr>
            <p:grpSpPr>
              <a:xfrm>
                <a:off x="3782159" y="2414081"/>
                <a:ext cx="133350" cy="3562350"/>
                <a:chOff x="3609975" y="2356931"/>
                <a:chExt cx="133350" cy="3562350"/>
              </a:xfrm>
              <a:solidFill>
                <a:schemeClr val="bg1"/>
              </a:solidFill>
            </p:grpSpPr>
            <p:sp>
              <p:nvSpPr>
                <p:cNvPr id="487" name="타원 486">
                  <a:extLst>
                    <a:ext uri="{FF2B5EF4-FFF2-40B4-BE49-F238E27FC236}">
                      <a16:creationId xmlns:a16="http://schemas.microsoft.com/office/drawing/2014/main" id="{96DBAACF-A350-940E-64F1-32C09AF37B3A}"/>
                    </a:ext>
                  </a:extLst>
                </p:cNvPr>
                <p:cNvSpPr/>
                <p:nvPr/>
              </p:nvSpPr>
              <p:spPr>
                <a:xfrm>
                  <a:off x="3609975" y="235693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88" name="타원 487">
                  <a:extLst>
                    <a:ext uri="{FF2B5EF4-FFF2-40B4-BE49-F238E27FC236}">
                      <a16:creationId xmlns:a16="http://schemas.microsoft.com/office/drawing/2014/main" id="{981D3778-91B1-8A80-7FDE-7CD99D5CDF25}"/>
                    </a:ext>
                  </a:extLst>
                </p:cNvPr>
                <p:cNvSpPr/>
                <p:nvPr/>
              </p:nvSpPr>
              <p:spPr>
                <a:xfrm>
                  <a:off x="3609975" y="264268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89" name="타원 488">
                  <a:extLst>
                    <a:ext uri="{FF2B5EF4-FFF2-40B4-BE49-F238E27FC236}">
                      <a16:creationId xmlns:a16="http://schemas.microsoft.com/office/drawing/2014/main" id="{E67F206D-8E56-4529-86A8-0C2B0FD150A0}"/>
                    </a:ext>
                  </a:extLst>
                </p:cNvPr>
                <p:cNvSpPr/>
                <p:nvPr/>
              </p:nvSpPr>
              <p:spPr>
                <a:xfrm>
                  <a:off x="3609975" y="292843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0" name="타원 509">
                  <a:extLst>
                    <a:ext uri="{FF2B5EF4-FFF2-40B4-BE49-F238E27FC236}">
                      <a16:creationId xmlns:a16="http://schemas.microsoft.com/office/drawing/2014/main" id="{B2AAC8C3-697F-5FCD-E3F4-7EE02BD176BE}"/>
                    </a:ext>
                  </a:extLst>
                </p:cNvPr>
                <p:cNvSpPr/>
                <p:nvPr/>
              </p:nvSpPr>
              <p:spPr>
                <a:xfrm>
                  <a:off x="3609975" y="321418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1" name="타원 510">
                  <a:extLst>
                    <a:ext uri="{FF2B5EF4-FFF2-40B4-BE49-F238E27FC236}">
                      <a16:creationId xmlns:a16="http://schemas.microsoft.com/office/drawing/2014/main" id="{72A2472A-C0DE-ED12-0BE0-BF60FD72B268}"/>
                    </a:ext>
                  </a:extLst>
                </p:cNvPr>
                <p:cNvSpPr/>
                <p:nvPr/>
              </p:nvSpPr>
              <p:spPr>
                <a:xfrm>
                  <a:off x="3609975" y="349993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2" name="타원 511">
                  <a:extLst>
                    <a:ext uri="{FF2B5EF4-FFF2-40B4-BE49-F238E27FC236}">
                      <a16:creationId xmlns:a16="http://schemas.microsoft.com/office/drawing/2014/main" id="{0F67C921-A0F6-2FFC-07D8-C2843FB65793}"/>
                    </a:ext>
                  </a:extLst>
                </p:cNvPr>
                <p:cNvSpPr/>
                <p:nvPr/>
              </p:nvSpPr>
              <p:spPr>
                <a:xfrm>
                  <a:off x="3609975" y="378568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3" name="타원 512">
                  <a:extLst>
                    <a:ext uri="{FF2B5EF4-FFF2-40B4-BE49-F238E27FC236}">
                      <a16:creationId xmlns:a16="http://schemas.microsoft.com/office/drawing/2014/main" id="{230F11B0-7C1D-4436-170A-9FEB85C19D63}"/>
                    </a:ext>
                  </a:extLst>
                </p:cNvPr>
                <p:cNvSpPr/>
                <p:nvPr/>
              </p:nvSpPr>
              <p:spPr>
                <a:xfrm>
                  <a:off x="3609975" y="407143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4" name="타원 513">
                  <a:extLst>
                    <a:ext uri="{FF2B5EF4-FFF2-40B4-BE49-F238E27FC236}">
                      <a16:creationId xmlns:a16="http://schemas.microsoft.com/office/drawing/2014/main" id="{343C890C-9A4B-D260-86E5-5917BAD3E16E}"/>
                    </a:ext>
                  </a:extLst>
                </p:cNvPr>
                <p:cNvSpPr/>
                <p:nvPr/>
              </p:nvSpPr>
              <p:spPr>
                <a:xfrm>
                  <a:off x="3609975" y="435718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5" name="타원 514">
                  <a:extLst>
                    <a:ext uri="{FF2B5EF4-FFF2-40B4-BE49-F238E27FC236}">
                      <a16:creationId xmlns:a16="http://schemas.microsoft.com/office/drawing/2014/main" id="{5824B98A-F8DB-E153-FBE8-BC48EDF76B86}"/>
                    </a:ext>
                  </a:extLst>
                </p:cNvPr>
                <p:cNvSpPr/>
                <p:nvPr/>
              </p:nvSpPr>
              <p:spPr>
                <a:xfrm>
                  <a:off x="3609975" y="464293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6" name="타원 515">
                  <a:extLst>
                    <a:ext uri="{FF2B5EF4-FFF2-40B4-BE49-F238E27FC236}">
                      <a16:creationId xmlns:a16="http://schemas.microsoft.com/office/drawing/2014/main" id="{6A671D22-D0DD-4AE1-3C40-A726D011E727}"/>
                    </a:ext>
                  </a:extLst>
                </p:cNvPr>
                <p:cNvSpPr/>
                <p:nvPr/>
              </p:nvSpPr>
              <p:spPr>
                <a:xfrm>
                  <a:off x="3609975" y="492868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7" name="타원 516">
                  <a:extLst>
                    <a:ext uri="{FF2B5EF4-FFF2-40B4-BE49-F238E27FC236}">
                      <a16:creationId xmlns:a16="http://schemas.microsoft.com/office/drawing/2014/main" id="{81F6B984-B130-9EA3-9885-51984EA71D89}"/>
                    </a:ext>
                  </a:extLst>
                </p:cNvPr>
                <p:cNvSpPr/>
                <p:nvPr/>
              </p:nvSpPr>
              <p:spPr>
                <a:xfrm>
                  <a:off x="3609975" y="521443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8" name="타원 517">
                  <a:extLst>
                    <a:ext uri="{FF2B5EF4-FFF2-40B4-BE49-F238E27FC236}">
                      <a16:creationId xmlns:a16="http://schemas.microsoft.com/office/drawing/2014/main" id="{745B1DF8-FCAF-464E-DD48-F71453EA9433}"/>
                    </a:ext>
                  </a:extLst>
                </p:cNvPr>
                <p:cNvSpPr/>
                <p:nvPr/>
              </p:nvSpPr>
              <p:spPr>
                <a:xfrm>
                  <a:off x="3609975" y="550018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9" name="타원 518">
                  <a:extLst>
                    <a:ext uri="{FF2B5EF4-FFF2-40B4-BE49-F238E27FC236}">
                      <a16:creationId xmlns:a16="http://schemas.microsoft.com/office/drawing/2014/main" id="{E037E4CB-35CA-3A03-8DA5-71DE38453E14}"/>
                    </a:ext>
                  </a:extLst>
                </p:cNvPr>
                <p:cNvSpPr/>
                <p:nvPr/>
              </p:nvSpPr>
              <p:spPr>
                <a:xfrm>
                  <a:off x="3609975" y="5785931"/>
                  <a:ext cx="133350" cy="1333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grpSp>
          <p:nvGrpSpPr>
            <p:cNvPr id="578" name="그룹 577">
              <a:extLst>
                <a:ext uri="{FF2B5EF4-FFF2-40B4-BE49-F238E27FC236}">
                  <a16:creationId xmlns:a16="http://schemas.microsoft.com/office/drawing/2014/main" id="{615658BC-0EF4-F676-4714-FC28B3B21E9F}"/>
                </a:ext>
              </a:extLst>
            </p:cNvPr>
            <p:cNvGrpSpPr/>
            <p:nvPr/>
          </p:nvGrpSpPr>
          <p:grpSpPr>
            <a:xfrm>
              <a:off x="3795982" y="2333996"/>
              <a:ext cx="334877" cy="3589053"/>
              <a:chOff x="3821401" y="2459511"/>
              <a:chExt cx="323908" cy="3471490"/>
            </a:xfrm>
          </p:grpSpPr>
          <p:sp>
            <p:nvSpPr>
              <p:cNvPr id="557" name="사각형: 둥근 모서리 556">
                <a:extLst>
                  <a:ext uri="{FF2B5EF4-FFF2-40B4-BE49-F238E27FC236}">
                    <a16:creationId xmlns:a16="http://schemas.microsoft.com/office/drawing/2014/main" id="{6DA02AD7-920A-C235-B428-E9471905ACD5}"/>
                  </a:ext>
                </a:extLst>
              </p:cNvPr>
              <p:cNvSpPr/>
              <p:nvPr/>
            </p:nvSpPr>
            <p:spPr>
              <a:xfrm>
                <a:off x="3821401" y="2459511"/>
                <a:ext cx="323908" cy="42490"/>
              </a:xfrm>
              <a:prstGeom prst="roundRect">
                <a:avLst>
                  <a:gd name="adj" fmla="val 50000"/>
                </a:avLst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58" name="사각형: 둥근 모서리 557">
                <a:extLst>
                  <a:ext uri="{FF2B5EF4-FFF2-40B4-BE49-F238E27FC236}">
                    <a16:creationId xmlns:a16="http://schemas.microsoft.com/office/drawing/2014/main" id="{602C7729-F93E-8A6D-3ED6-5E7A60E55C1D}"/>
                  </a:ext>
                </a:extLst>
              </p:cNvPr>
              <p:cNvSpPr/>
              <p:nvPr/>
            </p:nvSpPr>
            <p:spPr>
              <a:xfrm>
                <a:off x="3821401" y="2745261"/>
                <a:ext cx="323908" cy="42490"/>
              </a:xfrm>
              <a:prstGeom prst="roundRect">
                <a:avLst>
                  <a:gd name="adj" fmla="val 50000"/>
                </a:avLst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59" name="사각형: 둥근 모서리 558">
                <a:extLst>
                  <a:ext uri="{FF2B5EF4-FFF2-40B4-BE49-F238E27FC236}">
                    <a16:creationId xmlns:a16="http://schemas.microsoft.com/office/drawing/2014/main" id="{F691990F-8645-7EAC-A24C-3333F9CF8550}"/>
                  </a:ext>
                </a:extLst>
              </p:cNvPr>
              <p:cNvSpPr/>
              <p:nvPr/>
            </p:nvSpPr>
            <p:spPr>
              <a:xfrm>
                <a:off x="3821401" y="3031011"/>
                <a:ext cx="323908" cy="42490"/>
              </a:xfrm>
              <a:prstGeom prst="roundRect">
                <a:avLst>
                  <a:gd name="adj" fmla="val 50000"/>
                </a:avLst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0" name="사각형: 둥근 모서리 559">
                <a:extLst>
                  <a:ext uri="{FF2B5EF4-FFF2-40B4-BE49-F238E27FC236}">
                    <a16:creationId xmlns:a16="http://schemas.microsoft.com/office/drawing/2014/main" id="{61B649C7-DC40-1C5F-A4C9-28C80D22667E}"/>
                  </a:ext>
                </a:extLst>
              </p:cNvPr>
              <p:cNvSpPr/>
              <p:nvPr/>
            </p:nvSpPr>
            <p:spPr>
              <a:xfrm>
                <a:off x="3821401" y="3316761"/>
                <a:ext cx="323908" cy="42490"/>
              </a:xfrm>
              <a:prstGeom prst="roundRect">
                <a:avLst>
                  <a:gd name="adj" fmla="val 50000"/>
                </a:avLst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1" name="사각형: 둥근 모서리 560">
                <a:extLst>
                  <a:ext uri="{FF2B5EF4-FFF2-40B4-BE49-F238E27FC236}">
                    <a16:creationId xmlns:a16="http://schemas.microsoft.com/office/drawing/2014/main" id="{A23077AD-05FC-A770-3259-B96E9D49942B}"/>
                  </a:ext>
                </a:extLst>
              </p:cNvPr>
              <p:cNvSpPr/>
              <p:nvPr/>
            </p:nvSpPr>
            <p:spPr>
              <a:xfrm>
                <a:off x="3821401" y="3602511"/>
                <a:ext cx="323908" cy="42490"/>
              </a:xfrm>
              <a:prstGeom prst="roundRect">
                <a:avLst>
                  <a:gd name="adj" fmla="val 50000"/>
                </a:avLst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2" name="사각형: 둥근 모서리 561">
                <a:extLst>
                  <a:ext uri="{FF2B5EF4-FFF2-40B4-BE49-F238E27FC236}">
                    <a16:creationId xmlns:a16="http://schemas.microsoft.com/office/drawing/2014/main" id="{8F9A1674-EB3F-E294-E823-2091A92BFEB8}"/>
                  </a:ext>
                </a:extLst>
              </p:cNvPr>
              <p:cNvSpPr/>
              <p:nvPr/>
            </p:nvSpPr>
            <p:spPr>
              <a:xfrm>
                <a:off x="3821401" y="3888261"/>
                <a:ext cx="323908" cy="42490"/>
              </a:xfrm>
              <a:prstGeom prst="roundRect">
                <a:avLst>
                  <a:gd name="adj" fmla="val 50000"/>
                </a:avLst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3" name="사각형: 둥근 모서리 562">
                <a:extLst>
                  <a:ext uri="{FF2B5EF4-FFF2-40B4-BE49-F238E27FC236}">
                    <a16:creationId xmlns:a16="http://schemas.microsoft.com/office/drawing/2014/main" id="{FDE54E11-E50E-6ECA-CB33-7C5E0DD9EAD0}"/>
                  </a:ext>
                </a:extLst>
              </p:cNvPr>
              <p:cNvSpPr/>
              <p:nvPr/>
            </p:nvSpPr>
            <p:spPr>
              <a:xfrm>
                <a:off x="3821401" y="4174011"/>
                <a:ext cx="323908" cy="42490"/>
              </a:xfrm>
              <a:prstGeom prst="roundRect">
                <a:avLst>
                  <a:gd name="adj" fmla="val 50000"/>
                </a:avLst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4" name="사각형: 둥근 모서리 563">
                <a:extLst>
                  <a:ext uri="{FF2B5EF4-FFF2-40B4-BE49-F238E27FC236}">
                    <a16:creationId xmlns:a16="http://schemas.microsoft.com/office/drawing/2014/main" id="{C26F1DE1-60C5-2CD1-9380-349F19DED17E}"/>
                  </a:ext>
                </a:extLst>
              </p:cNvPr>
              <p:cNvSpPr/>
              <p:nvPr/>
            </p:nvSpPr>
            <p:spPr>
              <a:xfrm>
                <a:off x="3821401" y="4459761"/>
                <a:ext cx="323908" cy="42490"/>
              </a:xfrm>
              <a:prstGeom prst="roundRect">
                <a:avLst>
                  <a:gd name="adj" fmla="val 50000"/>
                </a:avLst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5" name="사각형: 둥근 모서리 564">
                <a:extLst>
                  <a:ext uri="{FF2B5EF4-FFF2-40B4-BE49-F238E27FC236}">
                    <a16:creationId xmlns:a16="http://schemas.microsoft.com/office/drawing/2014/main" id="{5DC6278F-9433-3282-0233-A5AF8F7BA45D}"/>
                  </a:ext>
                </a:extLst>
              </p:cNvPr>
              <p:cNvSpPr/>
              <p:nvPr/>
            </p:nvSpPr>
            <p:spPr>
              <a:xfrm>
                <a:off x="3821401" y="4745511"/>
                <a:ext cx="323908" cy="42490"/>
              </a:xfrm>
              <a:prstGeom prst="roundRect">
                <a:avLst>
                  <a:gd name="adj" fmla="val 50000"/>
                </a:avLst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6" name="사각형: 둥근 모서리 565">
                <a:extLst>
                  <a:ext uri="{FF2B5EF4-FFF2-40B4-BE49-F238E27FC236}">
                    <a16:creationId xmlns:a16="http://schemas.microsoft.com/office/drawing/2014/main" id="{ECEF1916-6BF6-09CF-7F51-BD1EBFEA9EC3}"/>
                  </a:ext>
                </a:extLst>
              </p:cNvPr>
              <p:cNvSpPr/>
              <p:nvPr/>
            </p:nvSpPr>
            <p:spPr>
              <a:xfrm>
                <a:off x="3821401" y="5031261"/>
                <a:ext cx="323908" cy="42490"/>
              </a:xfrm>
              <a:prstGeom prst="roundRect">
                <a:avLst>
                  <a:gd name="adj" fmla="val 50000"/>
                </a:avLst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7" name="사각형: 둥근 모서리 566">
                <a:extLst>
                  <a:ext uri="{FF2B5EF4-FFF2-40B4-BE49-F238E27FC236}">
                    <a16:creationId xmlns:a16="http://schemas.microsoft.com/office/drawing/2014/main" id="{0AB12DD8-CC7F-1031-421A-CE9C60B63BDB}"/>
                  </a:ext>
                </a:extLst>
              </p:cNvPr>
              <p:cNvSpPr/>
              <p:nvPr/>
            </p:nvSpPr>
            <p:spPr>
              <a:xfrm>
                <a:off x="3821401" y="5317011"/>
                <a:ext cx="323908" cy="42490"/>
              </a:xfrm>
              <a:prstGeom prst="roundRect">
                <a:avLst>
                  <a:gd name="adj" fmla="val 50000"/>
                </a:avLst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8" name="사각형: 둥근 모서리 567">
                <a:extLst>
                  <a:ext uri="{FF2B5EF4-FFF2-40B4-BE49-F238E27FC236}">
                    <a16:creationId xmlns:a16="http://schemas.microsoft.com/office/drawing/2014/main" id="{B5A12378-D373-C7FA-F340-9B6351F64275}"/>
                  </a:ext>
                </a:extLst>
              </p:cNvPr>
              <p:cNvSpPr/>
              <p:nvPr/>
            </p:nvSpPr>
            <p:spPr>
              <a:xfrm>
                <a:off x="3821401" y="5602761"/>
                <a:ext cx="323908" cy="42490"/>
              </a:xfrm>
              <a:prstGeom prst="roundRect">
                <a:avLst>
                  <a:gd name="adj" fmla="val 50000"/>
                </a:avLst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69" name="사각형: 둥근 모서리 568">
                <a:extLst>
                  <a:ext uri="{FF2B5EF4-FFF2-40B4-BE49-F238E27FC236}">
                    <a16:creationId xmlns:a16="http://schemas.microsoft.com/office/drawing/2014/main" id="{910BAA1D-1ECD-0A31-FDF0-FBDD6E1D6236}"/>
                  </a:ext>
                </a:extLst>
              </p:cNvPr>
              <p:cNvSpPr/>
              <p:nvPr/>
            </p:nvSpPr>
            <p:spPr>
              <a:xfrm>
                <a:off x="3821401" y="5888511"/>
                <a:ext cx="323908" cy="42490"/>
              </a:xfrm>
              <a:prstGeom prst="roundRect">
                <a:avLst>
                  <a:gd name="adj" fmla="val 50000"/>
                </a:avLst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598" name="그룹 597">
            <a:extLst>
              <a:ext uri="{FF2B5EF4-FFF2-40B4-BE49-F238E27FC236}">
                <a16:creationId xmlns:a16="http://schemas.microsoft.com/office/drawing/2014/main" id="{4DB69695-0362-D537-5109-3A794F34A022}"/>
              </a:ext>
            </a:extLst>
          </p:cNvPr>
          <p:cNvGrpSpPr/>
          <p:nvPr/>
        </p:nvGrpSpPr>
        <p:grpSpPr>
          <a:xfrm>
            <a:off x="605545" y="2254445"/>
            <a:ext cx="2998960" cy="3698680"/>
            <a:chOff x="605545" y="2254445"/>
            <a:chExt cx="2998960" cy="3698680"/>
          </a:xfrm>
        </p:grpSpPr>
        <p:grpSp>
          <p:nvGrpSpPr>
            <p:cNvPr id="588" name="그룹 587">
              <a:extLst>
                <a:ext uri="{FF2B5EF4-FFF2-40B4-BE49-F238E27FC236}">
                  <a16:creationId xmlns:a16="http://schemas.microsoft.com/office/drawing/2014/main" id="{2007CBC4-1B2F-0CFB-FC58-4FE0FDF49C2E}"/>
                </a:ext>
              </a:extLst>
            </p:cNvPr>
            <p:cNvGrpSpPr/>
            <p:nvPr/>
          </p:nvGrpSpPr>
          <p:grpSpPr>
            <a:xfrm>
              <a:off x="605545" y="2254445"/>
              <a:ext cx="2998960" cy="1126930"/>
              <a:chOff x="605545" y="2254445"/>
              <a:chExt cx="2998960" cy="1126930"/>
            </a:xfrm>
          </p:grpSpPr>
          <p:grpSp>
            <p:nvGrpSpPr>
              <p:cNvPr id="582" name="그룹 581">
                <a:extLst>
                  <a:ext uri="{FF2B5EF4-FFF2-40B4-BE49-F238E27FC236}">
                    <a16:creationId xmlns:a16="http://schemas.microsoft.com/office/drawing/2014/main" id="{1C53655E-82A6-F20B-D9FD-89BFB966EDEB}"/>
                  </a:ext>
                </a:extLst>
              </p:cNvPr>
              <p:cNvGrpSpPr/>
              <p:nvPr/>
            </p:nvGrpSpPr>
            <p:grpSpPr>
              <a:xfrm>
                <a:off x="605545" y="2254445"/>
                <a:ext cx="2998960" cy="1126930"/>
                <a:chOff x="605545" y="2263970"/>
                <a:chExt cx="2998960" cy="1126930"/>
              </a:xfrm>
            </p:grpSpPr>
            <p:sp>
              <p:nvSpPr>
                <p:cNvPr id="580" name="사각형: 둥근 모서리 579">
                  <a:extLst>
                    <a:ext uri="{FF2B5EF4-FFF2-40B4-BE49-F238E27FC236}">
                      <a16:creationId xmlns:a16="http://schemas.microsoft.com/office/drawing/2014/main" id="{F5A6117E-E0B3-5CCB-91CB-408C380E8E15}"/>
                    </a:ext>
                  </a:extLst>
                </p:cNvPr>
                <p:cNvSpPr/>
                <p:nvPr/>
              </p:nvSpPr>
              <p:spPr>
                <a:xfrm>
                  <a:off x="605545" y="2531671"/>
                  <a:ext cx="2998960" cy="859229"/>
                </a:xfrm>
                <a:prstGeom prst="roundRect">
                  <a:avLst>
                    <a:gd name="adj" fmla="val 1015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5400000" rotWithShape="0">
                    <a:schemeClr val="bg1">
                      <a:lumMod val="8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81" name="TextBox 580">
                  <a:extLst>
                    <a:ext uri="{FF2B5EF4-FFF2-40B4-BE49-F238E27FC236}">
                      <a16:creationId xmlns:a16="http://schemas.microsoft.com/office/drawing/2014/main" id="{17D1091D-FD45-7F64-6DBF-6284B91D4DFC}"/>
                    </a:ext>
                  </a:extLst>
                </p:cNvPr>
                <p:cNvSpPr txBox="1"/>
                <p:nvPr/>
              </p:nvSpPr>
              <p:spPr>
                <a:xfrm>
                  <a:off x="625058" y="2263970"/>
                  <a:ext cx="102111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/>
                    <a:t>해당 성취기준</a:t>
                  </a:r>
                </a:p>
              </p:txBody>
            </p:sp>
          </p:grpSp>
          <p:sp>
            <p:nvSpPr>
              <p:cNvPr id="587" name="TextBox 586">
                <a:extLst>
                  <a:ext uri="{FF2B5EF4-FFF2-40B4-BE49-F238E27FC236}">
                    <a16:creationId xmlns:a16="http://schemas.microsoft.com/office/drawing/2014/main" id="{C175B1F4-D7DA-79BB-D7E4-3F4C9A98057F}"/>
                  </a:ext>
                </a:extLst>
              </p:cNvPr>
              <p:cNvSpPr txBox="1"/>
              <p:nvPr/>
            </p:nvSpPr>
            <p:spPr>
              <a:xfrm>
                <a:off x="774533" y="2674761"/>
                <a:ext cx="266098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200" b="0" dirty="0"/>
                  <a:t>[9</a:t>
                </a:r>
                <a:r>
                  <a:rPr lang="ko-KR" altLang="en-US" sz="1200" b="0" dirty="0"/>
                  <a:t>기가</a:t>
                </a:r>
                <a:r>
                  <a:rPr lang="en-US" altLang="ko-KR" sz="1200" b="0" dirty="0"/>
                  <a:t>02-01] </a:t>
                </a:r>
                <a:r>
                  <a:rPr lang="ko-KR" altLang="en-US" sz="1200" b="0" dirty="0"/>
                  <a:t>생활자원의 종류와 특성 및 </a:t>
                </a:r>
                <a:endParaRPr lang="en-US" altLang="ko-KR" sz="1200" b="0" dirty="0"/>
              </a:p>
              <a:p>
                <a:pPr algn="ctr"/>
                <a:r>
                  <a:rPr lang="ko-KR" altLang="en-US" sz="1200" b="0" dirty="0"/>
                  <a:t>순환과정을 이해하고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의식주 자원관리의 </a:t>
                </a:r>
                <a:endParaRPr lang="en-US" altLang="ko-KR" sz="1200" b="0" dirty="0"/>
              </a:p>
              <a:p>
                <a:pPr algn="ctr"/>
                <a:r>
                  <a:rPr lang="ko-KR" altLang="en-US" sz="1200" b="0" dirty="0"/>
                  <a:t>중요성을 인식한다</a:t>
                </a:r>
                <a:r>
                  <a:rPr lang="en-US" altLang="ko-KR" sz="1200" b="0" dirty="0"/>
                  <a:t>.</a:t>
                </a:r>
              </a:p>
            </p:txBody>
          </p:sp>
        </p:grpSp>
        <p:grpSp>
          <p:nvGrpSpPr>
            <p:cNvPr id="596" name="그룹 595">
              <a:extLst>
                <a:ext uri="{FF2B5EF4-FFF2-40B4-BE49-F238E27FC236}">
                  <a16:creationId xmlns:a16="http://schemas.microsoft.com/office/drawing/2014/main" id="{1C4896E9-1AC3-0959-2F36-D12CE1B9D5F4}"/>
                </a:ext>
              </a:extLst>
            </p:cNvPr>
            <p:cNvGrpSpPr/>
            <p:nvPr/>
          </p:nvGrpSpPr>
          <p:grpSpPr>
            <a:xfrm>
              <a:off x="605545" y="3635570"/>
              <a:ext cx="2998960" cy="2317555"/>
              <a:chOff x="605545" y="3635570"/>
              <a:chExt cx="2998960" cy="2317555"/>
            </a:xfrm>
          </p:grpSpPr>
          <p:grpSp>
            <p:nvGrpSpPr>
              <p:cNvPr id="583" name="그룹 582">
                <a:extLst>
                  <a:ext uri="{FF2B5EF4-FFF2-40B4-BE49-F238E27FC236}">
                    <a16:creationId xmlns:a16="http://schemas.microsoft.com/office/drawing/2014/main" id="{B8AEDA5F-F4ED-0472-E1F7-44F82DD77FAB}"/>
                  </a:ext>
                </a:extLst>
              </p:cNvPr>
              <p:cNvGrpSpPr/>
              <p:nvPr/>
            </p:nvGrpSpPr>
            <p:grpSpPr>
              <a:xfrm>
                <a:off x="605545" y="3635570"/>
                <a:ext cx="2998960" cy="2317555"/>
                <a:chOff x="605545" y="2263970"/>
                <a:chExt cx="2998960" cy="2317555"/>
              </a:xfrm>
            </p:grpSpPr>
            <p:sp>
              <p:nvSpPr>
                <p:cNvPr id="584" name="사각형: 둥근 모서리 583">
                  <a:extLst>
                    <a:ext uri="{FF2B5EF4-FFF2-40B4-BE49-F238E27FC236}">
                      <a16:creationId xmlns:a16="http://schemas.microsoft.com/office/drawing/2014/main" id="{5F971267-C0D9-42B6-7ECD-E4FF2938730E}"/>
                    </a:ext>
                  </a:extLst>
                </p:cNvPr>
                <p:cNvSpPr/>
                <p:nvPr/>
              </p:nvSpPr>
              <p:spPr>
                <a:xfrm>
                  <a:off x="605545" y="2531671"/>
                  <a:ext cx="2998960" cy="2049854"/>
                </a:xfrm>
                <a:prstGeom prst="roundRect">
                  <a:avLst>
                    <a:gd name="adj" fmla="val 4305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5400000" rotWithShape="0">
                    <a:schemeClr val="bg1">
                      <a:lumMod val="8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85" name="TextBox 584">
                  <a:extLst>
                    <a:ext uri="{FF2B5EF4-FFF2-40B4-BE49-F238E27FC236}">
                      <a16:creationId xmlns:a16="http://schemas.microsoft.com/office/drawing/2014/main" id="{1B2B3B4F-5BDB-5332-2129-A78A80F77BF9}"/>
                    </a:ext>
                  </a:extLst>
                </p:cNvPr>
                <p:cNvSpPr txBox="1"/>
                <p:nvPr/>
              </p:nvSpPr>
              <p:spPr>
                <a:xfrm>
                  <a:off x="625058" y="2263970"/>
                  <a:ext cx="102111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/>
                    <a:t>성취기준 해설</a:t>
                  </a:r>
                </a:p>
              </p:txBody>
            </p:sp>
            <p:sp>
              <p:nvSpPr>
                <p:cNvPr id="597" name="사각형: 둥근 모서리 596">
                  <a:extLst>
                    <a:ext uri="{FF2B5EF4-FFF2-40B4-BE49-F238E27FC236}">
                      <a16:creationId xmlns:a16="http://schemas.microsoft.com/office/drawing/2014/main" id="{3475C0E3-BD49-07C9-658F-F044563C7EC8}"/>
                    </a:ext>
                  </a:extLst>
                </p:cNvPr>
                <p:cNvSpPr/>
                <p:nvPr/>
              </p:nvSpPr>
              <p:spPr>
                <a:xfrm>
                  <a:off x="660401" y="2589774"/>
                  <a:ext cx="2889250" cy="1933649"/>
                </a:xfrm>
                <a:prstGeom prst="roundRect">
                  <a:avLst>
                    <a:gd name="adj" fmla="val 3320"/>
                  </a:avLst>
                </a:prstGeom>
                <a:solidFill>
                  <a:srgbClr val="DCF1F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595" name="TextBox 594">
                <a:extLst>
                  <a:ext uri="{FF2B5EF4-FFF2-40B4-BE49-F238E27FC236}">
                    <a16:creationId xmlns:a16="http://schemas.microsoft.com/office/drawing/2014/main" id="{487AF0A3-84C7-7DEC-DE91-6C337943BE41}"/>
                  </a:ext>
                </a:extLst>
              </p:cNvPr>
              <p:cNvSpPr txBox="1"/>
              <p:nvPr/>
            </p:nvSpPr>
            <p:spPr>
              <a:xfrm>
                <a:off x="769283" y="4064457"/>
                <a:ext cx="2651367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sz="1200" b="0" dirty="0"/>
                  <a:t>이 성취기준은 생활자원을 인적</a:t>
                </a:r>
                <a:r>
                  <a:rPr lang="en-US" altLang="ko-KR" sz="1200" b="0" dirty="0"/>
                  <a:t>·</a:t>
                </a:r>
                <a:r>
                  <a:rPr lang="ko-KR" altLang="en-US" sz="1200" b="0" dirty="0"/>
                  <a:t>물적 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자원으로</a:t>
                </a:r>
                <a:r>
                  <a:rPr lang="en-US" altLang="ko-KR" sz="1200" b="0" dirty="0"/>
                  <a:t> </a:t>
                </a:r>
                <a:r>
                  <a:rPr lang="ko-KR" altLang="en-US" sz="1200" b="0" dirty="0"/>
                  <a:t>구분하고 일상생활을 영위하는데 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필수적인 의식주 자원이 물적 자원에 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포함됨을 이해한다</a:t>
                </a:r>
                <a:r>
                  <a:rPr lang="en-US" altLang="ko-KR" sz="1200" b="0" dirty="0"/>
                  <a:t>. </a:t>
                </a:r>
              </a:p>
              <a:p>
                <a:r>
                  <a:rPr lang="ko-KR" altLang="en-US" sz="1200" b="0" dirty="0"/>
                  <a:t>점차 심각해지는 기후위기에 대응하여 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인간과 자연이 공존하기 위해서는 순환 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가능성을 고려한 의식주 자원관리가 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중요함을 인식할 수 있게 한다</a:t>
                </a:r>
                <a:r>
                  <a:rPr lang="en-US" altLang="ko-KR" sz="1200" b="0" dirty="0"/>
                  <a:t>.</a:t>
                </a:r>
              </a:p>
            </p:txBody>
          </p:sp>
        </p:grp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5C6E9095-F6B5-717F-BC82-5429193F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2305" y="4170114"/>
            <a:ext cx="1237595" cy="1726119"/>
          </a:xfrm>
          <a:prstGeom prst="roundRect">
            <a:avLst>
              <a:gd name="adj" fmla="val 2044"/>
            </a:avLst>
          </a:prstGeom>
          <a:ln>
            <a:solidFill>
              <a:schemeClr val="bg1"/>
            </a:solidFill>
          </a:ln>
        </p:spPr>
      </p:pic>
      <p:grpSp>
        <p:nvGrpSpPr>
          <p:cNvPr id="612" name="그룹 611">
            <a:extLst>
              <a:ext uri="{FF2B5EF4-FFF2-40B4-BE49-F238E27FC236}">
                <a16:creationId xmlns:a16="http://schemas.microsoft.com/office/drawing/2014/main" id="{AE35DEFE-4EDF-07E3-98EA-316371236D4C}"/>
              </a:ext>
            </a:extLst>
          </p:cNvPr>
          <p:cNvGrpSpPr/>
          <p:nvPr/>
        </p:nvGrpSpPr>
        <p:grpSpPr>
          <a:xfrm>
            <a:off x="4344349" y="2261771"/>
            <a:ext cx="4160520" cy="382663"/>
            <a:chOff x="4344349" y="2261771"/>
            <a:chExt cx="4160520" cy="382663"/>
          </a:xfrm>
        </p:grpSpPr>
        <p:grpSp>
          <p:nvGrpSpPr>
            <p:cNvPr id="610" name="그룹 609">
              <a:extLst>
                <a:ext uri="{FF2B5EF4-FFF2-40B4-BE49-F238E27FC236}">
                  <a16:creationId xmlns:a16="http://schemas.microsoft.com/office/drawing/2014/main" id="{6D6C2491-6181-FD88-ACE1-CF94AD59D1E4}"/>
                </a:ext>
              </a:extLst>
            </p:cNvPr>
            <p:cNvGrpSpPr/>
            <p:nvPr/>
          </p:nvGrpSpPr>
          <p:grpSpPr>
            <a:xfrm>
              <a:off x="4344349" y="2261771"/>
              <a:ext cx="4160520" cy="382663"/>
              <a:chOff x="4344349" y="2279165"/>
              <a:chExt cx="4160520" cy="347875"/>
            </a:xfrm>
          </p:grpSpPr>
          <p:sp>
            <p:nvSpPr>
              <p:cNvPr id="607" name="사각형: 둥근 모서리 606">
                <a:extLst>
                  <a:ext uri="{FF2B5EF4-FFF2-40B4-BE49-F238E27FC236}">
                    <a16:creationId xmlns:a16="http://schemas.microsoft.com/office/drawing/2014/main" id="{27CC41CD-D291-AA0A-8774-E5F38EB50C8D}"/>
                  </a:ext>
                </a:extLst>
              </p:cNvPr>
              <p:cNvSpPr/>
              <p:nvPr/>
            </p:nvSpPr>
            <p:spPr>
              <a:xfrm>
                <a:off x="4344349" y="2279165"/>
                <a:ext cx="4160520" cy="34787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609" name="사각형: 둥근 모서리 608">
                <a:extLst>
                  <a:ext uri="{FF2B5EF4-FFF2-40B4-BE49-F238E27FC236}">
                    <a16:creationId xmlns:a16="http://schemas.microsoft.com/office/drawing/2014/main" id="{5A3F703A-4478-6F8A-89FD-B2CC3E07AA0E}"/>
                  </a:ext>
                </a:extLst>
              </p:cNvPr>
              <p:cNvSpPr/>
              <p:nvPr/>
            </p:nvSpPr>
            <p:spPr>
              <a:xfrm>
                <a:off x="4387851" y="2318907"/>
                <a:ext cx="4073518" cy="268391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0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600" name="TextBox 599">
              <a:extLst>
                <a:ext uri="{FF2B5EF4-FFF2-40B4-BE49-F238E27FC236}">
                  <a16:creationId xmlns:a16="http://schemas.microsoft.com/office/drawing/2014/main" id="{3883736F-B2BA-8676-3844-439139660F0F}"/>
                </a:ext>
              </a:extLst>
            </p:cNvPr>
            <p:cNvSpPr txBox="1"/>
            <p:nvPr/>
          </p:nvSpPr>
          <p:spPr>
            <a:xfrm>
              <a:off x="4751074" y="2329992"/>
              <a:ext cx="3347070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/>
              <a:r>
                <a:rPr lang="ko-KR" altLang="en-US" sz="1600" dirty="0">
                  <a:solidFill>
                    <a:schemeClr val="bg1"/>
                  </a:solidFill>
                </a:rPr>
                <a:t>지속가능한 생활 아이디어 제안서 만들기</a:t>
              </a:r>
            </a:p>
          </p:txBody>
        </p:sp>
      </p:grpSp>
      <p:grpSp>
        <p:nvGrpSpPr>
          <p:cNvPr id="622" name="그룹 621">
            <a:extLst>
              <a:ext uri="{FF2B5EF4-FFF2-40B4-BE49-F238E27FC236}">
                <a16:creationId xmlns:a16="http://schemas.microsoft.com/office/drawing/2014/main" id="{60530884-7FD8-D83B-3452-DE1F43CBCB26}"/>
              </a:ext>
            </a:extLst>
          </p:cNvPr>
          <p:cNvGrpSpPr/>
          <p:nvPr/>
        </p:nvGrpSpPr>
        <p:grpSpPr>
          <a:xfrm>
            <a:off x="4653757" y="2768478"/>
            <a:ext cx="3541705" cy="455199"/>
            <a:chOff x="4660826" y="2766691"/>
            <a:chExt cx="3541705" cy="455199"/>
          </a:xfrm>
        </p:grpSpPr>
        <p:sp>
          <p:nvSpPr>
            <p:cNvPr id="614" name="TextBox 613">
              <a:extLst>
                <a:ext uri="{FF2B5EF4-FFF2-40B4-BE49-F238E27FC236}">
                  <a16:creationId xmlns:a16="http://schemas.microsoft.com/office/drawing/2014/main" id="{F29D91A9-E8B4-4522-8E70-45A32571A5B7}"/>
                </a:ext>
              </a:extLst>
            </p:cNvPr>
            <p:cNvSpPr txBox="1"/>
            <p:nvPr/>
          </p:nvSpPr>
          <p:spPr>
            <a:xfrm>
              <a:off x="4900009" y="2791003"/>
              <a:ext cx="3063338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/>
              <a:r>
                <a:rPr lang="ko-KR" altLang="en-US" sz="1400" dirty="0"/>
                <a:t>지속가능한 의식주생활 아이디어 공모전에</a:t>
              </a:r>
              <a:endParaRPr lang="en-US" altLang="ko-KR" sz="1400" dirty="0"/>
            </a:p>
            <a:p>
              <a:pPr algn="ctr"/>
              <a:r>
                <a:rPr lang="ko-KR" altLang="en-US" sz="1400" dirty="0"/>
                <a:t>도전하라</a:t>
              </a:r>
            </a:p>
          </p:txBody>
        </p:sp>
        <p:grpSp>
          <p:nvGrpSpPr>
            <p:cNvPr id="621" name="그룹 620">
              <a:extLst>
                <a:ext uri="{FF2B5EF4-FFF2-40B4-BE49-F238E27FC236}">
                  <a16:creationId xmlns:a16="http://schemas.microsoft.com/office/drawing/2014/main" id="{B9BEB41C-1ACB-DBA1-7FB2-090FEE0B9C94}"/>
                </a:ext>
              </a:extLst>
            </p:cNvPr>
            <p:cNvGrpSpPr/>
            <p:nvPr/>
          </p:nvGrpSpPr>
          <p:grpSpPr>
            <a:xfrm>
              <a:off x="4660826" y="2766691"/>
              <a:ext cx="3541705" cy="135260"/>
              <a:chOff x="4660826" y="2766691"/>
              <a:chExt cx="3541705" cy="135260"/>
            </a:xfrm>
          </p:grpSpPr>
          <p:grpSp>
            <p:nvGrpSpPr>
              <p:cNvPr id="617" name="그룹 616">
                <a:extLst>
                  <a:ext uri="{FF2B5EF4-FFF2-40B4-BE49-F238E27FC236}">
                    <a16:creationId xmlns:a16="http://schemas.microsoft.com/office/drawing/2014/main" id="{C807827F-9FC9-7C84-4E66-3ADF580F8067}"/>
                  </a:ext>
                </a:extLst>
              </p:cNvPr>
              <p:cNvGrpSpPr/>
              <p:nvPr/>
            </p:nvGrpSpPr>
            <p:grpSpPr>
              <a:xfrm>
                <a:off x="4660826" y="2766691"/>
                <a:ext cx="182555" cy="135260"/>
                <a:chOff x="774626" y="3846190"/>
                <a:chExt cx="384253" cy="284703"/>
              </a:xfrm>
            </p:grpSpPr>
            <p:sp>
              <p:nvSpPr>
                <p:cNvPr id="615" name="자유형: 도형 614">
                  <a:extLst>
                    <a:ext uri="{FF2B5EF4-FFF2-40B4-BE49-F238E27FC236}">
                      <a16:creationId xmlns:a16="http://schemas.microsoft.com/office/drawing/2014/main" id="{6EA9E677-B595-CB3D-33C2-DBCAC2656B7D}"/>
                    </a:ext>
                  </a:extLst>
                </p:cNvPr>
                <p:cNvSpPr/>
                <p:nvPr/>
              </p:nvSpPr>
              <p:spPr>
                <a:xfrm>
                  <a:off x="977500" y="3846190"/>
                  <a:ext cx="181379" cy="284703"/>
                </a:xfrm>
                <a:custGeom>
                  <a:avLst/>
                  <a:gdLst>
                    <a:gd name="connsiteX0" fmla="*/ 118777 w 137445"/>
                    <a:gd name="connsiteY0" fmla="*/ 96012 h 215741"/>
                    <a:gd name="connsiteX1" fmla="*/ 87344 w 137445"/>
                    <a:gd name="connsiteY1" fmla="*/ 80391 h 215741"/>
                    <a:gd name="connsiteX2" fmla="*/ 100013 w 137445"/>
                    <a:gd name="connsiteY2" fmla="*/ 54102 h 215741"/>
                    <a:gd name="connsiteX3" fmla="*/ 128016 w 137445"/>
                    <a:gd name="connsiteY3" fmla="*/ 23527 h 215741"/>
                    <a:gd name="connsiteX4" fmla="*/ 112205 w 137445"/>
                    <a:gd name="connsiteY4" fmla="*/ 0 h 215741"/>
                    <a:gd name="connsiteX5" fmla="*/ 56579 w 137445"/>
                    <a:gd name="connsiteY5" fmla="*/ 34671 h 215741"/>
                    <a:gd name="connsiteX6" fmla="*/ 15240 w 137445"/>
                    <a:gd name="connsiteY6" fmla="*/ 92297 h 215741"/>
                    <a:gd name="connsiteX7" fmla="*/ 0 w 137445"/>
                    <a:gd name="connsiteY7" fmla="*/ 153257 h 215741"/>
                    <a:gd name="connsiteX8" fmla="*/ 18669 w 137445"/>
                    <a:gd name="connsiteY8" fmla="*/ 199073 h 215741"/>
                    <a:gd name="connsiteX9" fmla="*/ 66389 w 137445"/>
                    <a:gd name="connsiteY9" fmla="*/ 215741 h 215741"/>
                    <a:gd name="connsiteX10" fmla="*/ 116491 w 137445"/>
                    <a:gd name="connsiteY10" fmla="*/ 192215 h 215741"/>
                    <a:gd name="connsiteX11" fmla="*/ 137446 w 137445"/>
                    <a:gd name="connsiteY11" fmla="*/ 140208 h 215741"/>
                    <a:gd name="connsiteX12" fmla="*/ 118872 w 137445"/>
                    <a:gd name="connsiteY12" fmla="*/ 96107 h 215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7445" h="215741">
                      <a:moveTo>
                        <a:pt x="118777" y="96012"/>
                      </a:moveTo>
                      <a:cubicBezTo>
                        <a:pt x="106394" y="85630"/>
                        <a:pt x="95917" y="80391"/>
                        <a:pt x="87344" y="80391"/>
                      </a:cubicBezTo>
                      <a:cubicBezTo>
                        <a:pt x="87916" y="74962"/>
                        <a:pt x="92107" y="66199"/>
                        <a:pt x="100013" y="54102"/>
                      </a:cubicBezTo>
                      <a:cubicBezTo>
                        <a:pt x="107823" y="42005"/>
                        <a:pt x="117158" y="31814"/>
                        <a:pt x="128016" y="23527"/>
                      </a:cubicBezTo>
                      <a:cubicBezTo>
                        <a:pt x="127159" y="13240"/>
                        <a:pt x="121920" y="5429"/>
                        <a:pt x="112205" y="0"/>
                      </a:cubicBezTo>
                      <a:cubicBezTo>
                        <a:pt x="92488" y="6001"/>
                        <a:pt x="74009" y="17526"/>
                        <a:pt x="56579" y="34671"/>
                      </a:cubicBezTo>
                      <a:cubicBezTo>
                        <a:pt x="39148" y="51816"/>
                        <a:pt x="25432" y="70961"/>
                        <a:pt x="15240" y="92297"/>
                      </a:cubicBezTo>
                      <a:cubicBezTo>
                        <a:pt x="5144" y="113538"/>
                        <a:pt x="0" y="133922"/>
                        <a:pt x="0" y="153257"/>
                      </a:cubicBezTo>
                      <a:cubicBezTo>
                        <a:pt x="0" y="172593"/>
                        <a:pt x="6191" y="187928"/>
                        <a:pt x="18669" y="199073"/>
                      </a:cubicBezTo>
                      <a:cubicBezTo>
                        <a:pt x="31052" y="210217"/>
                        <a:pt x="46958" y="215741"/>
                        <a:pt x="66389" y="215741"/>
                      </a:cubicBezTo>
                      <a:cubicBezTo>
                        <a:pt x="85820" y="215741"/>
                        <a:pt x="102489" y="207931"/>
                        <a:pt x="116491" y="192215"/>
                      </a:cubicBezTo>
                      <a:cubicBezTo>
                        <a:pt x="130493" y="176498"/>
                        <a:pt x="137446" y="159163"/>
                        <a:pt x="137446" y="140208"/>
                      </a:cubicBezTo>
                      <a:cubicBezTo>
                        <a:pt x="137446" y="121253"/>
                        <a:pt x="131255" y="106585"/>
                        <a:pt x="118872" y="961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  <p:sp>
              <p:nvSpPr>
                <p:cNvPr id="616" name="자유형: 도형 615">
                  <a:extLst>
                    <a:ext uri="{FF2B5EF4-FFF2-40B4-BE49-F238E27FC236}">
                      <a16:creationId xmlns:a16="http://schemas.microsoft.com/office/drawing/2014/main" id="{B8F839C3-2340-571B-F4FE-C6FB7B1D3565}"/>
                    </a:ext>
                  </a:extLst>
                </p:cNvPr>
                <p:cNvSpPr/>
                <p:nvPr/>
              </p:nvSpPr>
              <p:spPr>
                <a:xfrm>
                  <a:off x="774626" y="3846190"/>
                  <a:ext cx="181882" cy="284576"/>
                </a:xfrm>
                <a:custGeom>
                  <a:avLst/>
                  <a:gdLst>
                    <a:gd name="connsiteX0" fmla="*/ 119253 w 137826"/>
                    <a:gd name="connsiteY0" fmla="*/ 96012 h 215645"/>
                    <a:gd name="connsiteX1" fmla="*/ 87821 w 137826"/>
                    <a:gd name="connsiteY1" fmla="*/ 80391 h 215645"/>
                    <a:gd name="connsiteX2" fmla="*/ 100489 w 137826"/>
                    <a:gd name="connsiteY2" fmla="*/ 54102 h 215645"/>
                    <a:gd name="connsiteX3" fmla="*/ 128111 w 137826"/>
                    <a:gd name="connsiteY3" fmla="*/ 23527 h 215645"/>
                    <a:gd name="connsiteX4" fmla="*/ 112300 w 137826"/>
                    <a:gd name="connsiteY4" fmla="*/ 0 h 215645"/>
                    <a:gd name="connsiteX5" fmla="*/ 34195 w 137826"/>
                    <a:gd name="connsiteY5" fmla="*/ 61246 h 215645"/>
                    <a:gd name="connsiteX6" fmla="*/ 0 w 137826"/>
                    <a:gd name="connsiteY6" fmla="*/ 145447 h 215645"/>
                    <a:gd name="connsiteX7" fmla="*/ 18860 w 137826"/>
                    <a:gd name="connsiteY7" fmla="*/ 198977 h 215645"/>
                    <a:gd name="connsiteX8" fmla="*/ 66770 w 137826"/>
                    <a:gd name="connsiteY8" fmla="*/ 215646 h 215645"/>
                    <a:gd name="connsiteX9" fmla="*/ 116872 w 137826"/>
                    <a:gd name="connsiteY9" fmla="*/ 192119 h 215645"/>
                    <a:gd name="connsiteX10" fmla="*/ 137827 w 137826"/>
                    <a:gd name="connsiteY10" fmla="*/ 140113 h 215645"/>
                    <a:gd name="connsiteX11" fmla="*/ 119158 w 137826"/>
                    <a:gd name="connsiteY11" fmla="*/ 96012 h 21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7826" h="215645">
                      <a:moveTo>
                        <a:pt x="119253" y="96012"/>
                      </a:moveTo>
                      <a:cubicBezTo>
                        <a:pt x="106871" y="85630"/>
                        <a:pt x="96298" y="80391"/>
                        <a:pt x="87821" y="80391"/>
                      </a:cubicBezTo>
                      <a:cubicBezTo>
                        <a:pt x="88392" y="74962"/>
                        <a:pt x="92583" y="66199"/>
                        <a:pt x="100489" y="54102"/>
                      </a:cubicBezTo>
                      <a:cubicBezTo>
                        <a:pt x="108299" y="42005"/>
                        <a:pt x="117539" y="31814"/>
                        <a:pt x="128111" y="23527"/>
                      </a:cubicBezTo>
                      <a:cubicBezTo>
                        <a:pt x="127254" y="12954"/>
                        <a:pt x="121920" y="5144"/>
                        <a:pt x="112300" y="0"/>
                      </a:cubicBezTo>
                      <a:cubicBezTo>
                        <a:pt x="82868" y="9144"/>
                        <a:pt x="56864" y="29527"/>
                        <a:pt x="34195" y="61246"/>
                      </a:cubicBezTo>
                      <a:cubicBezTo>
                        <a:pt x="11335" y="92774"/>
                        <a:pt x="0" y="120872"/>
                        <a:pt x="0" y="145447"/>
                      </a:cubicBezTo>
                      <a:cubicBezTo>
                        <a:pt x="0" y="170021"/>
                        <a:pt x="6287" y="187833"/>
                        <a:pt x="18860" y="198977"/>
                      </a:cubicBezTo>
                      <a:cubicBezTo>
                        <a:pt x="31433" y="210122"/>
                        <a:pt x="47435" y="215646"/>
                        <a:pt x="66770" y="215646"/>
                      </a:cubicBezTo>
                      <a:cubicBezTo>
                        <a:pt x="86106" y="215646"/>
                        <a:pt x="102870" y="207836"/>
                        <a:pt x="116872" y="192119"/>
                      </a:cubicBezTo>
                      <a:cubicBezTo>
                        <a:pt x="130874" y="176403"/>
                        <a:pt x="137827" y="159067"/>
                        <a:pt x="137827" y="140113"/>
                      </a:cubicBezTo>
                      <a:cubicBezTo>
                        <a:pt x="137827" y="121158"/>
                        <a:pt x="131636" y="106489"/>
                        <a:pt x="119158" y="96012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  <p:grpSp>
            <p:nvGrpSpPr>
              <p:cNvPr id="618" name="그룹 617">
                <a:extLst>
                  <a:ext uri="{FF2B5EF4-FFF2-40B4-BE49-F238E27FC236}">
                    <a16:creationId xmlns:a16="http://schemas.microsoft.com/office/drawing/2014/main" id="{5B9C3EE6-F4C1-36AC-E165-5E64CF1993F1}"/>
                  </a:ext>
                </a:extLst>
              </p:cNvPr>
              <p:cNvGrpSpPr/>
              <p:nvPr/>
            </p:nvGrpSpPr>
            <p:grpSpPr>
              <a:xfrm rot="10800000">
                <a:off x="8019976" y="2766691"/>
                <a:ext cx="182555" cy="135260"/>
                <a:chOff x="774626" y="3846190"/>
                <a:chExt cx="384253" cy="284703"/>
              </a:xfrm>
            </p:grpSpPr>
            <p:sp>
              <p:nvSpPr>
                <p:cNvPr id="619" name="자유형: 도형 618">
                  <a:extLst>
                    <a:ext uri="{FF2B5EF4-FFF2-40B4-BE49-F238E27FC236}">
                      <a16:creationId xmlns:a16="http://schemas.microsoft.com/office/drawing/2014/main" id="{ECDC6CE9-6369-A0E9-FC8E-65553EAD5B4D}"/>
                    </a:ext>
                  </a:extLst>
                </p:cNvPr>
                <p:cNvSpPr/>
                <p:nvPr/>
              </p:nvSpPr>
              <p:spPr>
                <a:xfrm>
                  <a:off x="977500" y="3846190"/>
                  <a:ext cx="181379" cy="284703"/>
                </a:xfrm>
                <a:custGeom>
                  <a:avLst/>
                  <a:gdLst>
                    <a:gd name="connsiteX0" fmla="*/ 118777 w 137445"/>
                    <a:gd name="connsiteY0" fmla="*/ 96012 h 215741"/>
                    <a:gd name="connsiteX1" fmla="*/ 87344 w 137445"/>
                    <a:gd name="connsiteY1" fmla="*/ 80391 h 215741"/>
                    <a:gd name="connsiteX2" fmla="*/ 100013 w 137445"/>
                    <a:gd name="connsiteY2" fmla="*/ 54102 h 215741"/>
                    <a:gd name="connsiteX3" fmla="*/ 128016 w 137445"/>
                    <a:gd name="connsiteY3" fmla="*/ 23527 h 215741"/>
                    <a:gd name="connsiteX4" fmla="*/ 112205 w 137445"/>
                    <a:gd name="connsiteY4" fmla="*/ 0 h 215741"/>
                    <a:gd name="connsiteX5" fmla="*/ 56579 w 137445"/>
                    <a:gd name="connsiteY5" fmla="*/ 34671 h 215741"/>
                    <a:gd name="connsiteX6" fmla="*/ 15240 w 137445"/>
                    <a:gd name="connsiteY6" fmla="*/ 92297 h 215741"/>
                    <a:gd name="connsiteX7" fmla="*/ 0 w 137445"/>
                    <a:gd name="connsiteY7" fmla="*/ 153257 h 215741"/>
                    <a:gd name="connsiteX8" fmla="*/ 18669 w 137445"/>
                    <a:gd name="connsiteY8" fmla="*/ 199073 h 215741"/>
                    <a:gd name="connsiteX9" fmla="*/ 66389 w 137445"/>
                    <a:gd name="connsiteY9" fmla="*/ 215741 h 215741"/>
                    <a:gd name="connsiteX10" fmla="*/ 116491 w 137445"/>
                    <a:gd name="connsiteY10" fmla="*/ 192215 h 215741"/>
                    <a:gd name="connsiteX11" fmla="*/ 137446 w 137445"/>
                    <a:gd name="connsiteY11" fmla="*/ 140208 h 215741"/>
                    <a:gd name="connsiteX12" fmla="*/ 118872 w 137445"/>
                    <a:gd name="connsiteY12" fmla="*/ 96107 h 2157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7445" h="215741">
                      <a:moveTo>
                        <a:pt x="118777" y="96012"/>
                      </a:moveTo>
                      <a:cubicBezTo>
                        <a:pt x="106394" y="85630"/>
                        <a:pt x="95917" y="80391"/>
                        <a:pt x="87344" y="80391"/>
                      </a:cubicBezTo>
                      <a:cubicBezTo>
                        <a:pt x="87916" y="74962"/>
                        <a:pt x="92107" y="66199"/>
                        <a:pt x="100013" y="54102"/>
                      </a:cubicBezTo>
                      <a:cubicBezTo>
                        <a:pt x="107823" y="42005"/>
                        <a:pt x="117158" y="31814"/>
                        <a:pt x="128016" y="23527"/>
                      </a:cubicBezTo>
                      <a:cubicBezTo>
                        <a:pt x="127159" y="13240"/>
                        <a:pt x="121920" y="5429"/>
                        <a:pt x="112205" y="0"/>
                      </a:cubicBezTo>
                      <a:cubicBezTo>
                        <a:pt x="92488" y="6001"/>
                        <a:pt x="74009" y="17526"/>
                        <a:pt x="56579" y="34671"/>
                      </a:cubicBezTo>
                      <a:cubicBezTo>
                        <a:pt x="39148" y="51816"/>
                        <a:pt x="25432" y="70961"/>
                        <a:pt x="15240" y="92297"/>
                      </a:cubicBezTo>
                      <a:cubicBezTo>
                        <a:pt x="5144" y="113538"/>
                        <a:pt x="0" y="133922"/>
                        <a:pt x="0" y="153257"/>
                      </a:cubicBezTo>
                      <a:cubicBezTo>
                        <a:pt x="0" y="172593"/>
                        <a:pt x="6191" y="187928"/>
                        <a:pt x="18669" y="199073"/>
                      </a:cubicBezTo>
                      <a:cubicBezTo>
                        <a:pt x="31052" y="210217"/>
                        <a:pt x="46958" y="215741"/>
                        <a:pt x="66389" y="215741"/>
                      </a:cubicBezTo>
                      <a:cubicBezTo>
                        <a:pt x="85820" y="215741"/>
                        <a:pt x="102489" y="207931"/>
                        <a:pt x="116491" y="192215"/>
                      </a:cubicBezTo>
                      <a:cubicBezTo>
                        <a:pt x="130493" y="176498"/>
                        <a:pt x="137446" y="159163"/>
                        <a:pt x="137446" y="140208"/>
                      </a:cubicBezTo>
                      <a:cubicBezTo>
                        <a:pt x="137446" y="121253"/>
                        <a:pt x="131255" y="106585"/>
                        <a:pt x="118872" y="96107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  <p:sp>
              <p:nvSpPr>
                <p:cNvPr id="620" name="자유형: 도형 619">
                  <a:extLst>
                    <a:ext uri="{FF2B5EF4-FFF2-40B4-BE49-F238E27FC236}">
                      <a16:creationId xmlns:a16="http://schemas.microsoft.com/office/drawing/2014/main" id="{7109403E-B619-CE04-F58A-A0EBA71D1C73}"/>
                    </a:ext>
                  </a:extLst>
                </p:cNvPr>
                <p:cNvSpPr/>
                <p:nvPr/>
              </p:nvSpPr>
              <p:spPr>
                <a:xfrm>
                  <a:off x="774626" y="3846190"/>
                  <a:ext cx="181882" cy="284576"/>
                </a:xfrm>
                <a:custGeom>
                  <a:avLst/>
                  <a:gdLst>
                    <a:gd name="connsiteX0" fmla="*/ 119253 w 137826"/>
                    <a:gd name="connsiteY0" fmla="*/ 96012 h 215645"/>
                    <a:gd name="connsiteX1" fmla="*/ 87821 w 137826"/>
                    <a:gd name="connsiteY1" fmla="*/ 80391 h 215645"/>
                    <a:gd name="connsiteX2" fmla="*/ 100489 w 137826"/>
                    <a:gd name="connsiteY2" fmla="*/ 54102 h 215645"/>
                    <a:gd name="connsiteX3" fmla="*/ 128111 w 137826"/>
                    <a:gd name="connsiteY3" fmla="*/ 23527 h 215645"/>
                    <a:gd name="connsiteX4" fmla="*/ 112300 w 137826"/>
                    <a:gd name="connsiteY4" fmla="*/ 0 h 215645"/>
                    <a:gd name="connsiteX5" fmla="*/ 34195 w 137826"/>
                    <a:gd name="connsiteY5" fmla="*/ 61246 h 215645"/>
                    <a:gd name="connsiteX6" fmla="*/ 0 w 137826"/>
                    <a:gd name="connsiteY6" fmla="*/ 145447 h 215645"/>
                    <a:gd name="connsiteX7" fmla="*/ 18860 w 137826"/>
                    <a:gd name="connsiteY7" fmla="*/ 198977 h 215645"/>
                    <a:gd name="connsiteX8" fmla="*/ 66770 w 137826"/>
                    <a:gd name="connsiteY8" fmla="*/ 215646 h 215645"/>
                    <a:gd name="connsiteX9" fmla="*/ 116872 w 137826"/>
                    <a:gd name="connsiteY9" fmla="*/ 192119 h 215645"/>
                    <a:gd name="connsiteX10" fmla="*/ 137827 w 137826"/>
                    <a:gd name="connsiteY10" fmla="*/ 140113 h 215645"/>
                    <a:gd name="connsiteX11" fmla="*/ 119158 w 137826"/>
                    <a:gd name="connsiteY11" fmla="*/ 96012 h 21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7826" h="215645">
                      <a:moveTo>
                        <a:pt x="119253" y="96012"/>
                      </a:moveTo>
                      <a:cubicBezTo>
                        <a:pt x="106871" y="85630"/>
                        <a:pt x="96298" y="80391"/>
                        <a:pt x="87821" y="80391"/>
                      </a:cubicBezTo>
                      <a:cubicBezTo>
                        <a:pt x="88392" y="74962"/>
                        <a:pt x="92583" y="66199"/>
                        <a:pt x="100489" y="54102"/>
                      </a:cubicBezTo>
                      <a:cubicBezTo>
                        <a:pt x="108299" y="42005"/>
                        <a:pt x="117539" y="31814"/>
                        <a:pt x="128111" y="23527"/>
                      </a:cubicBezTo>
                      <a:cubicBezTo>
                        <a:pt x="127254" y="12954"/>
                        <a:pt x="121920" y="5144"/>
                        <a:pt x="112300" y="0"/>
                      </a:cubicBezTo>
                      <a:cubicBezTo>
                        <a:pt x="82868" y="9144"/>
                        <a:pt x="56864" y="29527"/>
                        <a:pt x="34195" y="61246"/>
                      </a:cubicBezTo>
                      <a:cubicBezTo>
                        <a:pt x="11335" y="92774"/>
                        <a:pt x="0" y="120872"/>
                        <a:pt x="0" y="145447"/>
                      </a:cubicBezTo>
                      <a:cubicBezTo>
                        <a:pt x="0" y="170021"/>
                        <a:pt x="6287" y="187833"/>
                        <a:pt x="18860" y="198977"/>
                      </a:cubicBezTo>
                      <a:cubicBezTo>
                        <a:pt x="31433" y="210122"/>
                        <a:pt x="47435" y="215646"/>
                        <a:pt x="66770" y="215646"/>
                      </a:cubicBezTo>
                      <a:cubicBezTo>
                        <a:pt x="86106" y="215646"/>
                        <a:pt x="102870" y="207836"/>
                        <a:pt x="116872" y="192119"/>
                      </a:cubicBezTo>
                      <a:cubicBezTo>
                        <a:pt x="130874" y="176403"/>
                        <a:pt x="137827" y="159067"/>
                        <a:pt x="137827" y="140113"/>
                      </a:cubicBezTo>
                      <a:cubicBezTo>
                        <a:pt x="137827" y="121158"/>
                        <a:pt x="131636" y="106489"/>
                        <a:pt x="119158" y="96012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</p:grpSp>
      </p:grpSp>
      <p:grpSp>
        <p:nvGrpSpPr>
          <p:cNvPr id="625" name="그룹 624">
            <a:extLst>
              <a:ext uri="{FF2B5EF4-FFF2-40B4-BE49-F238E27FC236}">
                <a16:creationId xmlns:a16="http://schemas.microsoft.com/office/drawing/2014/main" id="{34B456B2-35C2-FF90-C9C3-1DAD03198D03}"/>
              </a:ext>
            </a:extLst>
          </p:cNvPr>
          <p:cNvGrpSpPr/>
          <p:nvPr/>
        </p:nvGrpSpPr>
        <p:grpSpPr>
          <a:xfrm>
            <a:off x="4403117" y="3523887"/>
            <a:ext cx="3739018" cy="323165"/>
            <a:chOff x="1217820" y="2619672"/>
            <a:chExt cx="3739018" cy="323165"/>
          </a:xfrm>
        </p:grpSpPr>
        <p:sp>
          <p:nvSpPr>
            <p:cNvPr id="623" name="TextBox 622">
              <a:extLst>
                <a:ext uri="{FF2B5EF4-FFF2-40B4-BE49-F238E27FC236}">
                  <a16:creationId xmlns:a16="http://schemas.microsoft.com/office/drawing/2014/main" id="{17913B48-B871-D83B-6568-AAE97A8B76D7}"/>
                </a:ext>
              </a:extLst>
            </p:cNvPr>
            <p:cNvSpPr txBox="1"/>
            <p:nvPr/>
          </p:nvSpPr>
          <p:spPr>
            <a:xfrm>
              <a:off x="1393362" y="2619672"/>
              <a:ext cx="3563476" cy="323165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일상 생활에서 실천할 수 있는 지속가능한 의식주생활 실천 사례가 </a:t>
              </a:r>
              <a:endParaRPr lang="en-US" altLang="ko-KR" sz="105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담긴 아이디어 제안서 작성</a:t>
              </a:r>
            </a:p>
          </p:txBody>
        </p:sp>
        <p:sp>
          <p:nvSpPr>
            <p:cNvPr id="624" name="Freeform 5">
              <a:extLst>
                <a:ext uri="{FF2B5EF4-FFF2-40B4-BE49-F238E27FC236}">
                  <a16:creationId xmlns:a16="http://schemas.microsoft.com/office/drawing/2014/main" id="{9C134DD8-1BA2-8423-A9C0-F8AC2423EA6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217820" y="2638853"/>
              <a:ext cx="121669" cy="123220"/>
            </a:xfrm>
            <a:custGeom>
              <a:avLst/>
              <a:gdLst>
                <a:gd name="T0" fmla="*/ 19 w 64"/>
                <a:gd name="T1" fmla="*/ 26 h 64"/>
                <a:gd name="T2" fmla="*/ 14 w 64"/>
                <a:gd name="T3" fmla="*/ 30 h 64"/>
                <a:gd name="T4" fmla="*/ 29 w 64"/>
                <a:gd name="T5" fmla="*/ 45 h 64"/>
                <a:gd name="T6" fmla="*/ 61 w 64"/>
                <a:gd name="T7" fmla="*/ 13 h 64"/>
                <a:gd name="T8" fmla="*/ 56 w 64"/>
                <a:gd name="T9" fmla="*/ 8 h 64"/>
                <a:gd name="T10" fmla="*/ 29 w 64"/>
                <a:gd name="T11" fmla="*/ 36 h 64"/>
                <a:gd name="T12" fmla="*/ 19 w 64"/>
                <a:gd name="T13" fmla="*/ 26 h 64"/>
                <a:gd name="T14" fmla="*/ 58 w 64"/>
                <a:gd name="T15" fmla="*/ 32 h 64"/>
                <a:gd name="T16" fmla="*/ 32 w 64"/>
                <a:gd name="T17" fmla="*/ 58 h 64"/>
                <a:gd name="T18" fmla="*/ 6 w 64"/>
                <a:gd name="T19" fmla="*/ 32 h 64"/>
                <a:gd name="T20" fmla="*/ 32 w 64"/>
                <a:gd name="T21" fmla="*/ 6 h 64"/>
                <a:gd name="T22" fmla="*/ 39 w 64"/>
                <a:gd name="T23" fmla="*/ 7 h 64"/>
                <a:gd name="T24" fmla="*/ 44 w 64"/>
                <a:gd name="T25" fmla="*/ 2 h 64"/>
                <a:gd name="T26" fmla="*/ 32 w 64"/>
                <a:gd name="T27" fmla="*/ 0 h 64"/>
                <a:gd name="T28" fmla="*/ 0 w 64"/>
                <a:gd name="T29" fmla="*/ 32 h 64"/>
                <a:gd name="T30" fmla="*/ 32 w 64"/>
                <a:gd name="T31" fmla="*/ 64 h 64"/>
                <a:gd name="T32" fmla="*/ 64 w 64"/>
                <a:gd name="T33" fmla="*/ 32 h 64"/>
                <a:gd name="T34" fmla="*/ 58 w 64"/>
                <a:gd name="T35" fmla="*/ 32 h 64"/>
                <a:gd name="T36" fmla="*/ 58 w 64"/>
                <a:gd name="T37" fmla="*/ 32 h 64"/>
                <a:gd name="T38" fmla="*/ 58 w 64"/>
                <a:gd name="T3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64">
                  <a:moveTo>
                    <a:pt x="19" y="26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9" y="26"/>
                  </a:lnTo>
                  <a:close/>
                  <a:moveTo>
                    <a:pt x="58" y="32"/>
                  </a:moveTo>
                  <a:cubicBezTo>
                    <a:pt x="58" y="46"/>
                    <a:pt x="46" y="58"/>
                    <a:pt x="32" y="58"/>
                  </a:cubicBezTo>
                  <a:cubicBezTo>
                    <a:pt x="18" y="58"/>
                    <a:pt x="6" y="46"/>
                    <a:pt x="6" y="32"/>
                  </a:cubicBezTo>
                  <a:cubicBezTo>
                    <a:pt x="6" y="18"/>
                    <a:pt x="18" y="6"/>
                    <a:pt x="32" y="6"/>
                  </a:cubicBezTo>
                  <a:cubicBezTo>
                    <a:pt x="35" y="6"/>
                    <a:pt x="37" y="7"/>
                    <a:pt x="39" y="7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0" y="1"/>
                    <a:pt x="36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lnTo>
                    <a:pt x="58" y="32"/>
                  </a:lnTo>
                  <a:close/>
                  <a:moveTo>
                    <a:pt x="58" y="32"/>
                  </a:moveTo>
                  <a:cubicBezTo>
                    <a:pt x="58" y="32"/>
                    <a:pt x="58" y="32"/>
                    <a:pt x="58" y="32"/>
                  </a:cubicBezTo>
                </a:path>
              </a:pathLst>
            </a:cu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2000" b="1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</p:grpSp>
      <p:grpSp>
        <p:nvGrpSpPr>
          <p:cNvPr id="626" name="그룹 625">
            <a:extLst>
              <a:ext uri="{FF2B5EF4-FFF2-40B4-BE49-F238E27FC236}">
                <a16:creationId xmlns:a16="http://schemas.microsoft.com/office/drawing/2014/main" id="{3B7B612E-A272-C210-32D4-57A2AD31B4C6}"/>
              </a:ext>
            </a:extLst>
          </p:cNvPr>
          <p:cNvGrpSpPr/>
          <p:nvPr/>
        </p:nvGrpSpPr>
        <p:grpSpPr>
          <a:xfrm>
            <a:off x="4403117" y="3905232"/>
            <a:ext cx="2551192" cy="161583"/>
            <a:chOff x="1217820" y="2619672"/>
            <a:chExt cx="2551192" cy="161583"/>
          </a:xfrm>
        </p:grpSpPr>
        <p:sp>
          <p:nvSpPr>
            <p:cNvPr id="627" name="TextBox 626">
              <a:extLst>
                <a:ext uri="{FF2B5EF4-FFF2-40B4-BE49-F238E27FC236}">
                  <a16:creationId xmlns:a16="http://schemas.microsoft.com/office/drawing/2014/main" id="{40A2E447-0ED6-B6E0-A182-AAC44FA3AA9E}"/>
                </a:ext>
              </a:extLst>
            </p:cNvPr>
            <p:cNvSpPr txBox="1"/>
            <p:nvPr/>
          </p:nvSpPr>
          <p:spPr>
            <a:xfrm>
              <a:off x="1393362" y="2619672"/>
              <a:ext cx="2375650" cy="16158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온라인 저작도구 등을 활용하여 제작 및 발표</a:t>
              </a:r>
            </a:p>
          </p:txBody>
        </p:sp>
        <p:sp>
          <p:nvSpPr>
            <p:cNvPr id="628" name="Freeform 5">
              <a:extLst>
                <a:ext uri="{FF2B5EF4-FFF2-40B4-BE49-F238E27FC236}">
                  <a16:creationId xmlns:a16="http://schemas.microsoft.com/office/drawing/2014/main" id="{7140C848-C1C9-C275-5200-0B16CB76674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217820" y="2638853"/>
              <a:ext cx="121669" cy="123220"/>
            </a:xfrm>
            <a:custGeom>
              <a:avLst/>
              <a:gdLst>
                <a:gd name="T0" fmla="*/ 19 w 64"/>
                <a:gd name="T1" fmla="*/ 26 h 64"/>
                <a:gd name="T2" fmla="*/ 14 w 64"/>
                <a:gd name="T3" fmla="*/ 30 h 64"/>
                <a:gd name="T4" fmla="*/ 29 w 64"/>
                <a:gd name="T5" fmla="*/ 45 h 64"/>
                <a:gd name="T6" fmla="*/ 61 w 64"/>
                <a:gd name="T7" fmla="*/ 13 h 64"/>
                <a:gd name="T8" fmla="*/ 56 w 64"/>
                <a:gd name="T9" fmla="*/ 8 h 64"/>
                <a:gd name="T10" fmla="*/ 29 w 64"/>
                <a:gd name="T11" fmla="*/ 36 h 64"/>
                <a:gd name="T12" fmla="*/ 19 w 64"/>
                <a:gd name="T13" fmla="*/ 26 h 64"/>
                <a:gd name="T14" fmla="*/ 58 w 64"/>
                <a:gd name="T15" fmla="*/ 32 h 64"/>
                <a:gd name="T16" fmla="*/ 32 w 64"/>
                <a:gd name="T17" fmla="*/ 58 h 64"/>
                <a:gd name="T18" fmla="*/ 6 w 64"/>
                <a:gd name="T19" fmla="*/ 32 h 64"/>
                <a:gd name="T20" fmla="*/ 32 w 64"/>
                <a:gd name="T21" fmla="*/ 6 h 64"/>
                <a:gd name="T22" fmla="*/ 39 w 64"/>
                <a:gd name="T23" fmla="*/ 7 h 64"/>
                <a:gd name="T24" fmla="*/ 44 w 64"/>
                <a:gd name="T25" fmla="*/ 2 h 64"/>
                <a:gd name="T26" fmla="*/ 32 w 64"/>
                <a:gd name="T27" fmla="*/ 0 h 64"/>
                <a:gd name="T28" fmla="*/ 0 w 64"/>
                <a:gd name="T29" fmla="*/ 32 h 64"/>
                <a:gd name="T30" fmla="*/ 32 w 64"/>
                <a:gd name="T31" fmla="*/ 64 h 64"/>
                <a:gd name="T32" fmla="*/ 64 w 64"/>
                <a:gd name="T33" fmla="*/ 32 h 64"/>
                <a:gd name="T34" fmla="*/ 58 w 64"/>
                <a:gd name="T35" fmla="*/ 32 h 64"/>
                <a:gd name="T36" fmla="*/ 58 w 64"/>
                <a:gd name="T37" fmla="*/ 32 h 64"/>
                <a:gd name="T38" fmla="*/ 58 w 64"/>
                <a:gd name="T3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64">
                  <a:moveTo>
                    <a:pt x="19" y="26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9" y="26"/>
                  </a:lnTo>
                  <a:close/>
                  <a:moveTo>
                    <a:pt x="58" y="32"/>
                  </a:moveTo>
                  <a:cubicBezTo>
                    <a:pt x="58" y="46"/>
                    <a:pt x="46" y="58"/>
                    <a:pt x="32" y="58"/>
                  </a:cubicBezTo>
                  <a:cubicBezTo>
                    <a:pt x="18" y="58"/>
                    <a:pt x="6" y="46"/>
                    <a:pt x="6" y="32"/>
                  </a:cubicBezTo>
                  <a:cubicBezTo>
                    <a:pt x="6" y="18"/>
                    <a:pt x="18" y="6"/>
                    <a:pt x="32" y="6"/>
                  </a:cubicBezTo>
                  <a:cubicBezTo>
                    <a:pt x="35" y="6"/>
                    <a:pt x="37" y="7"/>
                    <a:pt x="39" y="7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0" y="1"/>
                    <a:pt x="36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lnTo>
                    <a:pt x="58" y="32"/>
                  </a:lnTo>
                  <a:close/>
                  <a:moveTo>
                    <a:pt x="58" y="32"/>
                  </a:moveTo>
                  <a:cubicBezTo>
                    <a:pt x="58" y="32"/>
                    <a:pt x="58" y="32"/>
                    <a:pt x="58" y="32"/>
                  </a:cubicBezTo>
                </a:path>
              </a:pathLst>
            </a:cu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2000" b="1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</p:grpSp>
      <p:cxnSp>
        <p:nvCxnSpPr>
          <p:cNvPr id="631" name="직선 연결선 630">
            <a:extLst>
              <a:ext uri="{FF2B5EF4-FFF2-40B4-BE49-F238E27FC236}">
                <a16:creationId xmlns:a16="http://schemas.microsoft.com/office/drawing/2014/main" id="{72F0C586-01F9-446D-BC52-509A6F753D19}"/>
              </a:ext>
            </a:extLst>
          </p:cNvPr>
          <p:cNvCxnSpPr>
            <a:cxnSpLocks/>
          </p:cNvCxnSpPr>
          <p:nvPr/>
        </p:nvCxnSpPr>
        <p:spPr>
          <a:xfrm>
            <a:off x="4389434" y="3378200"/>
            <a:ext cx="4070350" cy="0"/>
          </a:xfrm>
          <a:prstGeom prst="line">
            <a:avLst/>
          </a:prstGeom>
          <a:ln w="19050">
            <a:solidFill>
              <a:srgbClr val="9EC4D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E4A8100-3EF4-D81D-FB23-34E0D912A91E}"/>
              </a:ext>
            </a:extLst>
          </p:cNvPr>
          <p:cNvSpPr txBox="1"/>
          <p:nvPr/>
        </p:nvSpPr>
        <p:spPr>
          <a:xfrm>
            <a:off x="1155752" y="551516"/>
            <a:ext cx="4921219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사회 국가적 요구를 반영한 수업 사례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36AFD1-E6F3-FA67-D02D-628088BC6E64}"/>
              </a:ext>
            </a:extLst>
          </p:cNvPr>
          <p:cNvSpPr txBox="1"/>
          <p:nvPr/>
        </p:nvSpPr>
        <p:spPr>
          <a:xfrm>
            <a:off x="1168452" y="361860"/>
            <a:ext cx="220413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Ⅲ.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교육과정 및 수업 사례</a:t>
            </a: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7C127302-9A67-9CF9-41B2-E7DDCFAA82EA}"/>
              </a:ext>
            </a:extLst>
          </p:cNvPr>
          <p:cNvGrpSpPr/>
          <p:nvPr/>
        </p:nvGrpSpPr>
        <p:grpSpPr>
          <a:xfrm>
            <a:off x="5717296" y="4170114"/>
            <a:ext cx="2745361" cy="1752935"/>
            <a:chOff x="5717296" y="4170114"/>
            <a:chExt cx="2745361" cy="1752935"/>
          </a:xfrm>
        </p:grpSpPr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D5611DFE-0F74-25AE-0464-11FBA3169897}"/>
                </a:ext>
              </a:extLst>
            </p:cNvPr>
            <p:cNvSpPr/>
            <p:nvPr/>
          </p:nvSpPr>
          <p:spPr>
            <a:xfrm>
              <a:off x="5717296" y="4170114"/>
              <a:ext cx="2745361" cy="1752935"/>
            </a:xfrm>
            <a:prstGeom prst="roundRect">
              <a:avLst>
                <a:gd name="adj" fmla="val 1407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1CF1C272-123A-A9BF-71AA-3BDBE1A85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6022969" y="4267200"/>
              <a:ext cx="2134013" cy="152022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B7803F-6284-B20E-2C7A-260A5EBBA261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01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B86D076-B7E4-EFDF-EFD9-874685CC1C97}"/>
              </a:ext>
            </a:extLst>
          </p:cNvPr>
          <p:cNvGrpSpPr/>
          <p:nvPr/>
        </p:nvGrpSpPr>
        <p:grpSpPr>
          <a:xfrm>
            <a:off x="422884" y="1235544"/>
            <a:ext cx="1150647" cy="276999"/>
            <a:chOff x="425187" y="1397180"/>
            <a:chExt cx="1150647" cy="27699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ABF12CC-A43C-1F16-D7E0-7AE49F6B0B7E}"/>
                </a:ext>
              </a:extLst>
            </p:cNvPr>
            <p:cNvSpPr txBox="1"/>
            <p:nvPr/>
          </p:nvSpPr>
          <p:spPr>
            <a:xfrm>
              <a:off x="724639" y="1397180"/>
              <a:ext cx="85119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가정영역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E017F4B0-BF42-33D4-9C26-25AF5F9F65F9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15BEE77C-1082-F334-69B5-0D2D42EA1C44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6710A138-6BAA-0FF5-232C-9BBBDE8AFA0A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</p:grpSp>
      <p:grpSp>
        <p:nvGrpSpPr>
          <p:cNvPr id="600" name="그룹 599">
            <a:extLst>
              <a:ext uri="{FF2B5EF4-FFF2-40B4-BE49-F238E27FC236}">
                <a16:creationId xmlns:a16="http://schemas.microsoft.com/office/drawing/2014/main" id="{8A748456-1FA9-C45C-8D2F-4D7C2CF4B6D2}"/>
              </a:ext>
            </a:extLst>
          </p:cNvPr>
          <p:cNvGrpSpPr/>
          <p:nvPr/>
        </p:nvGrpSpPr>
        <p:grpSpPr>
          <a:xfrm>
            <a:off x="468313" y="2091195"/>
            <a:ext cx="8207373" cy="4074656"/>
            <a:chOff x="468313" y="2091195"/>
            <a:chExt cx="8207373" cy="4074656"/>
          </a:xfrm>
        </p:grpSpPr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A2263254-8F11-33F7-4F01-6ECF7AB8BD49}"/>
                </a:ext>
              </a:extLst>
            </p:cNvPr>
            <p:cNvSpPr/>
            <p:nvPr/>
          </p:nvSpPr>
          <p:spPr>
            <a:xfrm>
              <a:off x="468313" y="2091195"/>
              <a:ext cx="3457688" cy="4074656"/>
            </a:xfrm>
            <a:prstGeom prst="roundRect">
              <a:avLst>
                <a:gd name="adj" fmla="val 3875"/>
              </a:avLst>
            </a:prstGeom>
            <a:solidFill>
              <a:srgbClr val="E6E6E6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FFB9BA4B-A277-CFF0-C96A-70D4745F7C24}"/>
                </a:ext>
              </a:extLst>
            </p:cNvPr>
            <p:cNvSpPr/>
            <p:nvPr/>
          </p:nvSpPr>
          <p:spPr>
            <a:xfrm>
              <a:off x="4000841" y="2091195"/>
              <a:ext cx="4674845" cy="4074656"/>
            </a:xfrm>
            <a:prstGeom prst="roundRect">
              <a:avLst>
                <a:gd name="adj" fmla="val 2908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599" name="그룹 598">
              <a:extLst>
                <a:ext uri="{FF2B5EF4-FFF2-40B4-BE49-F238E27FC236}">
                  <a16:creationId xmlns:a16="http://schemas.microsoft.com/office/drawing/2014/main" id="{80808536-2732-AE48-B12F-98634301304C}"/>
                </a:ext>
              </a:extLst>
            </p:cNvPr>
            <p:cNvGrpSpPr/>
            <p:nvPr/>
          </p:nvGrpSpPr>
          <p:grpSpPr>
            <a:xfrm>
              <a:off x="3753308" y="2287028"/>
              <a:ext cx="420225" cy="3682990"/>
              <a:chOff x="3753308" y="2287028"/>
              <a:chExt cx="420225" cy="3682990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AB9CBDB5-031D-9DDA-CDBC-BD77184DFA48}"/>
                  </a:ext>
                </a:extLst>
              </p:cNvPr>
              <p:cNvGrpSpPr/>
              <p:nvPr/>
            </p:nvGrpSpPr>
            <p:grpSpPr>
              <a:xfrm>
                <a:off x="3753308" y="2287028"/>
                <a:ext cx="420225" cy="3682990"/>
                <a:chOff x="3782159" y="2414081"/>
                <a:chExt cx="406460" cy="3562350"/>
              </a:xfrm>
            </p:grpSpPr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1EABE26F-FAAB-51F4-C692-85BF653563C6}"/>
                    </a:ext>
                  </a:extLst>
                </p:cNvPr>
                <p:cNvGrpSpPr/>
                <p:nvPr/>
              </p:nvGrpSpPr>
              <p:grpSpPr>
                <a:xfrm>
                  <a:off x="4055269" y="2414081"/>
                  <a:ext cx="133350" cy="3562350"/>
                  <a:chOff x="3609975" y="2356931"/>
                  <a:chExt cx="133350" cy="3562350"/>
                </a:xfrm>
                <a:solidFill>
                  <a:schemeClr val="bg1"/>
                </a:solidFill>
              </p:grpSpPr>
              <p:sp>
                <p:nvSpPr>
                  <p:cNvPr id="50" name="타원 49">
                    <a:extLst>
                      <a:ext uri="{FF2B5EF4-FFF2-40B4-BE49-F238E27FC236}">
                        <a16:creationId xmlns:a16="http://schemas.microsoft.com/office/drawing/2014/main" id="{9364620B-8B00-F8AC-9058-DAB673076F00}"/>
                      </a:ext>
                    </a:extLst>
                  </p:cNvPr>
                  <p:cNvSpPr/>
                  <p:nvPr/>
                </p:nvSpPr>
                <p:spPr>
                  <a:xfrm>
                    <a:off x="3609975" y="2356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1" name="타원 50">
                    <a:extLst>
                      <a:ext uri="{FF2B5EF4-FFF2-40B4-BE49-F238E27FC236}">
                        <a16:creationId xmlns:a16="http://schemas.microsoft.com/office/drawing/2014/main" id="{E43CB4A0-5063-18E4-812E-BD3F3F078AAD}"/>
                      </a:ext>
                    </a:extLst>
                  </p:cNvPr>
                  <p:cNvSpPr/>
                  <p:nvPr/>
                </p:nvSpPr>
                <p:spPr>
                  <a:xfrm>
                    <a:off x="3609975" y="2642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2" name="타원 51">
                    <a:extLst>
                      <a:ext uri="{FF2B5EF4-FFF2-40B4-BE49-F238E27FC236}">
                        <a16:creationId xmlns:a16="http://schemas.microsoft.com/office/drawing/2014/main" id="{2F713FA8-8AD9-0884-B387-2E7E8D5E00D6}"/>
                      </a:ext>
                    </a:extLst>
                  </p:cNvPr>
                  <p:cNvSpPr/>
                  <p:nvPr/>
                </p:nvSpPr>
                <p:spPr>
                  <a:xfrm>
                    <a:off x="3609975" y="2928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3" name="타원 52">
                    <a:extLst>
                      <a:ext uri="{FF2B5EF4-FFF2-40B4-BE49-F238E27FC236}">
                        <a16:creationId xmlns:a16="http://schemas.microsoft.com/office/drawing/2014/main" id="{AFC1D70F-2F7D-3DC0-79F9-3C3D1EB5CEB8}"/>
                      </a:ext>
                    </a:extLst>
                  </p:cNvPr>
                  <p:cNvSpPr/>
                  <p:nvPr/>
                </p:nvSpPr>
                <p:spPr>
                  <a:xfrm>
                    <a:off x="3609975" y="3214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4" name="타원 53">
                    <a:extLst>
                      <a:ext uri="{FF2B5EF4-FFF2-40B4-BE49-F238E27FC236}">
                        <a16:creationId xmlns:a16="http://schemas.microsoft.com/office/drawing/2014/main" id="{E29D2D8F-D152-B8B2-DD42-8918EAD074E9}"/>
                      </a:ext>
                    </a:extLst>
                  </p:cNvPr>
                  <p:cNvSpPr/>
                  <p:nvPr/>
                </p:nvSpPr>
                <p:spPr>
                  <a:xfrm>
                    <a:off x="3609975" y="3499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5" name="타원 54">
                    <a:extLst>
                      <a:ext uri="{FF2B5EF4-FFF2-40B4-BE49-F238E27FC236}">
                        <a16:creationId xmlns:a16="http://schemas.microsoft.com/office/drawing/2014/main" id="{C51E93FF-FFBE-B8F4-1D42-993662947D1A}"/>
                      </a:ext>
                    </a:extLst>
                  </p:cNvPr>
                  <p:cNvSpPr/>
                  <p:nvPr/>
                </p:nvSpPr>
                <p:spPr>
                  <a:xfrm>
                    <a:off x="3609975" y="3785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6" name="타원 55">
                    <a:extLst>
                      <a:ext uri="{FF2B5EF4-FFF2-40B4-BE49-F238E27FC236}">
                        <a16:creationId xmlns:a16="http://schemas.microsoft.com/office/drawing/2014/main" id="{8EBCB581-A903-E04D-D77D-AB34B6E77521}"/>
                      </a:ext>
                    </a:extLst>
                  </p:cNvPr>
                  <p:cNvSpPr/>
                  <p:nvPr/>
                </p:nvSpPr>
                <p:spPr>
                  <a:xfrm>
                    <a:off x="3609975" y="4071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7" name="타원 56">
                    <a:extLst>
                      <a:ext uri="{FF2B5EF4-FFF2-40B4-BE49-F238E27FC236}">
                        <a16:creationId xmlns:a16="http://schemas.microsoft.com/office/drawing/2014/main" id="{875AE0C8-E43E-1B8A-4248-B021BE358396}"/>
                      </a:ext>
                    </a:extLst>
                  </p:cNvPr>
                  <p:cNvSpPr/>
                  <p:nvPr/>
                </p:nvSpPr>
                <p:spPr>
                  <a:xfrm>
                    <a:off x="3609975" y="4357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8" name="타원 57">
                    <a:extLst>
                      <a:ext uri="{FF2B5EF4-FFF2-40B4-BE49-F238E27FC236}">
                        <a16:creationId xmlns:a16="http://schemas.microsoft.com/office/drawing/2014/main" id="{2F1FBFCE-A540-B463-F735-2D7FA575E4B0}"/>
                      </a:ext>
                    </a:extLst>
                  </p:cNvPr>
                  <p:cNvSpPr/>
                  <p:nvPr/>
                </p:nvSpPr>
                <p:spPr>
                  <a:xfrm>
                    <a:off x="3609975" y="4642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9" name="타원 58">
                    <a:extLst>
                      <a:ext uri="{FF2B5EF4-FFF2-40B4-BE49-F238E27FC236}">
                        <a16:creationId xmlns:a16="http://schemas.microsoft.com/office/drawing/2014/main" id="{107FF3AC-C84C-7D78-B4F7-6B785B497265}"/>
                      </a:ext>
                    </a:extLst>
                  </p:cNvPr>
                  <p:cNvSpPr/>
                  <p:nvPr/>
                </p:nvSpPr>
                <p:spPr>
                  <a:xfrm>
                    <a:off x="3609975" y="4928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0" name="타원 59">
                    <a:extLst>
                      <a:ext uri="{FF2B5EF4-FFF2-40B4-BE49-F238E27FC236}">
                        <a16:creationId xmlns:a16="http://schemas.microsoft.com/office/drawing/2014/main" id="{E66F7E75-4506-2E4A-DDF2-1A895ED4D933}"/>
                      </a:ext>
                    </a:extLst>
                  </p:cNvPr>
                  <p:cNvSpPr/>
                  <p:nvPr/>
                </p:nvSpPr>
                <p:spPr>
                  <a:xfrm>
                    <a:off x="3609975" y="5214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1" name="타원 60">
                    <a:extLst>
                      <a:ext uri="{FF2B5EF4-FFF2-40B4-BE49-F238E27FC236}">
                        <a16:creationId xmlns:a16="http://schemas.microsoft.com/office/drawing/2014/main" id="{9A70B107-B608-64DD-34E3-986CC534C5C7}"/>
                      </a:ext>
                    </a:extLst>
                  </p:cNvPr>
                  <p:cNvSpPr/>
                  <p:nvPr/>
                </p:nvSpPr>
                <p:spPr>
                  <a:xfrm>
                    <a:off x="3609975" y="5500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2" name="타원 61">
                    <a:extLst>
                      <a:ext uri="{FF2B5EF4-FFF2-40B4-BE49-F238E27FC236}">
                        <a16:creationId xmlns:a16="http://schemas.microsoft.com/office/drawing/2014/main" id="{4812E10C-2B73-4D2F-B09F-06CBBE811344}"/>
                      </a:ext>
                    </a:extLst>
                  </p:cNvPr>
                  <p:cNvSpPr/>
                  <p:nvPr/>
                </p:nvSpPr>
                <p:spPr>
                  <a:xfrm>
                    <a:off x="3609975" y="5785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47578CC4-5DB9-AEE0-1D6C-184E46F51A2A}"/>
                    </a:ext>
                  </a:extLst>
                </p:cNvPr>
                <p:cNvGrpSpPr/>
                <p:nvPr/>
              </p:nvGrpSpPr>
              <p:grpSpPr>
                <a:xfrm>
                  <a:off x="3851544" y="2435217"/>
                  <a:ext cx="267691" cy="3520079"/>
                  <a:chOff x="3773906" y="2435217"/>
                  <a:chExt cx="323906" cy="3520079"/>
                </a:xfrm>
              </p:grpSpPr>
              <p:sp>
                <p:nvSpPr>
                  <p:cNvPr id="37" name="사각형: 둥근 모서리 36">
                    <a:extLst>
                      <a:ext uri="{FF2B5EF4-FFF2-40B4-BE49-F238E27FC236}">
                        <a16:creationId xmlns:a16="http://schemas.microsoft.com/office/drawing/2014/main" id="{BD836DA6-BEA9-EEE9-29BA-43C11DDF5D60}"/>
                      </a:ext>
                    </a:extLst>
                  </p:cNvPr>
                  <p:cNvSpPr/>
                  <p:nvPr/>
                </p:nvSpPr>
                <p:spPr>
                  <a:xfrm>
                    <a:off x="3773906" y="2435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8" name="사각형: 둥근 모서리 37">
                    <a:extLst>
                      <a:ext uri="{FF2B5EF4-FFF2-40B4-BE49-F238E27FC236}">
                        <a16:creationId xmlns:a16="http://schemas.microsoft.com/office/drawing/2014/main" id="{2333D40A-6BC6-A562-1C8A-FA63A8D0971E}"/>
                      </a:ext>
                    </a:extLst>
                  </p:cNvPr>
                  <p:cNvSpPr/>
                  <p:nvPr/>
                </p:nvSpPr>
                <p:spPr>
                  <a:xfrm>
                    <a:off x="3773906" y="2720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9" name="사각형: 둥근 모서리 38">
                    <a:extLst>
                      <a:ext uri="{FF2B5EF4-FFF2-40B4-BE49-F238E27FC236}">
                        <a16:creationId xmlns:a16="http://schemas.microsoft.com/office/drawing/2014/main" id="{76D425B5-26B7-FCC9-0DD7-EF714716F9B5}"/>
                      </a:ext>
                    </a:extLst>
                  </p:cNvPr>
                  <p:cNvSpPr/>
                  <p:nvPr/>
                </p:nvSpPr>
                <p:spPr>
                  <a:xfrm>
                    <a:off x="3773906" y="3006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0" name="사각형: 둥근 모서리 39">
                    <a:extLst>
                      <a:ext uri="{FF2B5EF4-FFF2-40B4-BE49-F238E27FC236}">
                        <a16:creationId xmlns:a16="http://schemas.microsoft.com/office/drawing/2014/main" id="{D3CDC946-E391-AED3-61CA-20BFF62CA0BD}"/>
                      </a:ext>
                    </a:extLst>
                  </p:cNvPr>
                  <p:cNvSpPr/>
                  <p:nvPr/>
                </p:nvSpPr>
                <p:spPr>
                  <a:xfrm>
                    <a:off x="3773906" y="3292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1" name="사각형: 둥근 모서리 40">
                    <a:extLst>
                      <a:ext uri="{FF2B5EF4-FFF2-40B4-BE49-F238E27FC236}">
                        <a16:creationId xmlns:a16="http://schemas.microsoft.com/office/drawing/2014/main" id="{385BBE29-FCF1-BAE6-93BF-C46F7F3F542A}"/>
                      </a:ext>
                    </a:extLst>
                  </p:cNvPr>
                  <p:cNvSpPr/>
                  <p:nvPr/>
                </p:nvSpPr>
                <p:spPr>
                  <a:xfrm>
                    <a:off x="3773906" y="3578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2" name="사각형: 둥근 모서리 41">
                    <a:extLst>
                      <a:ext uri="{FF2B5EF4-FFF2-40B4-BE49-F238E27FC236}">
                        <a16:creationId xmlns:a16="http://schemas.microsoft.com/office/drawing/2014/main" id="{70FC7EFB-9597-3B0E-638D-464CD50515FC}"/>
                      </a:ext>
                    </a:extLst>
                  </p:cNvPr>
                  <p:cNvSpPr/>
                  <p:nvPr/>
                </p:nvSpPr>
                <p:spPr>
                  <a:xfrm>
                    <a:off x="3773906" y="3863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3" name="사각형: 둥근 모서리 42">
                    <a:extLst>
                      <a:ext uri="{FF2B5EF4-FFF2-40B4-BE49-F238E27FC236}">
                        <a16:creationId xmlns:a16="http://schemas.microsoft.com/office/drawing/2014/main" id="{39EA00C2-50C6-DB84-6D77-1C78BA659463}"/>
                      </a:ext>
                    </a:extLst>
                  </p:cNvPr>
                  <p:cNvSpPr/>
                  <p:nvPr/>
                </p:nvSpPr>
                <p:spPr>
                  <a:xfrm>
                    <a:off x="3773906" y="4149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4" name="사각형: 둥근 모서리 43">
                    <a:extLst>
                      <a:ext uri="{FF2B5EF4-FFF2-40B4-BE49-F238E27FC236}">
                        <a16:creationId xmlns:a16="http://schemas.microsoft.com/office/drawing/2014/main" id="{9490A3A9-FFF0-1581-5D34-FFE37D63051D}"/>
                      </a:ext>
                    </a:extLst>
                  </p:cNvPr>
                  <p:cNvSpPr/>
                  <p:nvPr/>
                </p:nvSpPr>
                <p:spPr>
                  <a:xfrm>
                    <a:off x="3773906" y="4435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5" name="사각형: 둥근 모서리 44">
                    <a:extLst>
                      <a:ext uri="{FF2B5EF4-FFF2-40B4-BE49-F238E27FC236}">
                        <a16:creationId xmlns:a16="http://schemas.microsoft.com/office/drawing/2014/main" id="{12C7FBFB-380D-08FF-680F-36C4A6A500AD}"/>
                      </a:ext>
                    </a:extLst>
                  </p:cNvPr>
                  <p:cNvSpPr/>
                  <p:nvPr/>
                </p:nvSpPr>
                <p:spPr>
                  <a:xfrm>
                    <a:off x="3773906" y="4721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6" name="사각형: 둥근 모서리 45">
                    <a:extLst>
                      <a:ext uri="{FF2B5EF4-FFF2-40B4-BE49-F238E27FC236}">
                        <a16:creationId xmlns:a16="http://schemas.microsoft.com/office/drawing/2014/main" id="{CCD6F937-7983-BE18-0C50-972DD08C9CA1}"/>
                      </a:ext>
                    </a:extLst>
                  </p:cNvPr>
                  <p:cNvSpPr/>
                  <p:nvPr/>
                </p:nvSpPr>
                <p:spPr>
                  <a:xfrm>
                    <a:off x="3773906" y="5006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7" name="사각형: 둥근 모서리 46">
                    <a:extLst>
                      <a:ext uri="{FF2B5EF4-FFF2-40B4-BE49-F238E27FC236}">
                        <a16:creationId xmlns:a16="http://schemas.microsoft.com/office/drawing/2014/main" id="{6C8AB8E9-2C74-6991-6101-1A9D16A9BE50}"/>
                      </a:ext>
                    </a:extLst>
                  </p:cNvPr>
                  <p:cNvSpPr/>
                  <p:nvPr/>
                </p:nvSpPr>
                <p:spPr>
                  <a:xfrm>
                    <a:off x="3773906" y="5292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8" name="사각형: 둥근 모서리 47">
                    <a:extLst>
                      <a:ext uri="{FF2B5EF4-FFF2-40B4-BE49-F238E27FC236}">
                        <a16:creationId xmlns:a16="http://schemas.microsoft.com/office/drawing/2014/main" id="{031A8710-DF72-1DE1-75AE-066EDE3ABA35}"/>
                      </a:ext>
                    </a:extLst>
                  </p:cNvPr>
                  <p:cNvSpPr/>
                  <p:nvPr/>
                </p:nvSpPr>
                <p:spPr>
                  <a:xfrm>
                    <a:off x="3773906" y="5578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9" name="사각형: 둥근 모서리 48">
                    <a:extLst>
                      <a:ext uri="{FF2B5EF4-FFF2-40B4-BE49-F238E27FC236}">
                        <a16:creationId xmlns:a16="http://schemas.microsoft.com/office/drawing/2014/main" id="{4DD8ABC5-0D12-8220-7BD6-0296A9CAAF5D}"/>
                      </a:ext>
                    </a:extLst>
                  </p:cNvPr>
                  <p:cNvSpPr/>
                  <p:nvPr/>
                </p:nvSpPr>
                <p:spPr>
                  <a:xfrm>
                    <a:off x="3773906" y="5864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E559CB4D-4D1B-15E7-37DE-65F7F8F04A10}"/>
                    </a:ext>
                  </a:extLst>
                </p:cNvPr>
                <p:cNvGrpSpPr/>
                <p:nvPr/>
              </p:nvGrpSpPr>
              <p:grpSpPr>
                <a:xfrm>
                  <a:off x="3782159" y="2414081"/>
                  <a:ext cx="133350" cy="3562350"/>
                  <a:chOff x="3609975" y="2356931"/>
                  <a:chExt cx="133350" cy="3562350"/>
                </a:xfrm>
                <a:solidFill>
                  <a:schemeClr val="bg1"/>
                </a:solidFill>
              </p:grpSpPr>
              <p:sp>
                <p:nvSpPr>
                  <p:cNvPr id="24" name="타원 23">
                    <a:extLst>
                      <a:ext uri="{FF2B5EF4-FFF2-40B4-BE49-F238E27FC236}">
                        <a16:creationId xmlns:a16="http://schemas.microsoft.com/office/drawing/2014/main" id="{95A9B762-2265-4B81-4982-9B0FD004943E}"/>
                      </a:ext>
                    </a:extLst>
                  </p:cNvPr>
                  <p:cNvSpPr/>
                  <p:nvPr/>
                </p:nvSpPr>
                <p:spPr>
                  <a:xfrm>
                    <a:off x="3609975" y="2356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5" name="타원 24">
                    <a:extLst>
                      <a:ext uri="{FF2B5EF4-FFF2-40B4-BE49-F238E27FC236}">
                        <a16:creationId xmlns:a16="http://schemas.microsoft.com/office/drawing/2014/main" id="{3DA467FC-3BBB-A3A0-BBF1-427242558564}"/>
                      </a:ext>
                    </a:extLst>
                  </p:cNvPr>
                  <p:cNvSpPr/>
                  <p:nvPr/>
                </p:nvSpPr>
                <p:spPr>
                  <a:xfrm>
                    <a:off x="3609975" y="2642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6" name="타원 25">
                    <a:extLst>
                      <a:ext uri="{FF2B5EF4-FFF2-40B4-BE49-F238E27FC236}">
                        <a16:creationId xmlns:a16="http://schemas.microsoft.com/office/drawing/2014/main" id="{372FA806-8189-D049-8885-772CB964884B}"/>
                      </a:ext>
                    </a:extLst>
                  </p:cNvPr>
                  <p:cNvSpPr/>
                  <p:nvPr/>
                </p:nvSpPr>
                <p:spPr>
                  <a:xfrm>
                    <a:off x="3609975" y="2928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7" name="타원 26">
                    <a:extLst>
                      <a:ext uri="{FF2B5EF4-FFF2-40B4-BE49-F238E27FC236}">
                        <a16:creationId xmlns:a16="http://schemas.microsoft.com/office/drawing/2014/main" id="{40D5CCAC-7E7A-BF7F-B0DE-BDE434B3718A}"/>
                      </a:ext>
                    </a:extLst>
                  </p:cNvPr>
                  <p:cNvSpPr/>
                  <p:nvPr/>
                </p:nvSpPr>
                <p:spPr>
                  <a:xfrm>
                    <a:off x="3609975" y="3214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8" name="타원 27">
                    <a:extLst>
                      <a:ext uri="{FF2B5EF4-FFF2-40B4-BE49-F238E27FC236}">
                        <a16:creationId xmlns:a16="http://schemas.microsoft.com/office/drawing/2014/main" id="{475EC3C1-40F4-E450-7DE3-1BDE3740C2D7}"/>
                      </a:ext>
                    </a:extLst>
                  </p:cNvPr>
                  <p:cNvSpPr/>
                  <p:nvPr/>
                </p:nvSpPr>
                <p:spPr>
                  <a:xfrm>
                    <a:off x="3609975" y="3499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9" name="타원 28">
                    <a:extLst>
                      <a:ext uri="{FF2B5EF4-FFF2-40B4-BE49-F238E27FC236}">
                        <a16:creationId xmlns:a16="http://schemas.microsoft.com/office/drawing/2014/main" id="{48AC0244-3DC3-6DAC-3139-C5E6FC4CDE73}"/>
                      </a:ext>
                    </a:extLst>
                  </p:cNvPr>
                  <p:cNvSpPr/>
                  <p:nvPr/>
                </p:nvSpPr>
                <p:spPr>
                  <a:xfrm>
                    <a:off x="3609975" y="3785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0" name="타원 29">
                    <a:extLst>
                      <a:ext uri="{FF2B5EF4-FFF2-40B4-BE49-F238E27FC236}">
                        <a16:creationId xmlns:a16="http://schemas.microsoft.com/office/drawing/2014/main" id="{8BBA48C8-259D-7EF0-E894-1D98435ACED6}"/>
                      </a:ext>
                    </a:extLst>
                  </p:cNvPr>
                  <p:cNvSpPr/>
                  <p:nvPr/>
                </p:nvSpPr>
                <p:spPr>
                  <a:xfrm>
                    <a:off x="3609975" y="4071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1" name="타원 30">
                    <a:extLst>
                      <a:ext uri="{FF2B5EF4-FFF2-40B4-BE49-F238E27FC236}">
                        <a16:creationId xmlns:a16="http://schemas.microsoft.com/office/drawing/2014/main" id="{C8AD88D5-A612-3891-485A-87CCD4E4AAA7}"/>
                      </a:ext>
                    </a:extLst>
                  </p:cNvPr>
                  <p:cNvSpPr/>
                  <p:nvPr/>
                </p:nvSpPr>
                <p:spPr>
                  <a:xfrm>
                    <a:off x="3609975" y="4357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2" name="타원 31">
                    <a:extLst>
                      <a:ext uri="{FF2B5EF4-FFF2-40B4-BE49-F238E27FC236}">
                        <a16:creationId xmlns:a16="http://schemas.microsoft.com/office/drawing/2014/main" id="{33BA32CD-608A-B4B2-7D32-DD3BAD467E23}"/>
                      </a:ext>
                    </a:extLst>
                  </p:cNvPr>
                  <p:cNvSpPr/>
                  <p:nvPr/>
                </p:nvSpPr>
                <p:spPr>
                  <a:xfrm>
                    <a:off x="3609975" y="4642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3" name="타원 32">
                    <a:extLst>
                      <a:ext uri="{FF2B5EF4-FFF2-40B4-BE49-F238E27FC236}">
                        <a16:creationId xmlns:a16="http://schemas.microsoft.com/office/drawing/2014/main" id="{072066A1-F8FB-9A1F-3AFF-096DB0AF8BA6}"/>
                      </a:ext>
                    </a:extLst>
                  </p:cNvPr>
                  <p:cNvSpPr/>
                  <p:nvPr/>
                </p:nvSpPr>
                <p:spPr>
                  <a:xfrm>
                    <a:off x="3609975" y="4928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4" name="타원 33">
                    <a:extLst>
                      <a:ext uri="{FF2B5EF4-FFF2-40B4-BE49-F238E27FC236}">
                        <a16:creationId xmlns:a16="http://schemas.microsoft.com/office/drawing/2014/main" id="{0EBF4A4B-D8E7-29DD-07D8-8B4C6E2ACED6}"/>
                      </a:ext>
                    </a:extLst>
                  </p:cNvPr>
                  <p:cNvSpPr/>
                  <p:nvPr/>
                </p:nvSpPr>
                <p:spPr>
                  <a:xfrm>
                    <a:off x="3609975" y="5214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5" name="타원 34">
                    <a:extLst>
                      <a:ext uri="{FF2B5EF4-FFF2-40B4-BE49-F238E27FC236}">
                        <a16:creationId xmlns:a16="http://schemas.microsoft.com/office/drawing/2014/main" id="{A695C340-706E-5061-F402-8BA09C776F3A}"/>
                      </a:ext>
                    </a:extLst>
                  </p:cNvPr>
                  <p:cNvSpPr/>
                  <p:nvPr/>
                </p:nvSpPr>
                <p:spPr>
                  <a:xfrm>
                    <a:off x="3609975" y="5500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6" name="타원 35">
                    <a:extLst>
                      <a:ext uri="{FF2B5EF4-FFF2-40B4-BE49-F238E27FC236}">
                        <a16:creationId xmlns:a16="http://schemas.microsoft.com/office/drawing/2014/main" id="{7FC82007-2D02-EB23-0CC4-649E22D39692}"/>
                      </a:ext>
                    </a:extLst>
                  </p:cNvPr>
                  <p:cNvSpPr/>
                  <p:nvPr/>
                </p:nvSpPr>
                <p:spPr>
                  <a:xfrm>
                    <a:off x="3609975" y="5785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</p:grpSp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52E46CE5-7423-F1F5-1A9A-B4ED356C90AA}"/>
                  </a:ext>
                </a:extLst>
              </p:cNvPr>
              <p:cNvGrpSpPr/>
              <p:nvPr/>
            </p:nvGrpSpPr>
            <p:grpSpPr>
              <a:xfrm>
                <a:off x="3795982" y="2333996"/>
                <a:ext cx="334877" cy="3589053"/>
                <a:chOff x="3821401" y="2459511"/>
                <a:chExt cx="323908" cy="3471490"/>
              </a:xfrm>
            </p:grpSpPr>
            <p:sp>
              <p:nvSpPr>
                <p:cNvPr id="512" name="사각형: 둥근 모서리 511">
                  <a:extLst>
                    <a:ext uri="{FF2B5EF4-FFF2-40B4-BE49-F238E27FC236}">
                      <a16:creationId xmlns:a16="http://schemas.microsoft.com/office/drawing/2014/main" id="{9FEC6FD5-A53B-5CD4-2DE1-7E725A2E8DEB}"/>
                    </a:ext>
                  </a:extLst>
                </p:cNvPr>
                <p:cNvSpPr/>
                <p:nvPr/>
              </p:nvSpPr>
              <p:spPr>
                <a:xfrm>
                  <a:off x="3821401" y="2459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3" name="사각형: 둥근 모서리 512">
                  <a:extLst>
                    <a:ext uri="{FF2B5EF4-FFF2-40B4-BE49-F238E27FC236}">
                      <a16:creationId xmlns:a16="http://schemas.microsoft.com/office/drawing/2014/main" id="{DF50D8DD-B0BE-B4ED-45B8-9AC140FEBFC8}"/>
                    </a:ext>
                  </a:extLst>
                </p:cNvPr>
                <p:cNvSpPr/>
                <p:nvPr/>
              </p:nvSpPr>
              <p:spPr>
                <a:xfrm>
                  <a:off x="3821401" y="2745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33" name="사각형: 둥근 모서리 532">
                  <a:extLst>
                    <a:ext uri="{FF2B5EF4-FFF2-40B4-BE49-F238E27FC236}">
                      <a16:creationId xmlns:a16="http://schemas.microsoft.com/office/drawing/2014/main" id="{01B52D17-CE36-4AE2-9E67-EB2639E59286}"/>
                    </a:ext>
                  </a:extLst>
                </p:cNvPr>
                <p:cNvSpPr/>
                <p:nvPr/>
              </p:nvSpPr>
              <p:spPr>
                <a:xfrm>
                  <a:off x="3821401" y="3031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34" name="사각형: 둥근 모서리 533">
                  <a:extLst>
                    <a:ext uri="{FF2B5EF4-FFF2-40B4-BE49-F238E27FC236}">
                      <a16:creationId xmlns:a16="http://schemas.microsoft.com/office/drawing/2014/main" id="{A92BBEE1-4238-58AB-36CE-23FF17406400}"/>
                    </a:ext>
                  </a:extLst>
                </p:cNvPr>
                <p:cNvSpPr/>
                <p:nvPr/>
              </p:nvSpPr>
              <p:spPr>
                <a:xfrm>
                  <a:off x="3821401" y="3316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35" name="사각형: 둥근 모서리 534">
                  <a:extLst>
                    <a:ext uri="{FF2B5EF4-FFF2-40B4-BE49-F238E27FC236}">
                      <a16:creationId xmlns:a16="http://schemas.microsoft.com/office/drawing/2014/main" id="{1153235F-0478-2191-15AC-3F7F5994A40B}"/>
                    </a:ext>
                  </a:extLst>
                </p:cNvPr>
                <p:cNvSpPr/>
                <p:nvPr/>
              </p:nvSpPr>
              <p:spPr>
                <a:xfrm>
                  <a:off x="3821401" y="3602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36" name="사각형: 둥근 모서리 535">
                  <a:extLst>
                    <a:ext uri="{FF2B5EF4-FFF2-40B4-BE49-F238E27FC236}">
                      <a16:creationId xmlns:a16="http://schemas.microsoft.com/office/drawing/2014/main" id="{B547EEED-1D9B-186F-D3B9-3D33822A809B}"/>
                    </a:ext>
                  </a:extLst>
                </p:cNvPr>
                <p:cNvSpPr/>
                <p:nvPr/>
              </p:nvSpPr>
              <p:spPr>
                <a:xfrm>
                  <a:off x="3821401" y="3888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37" name="사각형: 둥근 모서리 536">
                  <a:extLst>
                    <a:ext uri="{FF2B5EF4-FFF2-40B4-BE49-F238E27FC236}">
                      <a16:creationId xmlns:a16="http://schemas.microsoft.com/office/drawing/2014/main" id="{54AEFA32-9DAB-3F3B-F374-92C062FD9C40}"/>
                    </a:ext>
                  </a:extLst>
                </p:cNvPr>
                <p:cNvSpPr/>
                <p:nvPr/>
              </p:nvSpPr>
              <p:spPr>
                <a:xfrm>
                  <a:off x="3821401" y="4174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38" name="사각형: 둥근 모서리 537">
                  <a:extLst>
                    <a:ext uri="{FF2B5EF4-FFF2-40B4-BE49-F238E27FC236}">
                      <a16:creationId xmlns:a16="http://schemas.microsoft.com/office/drawing/2014/main" id="{C5396C0B-6614-D71F-4225-1F884DC11AE9}"/>
                    </a:ext>
                  </a:extLst>
                </p:cNvPr>
                <p:cNvSpPr/>
                <p:nvPr/>
              </p:nvSpPr>
              <p:spPr>
                <a:xfrm>
                  <a:off x="3821401" y="4459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39" name="사각형: 둥근 모서리 538">
                  <a:extLst>
                    <a:ext uri="{FF2B5EF4-FFF2-40B4-BE49-F238E27FC236}">
                      <a16:creationId xmlns:a16="http://schemas.microsoft.com/office/drawing/2014/main" id="{71F18CA1-7F69-B81F-D854-3CDA7FB3F777}"/>
                    </a:ext>
                  </a:extLst>
                </p:cNvPr>
                <p:cNvSpPr/>
                <p:nvPr/>
              </p:nvSpPr>
              <p:spPr>
                <a:xfrm>
                  <a:off x="3821401" y="4745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0" name="사각형: 둥근 모서리 539">
                  <a:extLst>
                    <a:ext uri="{FF2B5EF4-FFF2-40B4-BE49-F238E27FC236}">
                      <a16:creationId xmlns:a16="http://schemas.microsoft.com/office/drawing/2014/main" id="{2A88DEDD-57EF-C83B-E9ED-DF5633F0EFEE}"/>
                    </a:ext>
                  </a:extLst>
                </p:cNvPr>
                <p:cNvSpPr/>
                <p:nvPr/>
              </p:nvSpPr>
              <p:spPr>
                <a:xfrm>
                  <a:off x="3821401" y="5031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1" name="사각형: 둥근 모서리 540">
                  <a:extLst>
                    <a:ext uri="{FF2B5EF4-FFF2-40B4-BE49-F238E27FC236}">
                      <a16:creationId xmlns:a16="http://schemas.microsoft.com/office/drawing/2014/main" id="{64B1BF77-BB19-B4DC-7B2C-D2723C725A53}"/>
                    </a:ext>
                  </a:extLst>
                </p:cNvPr>
                <p:cNvSpPr/>
                <p:nvPr/>
              </p:nvSpPr>
              <p:spPr>
                <a:xfrm>
                  <a:off x="3821401" y="5317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2" name="사각형: 둥근 모서리 541">
                  <a:extLst>
                    <a:ext uri="{FF2B5EF4-FFF2-40B4-BE49-F238E27FC236}">
                      <a16:creationId xmlns:a16="http://schemas.microsoft.com/office/drawing/2014/main" id="{6CE3617F-0C6F-53EB-227C-E298AD19C7E9}"/>
                    </a:ext>
                  </a:extLst>
                </p:cNvPr>
                <p:cNvSpPr/>
                <p:nvPr/>
              </p:nvSpPr>
              <p:spPr>
                <a:xfrm>
                  <a:off x="3821401" y="5602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3" name="사각형: 둥근 모서리 542">
                  <a:extLst>
                    <a:ext uri="{FF2B5EF4-FFF2-40B4-BE49-F238E27FC236}">
                      <a16:creationId xmlns:a16="http://schemas.microsoft.com/office/drawing/2014/main" id="{EBD2DFE1-BE9E-FBA8-9446-53E16857F8F3}"/>
                    </a:ext>
                  </a:extLst>
                </p:cNvPr>
                <p:cNvSpPr/>
                <p:nvPr/>
              </p:nvSpPr>
              <p:spPr>
                <a:xfrm>
                  <a:off x="3821401" y="5888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  <p:grpSp>
        <p:nvGrpSpPr>
          <p:cNvPr id="544" name="그룹 543">
            <a:extLst>
              <a:ext uri="{FF2B5EF4-FFF2-40B4-BE49-F238E27FC236}">
                <a16:creationId xmlns:a16="http://schemas.microsoft.com/office/drawing/2014/main" id="{973128E9-92FB-5372-BD93-A4D4875DA73F}"/>
              </a:ext>
            </a:extLst>
          </p:cNvPr>
          <p:cNvGrpSpPr/>
          <p:nvPr/>
        </p:nvGrpSpPr>
        <p:grpSpPr>
          <a:xfrm>
            <a:off x="605545" y="2254445"/>
            <a:ext cx="2998960" cy="3698680"/>
            <a:chOff x="605545" y="2254445"/>
            <a:chExt cx="2998960" cy="3698680"/>
          </a:xfrm>
        </p:grpSpPr>
        <p:grpSp>
          <p:nvGrpSpPr>
            <p:cNvPr id="545" name="그룹 544">
              <a:extLst>
                <a:ext uri="{FF2B5EF4-FFF2-40B4-BE49-F238E27FC236}">
                  <a16:creationId xmlns:a16="http://schemas.microsoft.com/office/drawing/2014/main" id="{172237B9-4356-5306-0624-31153C1D7E57}"/>
                </a:ext>
              </a:extLst>
            </p:cNvPr>
            <p:cNvGrpSpPr/>
            <p:nvPr/>
          </p:nvGrpSpPr>
          <p:grpSpPr>
            <a:xfrm>
              <a:off x="605545" y="2254445"/>
              <a:ext cx="2998960" cy="1126930"/>
              <a:chOff x="605545" y="2254445"/>
              <a:chExt cx="2998960" cy="1126930"/>
            </a:xfrm>
          </p:grpSpPr>
          <p:grpSp>
            <p:nvGrpSpPr>
              <p:cNvPr id="552" name="그룹 551">
                <a:extLst>
                  <a:ext uri="{FF2B5EF4-FFF2-40B4-BE49-F238E27FC236}">
                    <a16:creationId xmlns:a16="http://schemas.microsoft.com/office/drawing/2014/main" id="{585C9CC0-F06E-8EEE-1603-90A9E7490BDF}"/>
                  </a:ext>
                </a:extLst>
              </p:cNvPr>
              <p:cNvGrpSpPr/>
              <p:nvPr/>
            </p:nvGrpSpPr>
            <p:grpSpPr>
              <a:xfrm>
                <a:off x="605545" y="2254445"/>
                <a:ext cx="2998960" cy="1126930"/>
                <a:chOff x="605545" y="2263970"/>
                <a:chExt cx="2998960" cy="1126930"/>
              </a:xfrm>
            </p:grpSpPr>
            <p:sp>
              <p:nvSpPr>
                <p:cNvPr id="554" name="사각형: 둥근 모서리 553">
                  <a:extLst>
                    <a:ext uri="{FF2B5EF4-FFF2-40B4-BE49-F238E27FC236}">
                      <a16:creationId xmlns:a16="http://schemas.microsoft.com/office/drawing/2014/main" id="{99A8F514-E1A8-90B0-F3FA-445EA81ADD6A}"/>
                    </a:ext>
                  </a:extLst>
                </p:cNvPr>
                <p:cNvSpPr/>
                <p:nvPr/>
              </p:nvSpPr>
              <p:spPr>
                <a:xfrm>
                  <a:off x="605545" y="2531671"/>
                  <a:ext cx="2998960" cy="859229"/>
                </a:xfrm>
                <a:prstGeom prst="roundRect">
                  <a:avLst>
                    <a:gd name="adj" fmla="val 1015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5400000" rotWithShape="0">
                    <a:schemeClr val="bg1">
                      <a:lumMod val="8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55" name="TextBox 554">
                  <a:extLst>
                    <a:ext uri="{FF2B5EF4-FFF2-40B4-BE49-F238E27FC236}">
                      <a16:creationId xmlns:a16="http://schemas.microsoft.com/office/drawing/2014/main" id="{0A0BE2A7-B7BC-E55D-FFC0-B808ED4B63A0}"/>
                    </a:ext>
                  </a:extLst>
                </p:cNvPr>
                <p:cNvSpPr txBox="1"/>
                <p:nvPr/>
              </p:nvSpPr>
              <p:spPr>
                <a:xfrm>
                  <a:off x="625058" y="2263970"/>
                  <a:ext cx="102111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/>
                    <a:t>해당 성취기준</a:t>
                  </a:r>
                </a:p>
              </p:txBody>
            </p:sp>
          </p:grpSp>
          <p:sp>
            <p:nvSpPr>
              <p:cNvPr id="553" name="TextBox 552">
                <a:extLst>
                  <a:ext uri="{FF2B5EF4-FFF2-40B4-BE49-F238E27FC236}">
                    <a16:creationId xmlns:a16="http://schemas.microsoft.com/office/drawing/2014/main" id="{E58A1440-36E0-8100-4ADD-71DE94D15DB8}"/>
                  </a:ext>
                </a:extLst>
              </p:cNvPr>
              <p:cNvSpPr txBox="1"/>
              <p:nvPr/>
            </p:nvSpPr>
            <p:spPr>
              <a:xfrm>
                <a:off x="761708" y="2582428"/>
                <a:ext cx="2686633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200" b="0" dirty="0"/>
                  <a:t>[9</a:t>
                </a:r>
                <a:r>
                  <a:rPr lang="ko-KR" altLang="en-US" sz="1200" b="0" dirty="0"/>
                  <a:t>기가</a:t>
                </a:r>
                <a:r>
                  <a:rPr lang="en-US" altLang="ko-KR" sz="1200" b="0" dirty="0"/>
                  <a:t>01-12]</a:t>
                </a:r>
                <a:r>
                  <a:rPr lang="ko-KR" altLang="en-US" sz="1200" b="0" dirty="0"/>
                  <a:t>성폭력과 가정폭력의</a:t>
                </a:r>
                <a:endParaRPr lang="en-US" altLang="ko-KR" sz="1200" b="0" dirty="0"/>
              </a:p>
              <a:p>
                <a:pPr algn="ctr"/>
                <a:r>
                  <a:rPr lang="ko-KR" altLang="en-US" sz="1200" b="0" dirty="0"/>
                  <a:t>사회</a:t>
                </a:r>
                <a:r>
                  <a:rPr lang="en-US" altLang="ko-KR" sz="1200" b="0" dirty="0"/>
                  <a:t>·</a:t>
                </a:r>
                <a:r>
                  <a:rPr lang="ko-KR" altLang="en-US" sz="1200" b="0" dirty="0"/>
                  <a:t>구조적인 원인과 영향을 분석하고</a:t>
                </a:r>
                <a:r>
                  <a:rPr lang="en-US" altLang="ko-KR" sz="1200" b="0" dirty="0"/>
                  <a:t>,</a:t>
                </a:r>
              </a:p>
              <a:p>
                <a:pPr algn="ctr"/>
                <a:r>
                  <a:rPr lang="ko-KR" altLang="en-US" sz="1200" b="0" dirty="0"/>
                  <a:t>다양한 문제 상황을 중심으로 이를 대처하고</a:t>
                </a:r>
                <a:endParaRPr lang="en-US" altLang="ko-KR" sz="1200" b="0" dirty="0"/>
              </a:p>
              <a:p>
                <a:pPr algn="ctr"/>
                <a:r>
                  <a:rPr lang="ko-KR" altLang="en-US" sz="1200" b="0" dirty="0"/>
                  <a:t>지원할 수 있는 방안을 탐색한다</a:t>
                </a:r>
                <a:r>
                  <a:rPr lang="en-US" altLang="ko-KR" sz="1200" b="0" dirty="0"/>
                  <a:t>.</a:t>
                </a:r>
              </a:p>
            </p:txBody>
          </p:sp>
        </p:grpSp>
        <p:grpSp>
          <p:nvGrpSpPr>
            <p:cNvPr id="546" name="그룹 545">
              <a:extLst>
                <a:ext uri="{FF2B5EF4-FFF2-40B4-BE49-F238E27FC236}">
                  <a16:creationId xmlns:a16="http://schemas.microsoft.com/office/drawing/2014/main" id="{575DFF58-81FA-C6BE-1AF6-12F8AE662B5A}"/>
                </a:ext>
              </a:extLst>
            </p:cNvPr>
            <p:cNvGrpSpPr/>
            <p:nvPr/>
          </p:nvGrpSpPr>
          <p:grpSpPr>
            <a:xfrm>
              <a:off x="605545" y="3635570"/>
              <a:ext cx="2998960" cy="2317555"/>
              <a:chOff x="605545" y="3635570"/>
              <a:chExt cx="2998960" cy="2317555"/>
            </a:xfrm>
          </p:grpSpPr>
          <p:grpSp>
            <p:nvGrpSpPr>
              <p:cNvPr id="547" name="그룹 546">
                <a:extLst>
                  <a:ext uri="{FF2B5EF4-FFF2-40B4-BE49-F238E27FC236}">
                    <a16:creationId xmlns:a16="http://schemas.microsoft.com/office/drawing/2014/main" id="{8758B114-6DAF-0CE6-D8EE-AEB2A05C1F7D}"/>
                  </a:ext>
                </a:extLst>
              </p:cNvPr>
              <p:cNvGrpSpPr/>
              <p:nvPr/>
            </p:nvGrpSpPr>
            <p:grpSpPr>
              <a:xfrm>
                <a:off x="605545" y="3635570"/>
                <a:ext cx="2998960" cy="2317555"/>
                <a:chOff x="605545" y="2263970"/>
                <a:chExt cx="2998960" cy="2317555"/>
              </a:xfrm>
            </p:grpSpPr>
            <p:sp>
              <p:nvSpPr>
                <p:cNvPr id="549" name="사각형: 둥근 모서리 548">
                  <a:extLst>
                    <a:ext uri="{FF2B5EF4-FFF2-40B4-BE49-F238E27FC236}">
                      <a16:creationId xmlns:a16="http://schemas.microsoft.com/office/drawing/2014/main" id="{159AE899-D365-F616-F03D-57CB8A2097AC}"/>
                    </a:ext>
                  </a:extLst>
                </p:cNvPr>
                <p:cNvSpPr/>
                <p:nvPr/>
              </p:nvSpPr>
              <p:spPr>
                <a:xfrm>
                  <a:off x="605545" y="2531671"/>
                  <a:ext cx="2998960" cy="2049854"/>
                </a:xfrm>
                <a:prstGeom prst="roundRect">
                  <a:avLst>
                    <a:gd name="adj" fmla="val 4305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5400000" rotWithShape="0">
                    <a:schemeClr val="bg1">
                      <a:lumMod val="8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50" name="TextBox 549">
                  <a:extLst>
                    <a:ext uri="{FF2B5EF4-FFF2-40B4-BE49-F238E27FC236}">
                      <a16:creationId xmlns:a16="http://schemas.microsoft.com/office/drawing/2014/main" id="{2F684FD1-5D43-B13B-6B9D-E241A3954F73}"/>
                    </a:ext>
                  </a:extLst>
                </p:cNvPr>
                <p:cNvSpPr txBox="1"/>
                <p:nvPr/>
              </p:nvSpPr>
              <p:spPr>
                <a:xfrm>
                  <a:off x="625058" y="2263970"/>
                  <a:ext cx="199894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/>
                    <a:t>성취기준 적용 시 고려 사항 </a:t>
                  </a:r>
                </a:p>
              </p:txBody>
            </p:sp>
            <p:sp>
              <p:nvSpPr>
                <p:cNvPr id="551" name="사각형: 둥근 모서리 550">
                  <a:extLst>
                    <a:ext uri="{FF2B5EF4-FFF2-40B4-BE49-F238E27FC236}">
                      <a16:creationId xmlns:a16="http://schemas.microsoft.com/office/drawing/2014/main" id="{A3D881AA-057E-00AB-2F8B-6EB5B5A87955}"/>
                    </a:ext>
                  </a:extLst>
                </p:cNvPr>
                <p:cNvSpPr/>
                <p:nvPr/>
              </p:nvSpPr>
              <p:spPr>
                <a:xfrm>
                  <a:off x="660401" y="2589774"/>
                  <a:ext cx="2889250" cy="1933649"/>
                </a:xfrm>
                <a:prstGeom prst="roundRect">
                  <a:avLst>
                    <a:gd name="adj" fmla="val 3320"/>
                  </a:avLst>
                </a:prstGeom>
                <a:solidFill>
                  <a:srgbClr val="DCF1F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548" name="TextBox 547">
                <a:extLst>
                  <a:ext uri="{FF2B5EF4-FFF2-40B4-BE49-F238E27FC236}">
                    <a16:creationId xmlns:a16="http://schemas.microsoft.com/office/drawing/2014/main" id="{F663A3BF-CCD1-94EB-977B-50ED19D5E9BC}"/>
                  </a:ext>
                </a:extLst>
              </p:cNvPr>
              <p:cNvSpPr txBox="1"/>
              <p:nvPr/>
            </p:nvSpPr>
            <p:spPr>
              <a:xfrm>
                <a:off x="769283" y="4064457"/>
                <a:ext cx="2685030" cy="16619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sz="1200" b="0" dirty="0"/>
                  <a:t>성폭력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가정폭력과 관련하여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모둠 활동을 통해 신문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뉴스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인터넷 등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미디어로 접할 수 있는 사례들을 분석하여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개인 및 사회 구조적인 원인을 파악하고</a:t>
                </a:r>
                <a:r>
                  <a:rPr lang="en-US" altLang="ko-KR" sz="1200" b="0" dirty="0"/>
                  <a:t>,</a:t>
                </a:r>
              </a:p>
              <a:p>
                <a:r>
                  <a:rPr lang="ko-KR" altLang="en-US" sz="1200" b="0" dirty="0"/>
                  <a:t>최선의 대처방안을 제시하고 평가하도록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한다</a:t>
                </a:r>
                <a:r>
                  <a:rPr lang="en-US" altLang="ko-KR" sz="1200" b="0" dirty="0"/>
                  <a:t>. </a:t>
                </a:r>
                <a:r>
                  <a:rPr lang="ko-KR" altLang="en-US" sz="1200" b="0" dirty="0"/>
                  <a:t>특히 이러한 활동을 통해 가족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이웃에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도움을 주거나 도움을 요청하는 방안을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탐색할 뿐만 아니라 적극적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자발적으로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행동하는 힘을 기르는 데 중점을 둔다</a:t>
                </a:r>
                <a:r>
                  <a:rPr lang="en-US" altLang="ko-KR" sz="1200" b="0" dirty="0"/>
                  <a:t>.</a:t>
                </a:r>
              </a:p>
            </p:txBody>
          </p:sp>
        </p:grpSp>
      </p:grpSp>
      <p:grpSp>
        <p:nvGrpSpPr>
          <p:cNvPr id="595" name="그룹 594">
            <a:extLst>
              <a:ext uri="{FF2B5EF4-FFF2-40B4-BE49-F238E27FC236}">
                <a16:creationId xmlns:a16="http://schemas.microsoft.com/office/drawing/2014/main" id="{2B586DE1-9DE3-2374-E512-7506C5957795}"/>
              </a:ext>
            </a:extLst>
          </p:cNvPr>
          <p:cNvGrpSpPr/>
          <p:nvPr/>
        </p:nvGrpSpPr>
        <p:grpSpPr>
          <a:xfrm>
            <a:off x="470016" y="1623849"/>
            <a:ext cx="8205672" cy="345362"/>
            <a:chOff x="470016" y="1623849"/>
            <a:chExt cx="8205672" cy="345362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D87960AF-5800-1DCD-C014-12CDE66DC319}"/>
                </a:ext>
              </a:extLst>
            </p:cNvPr>
            <p:cNvGrpSpPr/>
            <p:nvPr/>
          </p:nvGrpSpPr>
          <p:grpSpPr>
            <a:xfrm>
              <a:off x="470016" y="1623849"/>
              <a:ext cx="8205672" cy="345362"/>
              <a:chOff x="1907704" y="2081388"/>
              <a:chExt cx="9700800" cy="408289"/>
            </a:xfrm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EC49F3DA-F381-BE05-B318-325E79BDC85F}"/>
                  </a:ext>
                </a:extLst>
              </p:cNvPr>
              <p:cNvSpPr/>
              <p:nvPr/>
            </p:nvSpPr>
            <p:spPr>
              <a:xfrm>
                <a:off x="3138045" y="2081388"/>
                <a:ext cx="8470459" cy="408289"/>
              </a:xfrm>
              <a:prstGeom prst="roundRect">
                <a:avLst>
                  <a:gd name="adj" fmla="val 50000"/>
                </a:avLst>
              </a:prstGeom>
              <a:solidFill>
                <a:srgbClr val="F7BB2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37B429C3-D120-53E4-5D9C-FCFA90D24F35}"/>
                  </a:ext>
                </a:extLst>
              </p:cNvPr>
              <p:cNvSpPr/>
              <p:nvPr/>
            </p:nvSpPr>
            <p:spPr>
              <a:xfrm>
                <a:off x="1907704" y="2081388"/>
                <a:ext cx="2416491" cy="408289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F7BB2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54724FB-ACA9-F97B-91CA-C623E4414CFD}"/>
                  </a:ext>
                </a:extLst>
              </p:cNvPr>
              <p:cNvSpPr txBox="1"/>
              <p:nvPr/>
            </p:nvSpPr>
            <p:spPr>
              <a:xfrm>
                <a:off x="2665282" y="2139990"/>
                <a:ext cx="3077611" cy="291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sz="1600" dirty="0">
                    <a:solidFill>
                      <a:schemeClr val="bg1"/>
                    </a:solidFill>
                  </a:rPr>
                  <a:t>민주시민교육 가정과 수업 사례 </a:t>
                </a:r>
              </a:p>
            </p:txBody>
          </p:sp>
        </p:grpSp>
        <p:grpSp>
          <p:nvGrpSpPr>
            <p:cNvPr id="592" name="그룹 591">
              <a:extLst>
                <a:ext uri="{FF2B5EF4-FFF2-40B4-BE49-F238E27FC236}">
                  <a16:creationId xmlns:a16="http://schemas.microsoft.com/office/drawing/2014/main" id="{A36C9EAE-BED3-D235-78BD-C4DD895951B8}"/>
                </a:ext>
              </a:extLst>
            </p:cNvPr>
            <p:cNvGrpSpPr/>
            <p:nvPr/>
          </p:nvGrpSpPr>
          <p:grpSpPr>
            <a:xfrm>
              <a:off x="516805" y="1692403"/>
              <a:ext cx="244023" cy="208114"/>
              <a:chOff x="7591334" y="3494398"/>
              <a:chExt cx="668153" cy="569834"/>
            </a:xfrm>
            <a:solidFill>
              <a:schemeClr val="bg1"/>
            </a:solidFill>
          </p:grpSpPr>
          <p:sp>
            <p:nvSpPr>
              <p:cNvPr id="593" name="자유형: 도형 592">
                <a:extLst>
                  <a:ext uri="{FF2B5EF4-FFF2-40B4-BE49-F238E27FC236}">
                    <a16:creationId xmlns:a16="http://schemas.microsoft.com/office/drawing/2014/main" id="{342CEEA3-302C-95D9-CD15-8477012D75A0}"/>
                  </a:ext>
                </a:extLst>
              </p:cNvPr>
              <p:cNvSpPr/>
              <p:nvPr/>
            </p:nvSpPr>
            <p:spPr>
              <a:xfrm>
                <a:off x="7591334" y="3494398"/>
                <a:ext cx="668153" cy="523107"/>
              </a:xfrm>
              <a:custGeom>
                <a:avLst/>
                <a:gdLst>
                  <a:gd name="connsiteX0" fmla="*/ 114626 w 668153"/>
                  <a:gd name="connsiteY0" fmla="*/ 408795 h 523107"/>
                  <a:gd name="connsiteX1" fmla="*/ 177976 w 668153"/>
                  <a:gd name="connsiteY1" fmla="*/ 345602 h 523107"/>
                  <a:gd name="connsiteX2" fmla="*/ 114626 w 668153"/>
                  <a:gd name="connsiteY2" fmla="*/ 282409 h 523107"/>
                  <a:gd name="connsiteX3" fmla="*/ 51433 w 668153"/>
                  <a:gd name="connsiteY3" fmla="*/ 345602 h 523107"/>
                  <a:gd name="connsiteX4" fmla="*/ 114626 w 668153"/>
                  <a:gd name="connsiteY4" fmla="*/ 408795 h 523107"/>
                  <a:gd name="connsiteX5" fmla="*/ 490492 w 668153"/>
                  <a:gd name="connsiteY5" fmla="*/ 345602 h 523107"/>
                  <a:gd name="connsiteX6" fmla="*/ 553685 w 668153"/>
                  <a:gd name="connsiteY6" fmla="*/ 408795 h 523107"/>
                  <a:gd name="connsiteX7" fmla="*/ 617035 w 668153"/>
                  <a:gd name="connsiteY7" fmla="*/ 345602 h 523107"/>
                  <a:gd name="connsiteX8" fmla="*/ 553685 w 668153"/>
                  <a:gd name="connsiteY8" fmla="*/ 282409 h 523107"/>
                  <a:gd name="connsiteX9" fmla="*/ 490492 w 668153"/>
                  <a:gd name="connsiteY9" fmla="*/ 345602 h 523107"/>
                  <a:gd name="connsiteX10" fmla="*/ 461639 w 668153"/>
                  <a:gd name="connsiteY10" fmla="*/ 366928 h 523107"/>
                  <a:gd name="connsiteX11" fmla="*/ 463991 w 668153"/>
                  <a:gd name="connsiteY11" fmla="*/ 315809 h 523107"/>
                  <a:gd name="connsiteX12" fmla="*/ 513542 w 668153"/>
                  <a:gd name="connsiteY12" fmla="*/ 260456 h 523107"/>
                  <a:gd name="connsiteX13" fmla="*/ 569836 w 668153"/>
                  <a:gd name="connsiteY13" fmla="*/ 252302 h 523107"/>
                  <a:gd name="connsiteX14" fmla="*/ 578617 w 668153"/>
                  <a:gd name="connsiteY14" fmla="*/ 244618 h 523107"/>
                  <a:gd name="connsiteX15" fmla="*/ 578617 w 668153"/>
                  <a:gd name="connsiteY15" fmla="*/ 31361 h 523107"/>
                  <a:gd name="connsiteX16" fmla="*/ 547256 w 668153"/>
                  <a:gd name="connsiteY16" fmla="*/ 0 h 523107"/>
                  <a:gd name="connsiteX17" fmla="*/ 123721 w 668153"/>
                  <a:gd name="connsiteY17" fmla="*/ 0 h 523107"/>
                  <a:gd name="connsiteX18" fmla="*/ 92359 w 668153"/>
                  <a:gd name="connsiteY18" fmla="*/ 31361 h 523107"/>
                  <a:gd name="connsiteX19" fmla="*/ 92359 w 668153"/>
                  <a:gd name="connsiteY19" fmla="*/ 244305 h 523107"/>
                  <a:gd name="connsiteX20" fmla="*/ 101140 w 668153"/>
                  <a:gd name="connsiteY20" fmla="*/ 251988 h 523107"/>
                  <a:gd name="connsiteX21" fmla="*/ 167470 w 668153"/>
                  <a:gd name="connsiteY21" fmla="*/ 268139 h 523107"/>
                  <a:gd name="connsiteX22" fmla="*/ 204006 w 668153"/>
                  <a:gd name="connsiteY22" fmla="*/ 314868 h 523107"/>
                  <a:gd name="connsiteX23" fmla="*/ 206671 w 668153"/>
                  <a:gd name="connsiteY23" fmla="*/ 366928 h 523107"/>
                  <a:gd name="connsiteX24" fmla="*/ 214355 w 668153"/>
                  <a:gd name="connsiteY24" fmla="*/ 376336 h 523107"/>
                  <a:gd name="connsiteX25" fmla="*/ 232544 w 668153"/>
                  <a:gd name="connsiteY25" fmla="*/ 376336 h 523107"/>
                  <a:gd name="connsiteX26" fmla="*/ 242266 w 668153"/>
                  <a:gd name="connsiteY26" fmla="*/ 370221 h 523107"/>
                  <a:gd name="connsiteX27" fmla="*/ 334155 w 668153"/>
                  <a:gd name="connsiteY27" fmla="*/ 298089 h 523107"/>
                  <a:gd name="connsiteX28" fmla="*/ 426044 w 668153"/>
                  <a:gd name="connsiteY28" fmla="*/ 370221 h 523107"/>
                  <a:gd name="connsiteX29" fmla="*/ 433571 w 668153"/>
                  <a:gd name="connsiteY29" fmla="*/ 376336 h 523107"/>
                  <a:gd name="connsiteX30" fmla="*/ 453956 w 668153"/>
                  <a:gd name="connsiteY30" fmla="*/ 376336 h 523107"/>
                  <a:gd name="connsiteX31" fmla="*/ 461639 w 668153"/>
                  <a:gd name="connsiteY31" fmla="*/ 366928 h 523107"/>
                  <a:gd name="connsiteX32" fmla="*/ 326315 w 668153"/>
                  <a:gd name="connsiteY32" fmla="*/ 215609 h 523107"/>
                  <a:gd name="connsiteX33" fmla="*/ 216550 w 668153"/>
                  <a:gd name="connsiteY33" fmla="*/ 215609 h 523107"/>
                  <a:gd name="connsiteX34" fmla="*/ 196949 w 668153"/>
                  <a:gd name="connsiteY34" fmla="*/ 196008 h 523107"/>
                  <a:gd name="connsiteX35" fmla="*/ 216550 w 668153"/>
                  <a:gd name="connsiteY35" fmla="*/ 176408 h 523107"/>
                  <a:gd name="connsiteX36" fmla="*/ 326315 w 668153"/>
                  <a:gd name="connsiteY36" fmla="*/ 176408 h 523107"/>
                  <a:gd name="connsiteX37" fmla="*/ 345916 w 668153"/>
                  <a:gd name="connsiteY37" fmla="*/ 196008 h 523107"/>
                  <a:gd name="connsiteX38" fmla="*/ 326315 w 668153"/>
                  <a:gd name="connsiteY38" fmla="*/ 215609 h 523107"/>
                  <a:gd name="connsiteX39" fmla="*/ 216550 w 668153"/>
                  <a:gd name="connsiteY39" fmla="*/ 137206 h 523107"/>
                  <a:gd name="connsiteX40" fmla="*/ 196949 w 668153"/>
                  <a:gd name="connsiteY40" fmla="*/ 117605 h 523107"/>
                  <a:gd name="connsiteX41" fmla="*/ 216550 w 668153"/>
                  <a:gd name="connsiteY41" fmla="*/ 98004 h 523107"/>
                  <a:gd name="connsiteX42" fmla="*/ 467441 w 668153"/>
                  <a:gd name="connsiteY42" fmla="*/ 98004 h 523107"/>
                  <a:gd name="connsiteX43" fmla="*/ 487042 w 668153"/>
                  <a:gd name="connsiteY43" fmla="*/ 117605 h 523107"/>
                  <a:gd name="connsiteX44" fmla="*/ 467441 w 668153"/>
                  <a:gd name="connsiteY44" fmla="*/ 137206 h 523107"/>
                  <a:gd name="connsiteX45" fmla="*/ 216550 w 668153"/>
                  <a:gd name="connsiteY45" fmla="*/ 137206 h 523107"/>
                  <a:gd name="connsiteX46" fmla="*/ 177662 w 668153"/>
                  <a:gd name="connsiteY46" fmla="*/ 440784 h 523107"/>
                  <a:gd name="connsiteX47" fmla="*/ 51589 w 668153"/>
                  <a:gd name="connsiteY47" fmla="*/ 440784 h 523107"/>
                  <a:gd name="connsiteX48" fmla="*/ 0 w 668153"/>
                  <a:gd name="connsiteY48" fmla="*/ 492373 h 523107"/>
                  <a:gd name="connsiteX49" fmla="*/ 0 w 668153"/>
                  <a:gd name="connsiteY49" fmla="*/ 507270 h 523107"/>
                  <a:gd name="connsiteX50" fmla="*/ 15681 w 668153"/>
                  <a:gd name="connsiteY50" fmla="*/ 522950 h 523107"/>
                  <a:gd name="connsiteX51" fmla="*/ 183778 w 668153"/>
                  <a:gd name="connsiteY51" fmla="*/ 522950 h 523107"/>
                  <a:gd name="connsiteX52" fmla="*/ 191304 w 668153"/>
                  <a:gd name="connsiteY52" fmla="*/ 516992 h 523107"/>
                  <a:gd name="connsiteX53" fmla="*/ 219059 w 668153"/>
                  <a:gd name="connsiteY53" fmla="*/ 475124 h 523107"/>
                  <a:gd name="connsiteX54" fmla="*/ 220784 w 668153"/>
                  <a:gd name="connsiteY54" fmla="*/ 464305 h 523107"/>
                  <a:gd name="connsiteX55" fmla="*/ 177505 w 668153"/>
                  <a:gd name="connsiteY55" fmla="*/ 440627 h 523107"/>
                  <a:gd name="connsiteX56" fmla="*/ 616721 w 668153"/>
                  <a:gd name="connsiteY56" fmla="*/ 440784 h 523107"/>
                  <a:gd name="connsiteX57" fmla="*/ 490648 w 668153"/>
                  <a:gd name="connsiteY57" fmla="*/ 440784 h 523107"/>
                  <a:gd name="connsiteX58" fmla="*/ 447370 w 668153"/>
                  <a:gd name="connsiteY58" fmla="*/ 464461 h 523107"/>
                  <a:gd name="connsiteX59" fmla="*/ 449095 w 668153"/>
                  <a:gd name="connsiteY59" fmla="*/ 475281 h 523107"/>
                  <a:gd name="connsiteX60" fmla="*/ 476849 w 668153"/>
                  <a:gd name="connsiteY60" fmla="*/ 517148 h 523107"/>
                  <a:gd name="connsiteX61" fmla="*/ 484376 w 668153"/>
                  <a:gd name="connsiteY61" fmla="*/ 523107 h 523107"/>
                  <a:gd name="connsiteX62" fmla="*/ 652473 w 668153"/>
                  <a:gd name="connsiteY62" fmla="*/ 523107 h 523107"/>
                  <a:gd name="connsiteX63" fmla="*/ 668154 w 668153"/>
                  <a:gd name="connsiteY63" fmla="*/ 507426 h 523107"/>
                  <a:gd name="connsiteX64" fmla="*/ 668154 w 668153"/>
                  <a:gd name="connsiteY64" fmla="*/ 492530 h 523107"/>
                  <a:gd name="connsiteX65" fmla="*/ 616564 w 668153"/>
                  <a:gd name="connsiteY65" fmla="*/ 440940 h 523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668153" h="523107">
                    <a:moveTo>
                      <a:pt x="114626" y="408795"/>
                    </a:moveTo>
                    <a:cubicBezTo>
                      <a:pt x="149594" y="408795"/>
                      <a:pt x="177976" y="380413"/>
                      <a:pt x="177976" y="345602"/>
                    </a:cubicBezTo>
                    <a:cubicBezTo>
                      <a:pt x="177976" y="310791"/>
                      <a:pt x="149594" y="282409"/>
                      <a:pt x="114626" y="282409"/>
                    </a:cubicBezTo>
                    <a:cubicBezTo>
                      <a:pt x="79658" y="282409"/>
                      <a:pt x="51433" y="310791"/>
                      <a:pt x="51433" y="345602"/>
                    </a:cubicBezTo>
                    <a:cubicBezTo>
                      <a:pt x="51433" y="380413"/>
                      <a:pt x="79815" y="408795"/>
                      <a:pt x="114626" y="408795"/>
                    </a:cubicBezTo>
                    <a:close/>
                    <a:moveTo>
                      <a:pt x="490492" y="345602"/>
                    </a:moveTo>
                    <a:cubicBezTo>
                      <a:pt x="490492" y="380570"/>
                      <a:pt x="518874" y="408795"/>
                      <a:pt x="553685" y="408795"/>
                    </a:cubicBezTo>
                    <a:cubicBezTo>
                      <a:pt x="588496" y="408795"/>
                      <a:pt x="617035" y="380413"/>
                      <a:pt x="617035" y="345602"/>
                    </a:cubicBezTo>
                    <a:cubicBezTo>
                      <a:pt x="617035" y="310791"/>
                      <a:pt x="588653" y="282409"/>
                      <a:pt x="553685" y="282409"/>
                    </a:cubicBezTo>
                    <a:cubicBezTo>
                      <a:pt x="518717" y="282409"/>
                      <a:pt x="490492" y="310791"/>
                      <a:pt x="490492" y="345602"/>
                    </a:cubicBezTo>
                    <a:close/>
                    <a:moveTo>
                      <a:pt x="461639" y="366928"/>
                    </a:moveTo>
                    <a:cubicBezTo>
                      <a:pt x="457876" y="351090"/>
                      <a:pt x="458033" y="333841"/>
                      <a:pt x="463991" y="315809"/>
                    </a:cubicBezTo>
                    <a:cubicBezTo>
                      <a:pt x="471988" y="291504"/>
                      <a:pt x="490492" y="271589"/>
                      <a:pt x="513542" y="260456"/>
                    </a:cubicBezTo>
                    <a:cubicBezTo>
                      <a:pt x="533457" y="250891"/>
                      <a:pt x="552430" y="249323"/>
                      <a:pt x="569836" y="252302"/>
                    </a:cubicBezTo>
                    <a:cubicBezTo>
                      <a:pt x="574540" y="253086"/>
                      <a:pt x="578617" y="249323"/>
                      <a:pt x="578617" y="244618"/>
                    </a:cubicBezTo>
                    <a:lnTo>
                      <a:pt x="578617" y="31361"/>
                    </a:lnTo>
                    <a:cubicBezTo>
                      <a:pt x="578617" y="14113"/>
                      <a:pt x="564504" y="0"/>
                      <a:pt x="547256" y="0"/>
                    </a:cubicBezTo>
                    <a:lnTo>
                      <a:pt x="123721" y="0"/>
                    </a:lnTo>
                    <a:cubicBezTo>
                      <a:pt x="106472" y="0"/>
                      <a:pt x="92359" y="14113"/>
                      <a:pt x="92359" y="31361"/>
                    </a:cubicBezTo>
                    <a:lnTo>
                      <a:pt x="92359" y="244305"/>
                    </a:lnTo>
                    <a:cubicBezTo>
                      <a:pt x="92359" y="249009"/>
                      <a:pt x="96436" y="252772"/>
                      <a:pt x="101140" y="251988"/>
                    </a:cubicBezTo>
                    <a:cubicBezTo>
                      <a:pt x="121368" y="249009"/>
                      <a:pt x="143635" y="252145"/>
                      <a:pt x="167470" y="268139"/>
                    </a:cubicBezTo>
                    <a:cubicBezTo>
                      <a:pt x="184248" y="279429"/>
                      <a:pt x="197577" y="295737"/>
                      <a:pt x="204006" y="314868"/>
                    </a:cubicBezTo>
                    <a:cubicBezTo>
                      <a:pt x="210278" y="333214"/>
                      <a:pt x="210591" y="350933"/>
                      <a:pt x="206671" y="366928"/>
                    </a:cubicBezTo>
                    <a:cubicBezTo>
                      <a:pt x="205574" y="371789"/>
                      <a:pt x="209337" y="376336"/>
                      <a:pt x="214355" y="376336"/>
                    </a:cubicBezTo>
                    <a:lnTo>
                      <a:pt x="232544" y="376336"/>
                    </a:lnTo>
                    <a:cubicBezTo>
                      <a:pt x="238346" y="376336"/>
                      <a:pt x="241326" y="373827"/>
                      <a:pt x="242266" y="370221"/>
                    </a:cubicBezTo>
                    <a:cubicBezTo>
                      <a:pt x="252302" y="328824"/>
                      <a:pt x="289622" y="298089"/>
                      <a:pt x="334155" y="298089"/>
                    </a:cubicBezTo>
                    <a:cubicBezTo>
                      <a:pt x="378688" y="298089"/>
                      <a:pt x="415852" y="328980"/>
                      <a:pt x="426044" y="370221"/>
                    </a:cubicBezTo>
                    <a:cubicBezTo>
                      <a:pt x="426985" y="373827"/>
                      <a:pt x="429964" y="376336"/>
                      <a:pt x="433571" y="376336"/>
                    </a:cubicBezTo>
                    <a:lnTo>
                      <a:pt x="453956" y="376336"/>
                    </a:lnTo>
                    <a:cubicBezTo>
                      <a:pt x="458973" y="376336"/>
                      <a:pt x="462737" y="371789"/>
                      <a:pt x="461639" y="366928"/>
                    </a:cubicBezTo>
                    <a:close/>
                    <a:moveTo>
                      <a:pt x="326315" y="215609"/>
                    </a:moveTo>
                    <a:lnTo>
                      <a:pt x="216550" y="215609"/>
                    </a:lnTo>
                    <a:cubicBezTo>
                      <a:pt x="205730" y="215609"/>
                      <a:pt x="196949" y="206828"/>
                      <a:pt x="196949" y="196008"/>
                    </a:cubicBezTo>
                    <a:cubicBezTo>
                      <a:pt x="196949" y="185189"/>
                      <a:pt x="205730" y="176408"/>
                      <a:pt x="216550" y="176408"/>
                    </a:cubicBezTo>
                    <a:lnTo>
                      <a:pt x="326315" y="176408"/>
                    </a:lnTo>
                    <a:cubicBezTo>
                      <a:pt x="337135" y="176408"/>
                      <a:pt x="345916" y="185189"/>
                      <a:pt x="345916" y="196008"/>
                    </a:cubicBezTo>
                    <a:cubicBezTo>
                      <a:pt x="345916" y="206828"/>
                      <a:pt x="337135" y="215609"/>
                      <a:pt x="326315" y="215609"/>
                    </a:cubicBezTo>
                    <a:close/>
                    <a:moveTo>
                      <a:pt x="216550" y="137206"/>
                    </a:moveTo>
                    <a:cubicBezTo>
                      <a:pt x="205730" y="137206"/>
                      <a:pt x="196949" y="128425"/>
                      <a:pt x="196949" y="117605"/>
                    </a:cubicBezTo>
                    <a:cubicBezTo>
                      <a:pt x="196949" y="106785"/>
                      <a:pt x="205730" y="98004"/>
                      <a:pt x="216550" y="98004"/>
                    </a:cubicBezTo>
                    <a:lnTo>
                      <a:pt x="467441" y="98004"/>
                    </a:lnTo>
                    <a:cubicBezTo>
                      <a:pt x="478261" y="98004"/>
                      <a:pt x="487042" y="106785"/>
                      <a:pt x="487042" y="117605"/>
                    </a:cubicBezTo>
                    <a:cubicBezTo>
                      <a:pt x="487042" y="128425"/>
                      <a:pt x="478261" y="137206"/>
                      <a:pt x="467441" y="137206"/>
                    </a:cubicBezTo>
                    <a:lnTo>
                      <a:pt x="216550" y="137206"/>
                    </a:lnTo>
                    <a:close/>
                    <a:moveTo>
                      <a:pt x="177662" y="440784"/>
                    </a:moveTo>
                    <a:lnTo>
                      <a:pt x="51589" y="440784"/>
                    </a:lnTo>
                    <a:cubicBezTo>
                      <a:pt x="23051" y="440784"/>
                      <a:pt x="0" y="463834"/>
                      <a:pt x="0" y="492373"/>
                    </a:cubicBezTo>
                    <a:lnTo>
                      <a:pt x="0" y="507270"/>
                    </a:lnTo>
                    <a:cubicBezTo>
                      <a:pt x="0" y="515894"/>
                      <a:pt x="7056" y="522950"/>
                      <a:pt x="15681" y="522950"/>
                    </a:cubicBezTo>
                    <a:lnTo>
                      <a:pt x="183778" y="522950"/>
                    </a:lnTo>
                    <a:cubicBezTo>
                      <a:pt x="187384" y="522950"/>
                      <a:pt x="190363" y="520441"/>
                      <a:pt x="191304" y="516992"/>
                    </a:cubicBezTo>
                    <a:cubicBezTo>
                      <a:pt x="196008" y="500213"/>
                      <a:pt x="205887" y="485787"/>
                      <a:pt x="219059" y="475124"/>
                    </a:cubicBezTo>
                    <a:cubicBezTo>
                      <a:pt x="222352" y="472458"/>
                      <a:pt x="223136" y="467911"/>
                      <a:pt x="220784" y="464305"/>
                    </a:cubicBezTo>
                    <a:cubicBezTo>
                      <a:pt x="211532" y="450192"/>
                      <a:pt x="195695" y="440627"/>
                      <a:pt x="177505" y="440627"/>
                    </a:cubicBezTo>
                    <a:close/>
                    <a:moveTo>
                      <a:pt x="616721" y="440784"/>
                    </a:moveTo>
                    <a:lnTo>
                      <a:pt x="490648" y="440784"/>
                    </a:lnTo>
                    <a:cubicBezTo>
                      <a:pt x="472459" y="440784"/>
                      <a:pt x="456621" y="450192"/>
                      <a:pt x="447370" y="464461"/>
                    </a:cubicBezTo>
                    <a:cubicBezTo>
                      <a:pt x="445018" y="468068"/>
                      <a:pt x="445802" y="472615"/>
                      <a:pt x="449095" y="475281"/>
                    </a:cubicBezTo>
                    <a:cubicBezTo>
                      <a:pt x="462266" y="485944"/>
                      <a:pt x="472145" y="500370"/>
                      <a:pt x="476849" y="517148"/>
                    </a:cubicBezTo>
                    <a:cubicBezTo>
                      <a:pt x="477790" y="520598"/>
                      <a:pt x="480769" y="523107"/>
                      <a:pt x="484376" y="523107"/>
                    </a:cubicBezTo>
                    <a:lnTo>
                      <a:pt x="652473" y="523107"/>
                    </a:lnTo>
                    <a:cubicBezTo>
                      <a:pt x="661097" y="523107"/>
                      <a:pt x="668154" y="516051"/>
                      <a:pt x="668154" y="507426"/>
                    </a:cubicBezTo>
                    <a:lnTo>
                      <a:pt x="668154" y="492530"/>
                    </a:lnTo>
                    <a:cubicBezTo>
                      <a:pt x="668154" y="463991"/>
                      <a:pt x="645103" y="440940"/>
                      <a:pt x="616564" y="44094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/>
              </a:p>
            </p:txBody>
          </p:sp>
          <p:sp>
            <p:nvSpPr>
              <p:cNvPr id="594" name="자유형: 도형 593">
                <a:extLst>
                  <a:ext uri="{FF2B5EF4-FFF2-40B4-BE49-F238E27FC236}">
                    <a16:creationId xmlns:a16="http://schemas.microsoft.com/office/drawing/2014/main" id="{72D17CB3-A013-0091-A1E4-84D245A40037}"/>
                  </a:ext>
                </a:extLst>
              </p:cNvPr>
              <p:cNvSpPr/>
              <p:nvPr/>
            </p:nvSpPr>
            <p:spPr>
              <a:xfrm>
                <a:off x="7810863" y="3823848"/>
                <a:ext cx="229251" cy="240384"/>
              </a:xfrm>
              <a:custGeom>
                <a:avLst/>
                <a:gdLst>
                  <a:gd name="connsiteX0" fmla="*/ 114626 w 229251"/>
                  <a:gd name="connsiteY0" fmla="*/ 126386 h 240384"/>
                  <a:gd name="connsiteX1" fmla="*/ 177976 w 229251"/>
                  <a:gd name="connsiteY1" fmla="*/ 63193 h 240384"/>
                  <a:gd name="connsiteX2" fmla="*/ 114626 w 229251"/>
                  <a:gd name="connsiteY2" fmla="*/ 0 h 240384"/>
                  <a:gd name="connsiteX3" fmla="*/ 51433 w 229251"/>
                  <a:gd name="connsiteY3" fmla="*/ 63193 h 240384"/>
                  <a:gd name="connsiteX4" fmla="*/ 114626 w 229251"/>
                  <a:gd name="connsiteY4" fmla="*/ 126386 h 240384"/>
                  <a:gd name="connsiteX5" fmla="*/ 177662 w 229251"/>
                  <a:gd name="connsiteY5" fmla="*/ 158218 h 240384"/>
                  <a:gd name="connsiteX6" fmla="*/ 51589 w 229251"/>
                  <a:gd name="connsiteY6" fmla="*/ 158218 h 240384"/>
                  <a:gd name="connsiteX7" fmla="*/ 0 w 229251"/>
                  <a:gd name="connsiteY7" fmla="*/ 209807 h 240384"/>
                  <a:gd name="connsiteX8" fmla="*/ 0 w 229251"/>
                  <a:gd name="connsiteY8" fmla="*/ 224704 h 240384"/>
                  <a:gd name="connsiteX9" fmla="*/ 15681 w 229251"/>
                  <a:gd name="connsiteY9" fmla="*/ 240385 h 240384"/>
                  <a:gd name="connsiteX10" fmla="*/ 213571 w 229251"/>
                  <a:gd name="connsiteY10" fmla="*/ 240385 h 240384"/>
                  <a:gd name="connsiteX11" fmla="*/ 229251 w 229251"/>
                  <a:gd name="connsiteY11" fmla="*/ 224704 h 240384"/>
                  <a:gd name="connsiteX12" fmla="*/ 229251 w 229251"/>
                  <a:gd name="connsiteY12" fmla="*/ 209807 h 240384"/>
                  <a:gd name="connsiteX13" fmla="*/ 177662 w 229251"/>
                  <a:gd name="connsiteY13" fmla="*/ 158218 h 240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9251" h="240384">
                    <a:moveTo>
                      <a:pt x="114626" y="126386"/>
                    </a:moveTo>
                    <a:cubicBezTo>
                      <a:pt x="149594" y="126386"/>
                      <a:pt x="177976" y="98004"/>
                      <a:pt x="177976" y="63193"/>
                    </a:cubicBezTo>
                    <a:cubicBezTo>
                      <a:pt x="177976" y="28382"/>
                      <a:pt x="149594" y="0"/>
                      <a:pt x="114626" y="0"/>
                    </a:cubicBezTo>
                    <a:cubicBezTo>
                      <a:pt x="79658" y="0"/>
                      <a:pt x="51433" y="28382"/>
                      <a:pt x="51433" y="63193"/>
                    </a:cubicBezTo>
                    <a:cubicBezTo>
                      <a:pt x="51433" y="98004"/>
                      <a:pt x="79815" y="126386"/>
                      <a:pt x="114626" y="126386"/>
                    </a:cubicBezTo>
                    <a:close/>
                    <a:moveTo>
                      <a:pt x="177662" y="158218"/>
                    </a:moveTo>
                    <a:lnTo>
                      <a:pt x="51589" y="158218"/>
                    </a:lnTo>
                    <a:cubicBezTo>
                      <a:pt x="23051" y="158218"/>
                      <a:pt x="0" y="181269"/>
                      <a:pt x="0" y="209807"/>
                    </a:cubicBezTo>
                    <a:lnTo>
                      <a:pt x="0" y="224704"/>
                    </a:lnTo>
                    <a:cubicBezTo>
                      <a:pt x="0" y="233328"/>
                      <a:pt x="7056" y="240385"/>
                      <a:pt x="15681" y="240385"/>
                    </a:cubicBezTo>
                    <a:lnTo>
                      <a:pt x="213571" y="240385"/>
                    </a:lnTo>
                    <a:cubicBezTo>
                      <a:pt x="222195" y="240385"/>
                      <a:pt x="229251" y="233328"/>
                      <a:pt x="229251" y="224704"/>
                    </a:cubicBezTo>
                    <a:lnTo>
                      <a:pt x="229251" y="209807"/>
                    </a:lnTo>
                    <a:cubicBezTo>
                      <a:pt x="229251" y="181269"/>
                      <a:pt x="206201" y="158218"/>
                      <a:pt x="177662" y="1582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527" name="그룹 526">
            <a:extLst>
              <a:ext uri="{FF2B5EF4-FFF2-40B4-BE49-F238E27FC236}">
                <a16:creationId xmlns:a16="http://schemas.microsoft.com/office/drawing/2014/main" id="{436B2663-8FC0-DB7E-4D2D-705707EDEEA7}"/>
              </a:ext>
            </a:extLst>
          </p:cNvPr>
          <p:cNvGrpSpPr/>
          <p:nvPr/>
        </p:nvGrpSpPr>
        <p:grpSpPr>
          <a:xfrm>
            <a:off x="4344349" y="2261771"/>
            <a:ext cx="4160520" cy="3686395"/>
            <a:chOff x="4344349" y="2261771"/>
            <a:chExt cx="4160520" cy="3686395"/>
          </a:xfrm>
        </p:grpSpPr>
        <p:grpSp>
          <p:nvGrpSpPr>
            <p:cNvPr id="557" name="그룹 556">
              <a:extLst>
                <a:ext uri="{FF2B5EF4-FFF2-40B4-BE49-F238E27FC236}">
                  <a16:creationId xmlns:a16="http://schemas.microsoft.com/office/drawing/2014/main" id="{ECC60DFA-4B20-B8B4-5643-293EA01D2F17}"/>
                </a:ext>
              </a:extLst>
            </p:cNvPr>
            <p:cNvGrpSpPr/>
            <p:nvPr/>
          </p:nvGrpSpPr>
          <p:grpSpPr>
            <a:xfrm>
              <a:off x="4344349" y="2261771"/>
              <a:ext cx="4160520" cy="382663"/>
              <a:chOff x="4344349" y="2261771"/>
              <a:chExt cx="4160520" cy="382663"/>
            </a:xfrm>
          </p:grpSpPr>
          <p:grpSp>
            <p:nvGrpSpPr>
              <p:cNvPr id="577" name="그룹 576">
                <a:extLst>
                  <a:ext uri="{FF2B5EF4-FFF2-40B4-BE49-F238E27FC236}">
                    <a16:creationId xmlns:a16="http://schemas.microsoft.com/office/drawing/2014/main" id="{64DAA45C-FAE0-B69B-9699-5D426C64A1EF}"/>
                  </a:ext>
                </a:extLst>
              </p:cNvPr>
              <p:cNvGrpSpPr/>
              <p:nvPr/>
            </p:nvGrpSpPr>
            <p:grpSpPr>
              <a:xfrm>
                <a:off x="4344349" y="2261771"/>
                <a:ext cx="4160520" cy="382663"/>
                <a:chOff x="4344349" y="2279165"/>
                <a:chExt cx="4160520" cy="347875"/>
              </a:xfrm>
            </p:grpSpPr>
            <p:sp>
              <p:nvSpPr>
                <p:cNvPr id="579" name="사각형: 둥근 모서리 578">
                  <a:extLst>
                    <a:ext uri="{FF2B5EF4-FFF2-40B4-BE49-F238E27FC236}">
                      <a16:creationId xmlns:a16="http://schemas.microsoft.com/office/drawing/2014/main" id="{41130679-E8D4-E48A-C270-5B78AAE13CDB}"/>
                    </a:ext>
                  </a:extLst>
                </p:cNvPr>
                <p:cNvSpPr/>
                <p:nvPr/>
              </p:nvSpPr>
              <p:spPr>
                <a:xfrm>
                  <a:off x="4344349" y="2279165"/>
                  <a:ext cx="4160520" cy="34787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80" name="사각형: 둥근 모서리 579">
                  <a:extLst>
                    <a:ext uri="{FF2B5EF4-FFF2-40B4-BE49-F238E27FC236}">
                      <a16:creationId xmlns:a16="http://schemas.microsoft.com/office/drawing/2014/main" id="{7C57CC26-B1C9-6CB2-B60E-2742355560EE}"/>
                    </a:ext>
                  </a:extLst>
                </p:cNvPr>
                <p:cNvSpPr/>
                <p:nvPr/>
              </p:nvSpPr>
              <p:spPr>
                <a:xfrm>
                  <a:off x="4387851" y="2318907"/>
                  <a:ext cx="4073518" cy="26839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578" name="TextBox 577">
                <a:extLst>
                  <a:ext uri="{FF2B5EF4-FFF2-40B4-BE49-F238E27FC236}">
                    <a16:creationId xmlns:a16="http://schemas.microsoft.com/office/drawing/2014/main" id="{413AE48F-D34F-B5F9-71D4-EE052FA80748}"/>
                  </a:ext>
                </a:extLst>
              </p:cNvPr>
              <p:cNvSpPr txBox="1"/>
              <p:nvPr/>
            </p:nvSpPr>
            <p:spPr>
              <a:xfrm>
                <a:off x="4844049" y="2329992"/>
                <a:ext cx="31611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600" dirty="0">
                    <a:solidFill>
                      <a:schemeClr val="bg1"/>
                    </a:solidFill>
                  </a:rPr>
                  <a:t>성폭력 가정폭력 예방 공익광고 만들기</a:t>
                </a:r>
              </a:p>
            </p:txBody>
          </p:sp>
        </p:grpSp>
        <p:grpSp>
          <p:nvGrpSpPr>
            <p:cNvPr id="515" name="그룹 514">
              <a:extLst>
                <a:ext uri="{FF2B5EF4-FFF2-40B4-BE49-F238E27FC236}">
                  <a16:creationId xmlns:a16="http://schemas.microsoft.com/office/drawing/2014/main" id="{0130E547-AED7-BE90-9147-394BAEBE6490}"/>
                </a:ext>
              </a:extLst>
            </p:cNvPr>
            <p:cNvGrpSpPr/>
            <p:nvPr/>
          </p:nvGrpSpPr>
          <p:grpSpPr>
            <a:xfrm>
              <a:off x="4403117" y="2745655"/>
              <a:ext cx="3708560" cy="1267768"/>
              <a:chOff x="4403117" y="2745655"/>
              <a:chExt cx="3708560" cy="1267768"/>
            </a:xfrm>
          </p:grpSpPr>
          <p:grpSp>
            <p:nvGrpSpPr>
              <p:cNvPr id="559" name="그룹 558">
                <a:extLst>
                  <a:ext uri="{FF2B5EF4-FFF2-40B4-BE49-F238E27FC236}">
                    <a16:creationId xmlns:a16="http://schemas.microsoft.com/office/drawing/2014/main" id="{728F1B70-D983-187E-062A-8253C75481E1}"/>
                  </a:ext>
                </a:extLst>
              </p:cNvPr>
              <p:cNvGrpSpPr/>
              <p:nvPr/>
            </p:nvGrpSpPr>
            <p:grpSpPr>
              <a:xfrm>
                <a:off x="4403117" y="3137165"/>
                <a:ext cx="3708560" cy="484748"/>
                <a:chOff x="1217820" y="2619672"/>
                <a:chExt cx="3708560" cy="484748"/>
              </a:xfrm>
            </p:grpSpPr>
            <p:sp>
              <p:nvSpPr>
                <p:cNvPr id="567" name="TextBox 566">
                  <a:extLst>
                    <a:ext uri="{FF2B5EF4-FFF2-40B4-BE49-F238E27FC236}">
                      <a16:creationId xmlns:a16="http://schemas.microsoft.com/office/drawing/2014/main" id="{D0F1275C-5535-7D57-87C9-0C9E867C4198}"/>
                    </a:ext>
                  </a:extLst>
                </p:cNvPr>
                <p:cNvSpPr txBox="1"/>
                <p:nvPr/>
              </p:nvSpPr>
              <p:spPr>
                <a:xfrm>
                  <a:off x="1393362" y="2619672"/>
                  <a:ext cx="3533018" cy="48474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공익광고 제작발표회로 활동 과정을 성찰하고 결과물을 공유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.</a:t>
                  </a:r>
                </a:p>
                <a:p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문제상황에 대한 다양한 관점을 접함으로써 폭력을 예방할 수 있는</a:t>
                  </a:r>
                  <a:endPara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민주시민역량 함양 </a:t>
                  </a:r>
                </a:p>
              </p:txBody>
            </p:sp>
            <p:sp>
              <p:nvSpPr>
                <p:cNvPr id="568" name="Freeform 5">
                  <a:extLst>
                    <a:ext uri="{FF2B5EF4-FFF2-40B4-BE49-F238E27FC236}">
                      <a16:creationId xmlns:a16="http://schemas.microsoft.com/office/drawing/2014/main" id="{43237DCB-F78C-187C-61D4-4117B8CD98AF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17820" y="2638853"/>
                  <a:ext cx="121669" cy="123220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  <p:grpSp>
            <p:nvGrpSpPr>
              <p:cNvPr id="560" name="그룹 559">
                <a:extLst>
                  <a:ext uri="{FF2B5EF4-FFF2-40B4-BE49-F238E27FC236}">
                    <a16:creationId xmlns:a16="http://schemas.microsoft.com/office/drawing/2014/main" id="{69295602-6B62-6E73-AD0F-53BB9B0BC9AF}"/>
                  </a:ext>
                </a:extLst>
              </p:cNvPr>
              <p:cNvGrpSpPr/>
              <p:nvPr/>
            </p:nvGrpSpPr>
            <p:grpSpPr>
              <a:xfrm>
                <a:off x="4403117" y="3690258"/>
                <a:ext cx="3464904" cy="323165"/>
                <a:chOff x="1217820" y="2619672"/>
                <a:chExt cx="3464904" cy="323165"/>
              </a:xfrm>
            </p:grpSpPr>
            <p:sp>
              <p:nvSpPr>
                <p:cNvPr id="565" name="TextBox 564">
                  <a:extLst>
                    <a:ext uri="{FF2B5EF4-FFF2-40B4-BE49-F238E27FC236}">
                      <a16:creationId xmlns:a16="http://schemas.microsoft.com/office/drawing/2014/main" id="{9CB56BCA-FC52-9913-42B2-19A505069441}"/>
                    </a:ext>
                  </a:extLst>
                </p:cNvPr>
                <p:cNvSpPr txBox="1"/>
                <p:nvPr/>
              </p:nvSpPr>
              <p:spPr>
                <a:xfrm>
                  <a:off x="1393362" y="2619672"/>
                  <a:ext cx="3289362" cy="3231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공동 작업이 가능한 온라인 저작도구 활용으로 디지털 역량 및</a:t>
                  </a:r>
                  <a:endPara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의사소통 능력 함양 </a:t>
                  </a:r>
                </a:p>
              </p:txBody>
            </p:sp>
            <p:sp>
              <p:nvSpPr>
                <p:cNvPr id="566" name="Freeform 5">
                  <a:extLst>
                    <a:ext uri="{FF2B5EF4-FFF2-40B4-BE49-F238E27FC236}">
                      <a16:creationId xmlns:a16="http://schemas.microsoft.com/office/drawing/2014/main" id="{FD65CF08-519D-00D4-67C0-5C7CF637FA10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17820" y="2638853"/>
                  <a:ext cx="121669" cy="123220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  <p:grpSp>
            <p:nvGrpSpPr>
              <p:cNvPr id="581" name="그룹 580">
                <a:extLst>
                  <a:ext uri="{FF2B5EF4-FFF2-40B4-BE49-F238E27FC236}">
                    <a16:creationId xmlns:a16="http://schemas.microsoft.com/office/drawing/2014/main" id="{A26FB2AE-E89E-5DFE-B217-88843F79AAD6}"/>
                  </a:ext>
                </a:extLst>
              </p:cNvPr>
              <p:cNvGrpSpPr/>
              <p:nvPr/>
            </p:nvGrpSpPr>
            <p:grpSpPr>
              <a:xfrm>
                <a:off x="4403117" y="2745655"/>
                <a:ext cx="3280559" cy="323165"/>
                <a:chOff x="1217820" y="2619672"/>
                <a:chExt cx="3280559" cy="323165"/>
              </a:xfrm>
            </p:grpSpPr>
            <p:sp>
              <p:nvSpPr>
                <p:cNvPr id="582" name="TextBox 581">
                  <a:extLst>
                    <a:ext uri="{FF2B5EF4-FFF2-40B4-BE49-F238E27FC236}">
                      <a16:creationId xmlns:a16="http://schemas.microsoft.com/office/drawing/2014/main" id="{9C9051D9-B147-06F6-795D-7795300ED104}"/>
                    </a:ext>
                  </a:extLst>
                </p:cNvPr>
                <p:cNvSpPr txBox="1"/>
                <p:nvPr/>
              </p:nvSpPr>
              <p:spPr>
                <a:xfrm>
                  <a:off x="1393362" y="2619672"/>
                  <a:ext cx="3105017" cy="3231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성폭력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가정폭력의 구조적 원인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예방 및 대처방안을 담은</a:t>
                  </a:r>
                  <a:endPara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공익광고 제작하기</a:t>
                  </a:r>
                </a:p>
              </p:txBody>
            </p:sp>
            <p:sp>
              <p:nvSpPr>
                <p:cNvPr id="583" name="Freeform 5">
                  <a:extLst>
                    <a:ext uri="{FF2B5EF4-FFF2-40B4-BE49-F238E27FC236}">
                      <a16:creationId xmlns:a16="http://schemas.microsoft.com/office/drawing/2014/main" id="{FF9AC637-0B1C-951F-77D4-4447DE8E97AB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17820" y="2638853"/>
                  <a:ext cx="121669" cy="123220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</p:grpSp>
        <p:pic>
          <p:nvPicPr>
            <p:cNvPr id="526" name="그림 525">
              <a:extLst>
                <a:ext uri="{FF2B5EF4-FFF2-40B4-BE49-F238E27FC236}">
                  <a16:creationId xmlns:a16="http://schemas.microsoft.com/office/drawing/2014/main" id="{C296B060-7062-731E-4775-3A2901595C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959" b="1140"/>
            <a:stretch/>
          </p:blipFill>
          <p:spPr>
            <a:xfrm>
              <a:off x="4387852" y="4070349"/>
              <a:ext cx="4073516" cy="1877817"/>
            </a:xfrm>
            <a:prstGeom prst="roundRect">
              <a:avLst>
                <a:gd name="adj" fmla="val 2412"/>
              </a:avLst>
            </a:prstGeom>
            <a:solidFill>
              <a:srgbClr val="FCFAFC"/>
            </a:solidFill>
            <a:ln>
              <a:solidFill>
                <a:schemeClr val="bg1"/>
              </a:solidFill>
            </a:ln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F32610D-859A-033E-F472-A5CAE27954DB}"/>
              </a:ext>
            </a:extLst>
          </p:cNvPr>
          <p:cNvSpPr txBox="1"/>
          <p:nvPr/>
        </p:nvSpPr>
        <p:spPr>
          <a:xfrm>
            <a:off x="1155752" y="551516"/>
            <a:ext cx="4921219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사회 국가적 요구를 반영한 수업 사례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0404D1-9B7E-D5CB-2010-A36458C1EB5C}"/>
              </a:ext>
            </a:extLst>
          </p:cNvPr>
          <p:cNvSpPr txBox="1"/>
          <p:nvPr/>
        </p:nvSpPr>
        <p:spPr>
          <a:xfrm>
            <a:off x="1168452" y="361860"/>
            <a:ext cx="220413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Ⅲ.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교육과정 및 수업 사례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5" name="그룹 624">
            <a:extLst>
              <a:ext uri="{FF2B5EF4-FFF2-40B4-BE49-F238E27FC236}">
                <a16:creationId xmlns:a16="http://schemas.microsoft.com/office/drawing/2014/main" id="{C90E91F3-0930-D128-4F1F-38EE428F0FF4}"/>
              </a:ext>
            </a:extLst>
          </p:cNvPr>
          <p:cNvGrpSpPr/>
          <p:nvPr/>
        </p:nvGrpSpPr>
        <p:grpSpPr>
          <a:xfrm>
            <a:off x="468313" y="2091195"/>
            <a:ext cx="8207373" cy="4074656"/>
            <a:chOff x="468313" y="2091195"/>
            <a:chExt cx="8207373" cy="4074656"/>
          </a:xfrm>
        </p:grpSpPr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F1AE6F5B-49A5-0DBD-3257-10D1B01AB827}"/>
                </a:ext>
              </a:extLst>
            </p:cNvPr>
            <p:cNvSpPr/>
            <p:nvPr/>
          </p:nvSpPr>
          <p:spPr>
            <a:xfrm>
              <a:off x="468313" y="2091195"/>
              <a:ext cx="3457688" cy="4074656"/>
            </a:xfrm>
            <a:prstGeom prst="roundRect">
              <a:avLst>
                <a:gd name="adj" fmla="val 3875"/>
              </a:avLst>
            </a:prstGeom>
            <a:solidFill>
              <a:srgbClr val="E6E6E6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23429270-7A67-D8E0-B799-40BCCB01871E}"/>
                </a:ext>
              </a:extLst>
            </p:cNvPr>
            <p:cNvSpPr/>
            <p:nvPr/>
          </p:nvSpPr>
          <p:spPr>
            <a:xfrm>
              <a:off x="4000841" y="2091195"/>
              <a:ext cx="4674845" cy="4074656"/>
            </a:xfrm>
            <a:prstGeom prst="roundRect">
              <a:avLst>
                <a:gd name="adj" fmla="val 2908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624" name="그룹 623">
              <a:extLst>
                <a:ext uri="{FF2B5EF4-FFF2-40B4-BE49-F238E27FC236}">
                  <a16:creationId xmlns:a16="http://schemas.microsoft.com/office/drawing/2014/main" id="{3D6FA857-088D-09C1-EA64-89162717B9FB}"/>
                </a:ext>
              </a:extLst>
            </p:cNvPr>
            <p:cNvGrpSpPr/>
            <p:nvPr/>
          </p:nvGrpSpPr>
          <p:grpSpPr>
            <a:xfrm>
              <a:off x="3753308" y="2287028"/>
              <a:ext cx="420225" cy="3682990"/>
              <a:chOff x="3753308" y="2287028"/>
              <a:chExt cx="420225" cy="3682990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DE823E10-20BC-F0B6-03E3-31F4FE30A1E0}"/>
                  </a:ext>
                </a:extLst>
              </p:cNvPr>
              <p:cNvGrpSpPr/>
              <p:nvPr/>
            </p:nvGrpSpPr>
            <p:grpSpPr>
              <a:xfrm>
                <a:off x="3753308" y="2287028"/>
                <a:ext cx="420225" cy="3682990"/>
                <a:chOff x="3782159" y="2414081"/>
                <a:chExt cx="406460" cy="3562350"/>
              </a:xfrm>
            </p:grpSpPr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8A60FA7C-3445-2191-AA28-5ED37CA9245C}"/>
                    </a:ext>
                  </a:extLst>
                </p:cNvPr>
                <p:cNvGrpSpPr/>
                <p:nvPr/>
              </p:nvGrpSpPr>
              <p:grpSpPr>
                <a:xfrm>
                  <a:off x="4055269" y="2414081"/>
                  <a:ext cx="133350" cy="3562350"/>
                  <a:chOff x="3609975" y="2356931"/>
                  <a:chExt cx="133350" cy="3562350"/>
                </a:xfrm>
                <a:solidFill>
                  <a:schemeClr val="bg1"/>
                </a:solidFill>
              </p:grpSpPr>
              <p:sp>
                <p:nvSpPr>
                  <p:cNvPr id="50" name="타원 49">
                    <a:extLst>
                      <a:ext uri="{FF2B5EF4-FFF2-40B4-BE49-F238E27FC236}">
                        <a16:creationId xmlns:a16="http://schemas.microsoft.com/office/drawing/2014/main" id="{ED64E9D1-7123-69BF-6F75-9BDD7575A796}"/>
                      </a:ext>
                    </a:extLst>
                  </p:cNvPr>
                  <p:cNvSpPr/>
                  <p:nvPr/>
                </p:nvSpPr>
                <p:spPr>
                  <a:xfrm>
                    <a:off x="3609975" y="2356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1" name="타원 50">
                    <a:extLst>
                      <a:ext uri="{FF2B5EF4-FFF2-40B4-BE49-F238E27FC236}">
                        <a16:creationId xmlns:a16="http://schemas.microsoft.com/office/drawing/2014/main" id="{2B09E6D4-8502-C2F1-160A-7AFDD805D948}"/>
                      </a:ext>
                    </a:extLst>
                  </p:cNvPr>
                  <p:cNvSpPr/>
                  <p:nvPr/>
                </p:nvSpPr>
                <p:spPr>
                  <a:xfrm>
                    <a:off x="3609975" y="2642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2" name="타원 51">
                    <a:extLst>
                      <a:ext uri="{FF2B5EF4-FFF2-40B4-BE49-F238E27FC236}">
                        <a16:creationId xmlns:a16="http://schemas.microsoft.com/office/drawing/2014/main" id="{2108D578-9DEC-526B-B246-7B2BC0EB5661}"/>
                      </a:ext>
                    </a:extLst>
                  </p:cNvPr>
                  <p:cNvSpPr/>
                  <p:nvPr/>
                </p:nvSpPr>
                <p:spPr>
                  <a:xfrm>
                    <a:off x="3609975" y="2928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3" name="타원 52">
                    <a:extLst>
                      <a:ext uri="{FF2B5EF4-FFF2-40B4-BE49-F238E27FC236}">
                        <a16:creationId xmlns:a16="http://schemas.microsoft.com/office/drawing/2014/main" id="{45987115-7A52-AAF5-448C-081CC6B165D5}"/>
                      </a:ext>
                    </a:extLst>
                  </p:cNvPr>
                  <p:cNvSpPr/>
                  <p:nvPr/>
                </p:nvSpPr>
                <p:spPr>
                  <a:xfrm>
                    <a:off x="3609975" y="3214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4" name="타원 53">
                    <a:extLst>
                      <a:ext uri="{FF2B5EF4-FFF2-40B4-BE49-F238E27FC236}">
                        <a16:creationId xmlns:a16="http://schemas.microsoft.com/office/drawing/2014/main" id="{27A4F6F7-93C3-5ADD-AA53-8BBEDCBB0CA7}"/>
                      </a:ext>
                    </a:extLst>
                  </p:cNvPr>
                  <p:cNvSpPr/>
                  <p:nvPr/>
                </p:nvSpPr>
                <p:spPr>
                  <a:xfrm>
                    <a:off x="3609975" y="3499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5" name="타원 54">
                    <a:extLst>
                      <a:ext uri="{FF2B5EF4-FFF2-40B4-BE49-F238E27FC236}">
                        <a16:creationId xmlns:a16="http://schemas.microsoft.com/office/drawing/2014/main" id="{CEA22365-CA11-B395-C333-F278D436E380}"/>
                      </a:ext>
                    </a:extLst>
                  </p:cNvPr>
                  <p:cNvSpPr/>
                  <p:nvPr/>
                </p:nvSpPr>
                <p:spPr>
                  <a:xfrm>
                    <a:off x="3609975" y="3785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6" name="타원 55">
                    <a:extLst>
                      <a:ext uri="{FF2B5EF4-FFF2-40B4-BE49-F238E27FC236}">
                        <a16:creationId xmlns:a16="http://schemas.microsoft.com/office/drawing/2014/main" id="{E51364E3-ED08-2411-4844-A94C647308E8}"/>
                      </a:ext>
                    </a:extLst>
                  </p:cNvPr>
                  <p:cNvSpPr/>
                  <p:nvPr/>
                </p:nvSpPr>
                <p:spPr>
                  <a:xfrm>
                    <a:off x="3609975" y="4071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7" name="타원 56">
                    <a:extLst>
                      <a:ext uri="{FF2B5EF4-FFF2-40B4-BE49-F238E27FC236}">
                        <a16:creationId xmlns:a16="http://schemas.microsoft.com/office/drawing/2014/main" id="{9BEF7267-D602-4A8D-82FC-7F9334D4AC74}"/>
                      </a:ext>
                    </a:extLst>
                  </p:cNvPr>
                  <p:cNvSpPr/>
                  <p:nvPr/>
                </p:nvSpPr>
                <p:spPr>
                  <a:xfrm>
                    <a:off x="3609975" y="4357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8" name="타원 57">
                    <a:extLst>
                      <a:ext uri="{FF2B5EF4-FFF2-40B4-BE49-F238E27FC236}">
                        <a16:creationId xmlns:a16="http://schemas.microsoft.com/office/drawing/2014/main" id="{E2414C92-BD99-0A6A-F350-7C387C026714}"/>
                      </a:ext>
                    </a:extLst>
                  </p:cNvPr>
                  <p:cNvSpPr/>
                  <p:nvPr/>
                </p:nvSpPr>
                <p:spPr>
                  <a:xfrm>
                    <a:off x="3609975" y="4642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9" name="타원 58">
                    <a:extLst>
                      <a:ext uri="{FF2B5EF4-FFF2-40B4-BE49-F238E27FC236}">
                        <a16:creationId xmlns:a16="http://schemas.microsoft.com/office/drawing/2014/main" id="{9E03C2E0-C07F-AA8B-515A-D5E6416E5D10}"/>
                      </a:ext>
                    </a:extLst>
                  </p:cNvPr>
                  <p:cNvSpPr/>
                  <p:nvPr/>
                </p:nvSpPr>
                <p:spPr>
                  <a:xfrm>
                    <a:off x="3609975" y="4928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0" name="타원 59">
                    <a:extLst>
                      <a:ext uri="{FF2B5EF4-FFF2-40B4-BE49-F238E27FC236}">
                        <a16:creationId xmlns:a16="http://schemas.microsoft.com/office/drawing/2014/main" id="{D2EDF1FF-1501-9E34-EC04-51CD9A776715}"/>
                      </a:ext>
                    </a:extLst>
                  </p:cNvPr>
                  <p:cNvSpPr/>
                  <p:nvPr/>
                </p:nvSpPr>
                <p:spPr>
                  <a:xfrm>
                    <a:off x="3609975" y="5214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1" name="타원 60">
                    <a:extLst>
                      <a:ext uri="{FF2B5EF4-FFF2-40B4-BE49-F238E27FC236}">
                        <a16:creationId xmlns:a16="http://schemas.microsoft.com/office/drawing/2014/main" id="{91CD8AC1-B5CC-A175-E2F9-3266104AEAC5}"/>
                      </a:ext>
                    </a:extLst>
                  </p:cNvPr>
                  <p:cNvSpPr/>
                  <p:nvPr/>
                </p:nvSpPr>
                <p:spPr>
                  <a:xfrm>
                    <a:off x="3609975" y="5500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2" name="타원 61">
                    <a:extLst>
                      <a:ext uri="{FF2B5EF4-FFF2-40B4-BE49-F238E27FC236}">
                        <a16:creationId xmlns:a16="http://schemas.microsoft.com/office/drawing/2014/main" id="{AFA58004-BE21-FC3B-E6E7-59AFDBB37063}"/>
                      </a:ext>
                    </a:extLst>
                  </p:cNvPr>
                  <p:cNvSpPr/>
                  <p:nvPr/>
                </p:nvSpPr>
                <p:spPr>
                  <a:xfrm>
                    <a:off x="3609975" y="5785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8CED15C1-4767-1E56-B10D-619B5C379706}"/>
                    </a:ext>
                  </a:extLst>
                </p:cNvPr>
                <p:cNvGrpSpPr/>
                <p:nvPr/>
              </p:nvGrpSpPr>
              <p:grpSpPr>
                <a:xfrm>
                  <a:off x="3851544" y="2435217"/>
                  <a:ext cx="267691" cy="3520079"/>
                  <a:chOff x="3773906" y="2435217"/>
                  <a:chExt cx="323906" cy="3520079"/>
                </a:xfrm>
              </p:grpSpPr>
              <p:sp>
                <p:nvSpPr>
                  <p:cNvPr id="37" name="사각형: 둥근 모서리 36">
                    <a:extLst>
                      <a:ext uri="{FF2B5EF4-FFF2-40B4-BE49-F238E27FC236}">
                        <a16:creationId xmlns:a16="http://schemas.microsoft.com/office/drawing/2014/main" id="{F8933F77-3CE6-7B6C-7676-8282B04B1935}"/>
                      </a:ext>
                    </a:extLst>
                  </p:cNvPr>
                  <p:cNvSpPr/>
                  <p:nvPr/>
                </p:nvSpPr>
                <p:spPr>
                  <a:xfrm>
                    <a:off x="3773906" y="2435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8" name="사각형: 둥근 모서리 37">
                    <a:extLst>
                      <a:ext uri="{FF2B5EF4-FFF2-40B4-BE49-F238E27FC236}">
                        <a16:creationId xmlns:a16="http://schemas.microsoft.com/office/drawing/2014/main" id="{FB78C15B-C1E3-C0FF-A88B-077F2F658C17}"/>
                      </a:ext>
                    </a:extLst>
                  </p:cNvPr>
                  <p:cNvSpPr/>
                  <p:nvPr/>
                </p:nvSpPr>
                <p:spPr>
                  <a:xfrm>
                    <a:off x="3773906" y="2720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9" name="사각형: 둥근 모서리 38">
                    <a:extLst>
                      <a:ext uri="{FF2B5EF4-FFF2-40B4-BE49-F238E27FC236}">
                        <a16:creationId xmlns:a16="http://schemas.microsoft.com/office/drawing/2014/main" id="{B2923DE7-FA0C-E610-9D8E-87377343549A}"/>
                      </a:ext>
                    </a:extLst>
                  </p:cNvPr>
                  <p:cNvSpPr/>
                  <p:nvPr/>
                </p:nvSpPr>
                <p:spPr>
                  <a:xfrm>
                    <a:off x="3773906" y="3006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0" name="사각형: 둥근 모서리 39">
                    <a:extLst>
                      <a:ext uri="{FF2B5EF4-FFF2-40B4-BE49-F238E27FC236}">
                        <a16:creationId xmlns:a16="http://schemas.microsoft.com/office/drawing/2014/main" id="{ACDA14FB-B3DA-0F23-C1F3-FF49FB8496C4}"/>
                      </a:ext>
                    </a:extLst>
                  </p:cNvPr>
                  <p:cNvSpPr/>
                  <p:nvPr/>
                </p:nvSpPr>
                <p:spPr>
                  <a:xfrm>
                    <a:off x="3773906" y="3292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1" name="사각형: 둥근 모서리 40">
                    <a:extLst>
                      <a:ext uri="{FF2B5EF4-FFF2-40B4-BE49-F238E27FC236}">
                        <a16:creationId xmlns:a16="http://schemas.microsoft.com/office/drawing/2014/main" id="{1E88691E-4CD0-2785-BFAB-6BF89F3F443D}"/>
                      </a:ext>
                    </a:extLst>
                  </p:cNvPr>
                  <p:cNvSpPr/>
                  <p:nvPr/>
                </p:nvSpPr>
                <p:spPr>
                  <a:xfrm>
                    <a:off x="3773906" y="3578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2" name="사각형: 둥근 모서리 41">
                    <a:extLst>
                      <a:ext uri="{FF2B5EF4-FFF2-40B4-BE49-F238E27FC236}">
                        <a16:creationId xmlns:a16="http://schemas.microsoft.com/office/drawing/2014/main" id="{2A19B186-0D0B-F391-6B31-D1E73984C6C3}"/>
                      </a:ext>
                    </a:extLst>
                  </p:cNvPr>
                  <p:cNvSpPr/>
                  <p:nvPr/>
                </p:nvSpPr>
                <p:spPr>
                  <a:xfrm>
                    <a:off x="3773906" y="3863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3" name="사각형: 둥근 모서리 42">
                    <a:extLst>
                      <a:ext uri="{FF2B5EF4-FFF2-40B4-BE49-F238E27FC236}">
                        <a16:creationId xmlns:a16="http://schemas.microsoft.com/office/drawing/2014/main" id="{9E13FDAC-B5C1-7BC7-5AD5-C93F82632913}"/>
                      </a:ext>
                    </a:extLst>
                  </p:cNvPr>
                  <p:cNvSpPr/>
                  <p:nvPr/>
                </p:nvSpPr>
                <p:spPr>
                  <a:xfrm>
                    <a:off x="3773906" y="4149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4" name="사각형: 둥근 모서리 43">
                    <a:extLst>
                      <a:ext uri="{FF2B5EF4-FFF2-40B4-BE49-F238E27FC236}">
                        <a16:creationId xmlns:a16="http://schemas.microsoft.com/office/drawing/2014/main" id="{25803891-3839-02AF-B334-96C647CBF63F}"/>
                      </a:ext>
                    </a:extLst>
                  </p:cNvPr>
                  <p:cNvSpPr/>
                  <p:nvPr/>
                </p:nvSpPr>
                <p:spPr>
                  <a:xfrm>
                    <a:off x="3773906" y="4435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5" name="사각형: 둥근 모서리 44">
                    <a:extLst>
                      <a:ext uri="{FF2B5EF4-FFF2-40B4-BE49-F238E27FC236}">
                        <a16:creationId xmlns:a16="http://schemas.microsoft.com/office/drawing/2014/main" id="{8624D527-9CFD-FB2C-B6DB-178253C23166}"/>
                      </a:ext>
                    </a:extLst>
                  </p:cNvPr>
                  <p:cNvSpPr/>
                  <p:nvPr/>
                </p:nvSpPr>
                <p:spPr>
                  <a:xfrm>
                    <a:off x="3773906" y="4721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6" name="사각형: 둥근 모서리 45">
                    <a:extLst>
                      <a:ext uri="{FF2B5EF4-FFF2-40B4-BE49-F238E27FC236}">
                        <a16:creationId xmlns:a16="http://schemas.microsoft.com/office/drawing/2014/main" id="{1EC62EAC-A625-5257-48A6-2BAED47F1DA5}"/>
                      </a:ext>
                    </a:extLst>
                  </p:cNvPr>
                  <p:cNvSpPr/>
                  <p:nvPr/>
                </p:nvSpPr>
                <p:spPr>
                  <a:xfrm>
                    <a:off x="3773906" y="5006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7" name="사각형: 둥근 모서리 46">
                    <a:extLst>
                      <a:ext uri="{FF2B5EF4-FFF2-40B4-BE49-F238E27FC236}">
                        <a16:creationId xmlns:a16="http://schemas.microsoft.com/office/drawing/2014/main" id="{4BC313D7-844D-A0AE-A3ED-EA5BB826FF4B}"/>
                      </a:ext>
                    </a:extLst>
                  </p:cNvPr>
                  <p:cNvSpPr/>
                  <p:nvPr/>
                </p:nvSpPr>
                <p:spPr>
                  <a:xfrm>
                    <a:off x="3773906" y="5292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8" name="사각형: 둥근 모서리 47">
                    <a:extLst>
                      <a:ext uri="{FF2B5EF4-FFF2-40B4-BE49-F238E27FC236}">
                        <a16:creationId xmlns:a16="http://schemas.microsoft.com/office/drawing/2014/main" id="{C8BD2323-DEF8-0DA5-E77C-655DBABEF799}"/>
                      </a:ext>
                    </a:extLst>
                  </p:cNvPr>
                  <p:cNvSpPr/>
                  <p:nvPr/>
                </p:nvSpPr>
                <p:spPr>
                  <a:xfrm>
                    <a:off x="3773906" y="5578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9" name="사각형: 둥근 모서리 48">
                    <a:extLst>
                      <a:ext uri="{FF2B5EF4-FFF2-40B4-BE49-F238E27FC236}">
                        <a16:creationId xmlns:a16="http://schemas.microsoft.com/office/drawing/2014/main" id="{0154D9E4-8193-AD5B-C00B-6132D782C082}"/>
                      </a:ext>
                    </a:extLst>
                  </p:cNvPr>
                  <p:cNvSpPr/>
                  <p:nvPr/>
                </p:nvSpPr>
                <p:spPr>
                  <a:xfrm>
                    <a:off x="3773906" y="5864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CB07D2D2-52D7-A6A4-1EA7-201F21FE6011}"/>
                    </a:ext>
                  </a:extLst>
                </p:cNvPr>
                <p:cNvGrpSpPr/>
                <p:nvPr/>
              </p:nvGrpSpPr>
              <p:grpSpPr>
                <a:xfrm>
                  <a:off x="3782159" y="2414081"/>
                  <a:ext cx="133350" cy="3562350"/>
                  <a:chOff x="3609975" y="2356931"/>
                  <a:chExt cx="133350" cy="3562350"/>
                </a:xfrm>
                <a:solidFill>
                  <a:schemeClr val="bg1"/>
                </a:solidFill>
              </p:grpSpPr>
              <p:sp>
                <p:nvSpPr>
                  <p:cNvPr id="24" name="타원 23">
                    <a:extLst>
                      <a:ext uri="{FF2B5EF4-FFF2-40B4-BE49-F238E27FC236}">
                        <a16:creationId xmlns:a16="http://schemas.microsoft.com/office/drawing/2014/main" id="{7046FC7B-A8F1-56FD-873F-CFB47594B340}"/>
                      </a:ext>
                    </a:extLst>
                  </p:cNvPr>
                  <p:cNvSpPr/>
                  <p:nvPr/>
                </p:nvSpPr>
                <p:spPr>
                  <a:xfrm>
                    <a:off x="3609975" y="2356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5" name="타원 24">
                    <a:extLst>
                      <a:ext uri="{FF2B5EF4-FFF2-40B4-BE49-F238E27FC236}">
                        <a16:creationId xmlns:a16="http://schemas.microsoft.com/office/drawing/2014/main" id="{686A023F-F976-A53D-8A33-4193CFAB82BB}"/>
                      </a:ext>
                    </a:extLst>
                  </p:cNvPr>
                  <p:cNvSpPr/>
                  <p:nvPr/>
                </p:nvSpPr>
                <p:spPr>
                  <a:xfrm>
                    <a:off x="3609975" y="2642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6" name="타원 25">
                    <a:extLst>
                      <a:ext uri="{FF2B5EF4-FFF2-40B4-BE49-F238E27FC236}">
                        <a16:creationId xmlns:a16="http://schemas.microsoft.com/office/drawing/2014/main" id="{73A9B189-AA15-D2B7-69D9-10FA9A9148C1}"/>
                      </a:ext>
                    </a:extLst>
                  </p:cNvPr>
                  <p:cNvSpPr/>
                  <p:nvPr/>
                </p:nvSpPr>
                <p:spPr>
                  <a:xfrm>
                    <a:off x="3609975" y="2928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7" name="타원 26">
                    <a:extLst>
                      <a:ext uri="{FF2B5EF4-FFF2-40B4-BE49-F238E27FC236}">
                        <a16:creationId xmlns:a16="http://schemas.microsoft.com/office/drawing/2014/main" id="{379A9777-0073-B7DD-5371-7494CEC3654B}"/>
                      </a:ext>
                    </a:extLst>
                  </p:cNvPr>
                  <p:cNvSpPr/>
                  <p:nvPr/>
                </p:nvSpPr>
                <p:spPr>
                  <a:xfrm>
                    <a:off x="3609975" y="3214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8" name="타원 27">
                    <a:extLst>
                      <a:ext uri="{FF2B5EF4-FFF2-40B4-BE49-F238E27FC236}">
                        <a16:creationId xmlns:a16="http://schemas.microsoft.com/office/drawing/2014/main" id="{8B0DE4B3-E91C-6CCE-D1C0-6504203A6D75}"/>
                      </a:ext>
                    </a:extLst>
                  </p:cNvPr>
                  <p:cNvSpPr/>
                  <p:nvPr/>
                </p:nvSpPr>
                <p:spPr>
                  <a:xfrm>
                    <a:off x="3609975" y="3499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9" name="타원 28">
                    <a:extLst>
                      <a:ext uri="{FF2B5EF4-FFF2-40B4-BE49-F238E27FC236}">
                        <a16:creationId xmlns:a16="http://schemas.microsoft.com/office/drawing/2014/main" id="{DD4B9DA5-09EE-3C9A-E197-06C44EDB962F}"/>
                      </a:ext>
                    </a:extLst>
                  </p:cNvPr>
                  <p:cNvSpPr/>
                  <p:nvPr/>
                </p:nvSpPr>
                <p:spPr>
                  <a:xfrm>
                    <a:off x="3609975" y="3785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0" name="타원 29">
                    <a:extLst>
                      <a:ext uri="{FF2B5EF4-FFF2-40B4-BE49-F238E27FC236}">
                        <a16:creationId xmlns:a16="http://schemas.microsoft.com/office/drawing/2014/main" id="{186BB5C7-8B30-85FD-71DF-DA6020A1D53C}"/>
                      </a:ext>
                    </a:extLst>
                  </p:cNvPr>
                  <p:cNvSpPr/>
                  <p:nvPr/>
                </p:nvSpPr>
                <p:spPr>
                  <a:xfrm>
                    <a:off x="3609975" y="4071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1" name="타원 30">
                    <a:extLst>
                      <a:ext uri="{FF2B5EF4-FFF2-40B4-BE49-F238E27FC236}">
                        <a16:creationId xmlns:a16="http://schemas.microsoft.com/office/drawing/2014/main" id="{21A4F763-12A8-AE64-06B6-650A4F5A75C0}"/>
                      </a:ext>
                    </a:extLst>
                  </p:cNvPr>
                  <p:cNvSpPr/>
                  <p:nvPr/>
                </p:nvSpPr>
                <p:spPr>
                  <a:xfrm>
                    <a:off x="3609975" y="4357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2" name="타원 31">
                    <a:extLst>
                      <a:ext uri="{FF2B5EF4-FFF2-40B4-BE49-F238E27FC236}">
                        <a16:creationId xmlns:a16="http://schemas.microsoft.com/office/drawing/2014/main" id="{72F1AEB9-25BC-C612-2980-0107CA8AAC53}"/>
                      </a:ext>
                    </a:extLst>
                  </p:cNvPr>
                  <p:cNvSpPr/>
                  <p:nvPr/>
                </p:nvSpPr>
                <p:spPr>
                  <a:xfrm>
                    <a:off x="3609975" y="4642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3" name="타원 32">
                    <a:extLst>
                      <a:ext uri="{FF2B5EF4-FFF2-40B4-BE49-F238E27FC236}">
                        <a16:creationId xmlns:a16="http://schemas.microsoft.com/office/drawing/2014/main" id="{EE6BB452-360B-42FF-1EC3-25586EAD34C4}"/>
                      </a:ext>
                    </a:extLst>
                  </p:cNvPr>
                  <p:cNvSpPr/>
                  <p:nvPr/>
                </p:nvSpPr>
                <p:spPr>
                  <a:xfrm>
                    <a:off x="3609975" y="4928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4" name="타원 33">
                    <a:extLst>
                      <a:ext uri="{FF2B5EF4-FFF2-40B4-BE49-F238E27FC236}">
                        <a16:creationId xmlns:a16="http://schemas.microsoft.com/office/drawing/2014/main" id="{EEFA8B70-EC9A-F012-32DA-8DFDC46B578E}"/>
                      </a:ext>
                    </a:extLst>
                  </p:cNvPr>
                  <p:cNvSpPr/>
                  <p:nvPr/>
                </p:nvSpPr>
                <p:spPr>
                  <a:xfrm>
                    <a:off x="3609975" y="5214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5" name="타원 34">
                    <a:extLst>
                      <a:ext uri="{FF2B5EF4-FFF2-40B4-BE49-F238E27FC236}">
                        <a16:creationId xmlns:a16="http://schemas.microsoft.com/office/drawing/2014/main" id="{8F78D3C3-1B9F-60D0-BC93-C49CB8DBD189}"/>
                      </a:ext>
                    </a:extLst>
                  </p:cNvPr>
                  <p:cNvSpPr/>
                  <p:nvPr/>
                </p:nvSpPr>
                <p:spPr>
                  <a:xfrm>
                    <a:off x="3609975" y="5500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6" name="타원 35">
                    <a:extLst>
                      <a:ext uri="{FF2B5EF4-FFF2-40B4-BE49-F238E27FC236}">
                        <a16:creationId xmlns:a16="http://schemas.microsoft.com/office/drawing/2014/main" id="{57F8D9E8-F43B-2C17-EE02-3377464D53D2}"/>
                      </a:ext>
                    </a:extLst>
                  </p:cNvPr>
                  <p:cNvSpPr/>
                  <p:nvPr/>
                </p:nvSpPr>
                <p:spPr>
                  <a:xfrm>
                    <a:off x="3609975" y="5785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</p:grpSp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13057A8C-0668-A84A-4A9E-F4C2A2F8F543}"/>
                  </a:ext>
                </a:extLst>
              </p:cNvPr>
              <p:cNvGrpSpPr/>
              <p:nvPr/>
            </p:nvGrpSpPr>
            <p:grpSpPr>
              <a:xfrm>
                <a:off x="3795982" y="2333996"/>
                <a:ext cx="334877" cy="3589053"/>
                <a:chOff x="3821401" y="2459511"/>
                <a:chExt cx="323908" cy="3471490"/>
              </a:xfrm>
            </p:grpSpPr>
            <p:sp>
              <p:nvSpPr>
                <p:cNvPr id="512" name="사각형: 둥근 모서리 511">
                  <a:extLst>
                    <a:ext uri="{FF2B5EF4-FFF2-40B4-BE49-F238E27FC236}">
                      <a16:creationId xmlns:a16="http://schemas.microsoft.com/office/drawing/2014/main" id="{026F704F-E46F-0410-BCCD-74D96ADB137F}"/>
                    </a:ext>
                  </a:extLst>
                </p:cNvPr>
                <p:cNvSpPr/>
                <p:nvPr/>
              </p:nvSpPr>
              <p:spPr>
                <a:xfrm>
                  <a:off x="3821401" y="2459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3" name="사각형: 둥근 모서리 512">
                  <a:extLst>
                    <a:ext uri="{FF2B5EF4-FFF2-40B4-BE49-F238E27FC236}">
                      <a16:creationId xmlns:a16="http://schemas.microsoft.com/office/drawing/2014/main" id="{2EA79E30-0385-95D7-59A5-64338DF463CB}"/>
                    </a:ext>
                  </a:extLst>
                </p:cNvPr>
                <p:cNvSpPr/>
                <p:nvPr/>
              </p:nvSpPr>
              <p:spPr>
                <a:xfrm>
                  <a:off x="3821401" y="2745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4" name="사각형: 둥근 모서리 513">
                  <a:extLst>
                    <a:ext uri="{FF2B5EF4-FFF2-40B4-BE49-F238E27FC236}">
                      <a16:creationId xmlns:a16="http://schemas.microsoft.com/office/drawing/2014/main" id="{0929FF94-C84F-60C1-3F81-0259EB83EA81}"/>
                    </a:ext>
                  </a:extLst>
                </p:cNvPr>
                <p:cNvSpPr/>
                <p:nvPr/>
              </p:nvSpPr>
              <p:spPr>
                <a:xfrm>
                  <a:off x="3821401" y="3031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5" name="사각형: 둥근 모서리 514">
                  <a:extLst>
                    <a:ext uri="{FF2B5EF4-FFF2-40B4-BE49-F238E27FC236}">
                      <a16:creationId xmlns:a16="http://schemas.microsoft.com/office/drawing/2014/main" id="{BD1ADE7A-5B34-8B99-DF39-B029F3E27512}"/>
                    </a:ext>
                  </a:extLst>
                </p:cNvPr>
                <p:cNvSpPr/>
                <p:nvPr/>
              </p:nvSpPr>
              <p:spPr>
                <a:xfrm>
                  <a:off x="3821401" y="3316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6" name="사각형: 둥근 모서리 515">
                  <a:extLst>
                    <a:ext uri="{FF2B5EF4-FFF2-40B4-BE49-F238E27FC236}">
                      <a16:creationId xmlns:a16="http://schemas.microsoft.com/office/drawing/2014/main" id="{EA79E793-8EF7-3556-22FC-EE1AABE597AC}"/>
                    </a:ext>
                  </a:extLst>
                </p:cNvPr>
                <p:cNvSpPr/>
                <p:nvPr/>
              </p:nvSpPr>
              <p:spPr>
                <a:xfrm>
                  <a:off x="3821401" y="3602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7" name="사각형: 둥근 모서리 516">
                  <a:extLst>
                    <a:ext uri="{FF2B5EF4-FFF2-40B4-BE49-F238E27FC236}">
                      <a16:creationId xmlns:a16="http://schemas.microsoft.com/office/drawing/2014/main" id="{BFE3FE1C-3B1B-1E31-AE77-9C9EC9254C05}"/>
                    </a:ext>
                  </a:extLst>
                </p:cNvPr>
                <p:cNvSpPr/>
                <p:nvPr/>
              </p:nvSpPr>
              <p:spPr>
                <a:xfrm>
                  <a:off x="3821401" y="3888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8" name="사각형: 둥근 모서리 517">
                  <a:extLst>
                    <a:ext uri="{FF2B5EF4-FFF2-40B4-BE49-F238E27FC236}">
                      <a16:creationId xmlns:a16="http://schemas.microsoft.com/office/drawing/2014/main" id="{B30255CB-E033-CC6A-A443-ED43BA2048A1}"/>
                    </a:ext>
                  </a:extLst>
                </p:cNvPr>
                <p:cNvSpPr/>
                <p:nvPr/>
              </p:nvSpPr>
              <p:spPr>
                <a:xfrm>
                  <a:off x="3821401" y="4174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9" name="사각형: 둥근 모서리 518">
                  <a:extLst>
                    <a:ext uri="{FF2B5EF4-FFF2-40B4-BE49-F238E27FC236}">
                      <a16:creationId xmlns:a16="http://schemas.microsoft.com/office/drawing/2014/main" id="{BDA827F3-F7D3-A6A8-8D2F-36E889EAB744}"/>
                    </a:ext>
                  </a:extLst>
                </p:cNvPr>
                <p:cNvSpPr/>
                <p:nvPr/>
              </p:nvSpPr>
              <p:spPr>
                <a:xfrm>
                  <a:off x="3821401" y="4459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20" name="사각형: 둥근 모서리 519">
                  <a:extLst>
                    <a:ext uri="{FF2B5EF4-FFF2-40B4-BE49-F238E27FC236}">
                      <a16:creationId xmlns:a16="http://schemas.microsoft.com/office/drawing/2014/main" id="{F4655CE8-0D9F-2497-F1E0-8531FC4A40CF}"/>
                    </a:ext>
                  </a:extLst>
                </p:cNvPr>
                <p:cNvSpPr/>
                <p:nvPr/>
              </p:nvSpPr>
              <p:spPr>
                <a:xfrm>
                  <a:off x="3821401" y="4745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21" name="사각형: 둥근 모서리 520">
                  <a:extLst>
                    <a:ext uri="{FF2B5EF4-FFF2-40B4-BE49-F238E27FC236}">
                      <a16:creationId xmlns:a16="http://schemas.microsoft.com/office/drawing/2014/main" id="{4D231786-0B95-292D-17E4-E650956B4BCB}"/>
                    </a:ext>
                  </a:extLst>
                </p:cNvPr>
                <p:cNvSpPr/>
                <p:nvPr/>
              </p:nvSpPr>
              <p:spPr>
                <a:xfrm>
                  <a:off x="3821401" y="5031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22" name="사각형: 둥근 모서리 521">
                  <a:extLst>
                    <a:ext uri="{FF2B5EF4-FFF2-40B4-BE49-F238E27FC236}">
                      <a16:creationId xmlns:a16="http://schemas.microsoft.com/office/drawing/2014/main" id="{7B1AF155-AAE8-5111-62DE-BCA301F97639}"/>
                    </a:ext>
                  </a:extLst>
                </p:cNvPr>
                <p:cNvSpPr/>
                <p:nvPr/>
              </p:nvSpPr>
              <p:spPr>
                <a:xfrm>
                  <a:off x="3821401" y="5317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23" name="사각형: 둥근 모서리 522">
                  <a:extLst>
                    <a:ext uri="{FF2B5EF4-FFF2-40B4-BE49-F238E27FC236}">
                      <a16:creationId xmlns:a16="http://schemas.microsoft.com/office/drawing/2014/main" id="{6730240E-A685-BB04-10BF-C3F8BF0E63D4}"/>
                    </a:ext>
                  </a:extLst>
                </p:cNvPr>
                <p:cNvSpPr/>
                <p:nvPr/>
              </p:nvSpPr>
              <p:spPr>
                <a:xfrm>
                  <a:off x="3821401" y="5602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24" name="사각형: 둥근 모서리 523">
                  <a:extLst>
                    <a:ext uri="{FF2B5EF4-FFF2-40B4-BE49-F238E27FC236}">
                      <a16:creationId xmlns:a16="http://schemas.microsoft.com/office/drawing/2014/main" id="{B69F6B52-967C-DF01-0D09-38F53AB2E817}"/>
                    </a:ext>
                  </a:extLst>
                </p:cNvPr>
                <p:cNvSpPr/>
                <p:nvPr/>
              </p:nvSpPr>
              <p:spPr>
                <a:xfrm>
                  <a:off x="3821401" y="5888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844F31AF-3B8E-CB7E-7345-79C2ABCCB6CA}"/>
              </a:ext>
            </a:extLst>
          </p:cNvPr>
          <p:cNvGrpSpPr/>
          <p:nvPr/>
        </p:nvGrpSpPr>
        <p:grpSpPr>
          <a:xfrm>
            <a:off x="422884" y="1235544"/>
            <a:ext cx="1139426" cy="276999"/>
            <a:chOff x="425187" y="1397180"/>
            <a:chExt cx="1139426" cy="27699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CE3951E-6393-3A1F-E3F1-CC173F8FFA4B}"/>
                </a:ext>
              </a:extLst>
            </p:cNvPr>
            <p:cNvSpPr txBox="1"/>
            <p:nvPr/>
          </p:nvSpPr>
          <p:spPr>
            <a:xfrm>
              <a:off x="724639" y="1397180"/>
              <a:ext cx="83997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기술영역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96C1F075-F60D-4D20-1AA2-EA42A6D2D5D3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54224F88-CB2D-4D60-21F9-9CA8FD3F844C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4F1413B6-C1FE-9FA9-7D8E-4F8B441CD5FC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</p:grpSp>
      <p:grpSp>
        <p:nvGrpSpPr>
          <p:cNvPr id="525" name="그룹 524">
            <a:extLst>
              <a:ext uri="{FF2B5EF4-FFF2-40B4-BE49-F238E27FC236}">
                <a16:creationId xmlns:a16="http://schemas.microsoft.com/office/drawing/2014/main" id="{27E45B94-9076-F6E3-6BFB-34656FC1E853}"/>
              </a:ext>
            </a:extLst>
          </p:cNvPr>
          <p:cNvGrpSpPr/>
          <p:nvPr/>
        </p:nvGrpSpPr>
        <p:grpSpPr>
          <a:xfrm>
            <a:off x="605545" y="2254445"/>
            <a:ext cx="2998960" cy="3698680"/>
            <a:chOff x="605545" y="2254445"/>
            <a:chExt cx="2998960" cy="3698680"/>
          </a:xfrm>
        </p:grpSpPr>
        <p:grpSp>
          <p:nvGrpSpPr>
            <p:cNvPr id="526" name="그룹 525">
              <a:extLst>
                <a:ext uri="{FF2B5EF4-FFF2-40B4-BE49-F238E27FC236}">
                  <a16:creationId xmlns:a16="http://schemas.microsoft.com/office/drawing/2014/main" id="{97D8451A-CDF3-FF40-05D8-DD68E6710461}"/>
                </a:ext>
              </a:extLst>
            </p:cNvPr>
            <p:cNvGrpSpPr/>
            <p:nvPr/>
          </p:nvGrpSpPr>
          <p:grpSpPr>
            <a:xfrm>
              <a:off x="605545" y="2254445"/>
              <a:ext cx="2998960" cy="1126930"/>
              <a:chOff x="605545" y="2254445"/>
              <a:chExt cx="2998960" cy="1126930"/>
            </a:xfrm>
          </p:grpSpPr>
          <p:grpSp>
            <p:nvGrpSpPr>
              <p:cNvPr id="533" name="그룹 532">
                <a:extLst>
                  <a:ext uri="{FF2B5EF4-FFF2-40B4-BE49-F238E27FC236}">
                    <a16:creationId xmlns:a16="http://schemas.microsoft.com/office/drawing/2014/main" id="{9C5D011E-AFF3-5CE9-1935-D2E8C721F40E}"/>
                  </a:ext>
                </a:extLst>
              </p:cNvPr>
              <p:cNvGrpSpPr/>
              <p:nvPr/>
            </p:nvGrpSpPr>
            <p:grpSpPr>
              <a:xfrm>
                <a:off x="605545" y="2254445"/>
                <a:ext cx="2998960" cy="1126930"/>
                <a:chOff x="605545" y="2263970"/>
                <a:chExt cx="2998960" cy="1126930"/>
              </a:xfrm>
            </p:grpSpPr>
            <p:sp>
              <p:nvSpPr>
                <p:cNvPr id="535" name="사각형: 둥근 모서리 534">
                  <a:extLst>
                    <a:ext uri="{FF2B5EF4-FFF2-40B4-BE49-F238E27FC236}">
                      <a16:creationId xmlns:a16="http://schemas.microsoft.com/office/drawing/2014/main" id="{5B632A0F-9E9A-7361-2FF8-5909A9AE5AD4}"/>
                    </a:ext>
                  </a:extLst>
                </p:cNvPr>
                <p:cNvSpPr/>
                <p:nvPr/>
              </p:nvSpPr>
              <p:spPr>
                <a:xfrm>
                  <a:off x="605545" y="2531671"/>
                  <a:ext cx="2998960" cy="859229"/>
                </a:xfrm>
                <a:prstGeom prst="roundRect">
                  <a:avLst>
                    <a:gd name="adj" fmla="val 1015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5400000" rotWithShape="0">
                    <a:schemeClr val="bg1">
                      <a:lumMod val="8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36" name="TextBox 535">
                  <a:extLst>
                    <a:ext uri="{FF2B5EF4-FFF2-40B4-BE49-F238E27FC236}">
                      <a16:creationId xmlns:a16="http://schemas.microsoft.com/office/drawing/2014/main" id="{E49CD32A-59F0-0B81-EE0F-26AD1E594A4C}"/>
                    </a:ext>
                  </a:extLst>
                </p:cNvPr>
                <p:cNvSpPr txBox="1"/>
                <p:nvPr/>
              </p:nvSpPr>
              <p:spPr>
                <a:xfrm>
                  <a:off x="625058" y="2263970"/>
                  <a:ext cx="102111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/>
                    <a:t>성취기준 관련</a:t>
                  </a:r>
                </a:p>
              </p:txBody>
            </p:sp>
          </p:grpSp>
          <p:sp>
            <p:nvSpPr>
              <p:cNvPr id="534" name="TextBox 533">
                <a:extLst>
                  <a:ext uri="{FF2B5EF4-FFF2-40B4-BE49-F238E27FC236}">
                    <a16:creationId xmlns:a16="http://schemas.microsoft.com/office/drawing/2014/main" id="{44EE930F-E145-F9F5-6B95-073319F2C81E}"/>
                  </a:ext>
                </a:extLst>
              </p:cNvPr>
              <p:cNvSpPr txBox="1"/>
              <p:nvPr/>
            </p:nvSpPr>
            <p:spPr>
              <a:xfrm>
                <a:off x="831439" y="2582428"/>
                <a:ext cx="254717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200" b="0" dirty="0"/>
                  <a:t>[9</a:t>
                </a:r>
                <a:r>
                  <a:rPr lang="ko-KR" altLang="en-US" sz="1200" b="0" dirty="0"/>
                  <a:t>기가</a:t>
                </a:r>
                <a:r>
                  <a:rPr lang="en-US" altLang="ko-KR" sz="1200" b="0" dirty="0"/>
                  <a:t>04-10] </a:t>
                </a:r>
                <a:r>
                  <a:rPr lang="ko-KR" altLang="en-US" sz="1200" b="0" dirty="0"/>
                  <a:t>인간의 건강과</a:t>
                </a:r>
                <a:endParaRPr lang="en-US" altLang="ko-KR" sz="1200" b="0" dirty="0"/>
              </a:p>
              <a:p>
                <a:pPr algn="ctr"/>
                <a:r>
                  <a:rPr lang="ko-KR" altLang="en-US" sz="1200" b="0" dirty="0"/>
                  <a:t>생명 연장을 위해 의료 분야에서 활용되는</a:t>
                </a:r>
                <a:endParaRPr lang="en-US" altLang="ko-KR" sz="1200" b="0" dirty="0"/>
              </a:p>
              <a:p>
                <a:pPr algn="ctr"/>
                <a:r>
                  <a:rPr lang="ko-KR" altLang="en-US" sz="1200" b="0" dirty="0"/>
                  <a:t>생명기술 사례를 조사하고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생명기술이</a:t>
                </a:r>
                <a:endParaRPr lang="en-US" altLang="ko-KR" sz="1200" b="0" dirty="0"/>
              </a:p>
              <a:p>
                <a:pPr algn="ctr"/>
                <a:r>
                  <a:rPr lang="ko-KR" altLang="en-US" sz="1200" b="0" dirty="0"/>
                  <a:t>개인과 사회에 미친 영향을 평가한다</a:t>
                </a:r>
                <a:endParaRPr lang="en-US" altLang="ko-KR" sz="1200" b="0" dirty="0"/>
              </a:p>
            </p:txBody>
          </p:sp>
        </p:grpSp>
        <p:grpSp>
          <p:nvGrpSpPr>
            <p:cNvPr id="527" name="그룹 526">
              <a:extLst>
                <a:ext uri="{FF2B5EF4-FFF2-40B4-BE49-F238E27FC236}">
                  <a16:creationId xmlns:a16="http://schemas.microsoft.com/office/drawing/2014/main" id="{3D6C24D9-965E-B1E4-8274-9F4A0DC3B26E}"/>
                </a:ext>
              </a:extLst>
            </p:cNvPr>
            <p:cNvGrpSpPr/>
            <p:nvPr/>
          </p:nvGrpSpPr>
          <p:grpSpPr>
            <a:xfrm>
              <a:off x="605545" y="3635570"/>
              <a:ext cx="2998960" cy="2317555"/>
              <a:chOff x="605545" y="3635570"/>
              <a:chExt cx="2998960" cy="2317555"/>
            </a:xfrm>
          </p:grpSpPr>
          <p:grpSp>
            <p:nvGrpSpPr>
              <p:cNvPr id="528" name="그룹 527">
                <a:extLst>
                  <a:ext uri="{FF2B5EF4-FFF2-40B4-BE49-F238E27FC236}">
                    <a16:creationId xmlns:a16="http://schemas.microsoft.com/office/drawing/2014/main" id="{FF5C74E2-1C1E-C434-6493-43247C82FFE2}"/>
                  </a:ext>
                </a:extLst>
              </p:cNvPr>
              <p:cNvGrpSpPr/>
              <p:nvPr/>
            </p:nvGrpSpPr>
            <p:grpSpPr>
              <a:xfrm>
                <a:off x="605545" y="3635570"/>
                <a:ext cx="2998960" cy="2317555"/>
                <a:chOff x="605545" y="2263970"/>
                <a:chExt cx="2998960" cy="2317555"/>
              </a:xfrm>
            </p:grpSpPr>
            <p:sp>
              <p:nvSpPr>
                <p:cNvPr id="530" name="사각형: 둥근 모서리 529">
                  <a:extLst>
                    <a:ext uri="{FF2B5EF4-FFF2-40B4-BE49-F238E27FC236}">
                      <a16:creationId xmlns:a16="http://schemas.microsoft.com/office/drawing/2014/main" id="{BB6ABE9A-28B9-D219-EDE3-D90DB7E0F6C8}"/>
                    </a:ext>
                  </a:extLst>
                </p:cNvPr>
                <p:cNvSpPr/>
                <p:nvPr/>
              </p:nvSpPr>
              <p:spPr>
                <a:xfrm>
                  <a:off x="605545" y="2531671"/>
                  <a:ext cx="2998960" cy="2049854"/>
                </a:xfrm>
                <a:prstGeom prst="roundRect">
                  <a:avLst>
                    <a:gd name="adj" fmla="val 4305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5400000" rotWithShape="0">
                    <a:schemeClr val="bg1">
                      <a:lumMod val="8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31" name="TextBox 530">
                  <a:extLst>
                    <a:ext uri="{FF2B5EF4-FFF2-40B4-BE49-F238E27FC236}">
                      <a16:creationId xmlns:a16="http://schemas.microsoft.com/office/drawing/2014/main" id="{AB300DBB-C408-942C-E0B5-EB06BC32306B}"/>
                    </a:ext>
                  </a:extLst>
                </p:cNvPr>
                <p:cNvSpPr txBox="1"/>
                <p:nvPr/>
              </p:nvSpPr>
              <p:spPr>
                <a:xfrm>
                  <a:off x="625058" y="2263970"/>
                  <a:ext cx="232595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/>
                    <a:t>수업설계 적용 방법 및 유의사항 </a:t>
                  </a:r>
                </a:p>
              </p:txBody>
            </p:sp>
            <p:sp>
              <p:nvSpPr>
                <p:cNvPr id="532" name="사각형: 둥근 모서리 531">
                  <a:extLst>
                    <a:ext uri="{FF2B5EF4-FFF2-40B4-BE49-F238E27FC236}">
                      <a16:creationId xmlns:a16="http://schemas.microsoft.com/office/drawing/2014/main" id="{F11E57C1-913B-D08C-4F8E-484C346AA2CF}"/>
                    </a:ext>
                  </a:extLst>
                </p:cNvPr>
                <p:cNvSpPr/>
                <p:nvPr/>
              </p:nvSpPr>
              <p:spPr>
                <a:xfrm>
                  <a:off x="660401" y="2589774"/>
                  <a:ext cx="2889250" cy="1933649"/>
                </a:xfrm>
                <a:prstGeom prst="roundRect">
                  <a:avLst>
                    <a:gd name="adj" fmla="val 3320"/>
                  </a:avLst>
                </a:prstGeom>
                <a:solidFill>
                  <a:srgbClr val="DCF1F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529" name="TextBox 528">
                <a:extLst>
                  <a:ext uri="{FF2B5EF4-FFF2-40B4-BE49-F238E27FC236}">
                    <a16:creationId xmlns:a16="http://schemas.microsoft.com/office/drawing/2014/main" id="{5EE48DE4-9B39-4842-2874-34479B4F71B2}"/>
                  </a:ext>
                </a:extLst>
              </p:cNvPr>
              <p:cNvSpPr txBox="1"/>
              <p:nvPr/>
            </p:nvSpPr>
            <p:spPr>
              <a:xfrm>
                <a:off x="769283" y="4067191"/>
                <a:ext cx="2704266" cy="12926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sz="1200" b="0" dirty="0"/>
                  <a:t>이 성취기준은 인간의 건강과 생명연장을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위한 인류의 노력을 바탕으로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생명기술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발달에 따라 발생할 수 있는 사회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정치</a:t>
                </a:r>
                <a:r>
                  <a:rPr lang="en-US" altLang="ko-KR" sz="1200" b="0" dirty="0"/>
                  <a:t>,</a:t>
                </a:r>
              </a:p>
              <a:p>
                <a:r>
                  <a:rPr lang="ko-KR" altLang="en-US" sz="1200" b="0" dirty="0"/>
                  <a:t>경제 문화적 측면에서의 변화와 인간의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존엄성 등 생명윤리와 관련된 문제를 어떻게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바라 보고 그 해결책 또는 그 영향에 대하여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평가 할 수 있는 역량을 기를 수 있도록 한다</a:t>
                </a:r>
                <a:r>
                  <a:rPr lang="en-US" altLang="ko-KR" sz="1200" b="0" dirty="0"/>
                  <a:t>.</a:t>
                </a:r>
              </a:p>
            </p:txBody>
          </p:sp>
        </p:grpSp>
      </p:grpSp>
      <p:grpSp>
        <p:nvGrpSpPr>
          <p:cNvPr id="630" name="그룹 629">
            <a:extLst>
              <a:ext uri="{FF2B5EF4-FFF2-40B4-BE49-F238E27FC236}">
                <a16:creationId xmlns:a16="http://schemas.microsoft.com/office/drawing/2014/main" id="{2CF69E8D-E819-37F0-70BD-67E4016CCBE0}"/>
              </a:ext>
            </a:extLst>
          </p:cNvPr>
          <p:cNvGrpSpPr/>
          <p:nvPr/>
        </p:nvGrpSpPr>
        <p:grpSpPr>
          <a:xfrm>
            <a:off x="470016" y="1623849"/>
            <a:ext cx="8205672" cy="345362"/>
            <a:chOff x="470016" y="1623849"/>
            <a:chExt cx="8205672" cy="345362"/>
          </a:xfrm>
        </p:grpSpPr>
        <p:grpSp>
          <p:nvGrpSpPr>
            <p:cNvPr id="581" name="그룹 580">
              <a:extLst>
                <a:ext uri="{FF2B5EF4-FFF2-40B4-BE49-F238E27FC236}">
                  <a16:creationId xmlns:a16="http://schemas.microsoft.com/office/drawing/2014/main" id="{E5347DC7-1E4B-215D-322D-2F0CE729DF2E}"/>
                </a:ext>
              </a:extLst>
            </p:cNvPr>
            <p:cNvGrpSpPr/>
            <p:nvPr/>
          </p:nvGrpSpPr>
          <p:grpSpPr>
            <a:xfrm>
              <a:off x="470016" y="1623849"/>
              <a:ext cx="8205672" cy="345362"/>
              <a:chOff x="1907704" y="2081388"/>
              <a:chExt cx="9700800" cy="408289"/>
            </a:xfrm>
          </p:grpSpPr>
          <p:sp>
            <p:nvSpPr>
              <p:cNvPr id="585" name="사각형: 둥근 모서리 584">
                <a:extLst>
                  <a:ext uri="{FF2B5EF4-FFF2-40B4-BE49-F238E27FC236}">
                    <a16:creationId xmlns:a16="http://schemas.microsoft.com/office/drawing/2014/main" id="{66F5036D-EB41-5624-19B2-5B2AD2923AF1}"/>
                  </a:ext>
                </a:extLst>
              </p:cNvPr>
              <p:cNvSpPr/>
              <p:nvPr/>
            </p:nvSpPr>
            <p:spPr>
              <a:xfrm>
                <a:off x="3138045" y="2081388"/>
                <a:ext cx="8470459" cy="408289"/>
              </a:xfrm>
              <a:prstGeom prst="roundRect">
                <a:avLst>
                  <a:gd name="adj" fmla="val 50000"/>
                </a:avLst>
              </a:prstGeom>
              <a:solidFill>
                <a:srgbClr val="F7BB2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586" name="자유형: 도형 585">
                <a:extLst>
                  <a:ext uri="{FF2B5EF4-FFF2-40B4-BE49-F238E27FC236}">
                    <a16:creationId xmlns:a16="http://schemas.microsoft.com/office/drawing/2014/main" id="{2734A851-3837-CF89-E00E-D8967AF65A13}"/>
                  </a:ext>
                </a:extLst>
              </p:cNvPr>
              <p:cNvSpPr/>
              <p:nvPr/>
            </p:nvSpPr>
            <p:spPr>
              <a:xfrm>
                <a:off x="1907704" y="2081388"/>
                <a:ext cx="2416491" cy="408289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F7BB2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587" name="TextBox 586">
                <a:extLst>
                  <a:ext uri="{FF2B5EF4-FFF2-40B4-BE49-F238E27FC236}">
                    <a16:creationId xmlns:a16="http://schemas.microsoft.com/office/drawing/2014/main" id="{9A29033E-7339-65FD-83CA-6989F5249E07}"/>
                  </a:ext>
                </a:extLst>
              </p:cNvPr>
              <p:cNvSpPr txBox="1"/>
              <p:nvPr/>
            </p:nvSpPr>
            <p:spPr>
              <a:xfrm>
                <a:off x="2665282" y="2139990"/>
                <a:ext cx="3077611" cy="291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sz="1600" dirty="0">
                    <a:solidFill>
                      <a:schemeClr val="bg1"/>
                    </a:solidFill>
                  </a:rPr>
                  <a:t>민주시민교육 기술과 수업 사례 </a:t>
                </a:r>
              </a:p>
            </p:txBody>
          </p:sp>
        </p:grpSp>
        <p:grpSp>
          <p:nvGrpSpPr>
            <p:cNvPr id="582" name="그룹 581">
              <a:extLst>
                <a:ext uri="{FF2B5EF4-FFF2-40B4-BE49-F238E27FC236}">
                  <a16:creationId xmlns:a16="http://schemas.microsoft.com/office/drawing/2014/main" id="{09B5F755-4EF8-7D0B-74C6-0029CE7F5856}"/>
                </a:ext>
              </a:extLst>
            </p:cNvPr>
            <p:cNvGrpSpPr/>
            <p:nvPr/>
          </p:nvGrpSpPr>
          <p:grpSpPr>
            <a:xfrm>
              <a:off x="516805" y="1692403"/>
              <a:ext cx="244023" cy="208114"/>
              <a:chOff x="7591334" y="3494398"/>
              <a:chExt cx="668153" cy="569834"/>
            </a:xfrm>
            <a:solidFill>
              <a:schemeClr val="bg1"/>
            </a:solidFill>
          </p:grpSpPr>
          <p:sp>
            <p:nvSpPr>
              <p:cNvPr id="583" name="자유형: 도형 582">
                <a:extLst>
                  <a:ext uri="{FF2B5EF4-FFF2-40B4-BE49-F238E27FC236}">
                    <a16:creationId xmlns:a16="http://schemas.microsoft.com/office/drawing/2014/main" id="{DFC198F5-DA66-1488-D1B8-FBA58B227478}"/>
                  </a:ext>
                </a:extLst>
              </p:cNvPr>
              <p:cNvSpPr/>
              <p:nvPr/>
            </p:nvSpPr>
            <p:spPr>
              <a:xfrm>
                <a:off x="7591334" y="3494398"/>
                <a:ext cx="668153" cy="523107"/>
              </a:xfrm>
              <a:custGeom>
                <a:avLst/>
                <a:gdLst>
                  <a:gd name="connsiteX0" fmla="*/ 114626 w 668153"/>
                  <a:gd name="connsiteY0" fmla="*/ 408795 h 523107"/>
                  <a:gd name="connsiteX1" fmla="*/ 177976 w 668153"/>
                  <a:gd name="connsiteY1" fmla="*/ 345602 h 523107"/>
                  <a:gd name="connsiteX2" fmla="*/ 114626 w 668153"/>
                  <a:gd name="connsiteY2" fmla="*/ 282409 h 523107"/>
                  <a:gd name="connsiteX3" fmla="*/ 51433 w 668153"/>
                  <a:gd name="connsiteY3" fmla="*/ 345602 h 523107"/>
                  <a:gd name="connsiteX4" fmla="*/ 114626 w 668153"/>
                  <a:gd name="connsiteY4" fmla="*/ 408795 h 523107"/>
                  <a:gd name="connsiteX5" fmla="*/ 490492 w 668153"/>
                  <a:gd name="connsiteY5" fmla="*/ 345602 h 523107"/>
                  <a:gd name="connsiteX6" fmla="*/ 553685 w 668153"/>
                  <a:gd name="connsiteY6" fmla="*/ 408795 h 523107"/>
                  <a:gd name="connsiteX7" fmla="*/ 617035 w 668153"/>
                  <a:gd name="connsiteY7" fmla="*/ 345602 h 523107"/>
                  <a:gd name="connsiteX8" fmla="*/ 553685 w 668153"/>
                  <a:gd name="connsiteY8" fmla="*/ 282409 h 523107"/>
                  <a:gd name="connsiteX9" fmla="*/ 490492 w 668153"/>
                  <a:gd name="connsiteY9" fmla="*/ 345602 h 523107"/>
                  <a:gd name="connsiteX10" fmla="*/ 461639 w 668153"/>
                  <a:gd name="connsiteY10" fmla="*/ 366928 h 523107"/>
                  <a:gd name="connsiteX11" fmla="*/ 463991 w 668153"/>
                  <a:gd name="connsiteY11" fmla="*/ 315809 h 523107"/>
                  <a:gd name="connsiteX12" fmla="*/ 513542 w 668153"/>
                  <a:gd name="connsiteY12" fmla="*/ 260456 h 523107"/>
                  <a:gd name="connsiteX13" fmla="*/ 569836 w 668153"/>
                  <a:gd name="connsiteY13" fmla="*/ 252302 h 523107"/>
                  <a:gd name="connsiteX14" fmla="*/ 578617 w 668153"/>
                  <a:gd name="connsiteY14" fmla="*/ 244618 h 523107"/>
                  <a:gd name="connsiteX15" fmla="*/ 578617 w 668153"/>
                  <a:gd name="connsiteY15" fmla="*/ 31361 h 523107"/>
                  <a:gd name="connsiteX16" fmla="*/ 547256 w 668153"/>
                  <a:gd name="connsiteY16" fmla="*/ 0 h 523107"/>
                  <a:gd name="connsiteX17" fmla="*/ 123721 w 668153"/>
                  <a:gd name="connsiteY17" fmla="*/ 0 h 523107"/>
                  <a:gd name="connsiteX18" fmla="*/ 92359 w 668153"/>
                  <a:gd name="connsiteY18" fmla="*/ 31361 h 523107"/>
                  <a:gd name="connsiteX19" fmla="*/ 92359 w 668153"/>
                  <a:gd name="connsiteY19" fmla="*/ 244305 h 523107"/>
                  <a:gd name="connsiteX20" fmla="*/ 101140 w 668153"/>
                  <a:gd name="connsiteY20" fmla="*/ 251988 h 523107"/>
                  <a:gd name="connsiteX21" fmla="*/ 167470 w 668153"/>
                  <a:gd name="connsiteY21" fmla="*/ 268139 h 523107"/>
                  <a:gd name="connsiteX22" fmla="*/ 204006 w 668153"/>
                  <a:gd name="connsiteY22" fmla="*/ 314868 h 523107"/>
                  <a:gd name="connsiteX23" fmla="*/ 206671 w 668153"/>
                  <a:gd name="connsiteY23" fmla="*/ 366928 h 523107"/>
                  <a:gd name="connsiteX24" fmla="*/ 214355 w 668153"/>
                  <a:gd name="connsiteY24" fmla="*/ 376336 h 523107"/>
                  <a:gd name="connsiteX25" fmla="*/ 232544 w 668153"/>
                  <a:gd name="connsiteY25" fmla="*/ 376336 h 523107"/>
                  <a:gd name="connsiteX26" fmla="*/ 242266 w 668153"/>
                  <a:gd name="connsiteY26" fmla="*/ 370221 h 523107"/>
                  <a:gd name="connsiteX27" fmla="*/ 334155 w 668153"/>
                  <a:gd name="connsiteY27" fmla="*/ 298089 h 523107"/>
                  <a:gd name="connsiteX28" fmla="*/ 426044 w 668153"/>
                  <a:gd name="connsiteY28" fmla="*/ 370221 h 523107"/>
                  <a:gd name="connsiteX29" fmla="*/ 433571 w 668153"/>
                  <a:gd name="connsiteY29" fmla="*/ 376336 h 523107"/>
                  <a:gd name="connsiteX30" fmla="*/ 453956 w 668153"/>
                  <a:gd name="connsiteY30" fmla="*/ 376336 h 523107"/>
                  <a:gd name="connsiteX31" fmla="*/ 461639 w 668153"/>
                  <a:gd name="connsiteY31" fmla="*/ 366928 h 523107"/>
                  <a:gd name="connsiteX32" fmla="*/ 326315 w 668153"/>
                  <a:gd name="connsiteY32" fmla="*/ 215609 h 523107"/>
                  <a:gd name="connsiteX33" fmla="*/ 216550 w 668153"/>
                  <a:gd name="connsiteY33" fmla="*/ 215609 h 523107"/>
                  <a:gd name="connsiteX34" fmla="*/ 196949 w 668153"/>
                  <a:gd name="connsiteY34" fmla="*/ 196008 h 523107"/>
                  <a:gd name="connsiteX35" fmla="*/ 216550 w 668153"/>
                  <a:gd name="connsiteY35" fmla="*/ 176408 h 523107"/>
                  <a:gd name="connsiteX36" fmla="*/ 326315 w 668153"/>
                  <a:gd name="connsiteY36" fmla="*/ 176408 h 523107"/>
                  <a:gd name="connsiteX37" fmla="*/ 345916 w 668153"/>
                  <a:gd name="connsiteY37" fmla="*/ 196008 h 523107"/>
                  <a:gd name="connsiteX38" fmla="*/ 326315 w 668153"/>
                  <a:gd name="connsiteY38" fmla="*/ 215609 h 523107"/>
                  <a:gd name="connsiteX39" fmla="*/ 216550 w 668153"/>
                  <a:gd name="connsiteY39" fmla="*/ 137206 h 523107"/>
                  <a:gd name="connsiteX40" fmla="*/ 196949 w 668153"/>
                  <a:gd name="connsiteY40" fmla="*/ 117605 h 523107"/>
                  <a:gd name="connsiteX41" fmla="*/ 216550 w 668153"/>
                  <a:gd name="connsiteY41" fmla="*/ 98004 h 523107"/>
                  <a:gd name="connsiteX42" fmla="*/ 467441 w 668153"/>
                  <a:gd name="connsiteY42" fmla="*/ 98004 h 523107"/>
                  <a:gd name="connsiteX43" fmla="*/ 487042 w 668153"/>
                  <a:gd name="connsiteY43" fmla="*/ 117605 h 523107"/>
                  <a:gd name="connsiteX44" fmla="*/ 467441 w 668153"/>
                  <a:gd name="connsiteY44" fmla="*/ 137206 h 523107"/>
                  <a:gd name="connsiteX45" fmla="*/ 216550 w 668153"/>
                  <a:gd name="connsiteY45" fmla="*/ 137206 h 523107"/>
                  <a:gd name="connsiteX46" fmla="*/ 177662 w 668153"/>
                  <a:gd name="connsiteY46" fmla="*/ 440784 h 523107"/>
                  <a:gd name="connsiteX47" fmla="*/ 51589 w 668153"/>
                  <a:gd name="connsiteY47" fmla="*/ 440784 h 523107"/>
                  <a:gd name="connsiteX48" fmla="*/ 0 w 668153"/>
                  <a:gd name="connsiteY48" fmla="*/ 492373 h 523107"/>
                  <a:gd name="connsiteX49" fmla="*/ 0 w 668153"/>
                  <a:gd name="connsiteY49" fmla="*/ 507270 h 523107"/>
                  <a:gd name="connsiteX50" fmla="*/ 15681 w 668153"/>
                  <a:gd name="connsiteY50" fmla="*/ 522950 h 523107"/>
                  <a:gd name="connsiteX51" fmla="*/ 183778 w 668153"/>
                  <a:gd name="connsiteY51" fmla="*/ 522950 h 523107"/>
                  <a:gd name="connsiteX52" fmla="*/ 191304 w 668153"/>
                  <a:gd name="connsiteY52" fmla="*/ 516992 h 523107"/>
                  <a:gd name="connsiteX53" fmla="*/ 219059 w 668153"/>
                  <a:gd name="connsiteY53" fmla="*/ 475124 h 523107"/>
                  <a:gd name="connsiteX54" fmla="*/ 220784 w 668153"/>
                  <a:gd name="connsiteY54" fmla="*/ 464305 h 523107"/>
                  <a:gd name="connsiteX55" fmla="*/ 177505 w 668153"/>
                  <a:gd name="connsiteY55" fmla="*/ 440627 h 523107"/>
                  <a:gd name="connsiteX56" fmla="*/ 616721 w 668153"/>
                  <a:gd name="connsiteY56" fmla="*/ 440784 h 523107"/>
                  <a:gd name="connsiteX57" fmla="*/ 490648 w 668153"/>
                  <a:gd name="connsiteY57" fmla="*/ 440784 h 523107"/>
                  <a:gd name="connsiteX58" fmla="*/ 447370 w 668153"/>
                  <a:gd name="connsiteY58" fmla="*/ 464461 h 523107"/>
                  <a:gd name="connsiteX59" fmla="*/ 449095 w 668153"/>
                  <a:gd name="connsiteY59" fmla="*/ 475281 h 523107"/>
                  <a:gd name="connsiteX60" fmla="*/ 476849 w 668153"/>
                  <a:gd name="connsiteY60" fmla="*/ 517148 h 523107"/>
                  <a:gd name="connsiteX61" fmla="*/ 484376 w 668153"/>
                  <a:gd name="connsiteY61" fmla="*/ 523107 h 523107"/>
                  <a:gd name="connsiteX62" fmla="*/ 652473 w 668153"/>
                  <a:gd name="connsiteY62" fmla="*/ 523107 h 523107"/>
                  <a:gd name="connsiteX63" fmla="*/ 668154 w 668153"/>
                  <a:gd name="connsiteY63" fmla="*/ 507426 h 523107"/>
                  <a:gd name="connsiteX64" fmla="*/ 668154 w 668153"/>
                  <a:gd name="connsiteY64" fmla="*/ 492530 h 523107"/>
                  <a:gd name="connsiteX65" fmla="*/ 616564 w 668153"/>
                  <a:gd name="connsiteY65" fmla="*/ 440940 h 523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668153" h="523107">
                    <a:moveTo>
                      <a:pt x="114626" y="408795"/>
                    </a:moveTo>
                    <a:cubicBezTo>
                      <a:pt x="149594" y="408795"/>
                      <a:pt x="177976" y="380413"/>
                      <a:pt x="177976" y="345602"/>
                    </a:cubicBezTo>
                    <a:cubicBezTo>
                      <a:pt x="177976" y="310791"/>
                      <a:pt x="149594" y="282409"/>
                      <a:pt x="114626" y="282409"/>
                    </a:cubicBezTo>
                    <a:cubicBezTo>
                      <a:pt x="79658" y="282409"/>
                      <a:pt x="51433" y="310791"/>
                      <a:pt x="51433" y="345602"/>
                    </a:cubicBezTo>
                    <a:cubicBezTo>
                      <a:pt x="51433" y="380413"/>
                      <a:pt x="79815" y="408795"/>
                      <a:pt x="114626" y="408795"/>
                    </a:cubicBezTo>
                    <a:close/>
                    <a:moveTo>
                      <a:pt x="490492" y="345602"/>
                    </a:moveTo>
                    <a:cubicBezTo>
                      <a:pt x="490492" y="380570"/>
                      <a:pt x="518874" y="408795"/>
                      <a:pt x="553685" y="408795"/>
                    </a:cubicBezTo>
                    <a:cubicBezTo>
                      <a:pt x="588496" y="408795"/>
                      <a:pt x="617035" y="380413"/>
                      <a:pt x="617035" y="345602"/>
                    </a:cubicBezTo>
                    <a:cubicBezTo>
                      <a:pt x="617035" y="310791"/>
                      <a:pt x="588653" y="282409"/>
                      <a:pt x="553685" y="282409"/>
                    </a:cubicBezTo>
                    <a:cubicBezTo>
                      <a:pt x="518717" y="282409"/>
                      <a:pt x="490492" y="310791"/>
                      <a:pt x="490492" y="345602"/>
                    </a:cubicBezTo>
                    <a:close/>
                    <a:moveTo>
                      <a:pt x="461639" y="366928"/>
                    </a:moveTo>
                    <a:cubicBezTo>
                      <a:pt x="457876" y="351090"/>
                      <a:pt x="458033" y="333841"/>
                      <a:pt x="463991" y="315809"/>
                    </a:cubicBezTo>
                    <a:cubicBezTo>
                      <a:pt x="471988" y="291504"/>
                      <a:pt x="490492" y="271589"/>
                      <a:pt x="513542" y="260456"/>
                    </a:cubicBezTo>
                    <a:cubicBezTo>
                      <a:pt x="533457" y="250891"/>
                      <a:pt x="552430" y="249323"/>
                      <a:pt x="569836" y="252302"/>
                    </a:cubicBezTo>
                    <a:cubicBezTo>
                      <a:pt x="574540" y="253086"/>
                      <a:pt x="578617" y="249323"/>
                      <a:pt x="578617" y="244618"/>
                    </a:cubicBezTo>
                    <a:lnTo>
                      <a:pt x="578617" y="31361"/>
                    </a:lnTo>
                    <a:cubicBezTo>
                      <a:pt x="578617" y="14113"/>
                      <a:pt x="564504" y="0"/>
                      <a:pt x="547256" y="0"/>
                    </a:cubicBezTo>
                    <a:lnTo>
                      <a:pt x="123721" y="0"/>
                    </a:lnTo>
                    <a:cubicBezTo>
                      <a:pt x="106472" y="0"/>
                      <a:pt x="92359" y="14113"/>
                      <a:pt x="92359" y="31361"/>
                    </a:cubicBezTo>
                    <a:lnTo>
                      <a:pt x="92359" y="244305"/>
                    </a:lnTo>
                    <a:cubicBezTo>
                      <a:pt x="92359" y="249009"/>
                      <a:pt x="96436" y="252772"/>
                      <a:pt x="101140" y="251988"/>
                    </a:cubicBezTo>
                    <a:cubicBezTo>
                      <a:pt x="121368" y="249009"/>
                      <a:pt x="143635" y="252145"/>
                      <a:pt x="167470" y="268139"/>
                    </a:cubicBezTo>
                    <a:cubicBezTo>
                      <a:pt x="184248" y="279429"/>
                      <a:pt x="197577" y="295737"/>
                      <a:pt x="204006" y="314868"/>
                    </a:cubicBezTo>
                    <a:cubicBezTo>
                      <a:pt x="210278" y="333214"/>
                      <a:pt x="210591" y="350933"/>
                      <a:pt x="206671" y="366928"/>
                    </a:cubicBezTo>
                    <a:cubicBezTo>
                      <a:pt x="205574" y="371789"/>
                      <a:pt x="209337" y="376336"/>
                      <a:pt x="214355" y="376336"/>
                    </a:cubicBezTo>
                    <a:lnTo>
                      <a:pt x="232544" y="376336"/>
                    </a:lnTo>
                    <a:cubicBezTo>
                      <a:pt x="238346" y="376336"/>
                      <a:pt x="241326" y="373827"/>
                      <a:pt x="242266" y="370221"/>
                    </a:cubicBezTo>
                    <a:cubicBezTo>
                      <a:pt x="252302" y="328824"/>
                      <a:pt x="289622" y="298089"/>
                      <a:pt x="334155" y="298089"/>
                    </a:cubicBezTo>
                    <a:cubicBezTo>
                      <a:pt x="378688" y="298089"/>
                      <a:pt x="415852" y="328980"/>
                      <a:pt x="426044" y="370221"/>
                    </a:cubicBezTo>
                    <a:cubicBezTo>
                      <a:pt x="426985" y="373827"/>
                      <a:pt x="429964" y="376336"/>
                      <a:pt x="433571" y="376336"/>
                    </a:cubicBezTo>
                    <a:lnTo>
                      <a:pt x="453956" y="376336"/>
                    </a:lnTo>
                    <a:cubicBezTo>
                      <a:pt x="458973" y="376336"/>
                      <a:pt x="462737" y="371789"/>
                      <a:pt x="461639" y="366928"/>
                    </a:cubicBezTo>
                    <a:close/>
                    <a:moveTo>
                      <a:pt x="326315" y="215609"/>
                    </a:moveTo>
                    <a:lnTo>
                      <a:pt x="216550" y="215609"/>
                    </a:lnTo>
                    <a:cubicBezTo>
                      <a:pt x="205730" y="215609"/>
                      <a:pt x="196949" y="206828"/>
                      <a:pt x="196949" y="196008"/>
                    </a:cubicBezTo>
                    <a:cubicBezTo>
                      <a:pt x="196949" y="185189"/>
                      <a:pt x="205730" y="176408"/>
                      <a:pt x="216550" y="176408"/>
                    </a:cubicBezTo>
                    <a:lnTo>
                      <a:pt x="326315" y="176408"/>
                    </a:lnTo>
                    <a:cubicBezTo>
                      <a:pt x="337135" y="176408"/>
                      <a:pt x="345916" y="185189"/>
                      <a:pt x="345916" y="196008"/>
                    </a:cubicBezTo>
                    <a:cubicBezTo>
                      <a:pt x="345916" y="206828"/>
                      <a:pt x="337135" y="215609"/>
                      <a:pt x="326315" y="215609"/>
                    </a:cubicBezTo>
                    <a:close/>
                    <a:moveTo>
                      <a:pt x="216550" y="137206"/>
                    </a:moveTo>
                    <a:cubicBezTo>
                      <a:pt x="205730" y="137206"/>
                      <a:pt x="196949" y="128425"/>
                      <a:pt x="196949" y="117605"/>
                    </a:cubicBezTo>
                    <a:cubicBezTo>
                      <a:pt x="196949" y="106785"/>
                      <a:pt x="205730" y="98004"/>
                      <a:pt x="216550" y="98004"/>
                    </a:cubicBezTo>
                    <a:lnTo>
                      <a:pt x="467441" y="98004"/>
                    </a:lnTo>
                    <a:cubicBezTo>
                      <a:pt x="478261" y="98004"/>
                      <a:pt x="487042" y="106785"/>
                      <a:pt x="487042" y="117605"/>
                    </a:cubicBezTo>
                    <a:cubicBezTo>
                      <a:pt x="487042" y="128425"/>
                      <a:pt x="478261" y="137206"/>
                      <a:pt x="467441" y="137206"/>
                    </a:cubicBezTo>
                    <a:lnTo>
                      <a:pt x="216550" y="137206"/>
                    </a:lnTo>
                    <a:close/>
                    <a:moveTo>
                      <a:pt x="177662" y="440784"/>
                    </a:moveTo>
                    <a:lnTo>
                      <a:pt x="51589" y="440784"/>
                    </a:lnTo>
                    <a:cubicBezTo>
                      <a:pt x="23051" y="440784"/>
                      <a:pt x="0" y="463834"/>
                      <a:pt x="0" y="492373"/>
                    </a:cubicBezTo>
                    <a:lnTo>
                      <a:pt x="0" y="507270"/>
                    </a:lnTo>
                    <a:cubicBezTo>
                      <a:pt x="0" y="515894"/>
                      <a:pt x="7056" y="522950"/>
                      <a:pt x="15681" y="522950"/>
                    </a:cubicBezTo>
                    <a:lnTo>
                      <a:pt x="183778" y="522950"/>
                    </a:lnTo>
                    <a:cubicBezTo>
                      <a:pt x="187384" y="522950"/>
                      <a:pt x="190363" y="520441"/>
                      <a:pt x="191304" y="516992"/>
                    </a:cubicBezTo>
                    <a:cubicBezTo>
                      <a:pt x="196008" y="500213"/>
                      <a:pt x="205887" y="485787"/>
                      <a:pt x="219059" y="475124"/>
                    </a:cubicBezTo>
                    <a:cubicBezTo>
                      <a:pt x="222352" y="472458"/>
                      <a:pt x="223136" y="467911"/>
                      <a:pt x="220784" y="464305"/>
                    </a:cubicBezTo>
                    <a:cubicBezTo>
                      <a:pt x="211532" y="450192"/>
                      <a:pt x="195695" y="440627"/>
                      <a:pt x="177505" y="440627"/>
                    </a:cubicBezTo>
                    <a:close/>
                    <a:moveTo>
                      <a:pt x="616721" y="440784"/>
                    </a:moveTo>
                    <a:lnTo>
                      <a:pt x="490648" y="440784"/>
                    </a:lnTo>
                    <a:cubicBezTo>
                      <a:pt x="472459" y="440784"/>
                      <a:pt x="456621" y="450192"/>
                      <a:pt x="447370" y="464461"/>
                    </a:cubicBezTo>
                    <a:cubicBezTo>
                      <a:pt x="445018" y="468068"/>
                      <a:pt x="445802" y="472615"/>
                      <a:pt x="449095" y="475281"/>
                    </a:cubicBezTo>
                    <a:cubicBezTo>
                      <a:pt x="462266" y="485944"/>
                      <a:pt x="472145" y="500370"/>
                      <a:pt x="476849" y="517148"/>
                    </a:cubicBezTo>
                    <a:cubicBezTo>
                      <a:pt x="477790" y="520598"/>
                      <a:pt x="480769" y="523107"/>
                      <a:pt x="484376" y="523107"/>
                    </a:cubicBezTo>
                    <a:lnTo>
                      <a:pt x="652473" y="523107"/>
                    </a:lnTo>
                    <a:cubicBezTo>
                      <a:pt x="661097" y="523107"/>
                      <a:pt x="668154" y="516051"/>
                      <a:pt x="668154" y="507426"/>
                    </a:cubicBezTo>
                    <a:lnTo>
                      <a:pt x="668154" y="492530"/>
                    </a:lnTo>
                    <a:cubicBezTo>
                      <a:pt x="668154" y="463991"/>
                      <a:pt x="645103" y="440940"/>
                      <a:pt x="616564" y="44094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/>
              </a:p>
            </p:txBody>
          </p:sp>
          <p:sp>
            <p:nvSpPr>
              <p:cNvPr id="584" name="자유형: 도형 583">
                <a:extLst>
                  <a:ext uri="{FF2B5EF4-FFF2-40B4-BE49-F238E27FC236}">
                    <a16:creationId xmlns:a16="http://schemas.microsoft.com/office/drawing/2014/main" id="{C21B584C-E5DD-267E-3045-580F1FD8B582}"/>
                  </a:ext>
                </a:extLst>
              </p:cNvPr>
              <p:cNvSpPr/>
              <p:nvPr/>
            </p:nvSpPr>
            <p:spPr>
              <a:xfrm>
                <a:off x="7810863" y="3823848"/>
                <a:ext cx="229251" cy="240384"/>
              </a:xfrm>
              <a:custGeom>
                <a:avLst/>
                <a:gdLst>
                  <a:gd name="connsiteX0" fmla="*/ 114626 w 229251"/>
                  <a:gd name="connsiteY0" fmla="*/ 126386 h 240384"/>
                  <a:gd name="connsiteX1" fmla="*/ 177976 w 229251"/>
                  <a:gd name="connsiteY1" fmla="*/ 63193 h 240384"/>
                  <a:gd name="connsiteX2" fmla="*/ 114626 w 229251"/>
                  <a:gd name="connsiteY2" fmla="*/ 0 h 240384"/>
                  <a:gd name="connsiteX3" fmla="*/ 51433 w 229251"/>
                  <a:gd name="connsiteY3" fmla="*/ 63193 h 240384"/>
                  <a:gd name="connsiteX4" fmla="*/ 114626 w 229251"/>
                  <a:gd name="connsiteY4" fmla="*/ 126386 h 240384"/>
                  <a:gd name="connsiteX5" fmla="*/ 177662 w 229251"/>
                  <a:gd name="connsiteY5" fmla="*/ 158218 h 240384"/>
                  <a:gd name="connsiteX6" fmla="*/ 51589 w 229251"/>
                  <a:gd name="connsiteY6" fmla="*/ 158218 h 240384"/>
                  <a:gd name="connsiteX7" fmla="*/ 0 w 229251"/>
                  <a:gd name="connsiteY7" fmla="*/ 209807 h 240384"/>
                  <a:gd name="connsiteX8" fmla="*/ 0 w 229251"/>
                  <a:gd name="connsiteY8" fmla="*/ 224704 h 240384"/>
                  <a:gd name="connsiteX9" fmla="*/ 15681 w 229251"/>
                  <a:gd name="connsiteY9" fmla="*/ 240385 h 240384"/>
                  <a:gd name="connsiteX10" fmla="*/ 213571 w 229251"/>
                  <a:gd name="connsiteY10" fmla="*/ 240385 h 240384"/>
                  <a:gd name="connsiteX11" fmla="*/ 229251 w 229251"/>
                  <a:gd name="connsiteY11" fmla="*/ 224704 h 240384"/>
                  <a:gd name="connsiteX12" fmla="*/ 229251 w 229251"/>
                  <a:gd name="connsiteY12" fmla="*/ 209807 h 240384"/>
                  <a:gd name="connsiteX13" fmla="*/ 177662 w 229251"/>
                  <a:gd name="connsiteY13" fmla="*/ 158218 h 240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9251" h="240384">
                    <a:moveTo>
                      <a:pt x="114626" y="126386"/>
                    </a:moveTo>
                    <a:cubicBezTo>
                      <a:pt x="149594" y="126386"/>
                      <a:pt x="177976" y="98004"/>
                      <a:pt x="177976" y="63193"/>
                    </a:cubicBezTo>
                    <a:cubicBezTo>
                      <a:pt x="177976" y="28382"/>
                      <a:pt x="149594" y="0"/>
                      <a:pt x="114626" y="0"/>
                    </a:cubicBezTo>
                    <a:cubicBezTo>
                      <a:pt x="79658" y="0"/>
                      <a:pt x="51433" y="28382"/>
                      <a:pt x="51433" y="63193"/>
                    </a:cubicBezTo>
                    <a:cubicBezTo>
                      <a:pt x="51433" y="98004"/>
                      <a:pt x="79815" y="126386"/>
                      <a:pt x="114626" y="126386"/>
                    </a:cubicBezTo>
                    <a:close/>
                    <a:moveTo>
                      <a:pt x="177662" y="158218"/>
                    </a:moveTo>
                    <a:lnTo>
                      <a:pt x="51589" y="158218"/>
                    </a:lnTo>
                    <a:cubicBezTo>
                      <a:pt x="23051" y="158218"/>
                      <a:pt x="0" y="181269"/>
                      <a:pt x="0" y="209807"/>
                    </a:cubicBezTo>
                    <a:lnTo>
                      <a:pt x="0" y="224704"/>
                    </a:lnTo>
                    <a:cubicBezTo>
                      <a:pt x="0" y="233328"/>
                      <a:pt x="7056" y="240385"/>
                      <a:pt x="15681" y="240385"/>
                    </a:cubicBezTo>
                    <a:lnTo>
                      <a:pt x="213571" y="240385"/>
                    </a:lnTo>
                    <a:cubicBezTo>
                      <a:pt x="222195" y="240385"/>
                      <a:pt x="229251" y="233328"/>
                      <a:pt x="229251" y="224704"/>
                    </a:cubicBezTo>
                    <a:lnTo>
                      <a:pt x="229251" y="209807"/>
                    </a:lnTo>
                    <a:cubicBezTo>
                      <a:pt x="229251" y="181269"/>
                      <a:pt x="206201" y="158218"/>
                      <a:pt x="177662" y="1582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556" name="그룹 555">
            <a:extLst>
              <a:ext uri="{FF2B5EF4-FFF2-40B4-BE49-F238E27FC236}">
                <a16:creationId xmlns:a16="http://schemas.microsoft.com/office/drawing/2014/main" id="{981C66EE-2666-7308-3C9C-66932B63B294}"/>
              </a:ext>
            </a:extLst>
          </p:cNvPr>
          <p:cNvGrpSpPr/>
          <p:nvPr/>
        </p:nvGrpSpPr>
        <p:grpSpPr>
          <a:xfrm>
            <a:off x="4344349" y="2261771"/>
            <a:ext cx="4160520" cy="382663"/>
            <a:chOff x="4344349" y="2261771"/>
            <a:chExt cx="4160520" cy="382663"/>
          </a:xfrm>
        </p:grpSpPr>
        <p:grpSp>
          <p:nvGrpSpPr>
            <p:cNvPr id="576" name="그룹 575">
              <a:extLst>
                <a:ext uri="{FF2B5EF4-FFF2-40B4-BE49-F238E27FC236}">
                  <a16:creationId xmlns:a16="http://schemas.microsoft.com/office/drawing/2014/main" id="{726EDC36-ED23-21F7-0020-20D2250E434D}"/>
                </a:ext>
              </a:extLst>
            </p:cNvPr>
            <p:cNvGrpSpPr/>
            <p:nvPr/>
          </p:nvGrpSpPr>
          <p:grpSpPr>
            <a:xfrm>
              <a:off x="4344349" y="2261771"/>
              <a:ext cx="4160520" cy="382663"/>
              <a:chOff x="4344349" y="2279165"/>
              <a:chExt cx="4160520" cy="347875"/>
            </a:xfrm>
          </p:grpSpPr>
          <p:sp>
            <p:nvSpPr>
              <p:cNvPr id="578" name="사각형: 둥근 모서리 577">
                <a:extLst>
                  <a:ext uri="{FF2B5EF4-FFF2-40B4-BE49-F238E27FC236}">
                    <a16:creationId xmlns:a16="http://schemas.microsoft.com/office/drawing/2014/main" id="{D368322C-8DF6-9A17-E348-FACDC3339198}"/>
                  </a:ext>
                </a:extLst>
              </p:cNvPr>
              <p:cNvSpPr/>
              <p:nvPr/>
            </p:nvSpPr>
            <p:spPr>
              <a:xfrm>
                <a:off x="4344349" y="2279165"/>
                <a:ext cx="4160520" cy="34787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579" name="사각형: 둥근 모서리 578">
                <a:extLst>
                  <a:ext uri="{FF2B5EF4-FFF2-40B4-BE49-F238E27FC236}">
                    <a16:creationId xmlns:a16="http://schemas.microsoft.com/office/drawing/2014/main" id="{C0A2D488-EF48-949A-F87B-3D2589C95A70}"/>
                  </a:ext>
                </a:extLst>
              </p:cNvPr>
              <p:cNvSpPr/>
              <p:nvPr/>
            </p:nvSpPr>
            <p:spPr>
              <a:xfrm>
                <a:off x="4387851" y="2318906"/>
                <a:ext cx="4073518" cy="268390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0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577" name="TextBox 576">
              <a:extLst>
                <a:ext uri="{FF2B5EF4-FFF2-40B4-BE49-F238E27FC236}">
                  <a16:creationId xmlns:a16="http://schemas.microsoft.com/office/drawing/2014/main" id="{F59E4836-19F1-4F4B-8EF1-53CC9503F66E}"/>
                </a:ext>
              </a:extLst>
            </p:cNvPr>
            <p:cNvSpPr txBox="1"/>
            <p:nvPr/>
          </p:nvSpPr>
          <p:spPr>
            <a:xfrm>
              <a:off x="4567532" y="2345378"/>
              <a:ext cx="3714157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/>
              <a:r>
                <a:rPr lang="ko-KR" altLang="en-US" sz="1400" dirty="0">
                  <a:solidFill>
                    <a:schemeClr val="bg1"/>
                  </a:solidFill>
                </a:rPr>
                <a:t>생명기술 문제 해결을 위한 온라인 갤러리 워크 활동</a:t>
              </a:r>
            </a:p>
          </p:txBody>
        </p:sp>
      </p:grpSp>
      <p:grpSp>
        <p:nvGrpSpPr>
          <p:cNvPr id="595" name="그룹 594">
            <a:extLst>
              <a:ext uri="{FF2B5EF4-FFF2-40B4-BE49-F238E27FC236}">
                <a16:creationId xmlns:a16="http://schemas.microsoft.com/office/drawing/2014/main" id="{0022D7B7-3618-C211-9BFC-1B40F304405D}"/>
              </a:ext>
            </a:extLst>
          </p:cNvPr>
          <p:cNvGrpSpPr/>
          <p:nvPr/>
        </p:nvGrpSpPr>
        <p:grpSpPr>
          <a:xfrm>
            <a:off x="4403117" y="2745655"/>
            <a:ext cx="4058015" cy="1039194"/>
            <a:chOff x="4403117" y="4816980"/>
            <a:chExt cx="4058015" cy="1039194"/>
          </a:xfrm>
        </p:grpSpPr>
        <p:grpSp>
          <p:nvGrpSpPr>
            <p:cNvPr id="558" name="그룹 557">
              <a:extLst>
                <a:ext uri="{FF2B5EF4-FFF2-40B4-BE49-F238E27FC236}">
                  <a16:creationId xmlns:a16="http://schemas.microsoft.com/office/drawing/2014/main" id="{03A2842C-AB5D-7046-B025-B63F50685228}"/>
                </a:ext>
              </a:extLst>
            </p:cNvPr>
            <p:cNvGrpSpPr/>
            <p:nvPr/>
          </p:nvGrpSpPr>
          <p:grpSpPr>
            <a:xfrm>
              <a:off x="4403117" y="4816980"/>
              <a:ext cx="4058015" cy="484748"/>
              <a:chOff x="1217820" y="2619672"/>
              <a:chExt cx="4058015" cy="484748"/>
            </a:xfrm>
          </p:grpSpPr>
          <p:sp>
            <p:nvSpPr>
              <p:cNvPr id="566" name="TextBox 565">
                <a:extLst>
                  <a:ext uri="{FF2B5EF4-FFF2-40B4-BE49-F238E27FC236}">
                    <a16:creationId xmlns:a16="http://schemas.microsoft.com/office/drawing/2014/main" id="{A0FEA5E3-25FF-74F1-CA97-D27ABFED172F}"/>
                  </a:ext>
                </a:extLst>
              </p:cNvPr>
              <p:cNvSpPr txBox="1"/>
              <p:nvPr/>
            </p:nvSpPr>
            <p:spPr>
              <a:xfrm>
                <a:off x="1393362" y="2619672"/>
                <a:ext cx="3882473" cy="4847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생명의 빈익빈 부익부</a:t>
                </a:r>
                <a:r>
                  <a: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향정신성 의약품의 유통 등 생명 윤리 관련 문제의</a:t>
                </a:r>
                <a:endParaRPr lang="en-US" altLang="ko-KR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해결책을 온라인 저작도구</a:t>
                </a:r>
                <a:r>
                  <a: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구글 슬라이드 등</a:t>
                </a:r>
                <a:r>
                  <a: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  <a:r>
                  <a: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를 활용하여 모둠별</a:t>
                </a:r>
                <a:endParaRPr lang="en-US" altLang="ko-KR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온라인 포스터 제작</a:t>
                </a:r>
              </a:p>
            </p:txBody>
          </p:sp>
          <p:sp>
            <p:nvSpPr>
              <p:cNvPr id="567" name="Freeform 5">
                <a:extLst>
                  <a:ext uri="{FF2B5EF4-FFF2-40B4-BE49-F238E27FC236}">
                    <a16:creationId xmlns:a16="http://schemas.microsoft.com/office/drawing/2014/main" id="{F2B3241F-5796-8D56-6A70-8C6A47615FC6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217820" y="2638853"/>
                <a:ext cx="121669" cy="123220"/>
              </a:xfrm>
              <a:custGeom>
                <a:avLst/>
                <a:gdLst>
                  <a:gd name="T0" fmla="*/ 19 w 64"/>
                  <a:gd name="T1" fmla="*/ 26 h 64"/>
                  <a:gd name="T2" fmla="*/ 14 w 64"/>
                  <a:gd name="T3" fmla="*/ 30 h 64"/>
                  <a:gd name="T4" fmla="*/ 29 w 64"/>
                  <a:gd name="T5" fmla="*/ 45 h 64"/>
                  <a:gd name="T6" fmla="*/ 61 w 64"/>
                  <a:gd name="T7" fmla="*/ 13 h 64"/>
                  <a:gd name="T8" fmla="*/ 56 w 64"/>
                  <a:gd name="T9" fmla="*/ 8 h 64"/>
                  <a:gd name="T10" fmla="*/ 29 w 64"/>
                  <a:gd name="T11" fmla="*/ 36 h 64"/>
                  <a:gd name="T12" fmla="*/ 19 w 64"/>
                  <a:gd name="T13" fmla="*/ 26 h 64"/>
                  <a:gd name="T14" fmla="*/ 58 w 64"/>
                  <a:gd name="T15" fmla="*/ 32 h 64"/>
                  <a:gd name="T16" fmla="*/ 32 w 64"/>
                  <a:gd name="T17" fmla="*/ 58 h 64"/>
                  <a:gd name="T18" fmla="*/ 6 w 64"/>
                  <a:gd name="T19" fmla="*/ 32 h 64"/>
                  <a:gd name="T20" fmla="*/ 32 w 64"/>
                  <a:gd name="T21" fmla="*/ 6 h 64"/>
                  <a:gd name="T22" fmla="*/ 39 w 64"/>
                  <a:gd name="T23" fmla="*/ 7 h 64"/>
                  <a:gd name="T24" fmla="*/ 44 w 64"/>
                  <a:gd name="T25" fmla="*/ 2 h 64"/>
                  <a:gd name="T26" fmla="*/ 32 w 64"/>
                  <a:gd name="T27" fmla="*/ 0 h 64"/>
                  <a:gd name="T28" fmla="*/ 0 w 64"/>
                  <a:gd name="T29" fmla="*/ 32 h 64"/>
                  <a:gd name="T30" fmla="*/ 32 w 64"/>
                  <a:gd name="T31" fmla="*/ 64 h 64"/>
                  <a:gd name="T32" fmla="*/ 64 w 64"/>
                  <a:gd name="T33" fmla="*/ 32 h 64"/>
                  <a:gd name="T34" fmla="*/ 58 w 64"/>
                  <a:gd name="T35" fmla="*/ 32 h 64"/>
                  <a:gd name="T36" fmla="*/ 58 w 64"/>
                  <a:gd name="T37" fmla="*/ 32 h 64"/>
                  <a:gd name="T38" fmla="*/ 58 w 64"/>
                  <a:gd name="T3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4" h="64">
                    <a:moveTo>
                      <a:pt x="19" y="26"/>
                    </a:moveTo>
                    <a:cubicBezTo>
                      <a:pt x="14" y="30"/>
                      <a:pt x="14" y="30"/>
                      <a:pt x="14" y="30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29" y="36"/>
                      <a:pt x="29" y="36"/>
                      <a:pt x="29" y="36"/>
                    </a:cubicBezTo>
                    <a:lnTo>
                      <a:pt x="19" y="26"/>
                    </a:lnTo>
                    <a:close/>
                    <a:moveTo>
                      <a:pt x="58" y="32"/>
                    </a:moveTo>
                    <a:cubicBezTo>
                      <a:pt x="58" y="46"/>
                      <a:pt x="46" y="58"/>
                      <a:pt x="32" y="58"/>
                    </a:cubicBezTo>
                    <a:cubicBezTo>
                      <a:pt x="18" y="58"/>
                      <a:pt x="6" y="46"/>
                      <a:pt x="6" y="32"/>
                    </a:cubicBezTo>
                    <a:cubicBezTo>
                      <a:pt x="6" y="18"/>
                      <a:pt x="18" y="6"/>
                      <a:pt x="32" y="6"/>
                    </a:cubicBezTo>
                    <a:cubicBezTo>
                      <a:pt x="35" y="6"/>
                      <a:pt x="37" y="7"/>
                      <a:pt x="39" y="7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0" y="1"/>
                      <a:pt x="36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lnTo>
                      <a:pt x="58" y="32"/>
                    </a:lnTo>
                    <a:close/>
                    <a:moveTo>
                      <a:pt x="58" y="32"/>
                    </a:moveTo>
                    <a:cubicBezTo>
                      <a:pt x="58" y="32"/>
                      <a:pt x="58" y="32"/>
                      <a:pt x="58" y="32"/>
                    </a:cubicBezTo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0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</p:grpSp>
        <p:grpSp>
          <p:nvGrpSpPr>
            <p:cNvPr id="559" name="그룹 558">
              <a:extLst>
                <a:ext uri="{FF2B5EF4-FFF2-40B4-BE49-F238E27FC236}">
                  <a16:creationId xmlns:a16="http://schemas.microsoft.com/office/drawing/2014/main" id="{6EF3A3C1-C4D7-7088-2815-4473FEDF4713}"/>
                </a:ext>
              </a:extLst>
            </p:cNvPr>
            <p:cNvGrpSpPr/>
            <p:nvPr/>
          </p:nvGrpSpPr>
          <p:grpSpPr>
            <a:xfrm>
              <a:off x="4403117" y="5371426"/>
              <a:ext cx="3896112" cy="484748"/>
              <a:chOff x="1217820" y="2619672"/>
              <a:chExt cx="3896112" cy="484748"/>
            </a:xfrm>
          </p:grpSpPr>
          <p:sp>
            <p:nvSpPr>
              <p:cNvPr id="564" name="TextBox 563">
                <a:extLst>
                  <a:ext uri="{FF2B5EF4-FFF2-40B4-BE49-F238E27FC236}">
                    <a16:creationId xmlns:a16="http://schemas.microsoft.com/office/drawing/2014/main" id="{02BA40C6-B5D1-264F-37F7-EBE4C0276F0D}"/>
                  </a:ext>
                </a:extLst>
              </p:cNvPr>
              <p:cNvSpPr txBox="1"/>
              <p:nvPr/>
            </p:nvSpPr>
            <p:spPr>
              <a:xfrm>
                <a:off x="1393362" y="2619672"/>
                <a:ext cx="3720570" cy="4847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제작된 온라인 포스터를 실시간 협업 프로그램</a:t>
                </a:r>
                <a:r>
                  <a: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패들렛 등</a:t>
                </a:r>
                <a:r>
                  <a: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  <a:r>
                  <a: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을 활용하여</a:t>
                </a:r>
                <a:endParaRPr lang="en-US" altLang="ko-KR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공유하고 다른 모둠 온라인 포스터 관람 후 댓글을 통하여</a:t>
                </a:r>
                <a:endParaRPr lang="en-US" altLang="ko-KR" sz="10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r>
                  <a: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질의</a:t>
                </a:r>
                <a:r>
                  <a: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&amp;</a:t>
                </a:r>
                <a:r>
                  <a:rPr lang="ko-KR" altLang="en-US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응답 활동 실시</a:t>
                </a:r>
              </a:p>
            </p:txBody>
          </p:sp>
          <p:sp>
            <p:nvSpPr>
              <p:cNvPr id="565" name="Freeform 5">
                <a:extLst>
                  <a:ext uri="{FF2B5EF4-FFF2-40B4-BE49-F238E27FC236}">
                    <a16:creationId xmlns:a16="http://schemas.microsoft.com/office/drawing/2014/main" id="{B472CF5B-6B5B-7275-ED84-51B855DFAA0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217820" y="2638853"/>
                <a:ext cx="121669" cy="123220"/>
              </a:xfrm>
              <a:custGeom>
                <a:avLst/>
                <a:gdLst>
                  <a:gd name="T0" fmla="*/ 19 w 64"/>
                  <a:gd name="T1" fmla="*/ 26 h 64"/>
                  <a:gd name="T2" fmla="*/ 14 w 64"/>
                  <a:gd name="T3" fmla="*/ 30 h 64"/>
                  <a:gd name="T4" fmla="*/ 29 w 64"/>
                  <a:gd name="T5" fmla="*/ 45 h 64"/>
                  <a:gd name="T6" fmla="*/ 61 w 64"/>
                  <a:gd name="T7" fmla="*/ 13 h 64"/>
                  <a:gd name="T8" fmla="*/ 56 w 64"/>
                  <a:gd name="T9" fmla="*/ 8 h 64"/>
                  <a:gd name="T10" fmla="*/ 29 w 64"/>
                  <a:gd name="T11" fmla="*/ 36 h 64"/>
                  <a:gd name="T12" fmla="*/ 19 w 64"/>
                  <a:gd name="T13" fmla="*/ 26 h 64"/>
                  <a:gd name="T14" fmla="*/ 58 w 64"/>
                  <a:gd name="T15" fmla="*/ 32 h 64"/>
                  <a:gd name="T16" fmla="*/ 32 w 64"/>
                  <a:gd name="T17" fmla="*/ 58 h 64"/>
                  <a:gd name="T18" fmla="*/ 6 w 64"/>
                  <a:gd name="T19" fmla="*/ 32 h 64"/>
                  <a:gd name="T20" fmla="*/ 32 w 64"/>
                  <a:gd name="T21" fmla="*/ 6 h 64"/>
                  <a:gd name="T22" fmla="*/ 39 w 64"/>
                  <a:gd name="T23" fmla="*/ 7 h 64"/>
                  <a:gd name="T24" fmla="*/ 44 w 64"/>
                  <a:gd name="T25" fmla="*/ 2 h 64"/>
                  <a:gd name="T26" fmla="*/ 32 w 64"/>
                  <a:gd name="T27" fmla="*/ 0 h 64"/>
                  <a:gd name="T28" fmla="*/ 0 w 64"/>
                  <a:gd name="T29" fmla="*/ 32 h 64"/>
                  <a:gd name="T30" fmla="*/ 32 w 64"/>
                  <a:gd name="T31" fmla="*/ 64 h 64"/>
                  <a:gd name="T32" fmla="*/ 64 w 64"/>
                  <a:gd name="T33" fmla="*/ 32 h 64"/>
                  <a:gd name="T34" fmla="*/ 58 w 64"/>
                  <a:gd name="T35" fmla="*/ 32 h 64"/>
                  <a:gd name="T36" fmla="*/ 58 w 64"/>
                  <a:gd name="T37" fmla="*/ 32 h 64"/>
                  <a:gd name="T38" fmla="*/ 58 w 64"/>
                  <a:gd name="T3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4" h="64">
                    <a:moveTo>
                      <a:pt x="19" y="26"/>
                    </a:moveTo>
                    <a:cubicBezTo>
                      <a:pt x="14" y="30"/>
                      <a:pt x="14" y="30"/>
                      <a:pt x="14" y="30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29" y="36"/>
                      <a:pt x="29" y="36"/>
                      <a:pt x="29" y="36"/>
                    </a:cubicBezTo>
                    <a:lnTo>
                      <a:pt x="19" y="26"/>
                    </a:lnTo>
                    <a:close/>
                    <a:moveTo>
                      <a:pt x="58" y="32"/>
                    </a:moveTo>
                    <a:cubicBezTo>
                      <a:pt x="58" y="46"/>
                      <a:pt x="46" y="58"/>
                      <a:pt x="32" y="58"/>
                    </a:cubicBezTo>
                    <a:cubicBezTo>
                      <a:pt x="18" y="58"/>
                      <a:pt x="6" y="46"/>
                      <a:pt x="6" y="32"/>
                    </a:cubicBezTo>
                    <a:cubicBezTo>
                      <a:pt x="6" y="18"/>
                      <a:pt x="18" y="6"/>
                      <a:pt x="32" y="6"/>
                    </a:cubicBezTo>
                    <a:cubicBezTo>
                      <a:pt x="35" y="6"/>
                      <a:pt x="37" y="7"/>
                      <a:pt x="39" y="7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0" y="1"/>
                      <a:pt x="36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lnTo>
                      <a:pt x="58" y="32"/>
                    </a:lnTo>
                    <a:close/>
                    <a:moveTo>
                      <a:pt x="58" y="32"/>
                    </a:moveTo>
                    <a:cubicBezTo>
                      <a:pt x="58" y="32"/>
                      <a:pt x="58" y="32"/>
                      <a:pt x="58" y="32"/>
                    </a:cubicBezTo>
                  </a:path>
                </a:pathLst>
              </a:cu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0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</p:grpSp>
      </p:grpSp>
      <p:grpSp>
        <p:nvGrpSpPr>
          <p:cNvPr id="620" name="그룹 619">
            <a:extLst>
              <a:ext uri="{FF2B5EF4-FFF2-40B4-BE49-F238E27FC236}">
                <a16:creationId xmlns:a16="http://schemas.microsoft.com/office/drawing/2014/main" id="{BE091474-7993-E4A2-01BA-2A254A882F06}"/>
              </a:ext>
            </a:extLst>
          </p:cNvPr>
          <p:cNvGrpSpPr/>
          <p:nvPr/>
        </p:nvGrpSpPr>
        <p:grpSpPr>
          <a:xfrm>
            <a:off x="4431102" y="3893540"/>
            <a:ext cx="3987015" cy="2001483"/>
            <a:chOff x="4431102" y="2726703"/>
            <a:chExt cx="3987015" cy="2001483"/>
          </a:xfrm>
        </p:grpSpPr>
        <p:pic>
          <p:nvPicPr>
            <p:cNvPr id="600" name="그림 599">
              <a:extLst>
                <a:ext uri="{FF2B5EF4-FFF2-40B4-BE49-F238E27FC236}">
                  <a16:creationId xmlns:a16="http://schemas.microsoft.com/office/drawing/2014/main" id="{3B204783-3C7A-A1BE-5A23-6D4C11D16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1102" y="2726703"/>
              <a:ext cx="3987015" cy="2001483"/>
            </a:xfrm>
            <a:prstGeom prst="rect">
              <a:avLst/>
            </a:prstGeom>
          </p:spPr>
        </p:pic>
        <p:grpSp>
          <p:nvGrpSpPr>
            <p:cNvPr id="619" name="그룹 618">
              <a:extLst>
                <a:ext uri="{FF2B5EF4-FFF2-40B4-BE49-F238E27FC236}">
                  <a16:creationId xmlns:a16="http://schemas.microsoft.com/office/drawing/2014/main" id="{16364C1E-FF74-05D1-AE3A-7A2D21A40884}"/>
                </a:ext>
              </a:extLst>
            </p:cNvPr>
            <p:cNvGrpSpPr/>
            <p:nvPr/>
          </p:nvGrpSpPr>
          <p:grpSpPr>
            <a:xfrm>
              <a:off x="5060058" y="2815010"/>
              <a:ext cx="2721857" cy="1630903"/>
              <a:chOff x="5060058" y="2815010"/>
              <a:chExt cx="2721857" cy="1630903"/>
            </a:xfrm>
          </p:grpSpPr>
          <p:sp>
            <p:nvSpPr>
              <p:cNvPr id="608" name="직사각형 607">
                <a:extLst>
                  <a:ext uri="{FF2B5EF4-FFF2-40B4-BE49-F238E27FC236}">
                    <a16:creationId xmlns:a16="http://schemas.microsoft.com/office/drawing/2014/main" id="{030251B9-F76D-94E3-C35A-2F4C842B3733}"/>
                  </a:ext>
                </a:extLst>
              </p:cNvPr>
              <p:cNvSpPr/>
              <p:nvPr/>
            </p:nvSpPr>
            <p:spPr>
              <a:xfrm>
                <a:off x="5060058" y="2815010"/>
                <a:ext cx="2721857" cy="163090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76200" dist="25400" dir="162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09" name="TextBox 608">
                <a:extLst>
                  <a:ext uri="{FF2B5EF4-FFF2-40B4-BE49-F238E27FC236}">
                    <a16:creationId xmlns:a16="http://schemas.microsoft.com/office/drawing/2014/main" id="{0B2713C3-4872-A2B4-7935-E591BB5B22B2}"/>
                  </a:ext>
                </a:extLst>
              </p:cNvPr>
              <p:cNvSpPr txBox="1"/>
              <p:nvPr/>
            </p:nvSpPr>
            <p:spPr>
              <a:xfrm>
                <a:off x="5481628" y="3241857"/>
                <a:ext cx="18787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400" dirty="0"/>
                  <a:t>우리나라에서 약이 없어서</a:t>
                </a:r>
                <a:endParaRPr lang="en-US" altLang="ko-KR" sz="1400" dirty="0"/>
              </a:p>
              <a:p>
                <a:pPr algn="ctr"/>
                <a:r>
                  <a:rPr lang="ko-KR" altLang="en-US" sz="1400" dirty="0"/>
                  <a:t>치료를 못 받는다고</a:t>
                </a:r>
                <a:r>
                  <a:rPr lang="en-US" altLang="ko-KR" sz="1400" dirty="0"/>
                  <a:t>?</a:t>
                </a:r>
              </a:p>
            </p:txBody>
          </p:sp>
          <p:sp>
            <p:nvSpPr>
              <p:cNvPr id="618" name="직사각형 617">
                <a:extLst>
                  <a:ext uri="{FF2B5EF4-FFF2-40B4-BE49-F238E27FC236}">
                    <a16:creationId xmlns:a16="http://schemas.microsoft.com/office/drawing/2014/main" id="{0713C7A4-52B3-98C3-DEEA-F9472E85DD9D}"/>
                  </a:ext>
                </a:extLst>
              </p:cNvPr>
              <p:cNvSpPr/>
              <p:nvPr/>
            </p:nvSpPr>
            <p:spPr>
              <a:xfrm>
                <a:off x="5060058" y="3724274"/>
                <a:ext cx="2721857" cy="721639"/>
              </a:xfrm>
              <a:prstGeom prst="rect">
                <a:avLst/>
              </a:prstGeom>
              <a:solidFill>
                <a:schemeClr val="bg1">
                  <a:lumMod val="75000"/>
                  <a:alpha val="2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10" name="TextBox 609">
                <a:extLst>
                  <a:ext uri="{FF2B5EF4-FFF2-40B4-BE49-F238E27FC236}">
                    <a16:creationId xmlns:a16="http://schemas.microsoft.com/office/drawing/2014/main" id="{54A85883-9444-587D-D8CF-CB928A31088F}"/>
                  </a:ext>
                </a:extLst>
              </p:cNvPr>
              <p:cNvSpPr txBox="1"/>
              <p:nvPr/>
            </p:nvSpPr>
            <p:spPr>
              <a:xfrm>
                <a:off x="5310914" y="3825234"/>
                <a:ext cx="2220160" cy="1077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700" b="0" dirty="0"/>
                  <a:t>치료약이 우리나라에 없어서 고통 받는 희귀병에 걸린 아이들</a:t>
                </a:r>
                <a:r>
                  <a:rPr lang="en-US" altLang="ko-KR" sz="700" b="0" dirty="0"/>
                  <a:t>!</a:t>
                </a: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4CB9895-CF23-AFC2-7226-6ECEA5CB97E6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01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2717A7-312B-EE00-AB1C-70EED4C0182B}"/>
              </a:ext>
            </a:extLst>
          </p:cNvPr>
          <p:cNvSpPr txBox="1"/>
          <p:nvPr/>
        </p:nvSpPr>
        <p:spPr>
          <a:xfrm>
            <a:off x="1155752" y="551516"/>
            <a:ext cx="4921219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사회 국가적 요구를 반영한 수업 사례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839BBF-4055-0D7C-5AD6-EF4AD42F8271}"/>
              </a:ext>
            </a:extLst>
          </p:cNvPr>
          <p:cNvSpPr txBox="1"/>
          <p:nvPr/>
        </p:nvSpPr>
        <p:spPr>
          <a:xfrm>
            <a:off x="1168452" y="361860"/>
            <a:ext cx="220413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Ⅲ.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교육과정 및 수업 사례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65F6CDE1-6F29-B397-2B84-7E8FB66F4050}"/>
              </a:ext>
            </a:extLst>
          </p:cNvPr>
          <p:cNvGrpSpPr/>
          <p:nvPr/>
        </p:nvGrpSpPr>
        <p:grpSpPr>
          <a:xfrm>
            <a:off x="422884" y="1235544"/>
            <a:ext cx="1139426" cy="276999"/>
            <a:chOff x="425187" y="1397180"/>
            <a:chExt cx="1139426" cy="27699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A50977D-E3C4-6265-F974-0B49278F8823}"/>
                </a:ext>
              </a:extLst>
            </p:cNvPr>
            <p:cNvSpPr txBox="1"/>
            <p:nvPr/>
          </p:nvSpPr>
          <p:spPr>
            <a:xfrm>
              <a:off x="724639" y="1397180"/>
              <a:ext cx="83997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기술영역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2EB1EDB-767E-33C8-3BAB-25D90137E3A1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ABBCA0D3-B7D6-07F4-97A4-6A1358C70944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50C72905-C565-519A-92F0-47422B959CC6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</p:grpSp>
      <p:grpSp>
        <p:nvGrpSpPr>
          <p:cNvPr id="618" name="그룹 617">
            <a:extLst>
              <a:ext uri="{FF2B5EF4-FFF2-40B4-BE49-F238E27FC236}">
                <a16:creationId xmlns:a16="http://schemas.microsoft.com/office/drawing/2014/main" id="{053EAC10-DE7E-CFC0-47B0-EBB4E35AD51D}"/>
              </a:ext>
            </a:extLst>
          </p:cNvPr>
          <p:cNvGrpSpPr/>
          <p:nvPr/>
        </p:nvGrpSpPr>
        <p:grpSpPr>
          <a:xfrm>
            <a:off x="468313" y="2091195"/>
            <a:ext cx="8207373" cy="4074656"/>
            <a:chOff x="468313" y="2091195"/>
            <a:chExt cx="8207373" cy="4074656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92869751-E40E-1CF0-FA1E-B4FAF48B2F22}"/>
                </a:ext>
              </a:extLst>
            </p:cNvPr>
            <p:cNvSpPr/>
            <p:nvPr/>
          </p:nvSpPr>
          <p:spPr>
            <a:xfrm>
              <a:off x="468313" y="2091195"/>
              <a:ext cx="3457688" cy="4074656"/>
            </a:xfrm>
            <a:prstGeom prst="roundRect">
              <a:avLst>
                <a:gd name="adj" fmla="val 3875"/>
              </a:avLst>
            </a:prstGeom>
            <a:solidFill>
              <a:srgbClr val="E6E6E6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0BF4EB02-12FC-FBB8-5878-2FD1064FED76}"/>
                </a:ext>
              </a:extLst>
            </p:cNvPr>
            <p:cNvSpPr/>
            <p:nvPr/>
          </p:nvSpPr>
          <p:spPr>
            <a:xfrm>
              <a:off x="4000841" y="2091195"/>
              <a:ext cx="4674845" cy="4074656"/>
            </a:xfrm>
            <a:prstGeom prst="roundRect">
              <a:avLst>
                <a:gd name="adj" fmla="val 2908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617" name="그룹 616">
              <a:extLst>
                <a:ext uri="{FF2B5EF4-FFF2-40B4-BE49-F238E27FC236}">
                  <a16:creationId xmlns:a16="http://schemas.microsoft.com/office/drawing/2014/main" id="{17FC2427-4E77-097F-59E9-F9C0E00826BC}"/>
                </a:ext>
              </a:extLst>
            </p:cNvPr>
            <p:cNvGrpSpPr/>
            <p:nvPr/>
          </p:nvGrpSpPr>
          <p:grpSpPr>
            <a:xfrm>
              <a:off x="3753308" y="2287028"/>
              <a:ext cx="420225" cy="3682990"/>
              <a:chOff x="3753308" y="2287028"/>
              <a:chExt cx="420225" cy="3682990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61F432AF-DE19-7B8A-0576-955CB9A81DED}"/>
                  </a:ext>
                </a:extLst>
              </p:cNvPr>
              <p:cNvGrpSpPr/>
              <p:nvPr/>
            </p:nvGrpSpPr>
            <p:grpSpPr>
              <a:xfrm>
                <a:off x="3753308" y="2287028"/>
                <a:ext cx="420225" cy="3682990"/>
                <a:chOff x="3782159" y="2414081"/>
                <a:chExt cx="406460" cy="3562350"/>
              </a:xfrm>
            </p:grpSpPr>
            <p:grpSp>
              <p:nvGrpSpPr>
                <p:cNvPr id="13" name="그룹 12">
                  <a:extLst>
                    <a:ext uri="{FF2B5EF4-FFF2-40B4-BE49-F238E27FC236}">
                      <a16:creationId xmlns:a16="http://schemas.microsoft.com/office/drawing/2014/main" id="{28F68FE4-7A5F-3A85-ECC0-8744CD24B78B}"/>
                    </a:ext>
                  </a:extLst>
                </p:cNvPr>
                <p:cNvGrpSpPr/>
                <p:nvPr/>
              </p:nvGrpSpPr>
              <p:grpSpPr>
                <a:xfrm>
                  <a:off x="4055269" y="2414081"/>
                  <a:ext cx="133350" cy="3562350"/>
                  <a:chOff x="3609975" y="2356931"/>
                  <a:chExt cx="133350" cy="3562350"/>
                </a:xfrm>
                <a:solidFill>
                  <a:schemeClr val="bg1"/>
                </a:solidFill>
              </p:grpSpPr>
              <p:sp>
                <p:nvSpPr>
                  <p:cNvPr id="42" name="타원 41">
                    <a:extLst>
                      <a:ext uri="{FF2B5EF4-FFF2-40B4-BE49-F238E27FC236}">
                        <a16:creationId xmlns:a16="http://schemas.microsoft.com/office/drawing/2014/main" id="{EDEC81E4-F5C7-08FE-2F0B-743982793D6A}"/>
                      </a:ext>
                    </a:extLst>
                  </p:cNvPr>
                  <p:cNvSpPr/>
                  <p:nvPr/>
                </p:nvSpPr>
                <p:spPr>
                  <a:xfrm>
                    <a:off x="3609975" y="2356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3" name="타원 42">
                    <a:extLst>
                      <a:ext uri="{FF2B5EF4-FFF2-40B4-BE49-F238E27FC236}">
                        <a16:creationId xmlns:a16="http://schemas.microsoft.com/office/drawing/2014/main" id="{3B045F45-A145-E725-B55B-5F50AFCC6732}"/>
                      </a:ext>
                    </a:extLst>
                  </p:cNvPr>
                  <p:cNvSpPr/>
                  <p:nvPr/>
                </p:nvSpPr>
                <p:spPr>
                  <a:xfrm>
                    <a:off x="3609975" y="2642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4" name="타원 43">
                    <a:extLst>
                      <a:ext uri="{FF2B5EF4-FFF2-40B4-BE49-F238E27FC236}">
                        <a16:creationId xmlns:a16="http://schemas.microsoft.com/office/drawing/2014/main" id="{32FD6290-535B-32B6-2FB2-D8F8CF360B4D}"/>
                      </a:ext>
                    </a:extLst>
                  </p:cNvPr>
                  <p:cNvSpPr/>
                  <p:nvPr/>
                </p:nvSpPr>
                <p:spPr>
                  <a:xfrm>
                    <a:off x="3609975" y="2928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5" name="타원 44">
                    <a:extLst>
                      <a:ext uri="{FF2B5EF4-FFF2-40B4-BE49-F238E27FC236}">
                        <a16:creationId xmlns:a16="http://schemas.microsoft.com/office/drawing/2014/main" id="{75A3BFBB-1796-E0C9-DCAF-B2C1AD1CA4A3}"/>
                      </a:ext>
                    </a:extLst>
                  </p:cNvPr>
                  <p:cNvSpPr/>
                  <p:nvPr/>
                </p:nvSpPr>
                <p:spPr>
                  <a:xfrm>
                    <a:off x="3609975" y="3214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6" name="타원 45">
                    <a:extLst>
                      <a:ext uri="{FF2B5EF4-FFF2-40B4-BE49-F238E27FC236}">
                        <a16:creationId xmlns:a16="http://schemas.microsoft.com/office/drawing/2014/main" id="{D3D693F7-CA39-11F4-5BCD-93A171A9D1AF}"/>
                      </a:ext>
                    </a:extLst>
                  </p:cNvPr>
                  <p:cNvSpPr/>
                  <p:nvPr/>
                </p:nvSpPr>
                <p:spPr>
                  <a:xfrm>
                    <a:off x="3609975" y="3499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7" name="타원 46">
                    <a:extLst>
                      <a:ext uri="{FF2B5EF4-FFF2-40B4-BE49-F238E27FC236}">
                        <a16:creationId xmlns:a16="http://schemas.microsoft.com/office/drawing/2014/main" id="{B0F12D19-5E30-F950-7537-84D327610A4C}"/>
                      </a:ext>
                    </a:extLst>
                  </p:cNvPr>
                  <p:cNvSpPr/>
                  <p:nvPr/>
                </p:nvSpPr>
                <p:spPr>
                  <a:xfrm>
                    <a:off x="3609975" y="3785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8" name="타원 47">
                    <a:extLst>
                      <a:ext uri="{FF2B5EF4-FFF2-40B4-BE49-F238E27FC236}">
                        <a16:creationId xmlns:a16="http://schemas.microsoft.com/office/drawing/2014/main" id="{5686C8EA-CBA6-DCA2-F4E7-750038729218}"/>
                      </a:ext>
                    </a:extLst>
                  </p:cNvPr>
                  <p:cNvSpPr/>
                  <p:nvPr/>
                </p:nvSpPr>
                <p:spPr>
                  <a:xfrm>
                    <a:off x="3609975" y="4071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9" name="타원 48">
                    <a:extLst>
                      <a:ext uri="{FF2B5EF4-FFF2-40B4-BE49-F238E27FC236}">
                        <a16:creationId xmlns:a16="http://schemas.microsoft.com/office/drawing/2014/main" id="{89AA7AF2-109F-D232-427D-FF843AE64519}"/>
                      </a:ext>
                    </a:extLst>
                  </p:cNvPr>
                  <p:cNvSpPr/>
                  <p:nvPr/>
                </p:nvSpPr>
                <p:spPr>
                  <a:xfrm>
                    <a:off x="3609975" y="4357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0" name="타원 49">
                    <a:extLst>
                      <a:ext uri="{FF2B5EF4-FFF2-40B4-BE49-F238E27FC236}">
                        <a16:creationId xmlns:a16="http://schemas.microsoft.com/office/drawing/2014/main" id="{A033F74D-FA95-3FC9-501C-1354A75D871A}"/>
                      </a:ext>
                    </a:extLst>
                  </p:cNvPr>
                  <p:cNvSpPr/>
                  <p:nvPr/>
                </p:nvSpPr>
                <p:spPr>
                  <a:xfrm>
                    <a:off x="3609975" y="4642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1" name="타원 50">
                    <a:extLst>
                      <a:ext uri="{FF2B5EF4-FFF2-40B4-BE49-F238E27FC236}">
                        <a16:creationId xmlns:a16="http://schemas.microsoft.com/office/drawing/2014/main" id="{FAA4B0DD-C705-0E6F-DD9B-8084E8876828}"/>
                      </a:ext>
                    </a:extLst>
                  </p:cNvPr>
                  <p:cNvSpPr/>
                  <p:nvPr/>
                </p:nvSpPr>
                <p:spPr>
                  <a:xfrm>
                    <a:off x="3609975" y="4928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2" name="타원 51">
                    <a:extLst>
                      <a:ext uri="{FF2B5EF4-FFF2-40B4-BE49-F238E27FC236}">
                        <a16:creationId xmlns:a16="http://schemas.microsoft.com/office/drawing/2014/main" id="{A44BAAFD-3176-5DC6-AB54-5E88F0093748}"/>
                      </a:ext>
                    </a:extLst>
                  </p:cNvPr>
                  <p:cNvSpPr/>
                  <p:nvPr/>
                </p:nvSpPr>
                <p:spPr>
                  <a:xfrm>
                    <a:off x="3609975" y="5214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3" name="타원 52">
                    <a:extLst>
                      <a:ext uri="{FF2B5EF4-FFF2-40B4-BE49-F238E27FC236}">
                        <a16:creationId xmlns:a16="http://schemas.microsoft.com/office/drawing/2014/main" id="{BC9339CE-980E-0B59-5994-E589841F918B}"/>
                      </a:ext>
                    </a:extLst>
                  </p:cNvPr>
                  <p:cNvSpPr/>
                  <p:nvPr/>
                </p:nvSpPr>
                <p:spPr>
                  <a:xfrm>
                    <a:off x="3609975" y="5500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4" name="타원 53">
                    <a:extLst>
                      <a:ext uri="{FF2B5EF4-FFF2-40B4-BE49-F238E27FC236}">
                        <a16:creationId xmlns:a16="http://schemas.microsoft.com/office/drawing/2014/main" id="{AC544C67-0341-D669-FD25-AB14AD434F1C}"/>
                      </a:ext>
                    </a:extLst>
                  </p:cNvPr>
                  <p:cNvSpPr/>
                  <p:nvPr/>
                </p:nvSpPr>
                <p:spPr>
                  <a:xfrm>
                    <a:off x="3609975" y="5785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4" name="그룹 13">
                  <a:extLst>
                    <a:ext uri="{FF2B5EF4-FFF2-40B4-BE49-F238E27FC236}">
                      <a16:creationId xmlns:a16="http://schemas.microsoft.com/office/drawing/2014/main" id="{EF20960A-9419-29EB-C850-E58EA9B135C1}"/>
                    </a:ext>
                  </a:extLst>
                </p:cNvPr>
                <p:cNvGrpSpPr/>
                <p:nvPr/>
              </p:nvGrpSpPr>
              <p:grpSpPr>
                <a:xfrm>
                  <a:off x="3851544" y="2435217"/>
                  <a:ext cx="267691" cy="3520079"/>
                  <a:chOff x="3773906" y="2435217"/>
                  <a:chExt cx="323906" cy="3520079"/>
                </a:xfrm>
              </p:grpSpPr>
              <p:sp>
                <p:nvSpPr>
                  <p:cNvPr id="29" name="사각형: 둥근 모서리 28">
                    <a:extLst>
                      <a:ext uri="{FF2B5EF4-FFF2-40B4-BE49-F238E27FC236}">
                        <a16:creationId xmlns:a16="http://schemas.microsoft.com/office/drawing/2014/main" id="{2773C2D6-0D04-9130-7BE0-2036A1BD63DA}"/>
                      </a:ext>
                    </a:extLst>
                  </p:cNvPr>
                  <p:cNvSpPr/>
                  <p:nvPr/>
                </p:nvSpPr>
                <p:spPr>
                  <a:xfrm>
                    <a:off x="3773906" y="2435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0" name="사각형: 둥근 모서리 29">
                    <a:extLst>
                      <a:ext uri="{FF2B5EF4-FFF2-40B4-BE49-F238E27FC236}">
                        <a16:creationId xmlns:a16="http://schemas.microsoft.com/office/drawing/2014/main" id="{CF922AA4-1964-8DFE-5EE8-7C537A2FB271}"/>
                      </a:ext>
                    </a:extLst>
                  </p:cNvPr>
                  <p:cNvSpPr/>
                  <p:nvPr/>
                </p:nvSpPr>
                <p:spPr>
                  <a:xfrm>
                    <a:off x="3773906" y="2720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1" name="사각형: 둥근 모서리 30">
                    <a:extLst>
                      <a:ext uri="{FF2B5EF4-FFF2-40B4-BE49-F238E27FC236}">
                        <a16:creationId xmlns:a16="http://schemas.microsoft.com/office/drawing/2014/main" id="{38952EB0-2603-5629-8643-426CF50C75BB}"/>
                      </a:ext>
                    </a:extLst>
                  </p:cNvPr>
                  <p:cNvSpPr/>
                  <p:nvPr/>
                </p:nvSpPr>
                <p:spPr>
                  <a:xfrm>
                    <a:off x="3773906" y="3006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2" name="사각형: 둥근 모서리 31">
                    <a:extLst>
                      <a:ext uri="{FF2B5EF4-FFF2-40B4-BE49-F238E27FC236}">
                        <a16:creationId xmlns:a16="http://schemas.microsoft.com/office/drawing/2014/main" id="{C8D7275C-3C82-38F1-74C4-51DAC74B764B}"/>
                      </a:ext>
                    </a:extLst>
                  </p:cNvPr>
                  <p:cNvSpPr/>
                  <p:nvPr/>
                </p:nvSpPr>
                <p:spPr>
                  <a:xfrm>
                    <a:off x="3773906" y="3292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3" name="사각형: 둥근 모서리 32">
                    <a:extLst>
                      <a:ext uri="{FF2B5EF4-FFF2-40B4-BE49-F238E27FC236}">
                        <a16:creationId xmlns:a16="http://schemas.microsoft.com/office/drawing/2014/main" id="{5477EF4A-EB70-97D9-5426-13BDFBA3C8AD}"/>
                      </a:ext>
                    </a:extLst>
                  </p:cNvPr>
                  <p:cNvSpPr/>
                  <p:nvPr/>
                </p:nvSpPr>
                <p:spPr>
                  <a:xfrm>
                    <a:off x="3773906" y="3578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4" name="사각형: 둥근 모서리 33">
                    <a:extLst>
                      <a:ext uri="{FF2B5EF4-FFF2-40B4-BE49-F238E27FC236}">
                        <a16:creationId xmlns:a16="http://schemas.microsoft.com/office/drawing/2014/main" id="{BF1EBCD4-7A17-D2D7-2AB2-F4ECA78B2ABC}"/>
                      </a:ext>
                    </a:extLst>
                  </p:cNvPr>
                  <p:cNvSpPr/>
                  <p:nvPr/>
                </p:nvSpPr>
                <p:spPr>
                  <a:xfrm>
                    <a:off x="3773906" y="3863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5" name="사각형: 둥근 모서리 34">
                    <a:extLst>
                      <a:ext uri="{FF2B5EF4-FFF2-40B4-BE49-F238E27FC236}">
                        <a16:creationId xmlns:a16="http://schemas.microsoft.com/office/drawing/2014/main" id="{8745BB80-D211-E6C5-2DED-AD465F74EFF2}"/>
                      </a:ext>
                    </a:extLst>
                  </p:cNvPr>
                  <p:cNvSpPr/>
                  <p:nvPr/>
                </p:nvSpPr>
                <p:spPr>
                  <a:xfrm>
                    <a:off x="3773906" y="4149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6" name="사각형: 둥근 모서리 35">
                    <a:extLst>
                      <a:ext uri="{FF2B5EF4-FFF2-40B4-BE49-F238E27FC236}">
                        <a16:creationId xmlns:a16="http://schemas.microsoft.com/office/drawing/2014/main" id="{E071E3E9-BF3F-7FEB-936D-A87F9E56ED36}"/>
                      </a:ext>
                    </a:extLst>
                  </p:cNvPr>
                  <p:cNvSpPr/>
                  <p:nvPr/>
                </p:nvSpPr>
                <p:spPr>
                  <a:xfrm>
                    <a:off x="3773906" y="4435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7" name="사각형: 둥근 모서리 36">
                    <a:extLst>
                      <a:ext uri="{FF2B5EF4-FFF2-40B4-BE49-F238E27FC236}">
                        <a16:creationId xmlns:a16="http://schemas.microsoft.com/office/drawing/2014/main" id="{89553429-0362-8618-DACC-92DA391F4245}"/>
                      </a:ext>
                    </a:extLst>
                  </p:cNvPr>
                  <p:cNvSpPr/>
                  <p:nvPr/>
                </p:nvSpPr>
                <p:spPr>
                  <a:xfrm>
                    <a:off x="3773906" y="4721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8" name="사각형: 둥근 모서리 37">
                    <a:extLst>
                      <a:ext uri="{FF2B5EF4-FFF2-40B4-BE49-F238E27FC236}">
                        <a16:creationId xmlns:a16="http://schemas.microsoft.com/office/drawing/2014/main" id="{21E1D08F-5806-6558-7059-7E7DDDE4D069}"/>
                      </a:ext>
                    </a:extLst>
                  </p:cNvPr>
                  <p:cNvSpPr/>
                  <p:nvPr/>
                </p:nvSpPr>
                <p:spPr>
                  <a:xfrm>
                    <a:off x="3773906" y="5006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9" name="사각형: 둥근 모서리 38">
                    <a:extLst>
                      <a:ext uri="{FF2B5EF4-FFF2-40B4-BE49-F238E27FC236}">
                        <a16:creationId xmlns:a16="http://schemas.microsoft.com/office/drawing/2014/main" id="{8B90DA11-870E-8418-CAEA-47E33589C995}"/>
                      </a:ext>
                    </a:extLst>
                  </p:cNvPr>
                  <p:cNvSpPr/>
                  <p:nvPr/>
                </p:nvSpPr>
                <p:spPr>
                  <a:xfrm>
                    <a:off x="3773906" y="5292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0" name="사각형: 둥근 모서리 39">
                    <a:extLst>
                      <a:ext uri="{FF2B5EF4-FFF2-40B4-BE49-F238E27FC236}">
                        <a16:creationId xmlns:a16="http://schemas.microsoft.com/office/drawing/2014/main" id="{72BC0181-9188-5597-3E10-7219EF5FD3D0}"/>
                      </a:ext>
                    </a:extLst>
                  </p:cNvPr>
                  <p:cNvSpPr/>
                  <p:nvPr/>
                </p:nvSpPr>
                <p:spPr>
                  <a:xfrm>
                    <a:off x="3773906" y="5578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1" name="사각형: 둥근 모서리 40">
                    <a:extLst>
                      <a:ext uri="{FF2B5EF4-FFF2-40B4-BE49-F238E27FC236}">
                        <a16:creationId xmlns:a16="http://schemas.microsoft.com/office/drawing/2014/main" id="{6FD8915F-C9B8-534F-410C-1A6E05BA300E}"/>
                      </a:ext>
                    </a:extLst>
                  </p:cNvPr>
                  <p:cNvSpPr/>
                  <p:nvPr/>
                </p:nvSpPr>
                <p:spPr>
                  <a:xfrm>
                    <a:off x="3773906" y="5864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AE624C04-1872-B0E1-9A36-9E97965E4B6A}"/>
                    </a:ext>
                  </a:extLst>
                </p:cNvPr>
                <p:cNvGrpSpPr/>
                <p:nvPr/>
              </p:nvGrpSpPr>
              <p:grpSpPr>
                <a:xfrm>
                  <a:off x="3782159" y="2414081"/>
                  <a:ext cx="133350" cy="3562350"/>
                  <a:chOff x="3609975" y="2356931"/>
                  <a:chExt cx="133350" cy="3562350"/>
                </a:xfrm>
                <a:solidFill>
                  <a:schemeClr val="bg1"/>
                </a:solidFill>
              </p:grpSpPr>
              <p:sp>
                <p:nvSpPr>
                  <p:cNvPr id="16" name="타원 15">
                    <a:extLst>
                      <a:ext uri="{FF2B5EF4-FFF2-40B4-BE49-F238E27FC236}">
                        <a16:creationId xmlns:a16="http://schemas.microsoft.com/office/drawing/2014/main" id="{FABC41E2-2431-084A-3262-77D6E254C75F}"/>
                      </a:ext>
                    </a:extLst>
                  </p:cNvPr>
                  <p:cNvSpPr/>
                  <p:nvPr/>
                </p:nvSpPr>
                <p:spPr>
                  <a:xfrm>
                    <a:off x="3609975" y="2356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7" name="타원 16">
                    <a:extLst>
                      <a:ext uri="{FF2B5EF4-FFF2-40B4-BE49-F238E27FC236}">
                        <a16:creationId xmlns:a16="http://schemas.microsoft.com/office/drawing/2014/main" id="{C6AB0E17-ADAD-7A82-5F5B-603134912FF0}"/>
                      </a:ext>
                    </a:extLst>
                  </p:cNvPr>
                  <p:cNvSpPr/>
                  <p:nvPr/>
                </p:nvSpPr>
                <p:spPr>
                  <a:xfrm>
                    <a:off x="3609975" y="2642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8" name="타원 17">
                    <a:extLst>
                      <a:ext uri="{FF2B5EF4-FFF2-40B4-BE49-F238E27FC236}">
                        <a16:creationId xmlns:a16="http://schemas.microsoft.com/office/drawing/2014/main" id="{52EC7C54-5211-6BB2-67D5-630BF7C91265}"/>
                      </a:ext>
                    </a:extLst>
                  </p:cNvPr>
                  <p:cNvSpPr/>
                  <p:nvPr/>
                </p:nvSpPr>
                <p:spPr>
                  <a:xfrm>
                    <a:off x="3609975" y="2928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9" name="타원 18">
                    <a:extLst>
                      <a:ext uri="{FF2B5EF4-FFF2-40B4-BE49-F238E27FC236}">
                        <a16:creationId xmlns:a16="http://schemas.microsoft.com/office/drawing/2014/main" id="{69FA8F90-DAB9-1F8A-316C-7C284EBEEB94}"/>
                      </a:ext>
                    </a:extLst>
                  </p:cNvPr>
                  <p:cNvSpPr/>
                  <p:nvPr/>
                </p:nvSpPr>
                <p:spPr>
                  <a:xfrm>
                    <a:off x="3609975" y="3214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0" name="타원 19">
                    <a:extLst>
                      <a:ext uri="{FF2B5EF4-FFF2-40B4-BE49-F238E27FC236}">
                        <a16:creationId xmlns:a16="http://schemas.microsoft.com/office/drawing/2014/main" id="{C2D5756F-BFBA-1EE6-6C08-B43A86D6248E}"/>
                      </a:ext>
                    </a:extLst>
                  </p:cNvPr>
                  <p:cNvSpPr/>
                  <p:nvPr/>
                </p:nvSpPr>
                <p:spPr>
                  <a:xfrm>
                    <a:off x="3609975" y="3499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1" name="타원 20">
                    <a:extLst>
                      <a:ext uri="{FF2B5EF4-FFF2-40B4-BE49-F238E27FC236}">
                        <a16:creationId xmlns:a16="http://schemas.microsoft.com/office/drawing/2014/main" id="{04A0D0F6-7E16-DBEC-8FB8-C74F080C57BA}"/>
                      </a:ext>
                    </a:extLst>
                  </p:cNvPr>
                  <p:cNvSpPr/>
                  <p:nvPr/>
                </p:nvSpPr>
                <p:spPr>
                  <a:xfrm>
                    <a:off x="3609975" y="3785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2" name="타원 21">
                    <a:extLst>
                      <a:ext uri="{FF2B5EF4-FFF2-40B4-BE49-F238E27FC236}">
                        <a16:creationId xmlns:a16="http://schemas.microsoft.com/office/drawing/2014/main" id="{79A8D1FD-9501-B1F6-9793-5B1D517D1CB1}"/>
                      </a:ext>
                    </a:extLst>
                  </p:cNvPr>
                  <p:cNvSpPr/>
                  <p:nvPr/>
                </p:nvSpPr>
                <p:spPr>
                  <a:xfrm>
                    <a:off x="3609975" y="4071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3" name="타원 22">
                    <a:extLst>
                      <a:ext uri="{FF2B5EF4-FFF2-40B4-BE49-F238E27FC236}">
                        <a16:creationId xmlns:a16="http://schemas.microsoft.com/office/drawing/2014/main" id="{D0E66806-2C78-99CD-2C02-B3BA1AA0C1A9}"/>
                      </a:ext>
                    </a:extLst>
                  </p:cNvPr>
                  <p:cNvSpPr/>
                  <p:nvPr/>
                </p:nvSpPr>
                <p:spPr>
                  <a:xfrm>
                    <a:off x="3609975" y="4357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4" name="타원 23">
                    <a:extLst>
                      <a:ext uri="{FF2B5EF4-FFF2-40B4-BE49-F238E27FC236}">
                        <a16:creationId xmlns:a16="http://schemas.microsoft.com/office/drawing/2014/main" id="{890A21ED-7648-7599-8DF0-174A86FF5DC9}"/>
                      </a:ext>
                    </a:extLst>
                  </p:cNvPr>
                  <p:cNvSpPr/>
                  <p:nvPr/>
                </p:nvSpPr>
                <p:spPr>
                  <a:xfrm>
                    <a:off x="3609975" y="4642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5" name="타원 24">
                    <a:extLst>
                      <a:ext uri="{FF2B5EF4-FFF2-40B4-BE49-F238E27FC236}">
                        <a16:creationId xmlns:a16="http://schemas.microsoft.com/office/drawing/2014/main" id="{EC02AEA1-43A2-DDF5-E305-C3F5D57890AF}"/>
                      </a:ext>
                    </a:extLst>
                  </p:cNvPr>
                  <p:cNvSpPr/>
                  <p:nvPr/>
                </p:nvSpPr>
                <p:spPr>
                  <a:xfrm>
                    <a:off x="3609975" y="4928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6" name="타원 25">
                    <a:extLst>
                      <a:ext uri="{FF2B5EF4-FFF2-40B4-BE49-F238E27FC236}">
                        <a16:creationId xmlns:a16="http://schemas.microsoft.com/office/drawing/2014/main" id="{EAF1CBB8-0F22-4FDD-FDC9-9D9B4C7F1EEC}"/>
                      </a:ext>
                    </a:extLst>
                  </p:cNvPr>
                  <p:cNvSpPr/>
                  <p:nvPr/>
                </p:nvSpPr>
                <p:spPr>
                  <a:xfrm>
                    <a:off x="3609975" y="5214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7" name="타원 26">
                    <a:extLst>
                      <a:ext uri="{FF2B5EF4-FFF2-40B4-BE49-F238E27FC236}">
                        <a16:creationId xmlns:a16="http://schemas.microsoft.com/office/drawing/2014/main" id="{73620871-41D7-69FB-A64D-AF7DFFE9726A}"/>
                      </a:ext>
                    </a:extLst>
                  </p:cNvPr>
                  <p:cNvSpPr/>
                  <p:nvPr/>
                </p:nvSpPr>
                <p:spPr>
                  <a:xfrm>
                    <a:off x="3609975" y="5500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8" name="타원 27">
                    <a:extLst>
                      <a:ext uri="{FF2B5EF4-FFF2-40B4-BE49-F238E27FC236}">
                        <a16:creationId xmlns:a16="http://schemas.microsoft.com/office/drawing/2014/main" id="{CABAA796-9E40-2C56-6855-423C2794737E}"/>
                      </a:ext>
                    </a:extLst>
                  </p:cNvPr>
                  <p:cNvSpPr/>
                  <p:nvPr/>
                </p:nvSpPr>
                <p:spPr>
                  <a:xfrm>
                    <a:off x="3609975" y="5785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</p:grpSp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0D8B8791-4907-9655-0890-332733AA7EC1}"/>
                  </a:ext>
                </a:extLst>
              </p:cNvPr>
              <p:cNvGrpSpPr/>
              <p:nvPr/>
            </p:nvGrpSpPr>
            <p:grpSpPr>
              <a:xfrm>
                <a:off x="3795982" y="2333996"/>
                <a:ext cx="334877" cy="3589053"/>
                <a:chOff x="3821401" y="2459511"/>
                <a:chExt cx="323908" cy="3471490"/>
              </a:xfrm>
            </p:grpSpPr>
            <p:sp>
              <p:nvSpPr>
                <p:cNvPr id="56" name="사각형: 둥근 모서리 55">
                  <a:extLst>
                    <a:ext uri="{FF2B5EF4-FFF2-40B4-BE49-F238E27FC236}">
                      <a16:creationId xmlns:a16="http://schemas.microsoft.com/office/drawing/2014/main" id="{7753F7C6-735D-2B63-9D77-F5D6188CB424}"/>
                    </a:ext>
                  </a:extLst>
                </p:cNvPr>
                <p:cNvSpPr/>
                <p:nvPr/>
              </p:nvSpPr>
              <p:spPr>
                <a:xfrm>
                  <a:off x="3821401" y="2459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7" name="사각형: 둥근 모서리 56">
                  <a:extLst>
                    <a:ext uri="{FF2B5EF4-FFF2-40B4-BE49-F238E27FC236}">
                      <a16:creationId xmlns:a16="http://schemas.microsoft.com/office/drawing/2014/main" id="{9664116A-A1EC-18FF-F7AC-3E43304EF89A}"/>
                    </a:ext>
                  </a:extLst>
                </p:cNvPr>
                <p:cNvSpPr/>
                <p:nvPr/>
              </p:nvSpPr>
              <p:spPr>
                <a:xfrm>
                  <a:off x="3821401" y="2745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8" name="사각형: 둥근 모서리 57">
                  <a:extLst>
                    <a:ext uri="{FF2B5EF4-FFF2-40B4-BE49-F238E27FC236}">
                      <a16:creationId xmlns:a16="http://schemas.microsoft.com/office/drawing/2014/main" id="{A80475C6-F58B-4116-69FC-C1369DCD4924}"/>
                    </a:ext>
                  </a:extLst>
                </p:cNvPr>
                <p:cNvSpPr/>
                <p:nvPr/>
              </p:nvSpPr>
              <p:spPr>
                <a:xfrm>
                  <a:off x="3821401" y="3031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9" name="사각형: 둥근 모서리 58">
                  <a:extLst>
                    <a:ext uri="{FF2B5EF4-FFF2-40B4-BE49-F238E27FC236}">
                      <a16:creationId xmlns:a16="http://schemas.microsoft.com/office/drawing/2014/main" id="{8190A3D4-22E7-0D5E-DE74-BC409E4046FB}"/>
                    </a:ext>
                  </a:extLst>
                </p:cNvPr>
                <p:cNvSpPr/>
                <p:nvPr/>
              </p:nvSpPr>
              <p:spPr>
                <a:xfrm>
                  <a:off x="3821401" y="3316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0" name="사각형: 둥근 모서리 59">
                  <a:extLst>
                    <a:ext uri="{FF2B5EF4-FFF2-40B4-BE49-F238E27FC236}">
                      <a16:creationId xmlns:a16="http://schemas.microsoft.com/office/drawing/2014/main" id="{20EA2103-ED3E-F78B-F51D-38077EE1AE2D}"/>
                    </a:ext>
                  </a:extLst>
                </p:cNvPr>
                <p:cNvSpPr/>
                <p:nvPr/>
              </p:nvSpPr>
              <p:spPr>
                <a:xfrm>
                  <a:off x="3821401" y="3602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1" name="사각형: 둥근 모서리 60">
                  <a:extLst>
                    <a:ext uri="{FF2B5EF4-FFF2-40B4-BE49-F238E27FC236}">
                      <a16:creationId xmlns:a16="http://schemas.microsoft.com/office/drawing/2014/main" id="{6926F3EB-EB95-07F3-6C1F-2DF84D9C656C}"/>
                    </a:ext>
                  </a:extLst>
                </p:cNvPr>
                <p:cNvSpPr/>
                <p:nvPr/>
              </p:nvSpPr>
              <p:spPr>
                <a:xfrm>
                  <a:off x="3821401" y="3888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2" name="사각형: 둥근 모서리 61">
                  <a:extLst>
                    <a:ext uri="{FF2B5EF4-FFF2-40B4-BE49-F238E27FC236}">
                      <a16:creationId xmlns:a16="http://schemas.microsoft.com/office/drawing/2014/main" id="{DB2F7C83-36E5-8ECD-30A5-C3BBEE67FDB8}"/>
                    </a:ext>
                  </a:extLst>
                </p:cNvPr>
                <p:cNvSpPr/>
                <p:nvPr/>
              </p:nvSpPr>
              <p:spPr>
                <a:xfrm>
                  <a:off x="3821401" y="4174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3" name="사각형: 둥근 모서리 62">
                  <a:extLst>
                    <a:ext uri="{FF2B5EF4-FFF2-40B4-BE49-F238E27FC236}">
                      <a16:creationId xmlns:a16="http://schemas.microsoft.com/office/drawing/2014/main" id="{3DA0988C-646B-A890-393F-AF6284E4B9B8}"/>
                    </a:ext>
                  </a:extLst>
                </p:cNvPr>
                <p:cNvSpPr/>
                <p:nvPr/>
              </p:nvSpPr>
              <p:spPr>
                <a:xfrm>
                  <a:off x="3821401" y="4459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2" name="사각형: 둥근 모서리 511">
                  <a:extLst>
                    <a:ext uri="{FF2B5EF4-FFF2-40B4-BE49-F238E27FC236}">
                      <a16:creationId xmlns:a16="http://schemas.microsoft.com/office/drawing/2014/main" id="{FA383F49-B4A9-D5B8-2DF5-532B697E562A}"/>
                    </a:ext>
                  </a:extLst>
                </p:cNvPr>
                <p:cNvSpPr/>
                <p:nvPr/>
              </p:nvSpPr>
              <p:spPr>
                <a:xfrm>
                  <a:off x="3821401" y="4745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3" name="사각형: 둥근 모서리 512">
                  <a:extLst>
                    <a:ext uri="{FF2B5EF4-FFF2-40B4-BE49-F238E27FC236}">
                      <a16:creationId xmlns:a16="http://schemas.microsoft.com/office/drawing/2014/main" id="{26E801BA-B9D5-4BA4-C1EC-594D6F2F5432}"/>
                    </a:ext>
                  </a:extLst>
                </p:cNvPr>
                <p:cNvSpPr/>
                <p:nvPr/>
              </p:nvSpPr>
              <p:spPr>
                <a:xfrm>
                  <a:off x="3821401" y="5031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4" name="사각형: 둥근 모서리 513">
                  <a:extLst>
                    <a:ext uri="{FF2B5EF4-FFF2-40B4-BE49-F238E27FC236}">
                      <a16:creationId xmlns:a16="http://schemas.microsoft.com/office/drawing/2014/main" id="{863F714D-A9F3-3538-EAB1-DF09602E03A2}"/>
                    </a:ext>
                  </a:extLst>
                </p:cNvPr>
                <p:cNvSpPr/>
                <p:nvPr/>
              </p:nvSpPr>
              <p:spPr>
                <a:xfrm>
                  <a:off x="3821401" y="5317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5" name="사각형: 둥근 모서리 514">
                  <a:extLst>
                    <a:ext uri="{FF2B5EF4-FFF2-40B4-BE49-F238E27FC236}">
                      <a16:creationId xmlns:a16="http://schemas.microsoft.com/office/drawing/2014/main" id="{D0CF934C-B24F-542A-8388-B9149A911528}"/>
                    </a:ext>
                  </a:extLst>
                </p:cNvPr>
                <p:cNvSpPr/>
                <p:nvPr/>
              </p:nvSpPr>
              <p:spPr>
                <a:xfrm>
                  <a:off x="3821401" y="5602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16" name="사각형: 둥근 모서리 515">
                  <a:extLst>
                    <a:ext uri="{FF2B5EF4-FFF2-40B4-BE49-F238E27FC236}">
                      <a16:creationId xmlns:a16="http://schemas.microsoft.com/office/drawing/2014/main" id="{4E52406F-4056-73B0-F7C0-8636C8D6AB78}"/>
                    </a:ext>
                  </a:extLst>
                </p:cNvPr>
                <p:cNvSpPr/>
                <p:nvPr/>
              </p:nvSpPr>
              <p:spPr>
                <a:xfrm>
                  <a:off x="3821401" y="5888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  <p:grpSp>
        <p:nvGrpSpPr>
          <p:cNvPr id="619" name="그룹 618">
            <a:extLst>
              <a:ext uri="{FF2B5EF4-FFF2-40B4-BE49-F238E27FC236}">
                <a16:creationId xmlns:a16="http://schemas.microsoft.com/office/drawing/2014/main" id="{C42D33C9-BDC8-388D-7ECC-159D24652834}"/>
              </a:ext>
            </a:extLst>
          </p:cNvPr>
          <p:cNvGrpSpPr/>
          <p:nvPr/>
        </p:nvGrpSpPr>
        <p:grpSpPr>
          <a:xfrm>
            <a:off x="470016" y="1623849"/>
            <a:ext cx="8205672" cy="345362"/>
            <a:chOff x="470016" y="1623849"/>
            <a:chExt cx="8205672" cy="345362"/>
          </a:xfrm>
        </p:grpSpPr>
        <p:grpSp>
          <p:nvGrpSpPr>
            <p:cNvPr id="548" name="그룹 547">
              <a:extLst>
                <a:ext uri="{FF2B5EF4-FFF2-40B4-BE49-F238E27FC236}">
                  <a16:creationId xmlns:a16="http://schemas.microsoft.com/office/drawing/2014/main" id="{617F3D14-FA6A-381B-1534-55CC4062007B}"/>
                </a:ext>
              </a:extLst>
            </p:cNvPr>
            <p:cNvGrpSpPr/>
            <p:nvPr/>
          </p:nvGrpSpPr>
          <p:grpSpPr>
            <a:xfrm>
              <a:off x="470016" y="1623849"/>
              <a:ext cx="8205672" cy="345362"/>
              <a:chOff x="1907704" y="2081388"/>
              <a:chExt cx="9700800" cy="408289"/>
            </a:xfrm>
          </p:grpSpPr>
          <p:sp>
            <p:nvSpPr>
              <p:cNvPr id="552" name="사각형: 둥근 모서리 551">
                <a:extLst>
                  <a:ext uri="{FF2B5EF4-FFF2-40B4-BE49-F238E27FC236}">
                    <a16:creationId xmlns:a16="http://schemas.microsoft.com/office/drawing/2014/main" id="{1ECD7460-A42F-CB00-330C-DB8B86FF4228}"/>
                  </a:ext>
                </a:extLst>
              </p:cNvPr>
              <p:cNvSpPr/>
              <p:nvPr/>
            </p:nvSpPr>
            <p:spPr>
              <a:xfrm>
                <a:off x="3138045" y="2081388"/>
                <a:ext cx="8470459" cy="408289"/>
              </a:xfrm>
              <a:prstGeom prst="roundRect">
                <a:avLst>
                  <a:gd name="adj" fmla="val 50000"/>
                </a:avLst>
              </a:prstGeom>
              <a:solidFill>
                <a:srgbClr val="56935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553" name="자유형: 도형 552">
                <a:extLst>
                  <a:ext uri="{FF2B5EF4-FFF2-40B4-BE49-F238E27FC236}">
                    <a16:creationId xmlns:a16="http://schemas.microsoft.com/office/drawing/2014/main" id="{330B3C2A-FE03-53A5-A7C0-4B701C5E6571}"/>
                  </a:ext>
                </a:extLst>
              </p:cNvPr>
              <p:cNvSpPr/>
              <p:nvPr/>
            </p:nvSpPr>
            <p:spPr>
              <a:xfrm>
                <a:off x="1907704" y="2081388"/>
                <a:ext cx="2416491" cy="408289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56935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554" name="TextBox 553">
                <a:extLst>
                  <a:ext uri="{FF2B5EF4-FFF2-40B4-BE49-F238E27FC236}">
                    <a16:creationId xmlns:a16="http://schemas.microsoft.com/office/drawing/2014/main" id="{9E0D9322-CF74-A28E-D536-C158F9332F77}"/>
                  </a:ext>
                </a:extLst>
              </p:cNvPr>
              <p:cNvSpPr txBox="1"/>
              <p:nvPr/>
            </p:nvSpPr>
            <p:spPr>
              <a:xfrm>
                <a:off x="2665282" y="2139990"/>
                <a:ext cx="3803427" cy="291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sz="1600" dirty="0">
                    <a:solidFill>
                      <a:schemeClr val="bg1"/>
                    </a:solidFill>
                  </a:rPr>
                  <a:t>디지털 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AI </a:t>
                </a:r>
                <a:r>
                  <a:rPr lang="ko-KR" altLang="en-US" sz="1600" dirty="0">
                    <a:solidFill>
                      <a:schemeClr val="bg1"/>
                    </a:solidFill>
                  </a:rPr>
                  <a:t>소양교육 기술과 수업 사례 </a:t>
                </a:r>
              </a:p>
            </p:txBody>
          </p:sp>
        </p:grpSp>
        <p:grpSp>
          <p:nvGrpSpPr>
            <p:cNvPr id="581" name="그룹 580">
              <a:extLst>
                <a:ext uri="{FF2B5EF4-FFF2-40B4-BE49-F238E27FC236}">
                  <a16:creationId xmlns:a16="http://schemas.microsoft.com/office/drawing/2014/main" id="{13E24047-2CC0-A02D-BAC5-A2C342F38FEA}"/>
                </a:ext>
              </a:extLst>
            </p:cNvPr>
            <p:cNvGrpSpPr/>
            <p:nvPr/>
          </p:nvGrpSpPr>
          <p:grpSpPr>
            <a:xfrm>
              <a:off x="519046" y="1712928"/>
              <a:ext cx="235204" cy="167204"/>
              <a:chOff x="7740519" y="5185723"/>
              <a:chExt cx="674583" cy="479553"/>
            </a:xfrm>
            <a:solidFill>
              <a:schemeClr val="bg1"/>
            </a:solidFill>
          </p:grpSpPr>
          <p:sp>
            <p:nvSpPr>
              <p:cNvPr id="582" name="자유형: 도형 581">
                <a:extLst>
                  <a:ext uri="{FF2B5EF4-FFF2-40B4-BE49-F238E27FC236}">
                    <a16:creationId xmlns:a16="http://schemas.microsoft.com/office/drawing/2014/main" id="{E9C45920-1B90-49F3-720B-910DF0A34B7E}"/>
                  </a:ext>
                </a:extLst>
              </p:cNvPr>
              <p:cNvSpPr/>
              <p:nvPr/>
            </p:nvSpPr>
            <p:spPr>
              <a:xfrm>
                <a:off x="7740519" y="5185723"/>
                <a:ext cx="674583" cy="479553"/>
              </a:xfrm>
              <a:custGeom>
                <a:avLst/>
                <a:gdLst>
                  <a:gd name="connsiteX0" fmla="*/ 699481 w 720619"/>
                  <a:gd name="connsiteY0" fmla="*/ 402426 h 512279"/>
                  <a:gd name="connsiteX1" fmla="*/ 699801 w 720619"/>
                  <a:gd name="connsiteY1" fmla="*/ 402426 h 512279"/>
                  <a:gd name="connsiteX2" fmla="*/ 664571 w 720619"/>
                  <a:gd name="connsiteY2" fmla="*/ 390415 h 512279"/>
                  <a:gd name="connsiteX3" fmla="*/ 664571 w 720619"/>
                  <a:gd name="connsiteY3" fmla="*/ 32028 h 512279"/>
                  <a:gd name="connsiteX4" fmla="*/ 632543 w 720619"/>
                  <a:gd name="connsiteY4" fmla="*/ 0 h 512279"/>
                  <a:gd name="connsiteX5" fmla="*/ 88076 w 720619"/>
                  <a:gd name="connsiteY5" fmla="*/ 0 h 512279"/>
                  <a:gd name="connsiteX6" fmla="*/ 56048 w 720619"/>
                  <a:gd name="connsiteY6" fmla="*/ 32028 h 512279"/>
                  <a:gd name="connsiteX7" fmla="*/ 56048 w 720619"/>
                  <a:gd name="connsiteY7" fmla="*/ 390255 h 512279"/>
                  <a:gd name="connsiteX8" fmla="*/ 20818 w 720619"/>
                  <a:gd name="connsiteY8" fmla="*/ 402265 h 512279"/>
                  <a:gd name="connsiteX9" fmla="*/ 21138 w 720619"/>
                  <a:gd name="connsiteY9" fmla="*/ 402265 h 512279"/>
                  <a:gd name="connsiteX10" fmla="*/ 0 w 720619"/>
                  <a:gd name="connsiteY10" fmla="*/ 432211 h 512279"/>
                  <a:gd name="connsiteX11" fmla="*/ 0 w 720619"/>
                  <a:gd name="connsiteY11" fmla="*/ 480252 h 512279"/>
                  <a:gd name="connsiteX12" fmla="*/ 32028 w 720619"/>
                  <a:gd name="connsiteY12" fmla="*/ 512280 h 512279"/>
                  <a:gd name="connsiteX13" fmla="*/ 688592 w 720619"/>
                  <a:gd name="connsiteY13" fmla="*/ 512280 h 512279"/>
                  <a:gd name="connsiteX14" fmla="*/ 720619 w 720619"/>
                  <a:gd name="connsiteY14" fmla="*/ 480252 h 512279"/>
                  <a:gd name="connsiteX15" fmla="*/ 720619 w 720619"/>
                  <a:gd name="connsiteY15" fmla="*/ 432211 h 512279"/>
                  <a:gd name="connsiteX16" fmla="*/ 699481 w 720619"/>
                  <a:gd name="connsiteY16" fmla="*/ 402265 h 512279"/>
                  <a:gd name="connsiteX17" fmla="*/ 400344 w 720619"/>
                  <a:gd name="connsiteY17" fmla="*/ 463438 h 512279"/>
                  <a:gd name="connsiteX18" fmla="*/ 320275 w 720619"/>
                  <a:gd name="connsiteY18" fmla="*/ 463438 h 512279"/>
                  <a:gd name="connsiteX19" fmla="*/ 296254 w 720619"/>
                  <a:gd name="connsiteY19" fmla="*/ 439417 h 512279"/>
                  <a:gd name="connsiteX20" fmla="*/ 320275 w 720619"/>
                  <a:gd name="connsiteY20" fmla="*/ 415397 h 512279"/>
                  <a:gd name="connsiteX21" fmla="*/ 400344 w 720619"/>
                  <a:gd name="connsiteY21" fmla="*/ 415397 h 512279"/>
                  <a:gd name="connsiteX22" fmla="*/ 424365 w 720619"/>
                  <a:gd name="connsiteY22" fmla="*/ 439417 h 512279"/>
                  <a:gd name="connsiteX23" fmla="*/ 400344 w 720619"/>
                  <a:gd name="connsiteY23" fmla="*/ 463438 h 512279"/>
                  <a:gd name="connsiteX24" fmla="*/ 600516 w 720619"/>
                  <a:gd name="connsiteY24" fmla="*/ 368316 h 512279"/>
                  <a:gd name="connsiteX25" fmla="*/ 120103 w 720619"/>
                  <a:gd name="connsiteY25" fmla="*/ 368316 h 512279"/>
                  <a:gd name="connsiteX26" fmla="*/ 120103 w 720619"/>
                  <a:gd name="connsiteY26" fmla="*/ 64055 h 512279"/>
                  <a:gd name="connsiteX27" fmla="*/ 600516 w 720619"/>
                  <a:gd name="connsiteY27" fmla="*/ 64055 h 512279"/>
                  <a:gd name="connsiteX28" fmla="*/ 600516 w 720619"/>
                  <a:gd name="connsiteY28" fmla="*/ 368316 h 512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20619" h="512279">
                    <a:moveTo>
                      <a:pt x="699481" y="402426"/>
                    </a:moveTo>
                    <a:lnTo>
                      <a:pt x="699801" y="402426"/>
                    </a:lnTo>
                    <a:lnTo>
                      <a:pt x="664571" y="390415"/>
                    </a:lnTo>
                    <a:lnTo>
                      <a:pt x="664571" y="32028"/>
                    </a:lnTo>
                    <a:cubicBezTo>
                      <a:pt x="664571" y="14412"/>
                      <a:pt x="650158" y="0"/>
                      <a:pt x="632543" y="0"/>
                    </a:cubicBezTo>
                    <a:lnTo>
                      <a:pt x="88076" y="0"/>
                    </a:lnTo>
                    <a:cubicBezTo>
                      <a:pt x="70461" y="0"/>
                      <a:pt x="56048" y="14412"/>
                      <a:pt x="56048" y="32028"/>
                    </a:cubicBezTo>
                    <a:lnTo>
                      <a:pt x="56048" y="390255"/>
                    </a:lnTo>
                    <a:lnTo>
                      <a:pt x="20818" y="402265"/>
                    </a:lnTo>
                    <a:lnTo>
                      <a:pt x="21138" y="402265"/>
                    </a:lnTo>
                    <a:cubicBezTo>
                      <a:pt x="8808" y="406749"/>
                      <a:pt x="0" y="418439"/>
                      <a:pt x="0" y="432211"/>
                    </a:cubicBezTo>
                    <a:lnTo>
                      <a:pt x="0" y="480252"/>
                    </a:lnTo>
                    <a:cubicBezTo>
                      <a:pt x="0" y="497868"/>
                      <a:pt x="14412" y="512280"/>
                      <a:pt x="32028" y="512280"/>
                    </a:cubicBezTo>
                    <a:lnTo>
                      <a:pt x="688592" y="512280"/>
                    </a:lnTo>
                    <a:cubicBezTo>
                      <a:pt x="706207" y="512280"/>
                      <a:pt x="720619" y="497868"/>
                      <a:pt x="720619" y="480252"/>
                    </a:cubicBezTo>
                    <a:lnTo>
                      <a:pt x="720619" y="432211"/>
                    </a:lnTo>
                    <a:cubicBezTo>
                      <a:pt x="720619" y="418279"/>
                      <a:pt x="711811" y="406589"/>
                      <a:pt x="699481" y="402265"/>
                    </a:cubicBezTo>
                    <a:close/>
                    <a:moveTo>
                      <a:pt x="400344" y="463438"/>
                    </a:moveTo>
                    <a:lnTo>
                      <a:pt x="320275" y="463438"/>
                    </a:lnTo>
                    <a:cubicBezTo>
                      <a:pt x="306984" y="463438"/>
                      <a:pt x="296254" y="452709"/>
                      <a:pt x="296254" y="439417"/>
                    </a:cubicBezTo>
                    <a:cubicBezTo>
                      <a:pt x="296254" y="426126"/>
                      <a:pt x="306984" y="415397"/>
                      <a:pt x="320275" y="415397"/>
                    </a:cubicBezTo>
                    <a:lnTo>
                      <a:pt x="400344" y="415397"/>
                    </a:lnTo>
                    <a:cubicBezTo>
                      <a:pt x="413635" y="415397"/>
                      <a:pt x="424365" y="426126"/>
                      <a:pt x="424365" y="439417"/>
                    </a:cubicBezTo>
                    <a:cubicBezTo>
                      <a:pt x="424365" y="452709"/>
                      <a:pt x="413635" y="463438"/>
                      <a:pt x="400344" y="463438"/>
                    </a:cubicBezTo>
                    <a:close/>
                    <a:moveTo>
                      <a:pt x="600516" y="368316"/>
                    </a:moveTo>
                    <a:lnTo>
                      <a:pt x="120103" y="368316"/>
                    </a:lnTo>
                    <a:lnTo>
                      <a:pt x="120103" y="64055"/>
                    </a:lnTo>
                    <a:lnTo>
                      <a:pt x="600516" y="64055"/>
                    </a:lnTo>
                    <a:lnTo>
                      <a:pt x="600516" y="3683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/>
              </a:p>
            </p:txBody>
          </p:sp>
          <p:sp>
            <p:nvSpPr>
              <p:cNvPr id="583" name="자유형: 도형 582">
                <a:extLst>
                  <a:ext uri="{FF2B5EF4-FFF2-40B4-BE49-F238E27FC236}">
                    <a16:creationId xmlns:a16="http://schemas.microsoft.com/office/drawing/2014/main" id="{718A33BB-EA9E-7655-D198-D5B5ABD38960}"/>
                  </a:ext>
                </a:extLst>
              </p:cNvPr>
              <p:cNvSpPr/>
              <p:nvPr/>
            </p:nvSpPr>
            <p:spPr>
              <a:xfrm>
                <a:off x="7969239" y="5298461"/>
                <a:ext cx="206505" cy="205852"/>
              </a:xfrm>
              <a:custGeom>
                <a:avLst/>
                <a:gdLst>
                  <a:gd name="connsiteX0" fmla="*/ 199571 w 220598"/>
                  <a:gd name="connsiteY0" fmla="*/ 1112 h 219900"/>
                  <a:gd name="connsiteX1" fmla="*/ 54807 w 220598"/>
                  <a:gd name="connsiteY1" fmla="*/ 48193 h 219900"/>
                  <a:gd name="connsiteX2" fmla="*/ 51604 w 220598"/>
                  <a:gd name="connsiteY2" fmla="*/ 77178 h 219900"/>
                  <a:gd name="connsiteX3" fmla="*/ 86995 w 220598"/>
                  <a:gd name="connsiteY3" fmla="*/ 98156 h 219900"/>
                  <a:gd name="connsiteX4" fmla="*/ 4684 w 220598"/>
                  <a:gd name="connsiteY4" fmla="*/ 180466 h 219900"/>
                  <a:gd name="connsiteX5" fmla="*/ 4684 w 220598"/>
                  <a:gd name="connsiteY5" fmla="*/ 203046 h 219900"/>
                  <a:gd name="connsiteX6" fmla="*/ 16854 w 220598"/>
                  <a:gd name="connsiteY6" fmla="*/ 215216 h 219900"/>
                  <a:gd name="connsiteX7" fmla="*/ 39434 w 220598"/>
                  <a:gd name="connsiteY7" fmla="*/ 215216 h 219900"/>
                  <a:gd name="connsiteX8" fmla="*/ 122545 w 220598"/>
                  <a:gd name="connsiteY8" fmla="*/ 132105 h 219900"/>
                  <a:gd name="connsiteX9" fmla="*/ 143043 w 220598"/>
                  <a:gd name="connsiteY9" fmla="*/ 167655 h 219900"/>
                  <a:gd name="connsiteX10" fmla="*/ 172188 w 220598"/>
                  <a:gd name="connsiteY10" fmla="*/ 164773 h 219900"/>
                  <a:gd name="connsiteX11" fmla="*/ 219749 w 220598"/>
                  <a:gd name="connsiteY11" fmla="*/ 21129 h 219900"/>
                  <a:gd name="connsiteX12" fmla="*/ 199571 w 220598"/>
                  <a:gd name="connsiteY12" fmla="*/ 792 h 219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20598" h="219900">
                    <a:moveTo>
                      <a:pt x="199571" y="1112"/>
                    </a:moveTo>
                    <a:lnTo>
                      <a:pt x="54807" y="48193"/>
                    </a:lnTo>
                    <a:cubicBezTo>
                      <a:pt x="41676" y="52516"/>
                      <a:pt x="39754" y="70132"/>
                      <a:pt x="51604" y="77178"/>
                    </a:cubicBezTo>
                    <a:lnTo>
                      <a:pt x="86995" y="98156"/>
                    </a:lnTo>
                    <a:lnTo>
                      <a:pt x="4684" y="180466"/>
                    </a:lnTo>
                    <a:cubicBezTo>
                      <a:pt x="-1561" y="186712"/>
                      <a:pt x="-1561" y="196800"/>
                      <a:pt x="4684" y="203046"/>
                    </a:cubicBezTo>
                    <a:lnTo>
                      <a:pt x="16854" y="215216"/>
                    </a:lnTo>
                    <a:cubicBezTo>
                      <a:pt x="23100" y="221462"/>
                      <a:pt x="33189" y="221462"/>
                      <a:pt x="39434" y="215216"/>
                    </a:cubicBezTo>
                    <a:lnTo>
                      <a:pt x="122545" y="132105"/>
                    </a:lnTo>
                    <a:lnTo>
                      <a:pt x="143043" y="167655"/>
                    </a:lnTo>
                    <a:cubicBezTo>
                      <a:pt x="149929" y="179666"/>
                      <a:pt x="167704" y="177904"/>
                      <a:pt x="172188" y="164773"/>
                    </a:cubicBezTo>
                    <a:lnTo>
                      <a:pt x="219749" y="21129"/>
                    </a:lnTo>
                    <a:cubicBezTo>
                      <a:pt x="223912" y="8639"/>
                      <a:pt x="212062" y="-3211"/>
                      <a:pt x="199571" y="7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615" name="그룹 614">
            <a:extLst>
              <a:ext uri="{FF2B5EF4-FFF2-40B4-BE49-F238E27FC236}">
                <a16:creationId xmlns:a16="http://schemas.microsoft.com/office/drawing/2014/main" id="{DBE95D09-F3D6-831A-94CC-F212C30263C8}"/>
              </a:ext>
            </a:extLst>
          </p:cNvPr>
          <p:cNvGrpSpPr/>
          <p:nvPr/>
        </p:nvGrpSpPr>
        <p:grpSpPr>
          <a:xfrm>
            <a:off x="605545" y="2254445"/>
            <a:ext cx="2998960" cy="3698680"/>
            <a:chOff x="605545" y="2254445"/>
            <a:chExt cx="2998960" cy="3698680"/>
          </a:xfrm>
        </p:grpSpPr>
        <p:grpSp>
          <p:nvGrpSpPr>
            <p:cNvPr id="517" name="그룹 516">
              <a:extLst>
                <a:ext uri="{FF2B5EF4-FFF2-40B4-BE49-F238E27FC236}">
                  <a16:creationId xmlns:a16="http://schemas.microsoft.com/office/drawing/2014/main" id="{498CD7E1-DE49-DDBC-EB1F-628827EAD853}"/>
                </a:ext>
              </a:extLst>
            </p:cNvPr>
            <p:cNvGrpSpPr/>
            <p:nvPr/>
          </p:nvGrpSpPr>
          <p:grpSpPr>
            <a:xfrm>
              <a:off x="605545" y="2254445"/>
              <a:ext cx="2998960" cy="3698680"/>
              <a:chOff x="605545" y="2254445"/>
              <a:chExt cx="2998960" cy="3698680"/>
            </a:xfrm>
          </p:grpSpPr>
          <p:grpSp>
            <p:nvGrpSpPr>
              <p:cNvPr id="518" name="그룹 517">
                <a:extLst>
                  <a:ext uri="{FF2B5EF4-FFF2-40B4-BE49-F238E27FC236}">
                    <a16:creationId xmlns:a16="http://schemas.microsoft.com/office/drawing/2014/main" id="{6BBBF4A4-9D77-5B76-CEAC-F02C46807604}"/>
                  </a:ext>
                </a:extLst>
              </p:cNvPr>
              <p:cNvGrpSpPr/>
              <p:nvPr/>
            </p:nvGrpSpPr>
            <p:grpSpPr>
              <a:xfrm>
                <a:off x="605545" y="2254445"/>
                <a:ext cx="2998960" cy="1126930"/>
                <a:chOff x="605545" y="2254445"/>
                <a:chExt cx="2998960" cy="1126930"/>
              </a:xfrm>
            </p:grpSpPr>
            <p:grpSp>
              <p:nvGrpSpPr>
                <p:cNvPr id="525" name="그룹 524">
                  <a:extLst>
                    <a:ext uri="{FF2B5EF4-FFF2-40B4-BE49-F238E27FC236}">
                      <a16:creationId xmlns:a16="http://schemas.microsoft.com/office/drawing/2014/main" id="{A3FB4D6F-0836-86CD-6D2B-3B0C6B69392E}"/>
                    </a:ext>
                  </a:extLst>
                </p:cNvPr>
                <p:cNvGrpSpPr/>
                <p:nvPr/>
              </p:nvGrpSpPr>
              <p:grpSpPr>
                <a:xfrm>
                  <a:off x="605545" y="2254445"/>
                  <a:ext cx="2998960" cy="1126930"/>
                  <a:chOff x="605545" y="2263970"/>
                  <a:chExt cx="2998960" cy="1126930"/>
                </a:xfrm>
              </p:grpSpPr>
              <p:sp>
                <p:nvSpPr>
                  <p:cNvPr id="527" name="사각형: 둥근 모서리 526">
                    <a:extLst>
                      <a:ext uri="{FF2B5EF4-FFF2-40B4-BE49-F238E27FC236}">
                        <a16:creationId xmlns:a16="http://schemas.microsoft.com/office/drawing/2014/main" id="{32297135-5555-0463-91C8-BD0362AD0EC6}"/>
                      </a:ext>
                    </a:extLst>
                  </p:cNvPr>
                  <p:cNvSpPr/>
                  <p:nvPr/>
                </p:nvSpPr>
                <p:spPr>
                  <a:xfrm>
                    <a:off x="605545" y="2531671"/>
                    <a:ext cx="2998960" cy="859229"/>
                  </a:xfrm>
                  <a:prstGeom prst="roundRect">
                    <a:avLst>
                      <a:gd name="adj" fmla="val 10158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5400000" rotWithShape="0">
                      <a:schemeClr val="bg1">
                        <a:lumMod val="8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528" name="TextBox 527">
                    <a:extLst>
                      <a:ext uri="{FF2B5EF4-FFF2-40B4-BE49-F238E27FC236}">
                        <a16:creationId xmlns:a16="http://schemas.microsoft.com/office/drawing/2014/main" id="{50DD5F6D-2EFC-7670-BE8E-DC71C8A45255}"/>
                      </a:ext>
                    </a:extLst>
                  </p:cNvPr>
                  <p:cNvSpPr txBox="1"/>
                  <p:nvPr/>
                </p:nvSpPr>
                <p:spPr>
                  <a:xfrm>
                    <a:off x="625058" y="2263970"/>
                    <a:ext cx="1021113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>
                      <a:defRPr sz="18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defRPr>
                    </a:lvl1pPr>
                  </a:lstStyle>
                  <a:p>
                    <a:r>
                      <a:rPr lang="ko-KR" altLang="en-US" sz="1400" dirty="0"/>
                      <a:t>성취기준 관련</a:t>
                    </a:r>
                  </a:p>
                </p:txBody>
              </p:sp>
            </p:grpSp>
            <p:sp>
              <p:nvSpPr>
                <p:cNvPr id="526" name="TextBox 525">
                  <a:extLst>
                    <a:ext uri="{FF2B5EF4-FFF2-40B4-BE49-F238E27FC236}">
                      <a16:creationId xmlns:a16="http://schemas.microsoft.com/office/drawing/2014/main" id="{662BB001-1F5A-1CF3-719C-975360A52112}"/>
                    </a:ext>
                  </a:extLst>
                </p:cNvPr>
                <p:cNvSpPr txBox="1"/>
                <p:nvPr/>
              </p:nvSpPr>
              <p:spPr>
                <a:xfrm>
                  <a:off x="720831" y="2582428"/>
                  <a:ext cx="2768387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pPr algn="ctr"/>
                  <a:r>
                    <a:rPr lang="en-US" altLang="ko-KR" sz="1200" b="0" dirty="0"/>
                    <a:t>[9</a:t>
                  </a:r>
                  <a:r>
                    <a:rPr lang="ko-KR" altLang="en-US" sz="1200" b="0" dirty="0"/>
                    <a:t>기가 </a:t>
                  </a:r>
                  <a:r>
                    <a:rPr lang="en-US" altLang="ko-KR" sz="1200" b="0" dirty="0"/>
                    <a:t>04-05] </a:t>
                  </a:r>
                  <a:r>
                    <a:rPr lang="ko-KR" altLang="en-US" sz="1200" b="0" dirty="0"/>
                    <a:t>정보통신과 인공지능 기술의</a:t>
                  </a:r>
                  <a:endParaRPr lang="en-US" altLang="ko-KR" sz="1200" b="0" dirty="0"/>
                </a:p>
                <a:p>
                  <a:pPr algn="ctr"/>
                  <a:r>
                    <a:rPr lang="ko-KR" altLang="en-US" sz="1200" b="0" dirty="0"/>
                    <a:t>활용 사례를 탐구하고</a:t>
                  </a:r>
                  <a:r>
                    <a:rPr lang="en-US" altLang="ko-KR" sz="1200" b="0" dirty="0"/>
                    <a:t>, </a:t>
                  </a:r>
                  <a:r>
                    <a:rPr lang="ko-KR" altLang="en-US" sz="1200" b="0" dirty="0"/>
                    <a:t>정보통신과</a:t>
                  </a:r>
                  <a:endParaRPr lang="en-US" altLang="ko-KR" sz="1200" b="0" dirty="0"/>
                </a:p>
                <a:p>
                  <a:pPr algn="ctr"/>
                  <a:r>
                    <a:rPr lang="ko-KR" altLang="en-US" sz="1200" b="0" dirty="0"/>
                    <a:t>인공지능 기술이 우리 삶에 미치는 영향을</a:t>
                  </a:r>
                  <a:endParaRPr lang="en-US" altLang="ko-KR" sz="1200" b="0" dirty="0"/>
                </a:p>
                <a:p>
                  <a:pPr algn="ctr"/>
                  <a:r>
                    <a:rPr lang="ko-KR" altLang="en-US" sz="1200" b="0" dirty="0"/>
                    <a:t>다양한 관점에서 평가한다</a:t>
                  </a:r>
                  <a:r>
                    <a:rPr lang="en-US" altLang="ko-KR" sz="1200" b="0" dirty="0"/>
                    <a:t>. </a:t>
                  </a:r>
                </a:p>
              </p:txBody>
            </p:sp>
          </p:grpSp>
          <p:grpSp>
            <p:nvGrpSpPr>
              <p:cNvPr id="520" name="그룹 519">
                <a:extLst>
                  <a:ext uri="{FF2B5EF4-FFF2-40B4-BE49-F238E27FC236}">
                    <a16:creationId xmlns:a16="http://schemas.microsoft.com/office/drawing/2014/main" id="{F57DDFDD-10BA-C45C-7E6D-343472D0B607}"/>
                  </a:ext>
                </a:extLst>
              </p:cNvPr>
              <p:cNvGrpSpPr/>
              <p:nvPr/>
            </p:nvGrpSpPr>
            <p:grpSpPr>
              <a:xfrm>
                <a:off x="605545" y="3635570"/>
                <a:ext cx="2998960" cy="2317555"/>
                <a:chOff x="605545" y="2263970"/>
                <a:chExt cx="2998960" cy="2317555"/>
              </a:xfrm>
            </p:grpSpPr>
            <p:sp>
              <p:nvSpPr>
                <p:cNvPr id="522" name="사각형: 둥근 모서리 521">
                  <a:extLst>
                    <a:ext uri="{FF2B5EF4-FFF2-40B4-BE49-F238E27FC236}">
                      <a16:creationId xmlns:a16="http://schemas.microsoft.com/office/drawing/2014/main" id="{A609F639-3220-6565-5E9D-24E628F1D8CF}"/>
                    </a:ext>
                  </a:extLst>
                </p:cNvPr>
                <p:cNvSpPr/>
                <p:nvPr/>
              </p:nvSpPr>
              <p:spPr>
                <a:xfrm>
                  <a:off x="605545" y="2531671"/>
                  <a:ext cx="2998960" cy="2049854"/>
                </a:xfrm>
                <a:prstGeom prst="roundRect">
                  <a:avLst>
                    <a:gd name="adj" fmla="val 4305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5400000" rotWithShape="0">
                    <a:schemeClr val="bg1">
                      <a:lumMod val="8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23" name="TextBox 522">
                  <a:extLst>
                    <a:ext uri="{FF2B5EF4-FFF2-40B4-BE49-F238E27FC236}">
                      <a16:creationId xmlns:a16="http://schemas.microsoft.com/office/drawing/2014/main" id="{4DF521C6-D522-80EE-5BAC-7B19FC1B6611}"/>
                    </a:ext>
                  </a:extLst>
                </p:cNvPr>
                <p:cNvSpPr txBox="1"/>
                <p:nvPr/>
              </p:nvSpPr>
              <p:spPr>
                <a:xfrm>
                  <a:off x="625058" y="2263970"/>
                  <a:ext cx="232595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/>
                    <a:t>수업설계 적용 방법 및 유의사항 </a:t>
                  </a:r>
                </a:p>
              </p:txBody>
            </p:sp>
            <p:sp>
              <p:nvSpPr>
                <p:cNvPr id="524" name="사각형: 둥근 모서리 523">
                  <a:extLst>
                    <a:ext uri="{FF2B5EF4-FFF2-40B4-BE49-F238E27FC236}">
                      <a16:creationId xmlns:a16="http://schemas.microsoft.com/office/drawing/2014/main" id="{F77B4947-D09C-CA92-B5D3-4774980CF0A1}"/>
                    </a:ext>
                  </a:extLst>
                </p:cNvPr>
                <p:cNvSpPr/>
                <p:nvPr/>
              </p:nvSpPr>
              <p:spPr>
                <a:xfrm>
                  <a:off x="660401" y="2589774"/>
                  <a:ext cx="2889250" cy="1933649"/>
                </a:xfrm>
                <a:prstGeom prst="roundRect">
                  <a:avLst>
                    <a:gd name="adj" fmla="val 3320"/>
                  </a:avLst>
                </a:prstGeom>
                <a:solidFill>
                  <a:srgbClr val="DCF1F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sp>
          <p:nvSpPr>
            <p:cNvPr id="614" name="TextBox 613">
              <a:extLst>
                <a:ext uri="{FF2B5EF4-FFF2-40B4-BE49-F238E27FC236}">
                  <a16:creationId xmlns:a16="http://schemas.microsoft.com/office/drawing/2014/main" id="{313C9599-B363-E17D-5718-CFADD9211B41}"/>
                </a:ext>
              </a:extLst>
            </p:cNvPr>
            <p:cNvSpPr txBox="1"/>
            <p:nvPr/>
          </p:nvSpPr>
          <p:spPr>
            <a:xfrm>
              <a:off x="769283" y="4064457"/>
              <a:ext cx="2686633" cy="147732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ko-KR" altLang="en-US" sz="1200" b="0" dirty="0"/>
                <a:t>이 성취기준은 현대사회에서 </a:t>
              </a:r>
              <a:endParaRPr lang="en-US" altLang="ko-KR" sz="1200" b="0" dirty="0"/>
            </a:p>
            <a:p>
              <a:r>
                <a:rPr lang="ko-KR" altLang="en-US" sz="1200" b="0" dirty="0"/>
                <a:t>정보통신기술이</a:t>
              </a:r>
              <a:r>
                <a:rPr lang="en-US" altLang="ko-KR" sz="1200" b="0" dirty="0"/>
                <a:t> </a:t>
              </a:r>
              <a:r>
                <a:rPr lang="ko-KR" altLang="en-US" sz="1200" b="0" dirty="0"/>
                <a:t>다른 기술 영역과 융합하여 </a:t>
              </a:r>
              <a:endParaRPr lang="en-US" altLang="ko-KR" sz="1200" b="0" dirty="0"/>
            </a:p>
            <a:p>
              <a:r>
                <a:rPr lang="ko-KR" altLang="en-US" sz="1200" b="0" dirty="0"/>
                <a:t>기술적 문제해결</a:t>
              </a:r>
              <a:r>
                <a:rPr lang="en-US" altLang="ko-KR" sz="1200" b="0" dirty="0"/>
                <a:t> </a:t>
              </a:r>
              <a:r>
                <a:rPr lang="ko-KR" altLang="en-US" sz="1200" b="0" dirty="0"/>
                <a:t>능력을 기를 수 있는 </a:t>
              </a:r>
              <a:endParaRPr lang="en-US" altLang="ko-KR" sz="1200" b="0" dirty="0"/>
            </a:p>
            <a:p>
              <a:r>
                <a:rPr lang="ko-KR" altLang="en-US" sz="1200" b="0" dirty="0"/>
                <a:t>기회를 제공하기 때문에</a:t>
              </a:r>
              <a:r>
                <a:rPr lang="en-US" altLang="ko-KR" sz="1200" b="0" dirty="0"/>
                <a:t> </a:t>
              </a:r>
              <a:r>
                <a:rPr lang="ko-KR" altLang="en-US" sz="1200" b="0" dirty="0"/>
                <a:t>설정한 것이다</a:t>
              </a:r>
              <a:r>
                <a:rPr lang="en-US" altLang="ko-KR" sz="1200" b="0" dirty="0"/>
                <a:t>. </a:t>
              </a:r>
            </a:p>
            <a:p>
              <a:r>
                <a:rPr lang="ko-KR" altLang="en-US" sz="1200" b="0" dirty="0"/>
                <a:t>또한</a:t>
              </a:r>
              <a:r>
                <a:rPr lang="en-US" altLang="ko-KR" sz="1200" b="0" dirty="0"/>
                <a:t>, </a:t>
              </a:r>
              <a:r>
                <a:rPr lang="ko-KR" altLang="en-US" sz="1200" b="0" dirty="0"/>
                <a:t>인공지능 기술 발달에</a:t>
              </a:r>
              <a:r>
                <a:rPr lang="en-US" altLang="ko-KR" sz="1200" b="0" dirty="0"/>
                <a:t> </a:t>
              </a:r>
              <a:r>
                <a:rPr lang="ko-KR" altLang="en-US" sz="1200" b="0" dirty="0"/>
                <a:t>따른 </a:t>
              </a:r>
              <a:endParaRPr lang="en-US" altLang="ko-KR" sz="1200" b="0" dirty="0"/>
            </a:p>
            <a:p>
              <a:r>
                <a:rPr lang="ko-KR" altLang="en-US" sz="1200" b="0" dirty="0"/>
                <a:t>사회문화적 영향을 이해하고</a:t>
              </a:r>
              <a:r>
                <a:rPr lang="en-US" altLang="ko-KR" sz="1200" b="0" dirty="0"/>
                <a:t>, </a:t>
              </a:r>
              <a:r>
                <a:rPr lang="ko-KR" altLang="en-US" sz="1200" b="0" dirty="0"/>
                <a:t>이와 관련된 </a:t>
              </a:r>
              <a:endParaRPr lang="en-US" altLang="ko-KR" sz="1200" b="0" dirty="0"/>
            </a:p>
            <a:p>
              <a:r>
                <a:rPr lang="ko-KR" altLang="en-US" sz="1200" b="0" dirty="0"/>
                <a:t>윤리적 이슈를 다양한 관점에 바라볼 수 </a:t>
              </a:r>
              <a:endParaRPr lang="en-US" altLang="ko-KR" sz="1200" b="0" dirty="0"/>
            </a:p>
            <a:p>
              <a:r>
                <a:rPr lang="ko-KR" altLang="en-US" sz="1200" b="0" dirty="0"/>
                <a:t>있도록 하는데 초점을 둔다</a:t>
              </a:r>
              <a:r>
                <a:rPr lang="en-US" altLang="ko-KR" sz="1200" b="0" dirty="0"/>
                <a:t>. </a:t>
              </a:r>
            </a:p>
          </p:txBody>
        </p:sp>
      </p:grpSp>
      <p:sp>
        <p:nvSpPr>
          <p:cNvPr id="521" name="TextBox 520">
            <a:extLst>
              <a:ext uri="{FF2B5EF4-FFF2-40B4-BE49-F238E27FC236}">
                <a16:creationId xmlns:a16="http://schemas.microsoft.com/office/drawing/2014/main" id="{EBFE8C82-3D12-89F7-BB1A-9FB9C21D98DC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01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534" name="TextBox 533">
            <a:extLst>
              <a:ext uri="{FF2B5EF4-FFF2-40B4-BE49-F238E27FC236}">
                <a16:creationId xmlns:a16="http://schemas.microsoft.com/office/drawing/2014/main" id="{2AF0600C-997C-C32B-74B1-8ACCCE6EF526}"/>
              </a:ext>
            </a:extLst>
          </p:cNvPr>
          <p:cNvSpPr txBox="1"/>
          <p:nvPr/>
        </p:nvSpPr>
        <p:spPr>
          <a:xfrm>
            <a:off x="1155752" y="551516"/>
            <a:ext cx="4921219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사회 국가적 요구를 반영한 수업 사례</a:t>
            </a:r>
          </a:p>
        </p:txBody>
      </p:sp>
      <p:sp>
        <p:nvSpPr>
          <p:cNvPr id="535" name="TextBox 534">
            <a:extLst>
              <a:ext uri="{FF2B5EF4-FFF2-40B4-BE49-F238E27FC236}">
                <a16:creationId xmlns:a16="http://schemas.microsoft.com/office/drawing/2014/main" id="{D0D1EF92-2C53-9244-842E-9E85BC517154}"/>
              </a:ext>
            </a:extLst>
          </p:cNvPr>
          <p:cNvSpPr txBox="1"/>
          <p:nvPr/>
        </p:nvSpPr>
        <p:spPr>
          <a:xfrm>
            <a:off x="1168452" y="361860"/>
            <a:ext cx="220413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Ⅲ.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교육과정 및 수업 사례</a:t>
            </a:r>
          </a:p>
        </p:txBody>
      </p:sp>
      <p:grpSp>
        <p:nvGrpSpPr>
          <p:cNvPr id="547" name="그룹 546">
            <a:extLst>
              <a:ext uri="{FF2B5EF4-FFF2-40B4-BE49-F238E27FC236}">
                <a16:creationId xmlns:a16="http://schemas.microsoft.com/office/drawing/2014/main" id="{8289269A-7E4F-BCAA-20F6-056D11EF0441}"/>
              </a:ext>
            </a:extLst>
          </p:cNvPr>
          <p:cNvGrpSpPr/>
          <p:nvPr/>
        </p:nvGrpSpPr>
        <p:grpSpPr>
          <a:xfrm>
            <a:off x="4344349" y="2261771"/>
            <a:ext cx="4160520" cy="3708247"/>
            <a:chOff x="4344349" y="2261771"/>
            <a:chExt cx="4160520" cy="3708247"/>
          </a:xfrm>
        </p:grpSpPr>
        <p:grpSp>
          <p:nvGrpSpPr>
            <p:cNvPr id="529" name="그룹 528">
              <a:extLst>
                <a:ext uri="{FF2B5EF4-FFF2-40B4-BE49-F238E27FC236}">
                  <a16:creationId xmlns:a16="http://schemas.microsoft.com/office/drawing/2014/main" id="{EC9DC442-C5CF-6607-8573-E18228443638}"/>
                </a:ext>
              </a:extLst>
            </p:cNvPr>
            <p:cNvGrpSpPr/>
            <p:nvPr/>
          </p:nvGrpSpPr>
          <p:grpSpPr>
            <a:xfrm>
              <a:off x="4344349" y="2261771"/>
              <a:ext cx="4160520" cy="382663"/>
              <a:chOff x="4344349" y="2261771"/>
              <a:chExt cx="4160520" cy="382663"/>
            </a:xfrm>
          </p:grpSpPr>
          <p:grpSp>
            <p:nvGrpSpPr>
              <p:cNvPr id="530" name="그룹 529">
                <a:extLst>
                  <a:ext uri="{FF2B5EF4-FFF2-40B4-BE49-F238E27FC236}">
                    <a16:creationId xmlns:a16="http://schemas.microsoft.com/office/drawing/2014/main" id="{0177E4DC-0760-047E-AA9D-7490C59DB778}"/>
                  </a:ext>
                </a:extLst>
              </p:cNvPr>
              <p:cNvGrpSpPr/>
              <p:nvPr/>
            </p:nvGrpSpPr>
            <p:grpSpPr>
              <a:xfrm>
                <a:off x="4344349" y="2261771"/>
                <a:ext cx="4160520" cy="382663"/>
                <a:chOff x="4344349" y="2279165"/>
                <a:chExt cx="4160520" cy="347875"/>
              </a:xfrm>
            </p:grpSpPr>
            <p:sp>
              <p:nvSpPr>
                <p:cNvPr id="532" name="사각형: 둥근 모서리 531">
                  <a:extLst>
                    <a:ext uri="{FF2B5EF4-FFF2-40B4-BE49-F238E27FC236}">
                      <a16:creationId xmlns:a16="http://schemas.microsoft.com/office/drawing/2014/main" id="{1FE77B5C-6B2C-97E7-5C64-7F0D57C63B1E}"/>
                    </a:ext>
                  </a:extLst>
                </p:cNvPr>
                <p:cNvSpPr/>
                <p:nvPr/>
              </p:nvSpPr>
              <p:spPr>
                <a:xfrm>
                  <a:off x="4344349" y="2279165"/>
                  <a:ext cx="4160520" cy="34787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33" name="사각형: 둥근 모서리 532">
                  <a:extLst>
                    <a:ext uri="{FF2B5EF4-FFF2-40B4-BE49-F238E27FC236}">
                      <a16:creationId xmlns:a16="http://schemas.microsoft.com/office/drawing/2014/main" id="{3BEE9BDE-55A6-E2B8-BD17-7110877AE1D4}"/>
                    </a:ext>
                  </a:extLst>
                </p:cNvPr>
                <p:cNvSpPr/>
                <p:nvPr/>
              </p:nvSpPr>
              <p:spPr>
                <a:xfrm>
                  <a:off x="4387851" y="2318907"/>
                  <a:ext cx="4073518" cy="26839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531" name="TextBox 530">
                <a:extLst>
                  <a:ext uri="{FF2B5EF4-FFF2-40B4-BE49-F238E27FC236}">
                    <a16:creationId xmlns:a16="http://schemas.microsoft.com/office/drawing/2014/main" id="{3F36A4DF-7438-EB03-24D3-D86AB3831078}"/>
                  </a:ext>
                </a:extLst>
              </p:cNvPr>
              <p:cNvSpPr txBox="1"/>
              <p:nvPr/>
            </p:nvSpPr>
            <p:spPr>
              <a:xfrm>
                <a:off x="5425137" y="2329992"/>
                <a:ext cx="199894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600" dirty="0">
                    <a:solidFill>
                      <a:schemeClr val="bg1"/>
                    </a:solidFill>
                  </a:rPr>
                  <a:t>자율주행 자동차 만들기 </a:t>
                </a:r>
              </a:p>
            </p:txBody>
          </p:sp>
        </p:grpSp>
        <p:sp>
          <p:nvSpPr>
            <p:cNvPr id="541" name="사각형: 둥근 모서리 540">
              <a:extLst>
                <a:ext uri="{FF2B5EF4-FFF2-40B4-BE49-F238E27FC236}">
                  <a16:creationId xmlns:a16="http://schemas.microsoft.com/office/drawing/2014/main" id="{8A8EA1DA-7446-E27F-F6C0-A707DA20DD9E}"/>
                </a:ext>
              </a:extLst>
            </p:cNvPr>
            <p:cNvSpPr/>
            <p:nvPr/>
          </p:nvSpPr>
          <p:spPr>
            <a:xfrm>
              <a:off x="4406950" y="2720321"/>
              <a:ext cx="4035318" cy="3249697"/>
            </a:xfrm>
            <a:prstGeom prst="roundRect">
              <a:avLst>
                <a:gd name="adj" fmla="val 368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pic>
          <p:nvPicPr>
            <p:cNvPr id="546" name="그림 545">
              <a:extLst>
                <a:ext uri="{FF2B5EF4-FFF2-40B4-BE49-F238E27FC236}">
                  <a16:creationId xmlns:a16="http://schemas.microsoft.com/office/drawing/2014/main" id="{BA15A687-FD76-7CD8-CD5C-0050E35B0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05388" y="3039626"/>
              <a:ext cx="3638442" cy="260754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01F39C1-17F7-6A91-22A8-5E6E5962DA31}"/>
              </a:ext>
            </a:extLst>
          </p:cNvPr>
          <p:cNvSpPr txBox="1"/>
          <p:nvPr/>
        </p:nvSpPr>
        <p:spPr>
          <a:xfrm>
            <a:off x="1155752" y="551516"/>
            <a:ext cx="623728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초</a:t>
            </a:r>
            <a:r>
              <a:rPr lang="en-US" altLang="ko-KR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중등 연계 및 교과 역량을 강조한 수업 사례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874B43-5FDC-70DF-8CD1-5C612CEA6469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DE4B22-3FDE-0E91-5132-5EB3B50A46C8}"/>
              </a:ext>
            </a:extLst>
          </p:cNvPr>
          <p:cNvSpPr txBox="1"/>
          <p:nvPr/>
        </p:nvSpPr>
        <p:spPr>
          <a:xfrm>
            <a:off x="1168452" y="361860"/>
            <a:ext cx="220413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Ⅲ.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교육과정 및 수업 사례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ECA113-AFD8-317E-B712-4EC0A1AE2733}"/>
              </a:ext>
            </a:extLst>
          </p:cNvPr>
          <p:cNvGrpSpPr/>
          <p:nvPr/>
        </p:nvGrpSpPr>
        <p:grpSpPr>
          <a:xfrm>
            <a:off x="549591" y="2105080"/>
            <a:ext cx="8044818" cy="1265306"/>
            <a:chOff x="549591" y="2105080"/>
            <a:chExt cx="8044818" cy="1265306"/>
          </a:xfrm>
        </p:grpSpPr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C7E1FFE8-B2CE-DD77-6C63-A3863E78F0AC}"/>
                </a:ext>
              </a:extLst>
            </p:cNvPr>
            <p:cNvSpPr/>
            <p:nvPr/>
          </p:nvSpPr>
          <p:spPr>
            <a:xfrm>
              <a:off x="549591" y="2105080"/>
              <a:ext cx="7488832" cy="1265306"/>
            </a:xfrm>
            <a:custGeom>
              <a:avLst/>
              <a:gdLst>
                <a:gd name="connsiteX0" fmla="*/ 3439382 w 3753421"/>
                <a:gd name="connsiteY0" fmla="*/ 0 h 634174"/>
                <a:gd name="connsiteX1" fmla="*/ 1131094 w 3753421"/>
                <a:gd name="connsiteY1" fmla="*/ 0 h 634174"/>
                <a:gd name="connsiteX2" fmla="*/ 907352 w 3753421"/>
                <a:gd name="connsiteY2" fmla="*/ 120110 h 634174"/>
                <a:gd name="connsiteX3" fmla="*/ 907352 w 3753421"/>
                <a:gd name="connsiteY3" fmla="*/ 120110 h 634174"/>
                <a:gd name="connsiteX4" fmla="*/ 907066 w 3753421"/>
                <a:gd name="connsiteY4" fmla="*/ 120587 h 634174"/>
                <a:gd name="connsiteX5" fmla="*/ 894302 w 3753421"/>
                <a:gd name="connsiteY5" fmla="*/ 141923 h 634174"/>
                <a:gd name="connsiteX6" fmla="*/ 566452 w 3753421"/>
                <a:gd name="connsiteY6" fmla="*/ 126873 h 634174"/>
                <a:gd name="connsiteX7" fmla="*/ 565880 w 3753421"/>
                <a:gd name="connsiteY7" fmla="*/ 126016 h 634174"/>
                <a:gd name="connsiteX8" fmla="*/ 565880 w 3753421"/>
                <a:gd name="connsiteY8" fmla="*/ 126016 h 634174"/>
                <a:gd name="connsiteX9" fmla="*/ 565880 w 3753421"/>
                <a:gd name="connsiteY9" fmla="*/ 126016 h 634174"/>
                <a:gd name="connsiteX10" fmla="*/ 314230 w 3753421"/>
                <a:gd name="connsiteY10" fmla="*/ 0 h 634174"/>
                <a:gd name="connsiteX11" fmla="*/ 0 w 3753421"/>
                <a:gd name="connsiteY11" fmla="*/ 314230 h 634174"/>
                <a:gd name="connsiteX12" fmla="*/ 0 w 3753421"/>
                <a:gd name="connsiteY12" fmla="*/ 317087 h 634174"/>
                <a:gd name="connsiteX13" fmla="*/ 0 w 3753421"/>
                <a:gd name="connsiteY13" fmla="*/ 319945 h 634174"/>
                <a:gd name="connsiteX14" fmla="*/ 314230 w 3753421"/>
                <a:gd name="connsiteY14" fmla="*/ 634079 h 634174"/>
                <a:gd name="connsiteX15" fmla="*/ 565785 w 3753421"/>
                <a:gd name="connsiteY15" fmla="*/ 508159 h 634174"/>
                <a:gd name="connsiteX16" fmla="*/ 565785 w 3753421"/>
                <a:gd name="connsiteY16" fmla="*/ 508159 h 634174"/>
                <a:gd name="connsiteX17" fmla="*/ 565785 w 3753421"/>
                <a:gd name="connsiteY17" fmla="*/ 508159 h 634174"/>
                <a:gd name="connsiteX18" fmla="*/ 566357 w 3753421"/>
                <a:gd name="connsiteY18" fmla="*/ 507301 h 634174"/>
                <a:gd name="connsiteX19" fmla="*/ 894207 w 3753421"/>
                <a:gd name="connsiteY19" fmla="*/ 492252 h 634174"/>
                <a:gd name="connsiteX20" fmla="*/ 906971 w 3753421"/>
                <a:gd name="connsiteY20" fmla="*/ 513588 h 634174"/>
                <a:gd name="connsiteX21" fmla="*/ 907256 w 3753421"/>
                <a:gd name="connsiteY21" fmla="*/ 514064 h 634174"/>
                <a:gd name="connsiteX22" fmla="*/ 907256 w 3753421"/>
                <a:gd name="connsiteY22" fmla="*/ 514064 h 634174"/>
                <a:gd name="connsiteX23" fmla="*/ 1130999 w 3753421"/>
                <a:gd name="connsiteY23" fmla="*/ 634175 h 634174"/>
                <a:gd name="connsiteX24" fmla="*/ 3439287 w 3753421"/>
                <a:gd name="connsiteY24" fmla="*/ 634175 h 634174"/>
                <a:gd name="connsiteX25" fmla="*/ 3753422 w 3753421"/>
                <a:gd name="connsiteY25" fmla="*/ 320040 h 634174"/>
                <a:gd name="connsiteX26" fmla="*/ 3753422 w 3753421"/>
                <a:gd name="connsiteY26" fmla="*/ 320040 h 634174"/>
                <a:gd name="connsiteX27" fmla="*/ 3753422 w 3753421"/>
                <a:gd name="connsiteY27" fmla="*/ 314325 h 634174"/>
                <a:gd name="connsiteX28" fmla="*/ 3753422 w 3753421"/>
                <a:gd name="connsiteY28" fmla="*/ 314325 h 634174"/>
                <a:gd name="connsiteX29" fmla="*/ 3439382 w 3753421"/>
                <a:gd name="connsiteY29" fmla="*/ 0 h 634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53421" h="634174">
                  <a:moveTo>
                    <a:pt x="3439382" y="0"/>
                  </a:moveTo>
                  <a:lnTo>
                    <a:pt x="1131094" y="0"/>
                  </a:lnTo>
                  <a:cubicBezTo>
                    <a:pt x="1037749" y="0"/>
                    <a:pt x="955453" y="47720"/>
                    <a:pt x="907352" y="120110"/>
                  </a:cubicBezTo>
                  <a:lnTo>
                    <a:pt x="907352" y="120110"/>
                  </a:lnTo>
                  <a:cubicBezTo>
                    <a:pt x="907352" y="120110"/>
                    <a:pt x="907161" y="120396"/>
                    <a:pt x="907066" y="120587"/>
                  </a:cubicBezTo>
                  <a:cubicBezTo>
                    <a:pt x="902494" y="127445"/>
                    <a:pt x="898208" y="134588"/>
                    <a:pt x="894302" y="141923"/>
                  </a:cubicBezTo>
                  <a:cubicBezTo>
                    <a:pt x="793623" y="305753"/>
                    <a:pt x="709327" y="324993"/>
                    <a:pt x="566452" y="126873"/>
                  </a:cubicBezTo>
                  <a:cubicBezTo>
                    <a:pt x="566261" y="126587"/>
                    <a:pt x="566071" y="126302"/>
                    <a:pt x="565880" y="126016"/>
                  </a:cubicBezTo>
                  <a:cubicBezTo>
                    <a:pt x="565880" y="126016"/>
                    <a:pt x="565880" y="126016"/>
                    <a:pt x="565880" y="126016"/>
                  </a:cubicBezTo>
                  <a:lnTo>
                    <a:pt x="565880" y="126016"/>
                  </a:lnTo>
                  <a:cubicBezTo>
                    <a:pt x="508445" y="49435"/>
                    <a:pt x="417100" y="0"/>
                    <a:pt x="314230" y="0"/>
                  </a:cubicBezTo>
                  <a:cubicBezTo>
                    <a:pt x="140684" y="0"/>
                    <a:pt x="0" y="140684"/>
                    <a:pt x="0" y="314230"/>
                  </a:cubicBezTo>
                  <a:cubicBezTo>
                    <a:pt x="0" y="315182"/>
                    <a:pt x="0" y="316135"/>
                    <a:pt x="0" y="317087"/>
                  </a:cubicBezTo>
                  <a:cubicBezTo>
                    <a:pt x="0" y="318040"/>
                    <a:pt x="0" y="318992"/>
                    <a:pt x="0" y="319945"/>
                  </a:cubicBezTo>
                  <a:cubicBezTo>
                    <a:pt x="0" y="493490"/>
                    <a:pt x="140684" y="634079"/>
                    <a:pt x="314230" y="634079"/>
                  </a:cubicBezTo>
                  <a:cubicBezTo>
                    <a:pt x="417100" y="634079"/>
                    <a:pt x="508445" y="584645"/>
                    <a:pt x="565785" y="508159"/>
                  </a:cubicBezTo>
                  <a:lnTo>
                    <a:pt x="565785" y="508159"/>
                  </a:lnTo>
                  <a:cubicBezTo>
                    <a:pt x="565785" y="508159"/>
                    <a:pt x="565785" y="508159"/>
                    <a:pt x="565785" y="508159"/>
                  </a:cubicBezTo>
                  <a:cubicBezTo>
                    <a:pt x="565976" y="507873"/>
                    <a:pt x="566166" y="507587"/>
                    <a:pt x="566357" y="507301"/>
                  </a:cubicBezTo>
                  <a:cubicBezTo>
                    <a:pt x="709232" y="309182"/>
                    <a:pt x="793528" y="328327"/>
                    <a:pt x="894207" y="492252"/>
                  </a:cubicBezTo>
                  <a:cubicBezTo>
                    <a:pt x="898112" y="499586"/>
                    <a:pt x="902399" y="506730"/>
                    <a:pt x="906971" y="513588"/>
                  </a:cubicBezTo>
                  <a:cubicBezTo>
                    <a:pt x="907066" y="513779"/>
                    <a:pt x="907161" y="513969"/>
                    <a:pt x="907256" y="514064"/>
                  </a:cubicBezTo>
                  <a:lnTo>
                    <a:pt x="907256" y="514064"/>
                  </a:lnTo>
                  <a:cubicBezTo>
                    <a:pt x="955358" y="586359"/>
                    <a:pt x="1037654" y="634175"/>
                    <a:pt x="1130999" y="634175"/>
                  </a:cubicBezTo>
                  <a:lnTo>
                    <a:pt x="3439287" y="634175"/>
                  </a:lnTo>
                  <a:cubicBezTo>
                    <a:pt x="3612833" y="634175"/>
                    <a:pt x="3753422" y="493490"/>
                    <a:pt x="3753422" y="320040"/>
                  </a:cubicBezTo>
                  <a:lnTo>
                    <a:pt x="3753422" y="320040"/>
                  </a:lnTo>
                  <a:lnTo>
                    <a:pt x="3753422" y="314325"/>
                  </a:lnTo>
                  <a:lnTo>
                    <a:pt x="3753422" y="314325"/>
                  </a:lnTo>
                  <a:cubicBezTo>
                    <a:pt x="3753517" y="140684"/>
                    <a:pt x="3612833" y="0"/>
                    <a:pt x="3439382" y="0"/>
                  </a:cubicBezTo>
                  <a:close/>
                </a:path>
              </a:pathLst>
            </a:custGeom>
            <a:solidFill>
              <a:srgbClr val="3675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CD1B98-7229-C2FB-B0DD-362BDACAE7B6}"/>
                </a:ext>
              </a:extLst>
            </p:cNvPr>
            <p:cNvSpPr txBox="1"/>
            <p:nvPr/>
          </p:nvSpPr>
          <p:spPr>
            <a:xfrm>
              <a:off x="860945" y="2491512"/>
              <a:ext cx="623569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rPr>
                <a:t>초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rPr>
                <a:t>·</a:t>
              </a: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rPr>
                <a:t>중등</a:t>
              </a:r>
              <a:endParaRPr kumimoji="0" lang="en-US" altLang="ko-KR" sz="1600" b="1" i="0" u="none" strike="noStrike" kern="1200" cap="none" spc="0" normalizeH="0" baseline="0" noProof="0" dirty="0">
                <a:ln>
                  <a:solidFill>
                    <a:srgbClr val="4F81BD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rPr>
                <a:t>연계</a:t>
              </a:r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6E11E80E-FDC2-FA40-06C8-EF1D9B5575C3}"/>
                </a:ext>
              </a:extLst>
            </p:cNvPr>
            <p:cNvSpPr/>
            <p:nvPr/>
          </p:nvSpPr>
          <p:spPr>
            <a:xfrm>
              <a:off x="622402" y="2187404"/>
              <a:ext cx="1100659" cy="1100658"/>
            </a:xfrm>
            <a:prstGeom prst="ellipse">
              <a:avLst/>
            </a:prstGeom>
            <a:noFill/>
            <a:ln w="25400" cap="flat" cmpd="sng" algn="ctr">
              <a:solidFill>
                <a:srgbClr val="3068A0"/>
              </a:solidFill>
              <a:prstDash val="sysDot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7" name="자유형: 도형 26">
              <a:extLst>
                <a:ext uri="{FF2B5EF4-FFF2-40B4-BE49-F238E27FC236}">
                  <a16:creationId xmlns:a16="http://schemas.microsoft.com/office/drawing/2014/main" id="{BFD99ACE-79BD-3550-F26B-FC06C56BE43B}"/>
                </a:ext>
              </a:extLst>
            </p:cNvPr>
            <p:cNvSpPr/>
            <p:nvPr/>
          </p:nvSpPr>
          <p:spPr>
            <a:xfrm rot="16200000">
              <a:off x="2098644" y="2601224"/>
              <a:ext cx="1265305" cy="273018"/>
            </a:xfrm>
            <a:custGeom>
              <a:avLst/>
              <a:gdLst>
                <a:gd name="connsiteX0" fmla="*/ 1265305 w 1265305"/>
                <a:gd name="connsiteY0" fmla="*/ 182318 h 273018"/>
                <a:gd name="connsiteX1" fmla="*/ 1265305 w 1265305"/>
                <a:gd name="connsiteY1" fmla="*/ 273018 h 273018"/>
                <a:gd name="connsiteX2" fmla="*/ 1082987 w 1265305"/>
                <a:gd name="connsiteY2" fmla="*/ 90700 h 273018"/>
                <a:gd name="connsiteX3" fmla="*/ 182318 w 1265305"/>
                <a:gd name="connsiteY3" fmla="*/ 90700 h 273018"/>
                <a:gd name="connsiteX4" fmla="*/ 0 w 1265305"/>
                <a:gd name="connsiteY4" fmla="*/ 273018 h 273018"/>
                <a:gd name="connsiteX5" fmla="*/ 0 w 1265305"/>
                <a:gd name="connsiteY5" fmla="*/ 182318 h 273018"/>
                <a:gd name="connsiteX6" fmla="*/ 182318 w 1265305"/>
                <a:gd name="connsiteY6" fmla="*/ 0 h 273018"/>
                <a:gd name="connsiteX7" fmla="*/ 1082987 w 1265305"/>
                <a:gd name="connsiteY7" fmla="*/ 0 h 273018"/>
                <a:gd name="connsiteX8" fmla="*/ 1265305 w 1265305"/>
                <a:gd name="connsiteY8" fmla="*/ 182318 h 27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5305" h="273018">
                  <a:moveTo>
                    <a:pt x="1265305" y="182318"/>
                  </a:moveTo>
                  <a:lnTo>
                    <a:pt x="1265305" y="273018"/>
                  </a:lnTo>
                  <a:cubicBezTo>
                    <a:pt x="1265305" y="172327"/>
                    <a:pt x="1183678" y="90700"/>
                    <a:pt x="1082987" y="90700"/>
                  </a:cubicBezTo>
                  <a:lnTo>
                    <a:pt x="182318" y="90700"/>
                  </a:lnTo>
                  <a:cubicBezTo>
                    <a:pt x="81627" y="90700"/>
                    <a:pt x="0" y="172327"/>
                    <a:pt x="0" y="273018"/>
                  </a:cubicBezTo>
                  <a:lnTo>
                    <a:pt x="0" y="182318"/>
                  </a:lnTo>
                  <a:cubicBezTo>
                    <a:pt x="0" y="81627"/>
                    <a:pt x="81627" y="0"/>
                    <a:pt x="182318" y="0"/>
                  </a:cubicBezTo>
                  <a:lnTo>
                    <a:pt x="1082987" y="0"/>
                  </a:lnTo>
                  <a:cubicBezTo>
                    <a:pt x="1183678" y="0"/>
                    <a:pt x="1265305" y="81627"/>
                    <a:pt x="1265305" y="182318"/>
                  </a:cubicBezTo>
                  <a:close/>
                </a:path>
              </a:pathLst>
            </a:custGeom>
            <a:solidFill>
              <a:srgbClr val="3068A0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sp>
          <p:nvSpPr>
            <p:cNvPr id="28" name="사각형: 둥근 위쪽 모서리 27">
              <a:extLst>
                <a:ext uri="{FF2B5EF4-FFF2-40B4-BE49-F238E27FC236}">
                  <a16:creationId xmlns:a16="http://schemas.microsoft.com/office/drawing/2014/main" id="{0537DC6D-B1FE-E5B8-1CAA-63F821CD0EB7}"/>
                </a:ext>
              </a:extLst>
            </p:cNvPr>
            <p:cNvSpPr/>
            <p:nvPr/>
          </p:nvSpPr>
          <p:spPr>
            <a:xfrm rot="16200000">
              <a:off x="4994883" y="-229141"/>
              <a:ext cx="1265305" cy="5933747"/>
            </a:xfrm>
            <a:prstGeom prst="round2SameRect">
              <a:avLst>
                <a:gd name="adj1" fmla="val 14409"/>
                <a:gd name="adj2" fmla="val 50000"/>
              </a:avLst>
            </a:prstGeom>
            <a:solidFill>
              <a:srgbClr val="D0DFE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114E0C90-C4FC-DEA3-D066-5D6182C0823C}"/>
                </a:ext>
              </a:extLst>
            </p:cNvPr>
            <p:cNvGrpSpPr/>
            <p:nvPr/>
          </p:nvGrpSpPr>
          <p:grpSpPr>
            <a:xfrm>
              <a:off x="7581610" y="2400477"/>
              <a:ext cx="683967" cy="674512"/>
              <a:chOff x="4367215" y="3228975"/>
              <a:chExt cx="404812" cy="399216"/>
            </a:xfrm>
          </p:grpSpPr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F0749273-99D5-4B3D-62F4-E650E124ED0C}"/>
                  </a:ext>
                </a:extLst>
              </p:cNvPr>
              <p:cNvSpPr/>
              <p:nvPr/>
            </p:nvSpPr>
            <p:spPr>
              <a:xfrm>
                <a:off x="4367215" y="3386137"/>
                <a:ext cx="404812" cy="142875"/>
              </a:xfrm>
              <a:custGeom>
                <a:avLst/>
                <a:gdLst>
                  <a:gd name="connsiteX0" fmla="*/ 46673 w 404812"/>
                  <a:gd name="connsiteY0" fmla="*/ 64294 h 142875"/>
                  <a:gd name="connsiteX1" fmla="*/ 0 w 404812"/>
                  <a:gd name="connsiteY1" fmla="*/ 64294 h 142875"/>
                  <a:gd name="connsiteX2" fmla="*/ 0 w 404812"/>
                  <a:gd name="connsiteY2" fmla="*/ 123825 h 142875"/>
                  <a:gd name="connsiteX3" fmla="*/ 19050 w 404812"/>
                  <a:gd name="connsiteY3" fmla="*/ 142875 h 142875"/>
                  <a:gd name="connsiteX4" fmla="*/ 41910 w 404812"/>
                  <a:gd name="connsiteY4" fmla="*/ 142875 h 142875"/>
                  <a:gd name="connsiteX5" fmla="*/ 46673 w 404812"/>
                  <a:gd name="connsiteY5" fmla="*/ 138398 h 142875"/>
                  <a:gd name="connsiteX6" fmla="*/ 51435 w 404812"/>
                  <a:gd name="connsiteY6" fmla="*/ 69437 h 142875"/>
                  <a:gd name="connsiteX7" fmla="*/ 46673 w 404812"/>
                  <a:gd name="connsiteY7" fmla="*/ 64294 h 142875"/>
                  <a:gd name="connsiteX8" fmla="*/ 51149 w 404812"/>
                  <a:gd name="connsiteY8" fmla="*/ 0 h 142875"/>
                  <a:gd name="connsiteX9" fmla="*/ 19050 w 404812"/>
                  <a:gd name="connsiteY9" fmla="*/ 0 h 142875"/>
                  <a:gd name="connsiteX10" fmla="*/ 0 w 404812"/>
                  <a:gd name="connsiteY10" fmla="*/ 19050 h 142875"/>
                  <a:gd name="connsiteX11" fmla="*/ 0 w 404812"/>
                  <a:gd name="connsiteY11" fmla="*/ 40481 h 142875"/>
                  <a:gd name="connsiteX12" fmla="*/ 48959 w 404812"/>
                  <a:gd name="connsiteY12" fmla="*/ 40481 h 142875"/>
                  <a:gd name="connsiteX13" fmla="*/ 53721 w 404812"/>
                  <a:gd name="connsiteY13" fmla="*/ 36100 h 142875"/>
                  <a:gd name="connsiteX14" fmla="*/ 55912 w 404812"/>
                  <a:gd name="connsiteY14" fmla="*/ 5144 h 142875"/>
                  <a:gd name="connsiteX15" fmla="*/ 51149 w 404812"/>
                  <a:gd name="connsiteY15" fmla="*/ 0 h 142875"/>
                  <a:gd name="connsiteX16" fmla="*/ 385763 w 404812"/>
                  <a:gd name="connsiteY16" fmla="*/ 0 h 142875"/>
                  <a:gd name="connsiteX17" fmla="*/ 353663 w 404812"/>
                  <a:gd name="connsiteY17" fmla="*/ 0 h 142875"/>
                  <a:gd name="connsiteX18" fmla="*/ 348901 w 404812"/>
                  <a:gd name="connsiteY18" fmla="*/ 5144 h 142875"/>
                  <a:gd name="connsiteX19" fmla="*/ 351092 w 404812"/>
                  <a:gd name="connsiteY19" fmla="*/ 36100 h 142875"/>
                  <a:gd name="connsiteX20" fmla="*/ 355854 w 404812"/>
                  <a:gd name="connsiteY20" fmla="*/ 40481 h 142875"/>
                  <a:gd name="connsiteX21" fmla="*/ 404813 w 404812"/>
                  <a:gd name="connsiteY21" fmla="*/ 40481 h 142875"/>
                  <a:gd name="connsiteX22" fmla="*/ 404813 w 404812"/>
                  <a:gd name="connsiteY22" fmla="*/ 19050 h 142875"/>
                  <a:gd name="connsiteX23" fmla="*/ 385763 w 404812"/>
                  <a:gd name="connsiteY23" fmla="*/ 0 h 142875"/>
                  <a:gd name="connsiteX24" fmla="*/ 353378 w 404812"/>
                  <a:gd name="connsiteY24" fmla="*/ 69437 h 142875"/>
                  <a:gd name="connsiteX25" fmla="*/ 358140 w 404812"/>
                  <a:gd name="connsiteY25" fmla="*/ 138398 h 142875"/>
                  <a:gd name="connsiteX26" fmla="*/ 362903 w 404812"/>
                  <a:gd name="connsiteY26" fmla="*/ 142875 h 142875"/>
                  <a:gd name="connsiteX27" fmla="*/ 385763 w 404812"/>
                  <a:gd name="connsiteY27" fmla="*/ 142875 h 142875"/>
                  <a:gd name="connsiteX28" fmla="*/ 404813 w 404812"/>
                  <a:gd name="connsiteY28" fmla="*/ 123825 h 142875"/>
                  <a:gd name="connsiteX29" fmla="*/ 404813 w 404812"/>
                  <a:gd name="connsiteY29" fmla="*/ 64294 h 142875"/>
                  <a:gd name="connsiteX30" fmla="*/ 358140 w 404812"/>
                  <a:gd name="connsiteY30" fmla="*/ 64294 h 142875"/>
                  <a:gd name="connsiteX31" fmla="*/ 353378 w 404812"/>
                  <a:gd name="connsiteY31" fmla="*/ 69437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4812" h="142875">
                    <a:moveTo>
                      <a:pt x="46673" y="64294"/>
                    </a:moveTo>
                    <a:lnTo>
                      <a:pt x="0" y="64294"/>
                    </a:lnTo>
                    <a:lnTo>
                      <a:pt x="0" y="123825"/>
                    </a:lnTo>
                    <a:cubicBezTo>
                      <a:pt x="0" y="134303"/>
                      <a:pt x="8573" y="142875"/>
                      <a:pt x="19050" y="142875"/>
                    </a:cubicBezTo>
                    <a:lnTo>
                      <a:pt x="41910" y="142875"/>
                    </a:lnTo>
                    <a:cubicBezTo>
                      <a:pt x="44387" y="142875"/>
                      <a:pt x="46482" y="140875"/>
                      <a:pt x="46673" y="138398"/>
                    </a:cubicBezTo>
                    <a:cubicBezTo>
                      <a:pt x="48387" y="113729"/>
                      <a:pt x="49911" y="92107"/>
                      <a:pt x="51435" y="69437"/>
                    </a:cubicBezTo>
                    <a:cubicBezTo>
                      <a:pt x="51626" y="66675"/>
                      <a:pt x="49435" y="64294"/>
                      <a:pt x="46673" y="64294"/>
                    </a:cubicBezTo>
                    <a:close/>
                    <a:moveTo>
                      <a:pt x="51149" y="0"/>
                    </a:moveTo>
                    <a:lnTo>
                      <a:pt x="19050" y="0"/>
                    </a:lnTo>
                    <a:cubicBezTo>
                      <a:pt x="8573" y="0"/>
                      <a:pt x="0" y="8572"/>
                      <a:pt x="0" y="19050"/>
                    </a:cubicBezTo>
                    <a:lnTo>
                      <a:pt x="0" y="40481"/>
                    </a:lnTo>
                    <a:lnTo>
                      <a:pt x="48959" y="40481"/>
                    </a:lnTo>
                    <a:cubicBezTo>
                      <a:pt x="51435" y="40481"/>
                      <a:pt x="53531" y="38576"/>
                      <a:pt x="53721" y="36100"/>
                    </a:cubicBezTo>
                    <a:cubicBezTo>
                      <a:pt x="54388" y="26384"/>
                      <a:pt x="55150" y="16097"/>
                      <a:pt x="55912" y="5144"/>
                    </a:cubicBezTo>
                    <a:cubicBezTo>
                      <a:pt x="56102" y="2381"/>
                      <a:pt x="53912" y="0"/>
                      <a:pt x="51149" y="0"/>
                    </a:cubicBezTo>
                    <a:close/>
                    <a:moveTo>
                      <a:pt x="385763" y="0"/>
                    </a:moveTo>
                    <a:lnTo>
                      <a:pt x="353663" y="0"/>
                    </a:lnTo>
                    <a:cubicBezTo>
                      <a:pt x="350901" y="0"/>
                      <a:pt x="348710" y="2381"/>
                      <a:pt x="348901" y="5144"/>
                    </a:cubicBezTo>
                    <a:cubicBezTo>
                      <a:pt x="349663" y="16097"/>
                      <a:pt x="350330" y="26384"/>
                      <a:pt x="351092" y="36100"/>
                    </a:cubicBezTo>
                    <a:cubicBezTo>
                      <a:pt x="351282" y="38576"/>
                      <a:pt x="353378" y="40481"/>
                      <a:pt x="355854" y="40481"/>
                    </a:cubicBezTo>
                    <a:lnTo>
                      <a:pt x="404813" y="40481"/>
                    </a:lnTo>
                    <a:lnTo>
                      <a:pt x="404813" y="19050"/>
                    </a:lnTo>
                    <a:cubicBezTo>
                      <a:pt x="404813" y="8572"/>
                      <a:pt x="396240" y="0"/>
                      <a:pt x="385763" y="0"/>
                    </a:cubicBezTo>
                    <a:close/>
                    <a:moveTo>
                      <a:pt x="353378" y="69437"/>
                    </a:moveTo>
                    <a:cubicBezTo>
                      <a:pt x="354997" y="92107"/>
                      <a:pt x="356425" y="113729"/>
                      <a:pt x="358140" y="138398"/>
                    </a:cubicBezTo>
                    <a:cubicBezTo>
                      <a:pt x="358331" y="140875"/>
                      <a:pt x="360426" y="142875"/>
                      <a:pt x="362903" y="142875"/>
                    </a:cubicBezTo>
                    <a:lnTo>
                      <a:pt x="385763" y="142875"/>
                    </a:lnTo>
                    <a:cubicBezTo>
                      <a:pt x="396240" y="142875"/>
                      <a:pt x="404813" y="134303"/>
                      <a:pt x="404813" y="123825"/>
                    </a:cubicBezTo>
                    <a:lnTo>
                      <a:pt x="404813" y="64294"/>
                    </a:lnTo>
                    <a:lnTo>
                      <a:pt x="358140" y="64294"/>
                    </a:lnTo>
                    <a:cubicBezTo>
                      <a:pt x="355378" y="64294"/>
                      <a:pt x="353187" y="66675"/>
                      <a:pt x="353378" y="69437"/>
                    </a:cubicBezTo>
                    <a:close/>
                  </a:path>
                </a:pathLst>
              </a:custGeom>
              <a:solidFill>
                <a:srgbClr val="3675B5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6A3E7B04-C4A0-2860-6802-574C7DD6420A}"/>
                  </a:ext>
                </a:extLst>
              </p:cNvPr>
              <p:cNvSpPr/>
              <p:nvPr/>
            </p:nvSpPr>
            <p:spPr>
              <a:xfrm>
                <a:off x="4433984" y="3228975"/>
                <a:ext cx="270981" cy="399216"/>
              </a:xfrm>
              <a:custGeom>
                <a:avLst/>
                <a:gdLst>
                  <a:gd name="connsiteX0" fmla="*/ 59719 w 270981"/>
                  <a:gd name="connsiteY0" fmla="*/ 214313 h 399216"/>
                  <a:gd name="connsiteX1" fmla="*/ 211453 w 270981"/>
                  <a:gd name="connsiteY1" fmla="*/ 214313 h 399216"/>
                  <a:gd name="connsiteX2" fmla="*/ 254601 w 270981"/>
                  <a:gd name="connsiteY2" fmla="*/ 171164 h 399216"/>
                  <a:gd name="connsiteX3" fmla="*/ 254601 w 270981"/>
                  <a:gd name="connsiteY3" fmla="*/ 90488 h 399216"/>
                  <a:gd name="connsiteX4" fmla="*/ 235551 w 270981"/>
                  <a:gd name="connsiteY4" fmla="*/ 71438 h 399216"/>
                  <a:gd name="connsiteX5" fmla="*/ 202213 w 270981"/>
                  <a:gd name="connsiteY5" fmla="*/ 71438 h 399216"/>
                  <a:gd name="connsiteX6" fmla="*/ 202213 w 270981"/>
                  <a:gd name="connsiteY6" fmla="*/ 66675 h 399216"/>
                  <a:gd name="connsiteX7" fmla="*/ 135538 w 270981"/>
                  <a:gd name="connsiteY7" fmla="*/ 0 h 399216"/>
                  <a:gd name="connsiteX8" fmla="*/ 68863 w 270981"/>
                  <a:gd name="connsiteY8" fmla="*/ 66675 h 399216"/>
                  <a:gd name="connsiteX9" fmla="*/ 68863 w 270981"/>
                  <a:gd name="connsiteY9" fmla="*/ 71438 h 399216"/>
                  <a:gd name="connsiteX10" fmla="*/ 35526 w 270981"/>
                  <a:gd name="connsiteY10" fmla="*/ 71438 h 399216"/>
                  <a:gd name="connsiteX11" fmla="*/ 16476 w 270981"/>
                  <a:gd name="connsiteY11" fmla="*/ 90488 h 399216"/>
                  <a:gd name="connsiteX12" fmla="*/ 16476 w 270981"/>
                  <a:gd name="connsiteY12" fmla="*/ 171164 h 399216"/>
                  <a:gd name="connsiteX13" fmla="*/ 59624 w 270981"/>
                  <a:gd name="connsiteY13" fmla="*/ 214313 h 399216"/>
                  <a:gd name="connsiteX14" fmla="*/ 135634 w 270981"/>
                  <a:gd name="connsiteY14" fmla="*/ 161925 h 399216"/>
                  <a:gd name="connsiteX15" fmla="*/ 111821 w 270981"/>
                  <a:gd name="connsiteY15" fmla="*/ 138113 h 399216"/>
                  <a:gd name="connsiteX16" fmla="*/ 135634 w 270981"/>
                  <a:gd name="connsiteY16" fmla="*/ 114300 h 399216"/>
                  <a:gd name="connsiteX17" fmla="*/ 159446 w 270981"/>
                  <a:gd name="connsiteY17" fmla="*/ 138113 h 399216"/>
                  <a:gd name="connsiteX18" fmla="*/ 135634 w 270981"/>
                  <a:gd name="connsiteY18" fmla="*/ 161925 h 399216"/>
                  <a:gd name="connsiteX19" fmla="*/ 97534 w 270981"/>
                  <a:gd name="connsiteY19" fmla="*/ 66675 h 399216"/>
                  <a:gd name="connsiteX20" fmla="*/ 135634 w 270981"/>
                  <a:gd name="connsiteY20" fmla="*/ 28575 h 399216"/>
                  <a:gd name="connsiteX21" fmla="*/ 173734 w 270981"/>
                  <a:gd name="connsiteY21" fmla="*/ 66675 h 399216"/>
                  <a:gd name="connsiteX22" fmla="*/ 173734 w 270981"/>
                  <a:gd name="connsiteY22" fmla="*/ 71438 h 399216"/>
                  <a:gd name="connsiteX23" fmla="*/ 97534 w 270981"/>
                  <a:gd name="connsiteY23" fmla="*/ 71438 h 399216"/>
                  <a:gd name="connsiteX24" fmla="*/ 97534 w 270981"/>
                  <a:gd name="connsiteY24" fmla="*/ 66675 h 399216"/>
                  <a:gd name="connsiteX25" fmla="*/ 262507 w 270981"/>
                  <a:gd name="connsiteY25" fmla="*/ 225552 h 399216"/>
                  <a:gd name="connsiteX26" fmla="*/ 254601 w 270981"/>
                  <a:gd name="connsiteY26" fmla="*/ 222314 h 399216"/>
                  <a:gd name="connsiteX27" fmla="*/ 211453 w 270981"/>
                  <a:gd name="connsiteY27" fmla="*/ 238125 h 399216"/>
                  <a:gd name="connsiteX28" fmla="*/ 59719 w 270981"/>
                  <a:gd name="connsiteY28" fmla="*/ 238125 h 399216"/>
                  <a:gd name="connsiteX29" fmla="*/ 16571 w 270981"/>
                  <a:gd name="connsiteY29" fmla="*/ 222314 h 399216"/>
                  <a:gd name="connsiteX30" fmla="*/ 8665 w 270981"/>
                  <a:gd name="connsiteY30" fmla="*/ 225552 h 399216"/>
                  <a:gd name="connsiteX31" fmla="*/ 93 w 270981"/>
                  <a:gd name="connsiteY31" fmla="*/ 348520 h 399216"/>
                  <a:gd name="connsiteX32" fmla="*/ 38002 w 270981"/>
                  <a:gd name="connsiteY32" fmla="*/ 393573 h 399216"/>
                  <a:gd name="connsiteX33" fmla="*/ 232979 w 270981"/>
                  <a:gd name="connsiteY33" fmla="*/ 393573 h 399216"/>
                  <a:gd name="connsiteX34" fmla="*/ 270889 w 270981"/>
                  <a:gd name="connsiteY34" fmla="*/ 348520 h 399216"/>
                  <a:gd name="connsiteX35" fmla="*/ 262316 w 270981"/>
                  <a:gd name="connsiteY35" fmla="*/ 225552 h 399216"/>
                  <a:gd name="connsiteX36" fmla="*/ 173734 w 270981"/>
                  <a:gd name="connsiteY36" fmla="*/ 338138 h 399216"/>
                  <a:gd name="connsiteX37" fmla="*/ 97534 w 270981"/>
                  <a:gd name="connsiteY37" fmla="*/ 338138 h 399216"/>
                  <a:gd name="connsiteX38" fmla="*/ 83246 w 270981"/>
                  <a:gd name="connsiteY38" fmla="*/ 323850 h 399216"/>
                  <a:gd name="connsiteX39" fmla="*/ 97534 w 270981"/>
                  <a:gd name="connsiteY39" fmla="*/ 309563 h 399216"/>
                  <a:gd name="connsiteX40" fmla="*/ 173734 w 270981"/>
                  <a:gd name="connsiteY40" fmla="*/ 309563 h 399216"/>
                  <a:gd name="connsiteX41" fmla="*/ 188021 w 270981"/>
                  <a:gd name="connsiteY41" fmla="*/ 323850 h 399216"/>
                  <a:gd name="connsiteX42" fmla="*/ 173734 w 270981"/>
                  <a:gd name="connsiteY42" fmla="*/ 338138 h 399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270981" h="399216">
                    <a:moveTo>
                      <a:pt x="59719" y="214313"/>
                    </a:moveTo>
                    <a:lnTo>
                      <a:pt x="211453" y="214313"/>
                    </a:lnTo>
                    <a:cubicBezTo>
                      <a:pt x="235265" y="214313"/>
                      <a:pt x="254601" y="194977"/>
                      <a:pt x="254601" y="171164"/>
                    </a:cubicBezTo>
                    <a:lnTo>
                      <a:pt x="254601" y="90488"/>
                    </a:lnTo>
                    <a:cubicBezTo>
                      <a:pt x="254601" y="80010"/>
                      <a:pt x="246028" y="71438"/>
                      <a:pt x="235551" y="71438"/>
                    </a:cubicBezTo>
                    <a:lnTo>
                      <a:pt x="202213" y="71438"/>
                    </a:lnTo>
                    <a:lnTo>
                      <a:pt x="202213" y="66675"/>
                    </a:lnTo>
                    <a:cubicBezTo>
                      <a:pt x="202213" y="29909"/>
                      <a:pt x="172305" y="0"/>
                      <a:pt x="135538" y="0"/>
                    </a:cubicBezTo>
                    <a:cubicBezTo>
                      <a:pt x="98772" y="0"/>
                      <a:pt x="68863" y="29909"/>
                      <a:pt x="68863" y="66675"/>
                    </a:cubicBezTo>
                    <a:lnTo>
                      <a:pt x="68863" y="71438"/>
                    </a:lnTo>
                    <a:lnTo>
                      <a:pt x="35526" y="71438"/>
                    </a:lnTo>
                    <a:cubicBezTo>
                      <a:pt x="25048" y="71438"/>
                      <a:pt x="16476" y="80010"/>
                      <a:pt x="16476" y="90488"/>
                    </a:cubicBezTo>
                    <a:lnTo>
                      <a:pt x="16476" y="171164"/>
                    </a:lnTo>
                    <a:cubicBezTo>
                      <a:pt x="16476" y="194977"/>
                      <a:pt x="35812" y="214313"/>
                      <a:pt x="59624" y="214313"/>
                    </a:cubicBezTo>
                    <a:close/>
                    <a:moveTo>
                      <a:pt x="135634" y="161925"/>
                    </a:moveTo>
                    <a:cubicBezTo>
                      <a:pt x="122489" y="161925"/>
                      <a:pt x="111821" y="151257"/>
                      <a:pt x="111821" y="138113"/>
                    </a:cubicBezTo>
                    <a:cubicBezTo>
                      <a:pt x="111821" y="124968"/>
                      <a:pt x="122489" y="114300"/>
                      <a:pt x="135634" y="114300"/>
                    </a:cubicBezTo>
                    <a:cubicBezTo>
                      <a:pt x="148778" y="114300"/>
                      <a:pt x="159446" y="124968"/>
                      <a:pt x="159446" y="138113"/>
                    </a:cubicBezTo>
                    <a:cubicBezTo>
                      <a:pt x="159446" y="151257"/>
                      <a:pt x="148778" y="161925"/>
                      <a:pt x="135634" y="161925"/>
                    </a:cubicBezTo>
                    <a:close/>
                    <a:moveTo>
                      <a:pt x="97534" y="66675"/>
                    </a:moveTo>
                    <a:cubicBezTo>
                      <a:pt x="97534" y="45625"/>
                      <a:pt x="114583" y="28575"/>
                      <a:pt x="135634" y="28575"/>
                    </a:cubicBezTo>
                    <a:cubicBezTo>
                      <a:pt x="156684" y="28575"/>
                      <a:pt x="173734" y="45625"/>
                      <a:pt x="173734" y="66675"/>
                    </a:cubicBezTo>
                    <a:lnTo>
                      <a:pt x="173734" y="71438"/>
                    </a:lnTo>
                    <a:lnTo>
                      <a:pt x="97534" y="71438"/>
                    </a:lnTo>
                    <a:lnTo>
                      <a:pt x="97534" y="66675"/>
                    </a:lnTo>
                    <a:close/>
                    <a:moveTo>
                      <a:pt x="262507" y="225552"/>
                    </a:moveTo>
                    <a:cubicBezTo>
                      <a:pt x="262221" y="221647"/>
                      <a:pt x="257649" y="219742"/>
                      <a:pt x="254601" y="222314"/>
                    </a:cubicBezTo>
                    <a:cubicBezTo>
                      <a:pt x="242980" y="232219"/>
                      <a:pt x="227931" y="238125"/>
                      <a:pt x="211453" y="238125"/>
                    </a:cubicBezTo>
                    <a:lnTo>
                      <a:pt x="59719" y="238125"/>
                    </a:lnTo>
                    <a:cubicBezTo>
                      <a:pt x="43241" y="238125"/>
                      <a:pt x="28287" y="232124"/>
                      <a:pt x="16571" y="222314"/>
                    </a:cubicBezTo>
                    <a:cubicBezTo>
                      <a:pt x="13523" y="219742"/>
                      <a:pt x="8951" y="221647"/>
                      <a:pt x="8665" y="225552"/>
                    </a:cubicBezTo>
                    <a:cubicBezTo>
                      <a:pt x="5998" y="264033"/>
                      <a:pt x="3617" y="298418"/>
                      <a:pt x="93" y="348520"/>
                    </a:cubicBezTo>
                    <a:cubicBezTo>
                      <a:pt x="-1431" y="370332"/>
                      <a:pt x="16000" y="391478"/>
                      <a:pt x="38002" y="393573"/>
                    </a:cubicBezTo>
                    <a:cubicBezTo>
                      <a:pt x="115822" y="401098"/>
                      <a:pt x="155160" y="401098"/>
                      <a:pt x="232979" y="393573"/>
                    </a:cubicBezTo>
                    <a:cubicBezTo>
                      <a:pt x="255077" y="391478"/>
                      <a:pt x="272413" y="370332"/>
                      <a:pt x="270889" y="348520"/>
                    </a:cubicBezTo>
                    <a:cubicBezTo>
                      <a:pt x="267364" y="298323"/>
                      <a:pt x="265078" y="264033"/>
                      <a:pt x="262316" y="225552"/>
                    </a:cubicBezTo>
                    <a:close/>
                    <a:moveTo>
                      <a:pt x="173734" y="338138"/>
                    </a:moveTo>
                    <a:lnTo>
                      <a:pt x="97534" y="338138"/>
                    </a:lnTo>
                    <a:cubicBezTo>
                      <a:pt x="89628" y="338138"/>
                      <a:pt x="83246" y="331756"/>
                      <a:pt x="83246" y="323850"/>
                    </a:cubicBezTo>
                    <a:cubicBezTo>
                      <a:pt x="83246" y="315944"/>
                      <a:pt x="89628" y="309563"/>
                      <a:pt x="97534" y="309563"/>
                    </a:cubicBezTo>
                    <a:lnTo>
                      <a:pt x="173734" y="309563"/>
                    </a:lnTo>
                    <a:cubicBezTo>
                      <a:pt x="181639" y="309563"/>
                      <a:pt x="188021" y="315944"/>
                      <a:pt x="188021" y="323850"/>
                    </a:cubicBezTo>
                    <a:cubicBezTo>
                      <a:pt x="188021" y="331756"/>
                      <a:pt x="181639" y="338138"/>
                      <a:pt x="173734" y="338138"/>
                    </a:cubicBezTo>
                    <a:close/>
                  </a:path>
                </a:pathLst>
              </a:custGeom>
              <a:solidFill>
                <a:srgbClr val="3675B5">
                  <a:alpha val="53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B4212C77-BCBE-3E7C-8D84-89103FB8040C}"/>
                </a:ext>
              </a:extLst>
            </p:cNvPr>
            <p:cNvGrpSpPr/>
            <p:nvPr/>
          </p:nvGrpSpPr>
          <p:grpSpPr>
            <a:xfrm>
              <a:off x="2816317" y="2503795"/>
              <a:ext cx="4670867" cy="467877"/>
              <a:chOff x="2816317" y="2484661"/>
              <a:chExt cx="4670867" cy="467877"/>
            </a:xfrm>
          </p:grpSpPr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DDC5933D-2576-A16A-B30B-7FE3B0383B64}"/>
                  </a:ext>
                </a:extLst>
              </p:cNvPr>
              <p:cNvGrpSpPr/>
              <p:nvPr/>
            </p:nvGrpSpPr>
            <p:grpSpPr>
              <a:xfrm>
                <a:off x="2816317" y="2484661"/>
                <a:ext cx="4670867" cy="200055"/>
                <a:chOff x="3351271" y="1943557"/>
                <a:chExt cx="4670867" cy="200055"/>
              </a:xfrm>
            </p:grpSpPr>
            <p:sp>
              <p:nvSpPr>
                <p:cNvPr id="41" name="Freeform 5">
                  <a:extLst>
                    <a:ext uri="{FF2B5EF4-FFF2-40B4-BE49-F238E27FC236}">
                      <a16:creationId xmlns:a16="http://schemas.microsoft.com/office/drawing/2014/main" id="{CBDA942E-EA67-3969-578F-D87E03B2F395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351271" y="1946346"/>
                  <a:ext cx="192029" cy="194476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A34FC987-B3F7-3AC3-6B75-05920D26A87E}"/>
                    </a:ext>
                  </a:extLst>
                </p:cNvPr>
                <p:cNvSpPr txBox="1"/>
                <p:nvPr/>
              </p:nvSpPr>
              <p:spPr>
                <a:xfrm>
                  <a:off x="3605864" y="1943557"/>
                  <a:ext cx="4416274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내용 체계표를 지식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이해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과정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기능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가치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태도로 범주화하여 제시</a:t>
                  </a:r>
                </a:p>
              </p:txBody>
            </p:sp>
          </p:grp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6B13348B-3AF9-9066-C768-6ABA55EBB084}"/>
                  </a:ext>
                </a:extLst>
              </p:cNvPr>
              <p:cNvGrpSpPr/>
              <p:nvPr/>
            </p:nvGrpSpPr>
            <p:grpSpPr>
              <a:xfrm>
                <a:off x="2816317" y="2752483"/>
                <a:ext cx="4257292" cy="200055"/>
                <a:chOff x="3351271" y="1943557"/>
                <a:chExt cx="4257292" cy="200055"/>
              </a:xfrm>
            </p:grpSpPr>
            <p:sp>
              <p:nvSpPr>
                <p:cNvPr id="45" name="Freeform 5">
                  <a:extLst>
                    <a:ext uri="{FF2B5EF4-FFF2-40B4-BE49-F238E27FC236}">
                      <a16:creationId xmlns:a16="http://schemas.microsoft.com/office/drawing/2014/main" id="{2FC117EE-BC11-0399-61EE-D091B5C2D02D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351271" y="1946346"/>
                  <a:ext cx="192029" cy="194476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1F3CF9C7-40A4-0424-E580-7E417A344B40}"/>
                    </a:ext>
                  </a:extLst>
                </p:cNvPr>
                <p:cNvSpPr txBox="1"/>
                <p:nvPr/>
              </p:nvSpPr>
              <p:spPr>
                <a:xfrm>
                  <a:off x="3605864" y="1943557"/>
                  <a:ext cx="4002699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초등 실과와 중등 기술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가정의 연계성을 내용 체계표로 제시 </a:t>
                  </a:r>
                </a:p>
              </p:txBody>
            </p:sp>
          </p:grp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3EC7A02B-85E1-E5BD-A9C7-221F4D609182}"/>
              </a:ext>
            </a:extLst>
          </p:cNvPr>
          <p:cNvGrpSpPr/>
          <p:nvPr/>
        </p:nvGrpSpPr>
        <p:grpSpPr>
          <a:xfrm>
            <a:off x="549591" y="3766407"/>
            <a:ext cx="8044818" cy="1265306"/>
            <a:chOff x="549591" y="3766407"/>
            <a:chExt cx="8044818" cy="1265306"/>
          </a:xfrm>
        </p:grpSpPr>
        <p:sp>
          <p:nvSpPr>
            <p:cNvPr id="35" name="자유형: 도형 34">
              <a:extLst>
                <a:ext uri="{FF2B5EF4-FFF2-40B4-BE49-F238E27FC236}">
                  <a16:creationId xmlns:a16="http://schemas.microsoft.com/office/drawing/2014/main" id="{60785D54-7ED9-A595-B46A-F124F9A3C79F}"/>
                </a:ext>
              </a:extLst>
            </p:cNvPr>
            <p:cNvSpPr/>
            <p:nvPr/>
          </p:nvSpPr>
          <p:spPr>
            <a:xfrm>
              <a:off x="549591" y="3766407"/>
              <a:ext cx="7488832" cy="1265306"/>
            </a:xfrm>
            <a:custGeom>
              <a:avLst/>
              <a:gdLst>
                <a:gd name="connsiteX0" fmla="*/ 3439382 w 3753421"/>
                <a:gd name="connsiteY0" fmla="*/ 0 h 634174"/>
                <a:gd name="connsiteX1" fmla="*/ 1131094 w 3753421"/>
                <a:gd name="connsiteY1" fmla="*/ 0 h 634174"/>
                <a:gd name="connsiteX2" fmla="*/ 907352 w 3753421"/>
                <a:gd name="connsiteY2" fmla="*/ 120110 h 634174"/>
                <a:gd name="connsiteX3" fmla="*/ 907352 w 3753421"/>
                <a:gd name="connsiteY3" fmla="*/ 120110 h 634174"/>
                <a:gd name="connsiteX4" fmla="*/ 907066 w 3753421"/>
                <a:gd name="connsiteY4" fmla="*/ 120587 h 634174"/>
                <a:gd name="connsiteX5" fmla="*/ 894302 w 3753421"/>
                <a:gd name="connsiteY5" fmla="*/ 141923 h 634174"/>
                <a:gd name="connsiteX6" fmla="*/ 566452 w 3753421"/>
                <a:gd name="connsiteY6" fmla="*/ 126873 h 634174"/>
                <a:gd name="connsiteX7" fmla="*/ 565880 w 3753421"/>
                <a:gd name="connsiteY7" fmla="*/ 126016 h 634174"/>
                <a:gd name="connsiteX8" fmla="*/ 565880 w 3753421"/>
                <a:gd name="connsiteY8" fmla="*/ 126016 h 634174"/>
                <a:gd name="connsiteX9" fmla="*/ 565880 w 3753421"/>
                <a:gd name="connsiteY9" fmla="*/ 126016 h 634174"/>
                <a:gd name="connsiteX10" fmla="*/ 314230 w 3753421"/>
                <a:gd name="connsiteY10" fmla="*/ 0 h 634174"/>
                <a:gd name="connsiteX11" fmla="*/ 0 w 3753421"/>
                <a:gd name="connsiteY11" fmla="*/ 314230 h 634174"/>
                <a:gd name="connsiteX12" fmla="*/ 0 w 3753421"/>
                <a:gd name="connsiteY12" fmla="*/ 317087 h 634174"/>
                <a:gd name="connsiteX13" fmla="*/ 0 w 3753421"/>
                <a:gd name="connsiteY13" fmla="*/ 319945 h 634174"/>
                <a:gd name="connsiteX14" fmla="*/ 314230 w 3753421"/>
                <a:gd name="connsiteY14" fmla="*/ 634079 h 634174"/>
                <a:gd name="connsiteX15" fmla="*/ 565785 w 3753421"/>
                <a:gd name="connsiteY15" fmla="*/ 508159 h 634174"/>
                <a:gd name="connsiteX16" fmla="*/ 565785 w 3753421"/>
                <a:gd name="connsiteY16" fmla="*/ 508159 h 634174"/>
                <a:gd name="connsiteX17" fmla="*/ 565785 w 3753421"/>
                <a:gd name="connsiteY17" fmla="*/ 508159 h 634174"/>
                <a:gd name="connsiteX18" fmla="*/ 566357 w 3753421"/>
                <a:gd name="connsiteY18" fmla="*/ 507301 h 634174"/>
                <a:gd name="connsiteX19" fmla="*/ 894207 w 3753421"/>
                <a:gd name="connsiteY19" fmla="*/ 492252 h 634174"/>
                <a:gd name="connsiteX20" fmla="*/ 906971 w 3753421"/>
                <a:gd name="connsiteY20" fmla="*/ 513588 h 634174"/>
                <a:gd name="connsiteX21" fmla="*/ 907256 w 3753421"/>
                <a:gd name="connsiteY21" fmla="*/ 514064 h 634174"/>
                <a:gd name="connsiteX22" fmla="*/ 907256 w 3753421"/>
                <a:gd name="connsiteY22" fmla="*/ 514064 h 634174"/>
                <a:gd name="connsiteX23" fmla="*/ 1130999 w 3753421"/>
                <a:gd name="connsiteY23" fmla="*/ 634175 h 634174"/>
                <a:gd name="connsiteX24" fmla="*/ 3439287 w 3753421"/>
                <a:gd name="connsiteY24" fmla="*/ 634175 h 634174"/>
                <a:gd name="connsiteX25" fmla="*/ 3753422 w 3753421"/>
                <a:gd name="connsiteY25" fmla="*/ 320040 h 634174"/>
                <a:gd name="connsiteX26" fmla="*/ 3753422 w 3753421"/>
                <a:gd name="connsiteY26" fmla="*/ 320040 h 634174"/>
                <a:gd name="connsiteX27" fmla="*/ 3753422 w 3753421"/>
                <a:gd name="connsiteY27" fmla="*/ 314325 h 634174"/>
                <a:gd name="connsiteX28" fmla="*/ 3753422 w 3753421"/>
                <a:gd name="connsiteY28" fmla="*/ 314325 h 634174"/>
                <a:gd name="connsiteX29" fmla="*/ 3439382 w 3753421"/>
                <a:gd name="connsiteY29" fmla="*/ 0 h 634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53421" h="634174">
                  <a:moveTo>
                    <a:pt x="3439382" y="0"/>
                  </a:moveTo>
                  <a:lnTo>
                    <a:pt x="1131094" y="0"/>
                  </a:lnTo>
                  <a:cubicBezTo>
                    <a:pt x="1037749" y="0"/>
                    <a:pt x="955453" y="47720"/>
                    <a:pt x="907352" y="120110"/>
                  </a:cubicBezTo>
                  <a:lnTo>
                    <a:pt x="907352" y="120110"/>
                  </a:lnTo>
                  <a:cubicBezTo>
                    <a:pt x="907352" y="120110"/>
                    <a:pt x="907161" y="120396"/>
                    <a:pt x="907066" y="120587"/>
                  </a:cubicBezTo>
                  <a:cubicBezTo>
                    <a:pt x="902494" y="127445"/>
                    <a:pt x="898208" y="134588"/>
                    <a:pt x="894302" y="141923"/>
                  </a:cubicBezTo>
                  <a:cubicBezTo>
                    <a:pt x="793623" y="305753"/>
                    <a:pt x="709327" y="324993"/>
                    <a:pt x="566452" y="126873"/>
                  </a:cubicBezTo>
                  <a:cubicBezTo>
                    <a:pt x="566261" y="126587"/>
                    <a:pt x="566071" y="126302"/>
                    <a:pt x="565880" y="126016"/>
                  </a:cubicBezTo>
                  <a:cubicBezTo>
                    <a:pt x="565880" y="126016"/>
                    <a:pt x="565880" y="126016"/>
                    <a:pt x="565880" y="126016"/>
                  </a:cubicBezTo>
                  <a:lnTo>
                    <a:pt x="565880" y="126016"/>
                  </a:lnTo>
                  <a:cubicBezTo>
                    <a:pt x="508445" y="49435"/>
                    <a:pt x="417100" y="0"/>
                    <a:pt x="314230" y="0"/>
                  </a:cubicBezTo>
                  <a:cubicBezTo>
                    <a:pt x="140684" y="0"/>
                    <a:pt x="0" y="140684"/>
                    <a:pt x="0" y="314230"/>
                  </a:cubicBezTo>
                  <a:cubicBezTo>
                    <a:pt x="0" y="315182"/>
                    <a:pt x="0" y="316135"/>
                    <a:pt x="0" y="317087"/>
                  </a:cubicBezTo>
                  <a:cubicBezTo>
                    <a:pt x="0" y="318040"/>
                    <a:pt x="0" y="318992"/>
                    <a:pt x="0" y="319945"/>
                  </a:cubicBezTo>
                  <a:cubicBezTo>
                    <a:pt x="0" y="493490"/>
                    <a:pt x="140684" y="634079"/>
                    <a:pt x="314230" y="634079"/>
                  </a:cubicBezTo>
                  <a:cubicBezTo>
                    <a:pt x="417100" y="634079"/>
                    <a:pt x="508445" y="584645"/>
                    <a:pt x="565785" y="508159"/>
                  </a:cubicBezTo>
                  <a:lnTo>
                    <a:pt x="565785" y="508159"/>
                  </a:lnTo>
                  <a:cubicBezTo>
                    <a:pt x="565785" y="508159"/>
                    <a:pt x="565785" y="508159"/>
                    <a:pt x="565785" y="508159"/>
                  </a:cubicBezTo>
                  <a:cubicBezTo>
                    <a:pt x="565976" y="507873"/>
                    <a:pt x="566166" y="507587"/>
                    <a:pt x="566357" y="507301"/>
                  </a:cubicBezTo>
                  <a:cubicBezTo>
                    <a:pt x="709232" y="309182"/>
                    <a:pt x="793528" y="328327"/>
                    <a:pt x="894207" y="492252"/>
                  </a:cubicBezTo>
                  <a:cubicBezTo>
                    <a:pt x="898112" y="499586"/>
                    <a:pt x="902399" y="506730"/>
                    <a:pt x="906971" y="513588"/>
                  </a:cubicBezTo>
                  <a:cubicBezTo>
                    <a:pt x="907066" y="513779"/>
                    <a:pt x="907161" y="513969"/>
                    <a:pt x="907256" y="514064"/>
                  </a:cubicBezTo>
                  <a:lnTo>
                    <a:pt x="907256" y="514064"/>
                  </a:lnTo>
                  <a:cubicBezTo>
                    <a:pt x="955358" y="586359"/>
                    <a:pt x="1037654" y="634175"/>
                    <a:pt x="1130999" y="634175"/>
                  </a:cubicBezTo>
                  <a:lnTo>
                    <a:pt x="3439287" y="634175"/>
                  </a:lnTo>
                  <a:cubicBezTo>
                    <a:pt x="3612833" y="634175"/>
                    <a:pt x="3753422" y="493490"/>
                    <a:pt x="3753422" y="320040"/>
                  </a:cubicBezTo>
                  <a:lnTo>
                    <a:pt x="3753422" y="320040"/>
                  </a:lnTo>
                  <a:lnTo>
                    <a:pt x="3753422" y="314325"/>
                  </a:lnTo>
                  <a:lnTo>
                    <a:pt x="3753422" y="314325"/>
                  </a:lnTo>
                  <a:cubicBezTo>
                    <a:pt x="3753517" y="140684"/>
                    <a:pt x="3612833" y="0"/>
                    <a:pt x="3439382" y="0"/>
                  </a:cubicBezTo>
                  <a:close/>
                </a:path>
              </a:pathLst>
            </a:custGeom>
            <a:solidFill>
              <a:srgbClr val="7162A2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144E58C-FED9-D5F2-2541-2B2C9C0F43D5}"/>
                </a:ext>
              </a:extLst>
            </p:cNvPr>
            <p:cNvSpPr txBox="1"/>
            <p:nvPr/>
          </p:nvSpPr>
          <p:spPr>
            <a:xfrm>
              <a:off x="741523" y="4152839"/>
              <a:ext cx="862417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rPr>
                <a:t>교과 역량 </a:t>
              </a:r>
            </a:p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rPr>
                <a:t>강조</a:t>
              </a:r>
            </a:p>
          </p:txBody>
        </p: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DD782F75-F9EB-7B36-4FA0-6D542A4CB07F}"/>
                </a:ext>
              </a:extLst>
            </p:cNvPr>
            <p:cNvSpPr/>
            <p:nvPr/>
          </p:nvSpPr>
          <p:spPr>
            <a:xfrm>
              <a:off x="622402" y="3848731"/>
              <a:ext cx="1100659" cy="1100658"/>
            </a:xfrm>
            <a:prstGeom prst="ellipse">
              <a:avLst/>
            </a:prstGeom>
            <a:noFill/>
            <a:ln w="25400" cap="flat" cmpd="sng" algn="ctr">
              <a:solidFill>
                <a:srgbClr val="5D5086"/>
              </a:solidFill>
              <a:prstDash val="sysDot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4305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8" name="자유형: 도형 37">
              <a:extLst>
                <a:ext uri="{FF2B5EF4-FFF2-40B4-BE49-F238E27FC236}">
                  <a16:creationId xmlns:a16="http://schemas.microsoft.com/office/drawing/2014/main" id="{58E31AA0-628E-15B6-7B99-DE9EA6EB566A}"/>
                </a:ext>
              </a:extLst>
            </p:cNvPr>
            <p:cNvSpPr/>
            <p:nvPr/>
          </p:nvSpPr>
          <p:spPr>
            <a:xfrm rot="16200000">
              <a:off x="2098644" y="4262551"/>
              <a:ext cx="1265305" cy="273018"/>
            </a:xfrm>
            <a:custGeom>
              <a:avLst/>
              <a:gdLst>
                <a:gd name="connsiteX0" fmla="*/ 1265305 w 1265305"/>
                <a:gd name="connsiteY0" fmla="*/ 182318 h 273018"/>
                <a:gd name="connsiteX1" fmla="*/ 1265305 w 1265305"/>
                <a:gd name="connsiteY1" fmla="*/ 273018 h 273018"/>
                <a:gd name="connsiteX2" fmla="*/ 1082987 w 1265305"/>
                <a:gd name="connsiteY2" fmla="*/ 90700 h 273018"/>
                <a:gd name="connsiteX3" fmla="*/ 182318 w 1265305"/>
                <a:gd name="connsiteY3" fmla="*/ 90700 h 273018"/>
                <a:gd name="connsiteX4" fmla="*/ 0 w 1265305"/>
                <a:gd name="connsiteY4" fmla="*/ 273018 h 273018"/>
                <a:gd name="connsiteX5" fmla="*/ 0 w 1265305"/>
                <a:gd name="connsiteY5" fmla="*/ 182318 h 273018"/>
                <a:gd name="connsiteX6" fmla="*/ 182318 w 1265305"/>
                <a:gd name="connsiteY6" fmla="*/ 0 h 273018"/>
                <a:gd name="connsiteX7" fmla="*/ 1082987 w 1265305"/>
                <a:gd name="connsiteY7" fmla="*/ 0 h 273018"/>
                <a:gd name="connsiteX8" fmla="*/ 1265305 w 1265305"/>
                <a:gd name="connsiteY8" fmla="*/ 182318 h 27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5305" h="273018">
                  <a:moveTo>
                    <a:pt x="1265305" y="182318"/>
                  </a:moveTo>
                  <a:lnTo>
                    <a:pt x="1265305" y="273018"/>
                  </a:lnTo>
                  <a:cubicBezTo>
                    <a:pt x="1265305" y="172327"/>
                    <a:pt x="1183678" y="90700"/>
                    <a:pt x="1082987" y="90700"/>
                  </a:cubicBezTo>
                  <a:lnTo>
                    <a:pt x="182318" y="90700"/>
                  </a:lnTo>
                  <a:cubicBezTo>
                    <a:pt x="81627" y="90700"/>
                    <a:pt x="0" y="172327"/>
                    <a:pt x="0" y="273018"/>
                  </a:cubicBezTo>
                  <a:lnTo>
                    <a:pt x="0" y="182318"/>
                  </a:lnTo>
                  <a:cubicBezTo>
                    <a:pt x="0" y="81627"/>
                    <a:pt x="81627" y="0"/>
                    <a:pt x="182318" y="0"/>
                  </a:cubicBezTo>
                  <a:lnTo>
                    <a:pt x="1082987" y="0"/>
                  </a:lnTo>
                  <a:cubicBezTo>
                    <a:pt x="1183678" y="0"/>
                    <a:pt x="1265305" y="81627"/>
                    <a:pt x="1265305" y="182318"/>
                  </a:cubicBezTo>
                  <a:close/>
                </a:path>
              </a:pathLst>
            </a:custGeom>
            <a:solidFill>
              <a:srgbClr val="5D5086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sp>
          <p:nvSpPr>
            <p:cNvPr id="39" name="사각형: 둥근 위쪽 모서리 38">
              <a:extLst>
                <a:ext uri="{FF2B5EF4-FFF2-40B4-BE49-F238E27FC236}">
                  <a16:creationId xmlns:a16="http://schemas.microsoft.com/office/drawing/2014/main" id="{0E6B46BF-A1DA-8F79-3061-E654ECEF8985}"/>
                </a:ext>
              </a:extLst>
            </p:cNvPr>
            <p:cNvSpPr/>
            <p:nvPr/>
          </p:nvSpPr>
          <p:spPr>
            <a:xfrm rot="16200000">
              <a:off x="4994883" y="1432186"/>
              <a:ext cx="1265305" cy="5933747"/>
            </a:xfrm>
            <a:prstGeom prst="round2SameRect">
              <a:avLst>
                <a:gd name="adj1" fmla="val 14409"/>
                <a:gd name="adj2" fmla="val 50000"/>
              </a:avLst>
            </a:prstGeom>
            <a:solidFill>
              <a:srgbClr val="DEDBE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F4CDD014-5860-E6FF-1232-1E3849483F93}"/>
                </a:ext>
              </a:extLst>
            </p:cNvPr>
            <p:cNvGrpSpPr/>
            <p:nvPr/>
          </p:nvGrpSpPr>
          <p:grpSpPr>
            <a:xfrm>
              <a:off x="7590252" y="4131445"/>
              <a:ext cx="669235" cy="535231"/>
              <a:chOff x="7590252" y="4134479"/>
              <a:chExt cx="669235" cy="535231"/>
            </a:xfrm>
          </p:grpSpPr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CD253D7A-2480-C8EA-86A9-73BD167E9932}"/>
                  </a:ext>
                </a:extLst>
              </p:cNvPr>
              <p:cNvSpPr/>
              <p:nvPr/>
            </p:nvSpPr>
            <p:spPr>
              <a:xfrm>
                <a:off x="7671960" y="4134479"/>
                <a:ext cx="505817" cy="440917"/>
              </a:xfrm>
              <a:custGeom>
                <a:avLst/>
                <a:gdLst>
                  <a:gd name="connsiteX0" fmla="*/ 315163 w 505817"/>
                  <a:gd name="connsiteY0" fmla="*/ 0 h 440917"/>
                  <a:gd name="connsiteX1" fmla="*/ 272363 w 505817"/>
                  <a:gd name="connsiteY1" fmla="*/ 42800 h 440917"/>
                  <a:gd name="connsiteX2" fmla="*/ 272363 w 505817"/>
                  <a:gd name="connsiteY2" fmla="*/ 291818 h 440917"/>
                  <a:gd name="connsiteX3" fmla="*/ 252909 w 505817"/>
                  <a:gd name="connsiteY3" fmla="*/ 311272 h 440917"/>
                  <a:gd name="connsiteX4" fmla="*/ 233454 w 505817"/>
                  <a:gd name="connsiteY4" fmla="*/ 291818 h 440917"/>
                  <a:gd name="connsiteX5" fmla="*/ 233454 w 505817"/>
                  <a:gd name="connsiteY5" fmla="*/ 42800 h 440917"/>
                  <a:gd name="connsiteX6" fmla="*/ 190654 w 505817"/>
                  <a:gd name="connsiteY6" fmla="*/ 0 h 440917"/>
                  <a:gd name="connsiteX7" fmla="*/ 0 w 505817"/>
                  <a:gd name="connsiteY7" fmla="*/ 0 h 440917"/>
                  <a:gd name="connsiteX8" fmla="*/ 0 w 505817"/>
                  <a:gd name="connsiteY8" fmla="*/ 412436 h 440917"/>
                  <a:gd name="connsiteX9" fmla="*/ 169955 w 505817"/>
                  <a:gd name="connsiteY9" fmla="*/ 412436 h 440917"/>
                  <a:gd name="connsiteX10" fmla="*/ 252909 w 505817"/>
                  <a:gd name="connsiteY10" fmla="*/ 440917 h 440917"/>
                  <a:gd name="connsiteX11" fmla="*/ 335863 w 505817"/>
                  <a:gd name="connsiteY11" fmla="*/ 412436 h 440917"/>
                  <a:gd name="connsiteX12" fmla="*/ 505817 w 505817"/>
                  <a:gd name="connsiteY12" fmla="*/ 412436 h 440917"/>
                  <a:gd name="connsiteX13" fmla="*/ 505817 w 505817"/>
                  <a:gd name="connsiteY13" fmla="*/ 0 h 440917"/>
                  <a:gd name="connsiteX14" fmla="*/ 315163 w 505817"/>
                  <a:gd name="connsiteY14" fmla="*/ 0 h 440917"/>
                  <a:gd name="connsiteX15" fmla="*/ 120618 w 505817"/>
                  <a:gd name="connsiteY15" fmla="*/ 272363 h 440917"/>
                  <a:gd name="connsiteX16" fmla="*/ 58364 w 505817"/>
                  <a:gd name="connsiteY16" fmla="*/ 272363 h 440917"/>
                  <a:gd name="connsiteX17" fmla="*/ 38909 w 505817"/>
                  <a:gd name="connsiteY17" fmla="*/ 252909 h 440917"/>
                  <a:gd name="connsiteX18" fmla="*/ 58364 w 505817"/>
                  <a:gd name="connsiteY18" fmla="*/ 233454 h 440917"/>
                  <a:gd name="connsiteX19" fmla="*/ 120618 w 505817"/>
                  <a:gd name="connsiteY19" fmla="*/ 233454 h 440917"/>
                  <a:gd name="connsiteX20" fmla="*/ 140072 w 505817"/>
                  <a:gd name="connsiteY20" fmla="*/ 252909 h 440917"/>
                  <a:gd name="connsiteX21" fmla="*/ 120618 w 505817"/>
                  <a:gd name="connsiteY21" fmla="*/ 272363 h 440917"/>
                  <a:gd name="connsiteX22" fmla="*/ 167309 w 505817"/>
                  <a:gd name="connsiteY22" fmla="*/ 194545 h 440917"/>
                  <a:gd name="connsiteX23" fmla="*/ 58364 w 505817"/>
                  <a:gd name="connsiteY23" fmla="*/ 194545 h 440917"/>
                  <a:gd name="connsiteX24" fmla="*/ 38909 w 505817"/>
                  <a:gd name="connsiteY24" fmla="*/ 175091 h 440917"/>
                  <a:gd name="connsiteX25" fmla="*/ 58364 w 505817"/>
                  <a:gd name="connsiteY25" fmla="*/ 155636 h 440917"/>
                  <a:gd name="connsiteX26" fmla="*/ 167309 w 505817"/>
                  <a:gd name="connsiteY26" fmla="*/ 155636 h 440917"/>
                  <a:gd name="connsiteX27" fmla="*/ 186763 w 505817"/>
                  <a:gd name="connsiteY27" fmla="*/ 175091 h 440917"/>
                  <a:gd name="connsiteX28" fmla="*/ 167309 w 505817"/>
                  <a:gd name="connsiteY28" fmla="*/ 194545 h 440917"/>
                  <a:gd name="connsiteX29" fmla="*/ 167309 w 505817"/>
                  <a:gd name="connsiteY29" fmla="*/ 116727 h 440917"/>
                  <a:gd name="connsiteX30" fmla="*/ 58364 w 505817"/>
                  <a:gd name="connsiteY30" fmla="*/ 116727 h 440917"/>
                  <a:gd name="connsiteX31" fmla="*/ 38909 w 505817"/>
                  <a:gd name="connsiteY31" fmla="*/ 97273 h 440917"/>
                  <a:gd name="connsiteX32" fmla="*/ 58364 w 505817"/>
                  <a:gd name="connsiteY32" fmla="*/ 77818 h 440917"/>
                  <a:gd name="connsiteX33" fmla="*/ 167309 w 505817"/>
                  <a:gd name="connsiteY33" fmla="*/ 77818 h 440917"/>
                  <a:gd name="connsiteX34" fmla="*/ 186763 w 505817"/>
                  <a:gd name="connsiteY34" fmla="*/ 97273 h 440917"/>
                  <a:gd name="connsiteX35" fmla="*/ 167309 w 505817"/>
                  <a:gd name="connsiteY35" fmla="*/ 116727 h 440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05817" h="440917">
                    <a:moveTo>
                      <a:pt x="315163" y="0"/>
                    </a:moveTo>
                    <a:cubicBezTo>
                      <a:pt x="291506" y="0"/>
                      <a:pt x="272363" y="19143"/>
                      <a:pt x="272363" y="42800"/>
                    </a:cubicBezTo>
                    <a:lnTo>
                      <a:pt x="272363" y="291818"/>
                    </a:lnTo>
                    <a:cubicBezTo>
                      <a:pt x="272363" y="302557"/>
                      <a:pt x="263647" y="311272"/>
                      <a:pt x="252909" y="311272"/>
                    </a:cubicBezTo>
                    <a:cubicBezTo>
                      <a:pt x="242170" y="311272"/>
                      <a:pt x="233454" y="302557"/>
                      <a:pt x="233454" y="291818"/>
                    </a:cubicBezTo>
                    <a:lnTo>
                      <a:pt x="233454" y="42800"/>
                    </a:lnTo>
                    <a:cubicBezTo>
                      <a:pt x="233454" y="19143"/>
                      <a:pt x="214311" y="0"/>
                      <a:pt x="190654" y="0"/>
                    </a:cubicBezTo>
                    <a:lnTo>
                      <a:pt x="0" y="0"/>
                    </a:lnTo>
                    <a:lnTo>
                      <a:pt x="0" y="412436"/>
                    </a:lnTo>
                    <a:lnTo>
                      <a:pt x="169955" y="412436"/>
                    </a:lnTo>
                    <a:cubicBezTo>
                      <a:pt x="200459" y="412436"/>
                      <a:pt x="229408" y="422552"/>
                      <a:pt x="252909" y="440917"/>
                    </a:cubicBezTo>
                    <a:cubicBezTo>
                      <a:pt x="276254" y="422397"/>
                      <a:pt x="305358" y="412436"/>
                      <a:pt x="335863" y="412436"/>
                    </a:cubicBezTo>
                    <a:lnTo>
                      <a:pt x="505817" y="412436"/>
                    </a:lnTo>
                    <a:lnTo>
                      <a:pt x="505817" y="0"/>
                    </a:lnTo>
                    <a:lnTo>
                      <a:pt x="315163" y="0"/>
                    </a:lnTo>
                    <a:close/>
                    <a:moveTo>
                      <a:pt x="120618" y="272363"/>
                    </a:moveTo>
                    <a:lnTo>
                      <a:pt x="58364" y="272363"/>
                    </a:lnTo>
                    <a:cubicBezTo>
                      <a:pt x="47625" y="272363"/>
                      <a:pt x="38909" y="263648"/>
                      <a:pt x="38909" y="252909"/>
                    </a:cubicBezTo>
                    <a:cubicBezTo>
                      <a:pt x="38909" y="242170"/>
                      <a:pt x="47625" y="233454"/>
                      <a:pt x="58364" y="233454"/>
                    </a:cubicBezTo>
                    <a:lnTo>
                      <a:pt x="120618" y="233454"/>
                    </a:lnTo>
                    <a:cubicBezTo>
                      <a:pt x="131357" y="233454"/>
                      <a:pt x="140072" y="242170"/>
                      <a:pt x="140072" y="252909"/>
                    </a:cubicBezTo>
                    <a:cubicBezTo>
                      <a:pt x="140072" y="263648"/>
                      <a:pt x="131357" y="272363"/>
                      <a:pt x="120618" y="272363"/>
                    </a:cubicBezTo>
                    <a:close/>
                    <a:moveTo>
                      <a:pt x="167309" y="194545"/>
                    </a:moveTo>
                    <a:lnTo>
                      <a:pt x="58364" y="194545"/>
                    </a:lnTo>
                    <a:cubicBezTo>
                      <a:pt x="47625" y="194545"/>
                      <a:pt x="38909" y="185830"/>
                      <a:pt x="38909" y="175091"/>
                    </a:cubicBezTo>
                    <a:cubicBezTo>
                      <a:pt x="38909" y="164352"/>
                      <a:pt x="47625" y="155636"/>
                      <a:pt x="58364" y="155636"/>
                    </a:cubicBezTo>
                    <a:lnTo>
                      <a:pt x="167309" y="155636"/>
                    </a:lnTo>
                    <a:cubicBezTo>
                      <a:pt x="178048" y="155636"/>
                      <a:pt x="186763" y="164352"/>
                      <a:pt x="186763" y="175091"/>
                    </a:cubicBezTo>
                    <a:cubicBezTo>
                      <a:pt x="186763" y="185830"/>
                      <a:pt x="178048" y="194545"/>
                      <a:pt x="167309" y="194545"/>
                    </a:cubicBezTo>
                    <a:close/>
                    <a:moveTo>
                      <a:pt x="167309" y="116727"/>
                    </a:moveTo>
                    <a:lnTo>
                      <a:pt x="58364" y="116727"/>
                    </a:lnTo>
                    <a:cubicBezTo>
                      <a:pt x="47625" y="116727"/>
                      <a:pt x="38909" y="108012"/>
                      <a:pt x="38909" y="97273"/>
                    </a:cubicBezTo>
                    <a:cubicBezTo>
                      <a:pt x="38909" y="86534"/>
                      <a:pt x="47625" y="77818"/>
                      <a:pt x="58364" y="77818"/>
                    </a:cubicBezTo>
                    <a:lnTo>
                      <a:pt x="167309" y="77818"/>
                    </a:lnTo>
                    <a:cubicBezTo>
                      <a:pt x="178048" y="77818"/>
                      <a:pt x="186763" y="86534"/>
                      <a:pt x="186763" y="97273"/>
                    </a:cubicBezTo>
                    <a:cubicBezTo>
                      <a:pt x="186763" y="108012"/>
                      <a:pt x="178048" y="116727"/>
                      <a:pt x="167309" y="116727"/>
                    </a:cubicBezTo>
                    <a:close/>
                  </a:path>
                </a:pathLst>
              </a:custGeom>
              <a:solidFill>
                <a:srgbClr val="7162A2">
                  <a:alpha val="51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5D21736E-B78A-F026-CDF5-F07C9488A9EC}"/>
                  </a:ext>
                </a:extLst>
              </p:cNvPr>
              <p:cNvSpPr/>
              <p:nvPr/>
            </p:nvSpPr>
            <p:spPr>
              <a:xfrm>
                <a:off x="7590252" y="4177278"/>
                <a:ext cx="669235" cy="492432"/>
              </a:xfrm>
              <a:custGeom>
                <a:avLst/>
                <a:gdLst>
                  <a:gd name="connsiteX0" fmla="*/ 645890 w 669235"/>
                  <a:gd name="connsiteY0" fmla="*/ 0 h 492432"/>
                  <a:gd name="connsiteX1" fmla="*/ 622544 w 669235"/>
                  <a:gd name="connsiteY1" fmla="*/ 23345 h 492432"/>
                  <a:gd name="connsiteX2" fmla="*/ 622544 w 669235"/>
                  <a:gd name="connsiteY2" fmla="*/ 404654 h 492432"/>
                  <a:gd name="connsiteX3" fmla="*/ 429400 w 669235"/>
                  <a:gd name="connsiteY3" fmla="*/ 404654 h 492432"/>
                  <a:gd name="connsiteX4" fmla="*/ 334618 w 669235"/>
                  <a:gd name="connsiteY4" fmla="*/ 437649 h 492432"/>
                  <a:gd name="connsiteX5" fmla="*/ 239835 w 669235"/>
                  <a:gd name="connsiteY5" fmla="*/ 404654 h 492432"/>
                  <a:gd name="connsiteX6" fmla="*/ 46691 w 669235"/>
                  <a:gd name="connsiteY6" fmla="*/ 404654 h 492432"/>
                  <a:gd name="connsiteX7" fmla="*/ 46691 w 669235"/>
                  <a:gd name="connsiteY7" fmla="*/ 23345 h 492432"/>
                  <a:gd name="connsiteX8" fmla="*/ 23345 w 669235"/>
                  <a:gd name="connsiteY8" fmla="*/ 0 h 492432"/>
                  <a:gd name="connsiteX9" fmla="*/ 0 w 669235"/>
                  <a:gd name="connsiteY9" fmla="*/ 23345 h 492432"/>
                  <a:gd name="connsiteX10" fmla="*/ 0 w 669235"/>
                  <a:gd name="connsiteY10" fmla="*/ 407456 h 492432"/>
                  <a:gd name="connsiteX11" fmla="*/ 43889 w 669235"/>
                  <a:gd name="connsiteY11" fmla="*/ 451345 h 492432"/>
                  <a:gd name="connsiteX12" fmla="*/ 239835 w 669235"/>
                  <a:gd name="connsiteY12" fmla="*/ 451345 h 492432"/>
                  <a:gd name="connsiteX13" fmla="*/ 314540 w 669235"/>
                  <a:gd name="connsiteY13" fmla="*/ 482005 h 492432"/>
                  <a:gd name="connsiteX14" fmla="*/ 318120 w 669235"/>
                  <a:gd name="connsiteY14" fmla="*/ 485585 h 492432"/>
                  <a:gd name="connsiteX15" fmla="*/ 334618 w 669235"/>
                  <a:gd name="connsiteY15" fmla="*/ 492433 h 492432"/>
                  <a:gd name="connsiteX16" fmla="*/ 351115 w 669235"/>
                  <a:gd name="connsiteY16" fmla="*/ 485585 h 492432"/>
                  <a:gd name="connsiteX17" fmla="*/ 354695 w 669235"/>
                  <a:gd name="connsiteY17" fmla="*/ 482005 h 492432"/>
                  <a:gd name="connsiteX18" fmla="*/ 429400 w 669235"/>
                  <a:gd name="connsiteY18" fmla="*/ 451189 h 492432"/>
                  <a:gd name="connsiteX19" fmla="*/ 625346 w 669235"/>
                  <a:gd name="connsiteY19" fmla="*/ 451189 h 492432"/>
                  <a:gd name="connsiteX20" fmla="*/ 669235 w 669235"/>
                  <a:gd name="connsiteY20" fmla="*/ 407300 h 492432"/>
                  <a:gd name="connsiteX21" fmla="*/ 669235 w 669235"/>
                  <a:gd name="connsiteY21" fmla="*/ 23345 h 492432"/>
                  <a:gd name="connsiteX22" fmla="*/ 645890 w 669235"/>
                  <a:gd name="connsiteY22" fmla="*/ 0 h 492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69235" h="492432">
                    <a:moveTo>
                      <a:pt x="645890" y="0"/>
                    </a:moveTo>
                    <a:cubicBezTo>
                      <a:pt x="632972" y="0"/>
                      <a:pt x="622544" y="10428"/>
                      <a:pt x="622544" y="23345"/>
                    </a:cubicBezTo>
                    <a:lnTo>
                      <a:pt x="622544" y="404654"/>
                    </a:lnTo>
                    <a:lnTo>
                      <a:pt x="429400" y="404654"/>
                    </a:lnTo>
                    <a:cubicBezTo>
                      <a:pt x="394537" y="404654"/>
                      <a:pt x="361543" y="416171"/>
                      <a:pt x="334618" y="437649"/>
                    </a:cubicBezTo>
                    <a:cubicBezTo>
                      <a:pt x="307692" y="416327"/>
                      <a:pt x="274698" y="404654"/>
                      <a:pt x="239835" y="404654"/>
                    </a:cubicBezTo>
                    <a:lnTo>
                      <a:pt x="46691" y="404654"/>
                    </a:lnTo>
                    <a:lnTo>
                      <a:pt x="46691" y="23345"/>
                    </a:lnTo>
                    <a:cubicBezTo>
                      <a:pt x="46691" y="10428"/>
                      <a:pt x="36263" y="0"/>
                      <a:pt x="23345" y="0"/>
                    </a:cubicBezTo>
                    <a:cubicBezTo>
                      <a:pt x="10428" y="0"/>
                      <a:pt x="0" y="10428"/>
                      <a:pt x="0" y="23345"/>
                    </a:cubicBezTo>
                    <a:lnTo>
                      <a:pt x="0" y="407456"/>
                    </a:lnTo>
                    <a:cubicBezTo>
                      <a:pt x="0" y="431735"/>
                      <a:pt x="19766" y="451345"/>
                      <a:pt x="43889" y="451345"/>
                    </a:cubicBezTo>
                    <a:lnTo>
                      <a:pt x="239835" y="451345"/>
                    </a:lnTo>
                    <a:cubicBezTo>
                      <a:pt x="268005" y="451345"/>
                      <a:pt x="294619" y="462239"/>
                      <a:pt x="314540" y="482005"/>
                    </a:cubicBezTo>
                    <a:lnTo>
                      <a:pt x="318120" y="485585"/>
                    </a:lnTo>
                    <a:cubicBezTo>
                      <a:pt x="322634" y="490098"/>
                      <a:pt x="328548" y="492433"/>
                      <a:pt x="334618" y="492433"/>
                    </a:cubicBezTo>
                    <a:cubicBezTo>
                      <a:pt x="340687" y="492433"/>
                      <a:pt x="346446" y="490098"/>
                      <a:pt x="351115" y="485585"/>
                    </a:cubicBezTo>
                    <a:lnTo>
                      <a:pt x="354695" y="482005"/>
                    </a:lnTo>
                    <a:cubicBezTo>
                      <a:pt x="374616" y="462239"/>
                      <a:pt x="401230" y="451189"/>
                      <a:pt x="429400" y="451189"/>
                    </a:cubicBezTo>
                    <a:lnTo>
                      <a:pt x="625346" y="451189"/>
                    </a:lnTo>
                    <a:cubicBezTo>
                      <a:pt x="649625" y="451189"/>
                      <a:pt x="669235" y="431423"/>
                      <a:pt x="669235" y="407300"/>
                    </a:cubicBezTo>
                    <a:lnTo>
                      <a:pt x="669235" y="23345"/>
                    </a:lnTo>
                    <a:cubicBezTo>
                      <a:pt x="669235" y="10428"/>
                      <a:pt x="658807" y="0"/>
                      <a:pt x="645890" y="0"/>
                    </a:cubicBezTo>
                    <a:close/>
                  </a:path>
                </a:pathLst>
              </a:custGeom>
              <a:solidFill>
                <a:srgbClr val="7162A2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4D8B0FA5-0A6D-D6C3-7697-406D271446BE}"/>
                </a:ext>
              </a:extLst>
            </p:cNvPr>
            <p:cNvGrpSpPr/>
            <p:nvPr/>
          </p:nvGrpSpPr>
          <p:grpSpPr>
            <a:xfrm>
              <a:off x="2816317" y="3932691"/>
              <a:ext cx="4137066" cy="932736"/>
              <a:chOff x="2816317" y="3933995"/>
              <a:chExt cx="4137066" cy="932736"/>
            </a:xfrm>
          </p:grpSpPr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0873E1AA-4EB1-0B37-F199-E4BB84295FC1}"/>
                  </a:ext>
                </a:extLst>
              </p:cNvPr>
              <p:cNvGrpSpPr/>
              <p:nvPr/>
            </p:nvGrpSpPr>
            <p:grpSpPr>
              <a:xfrm>
                <a:off x="2816317" y="3933995"/>
                <a:ext cx="3521513" cy="200055"/>
                <a:chOff x="3351271" y="1943557"/>
                <a:chExt cx="3521513" cy="200055"/>
              </a:xfrm>
            </p:grpSpPr>
            <p:sp>
              <p:nvSpPr>
                <p:cNvPr id="53" name="Freeform 5">
                  <a:extLst>
                    <a:ext uri="{FF2B5EF4-FFF2-40B4-BE49-F238E27FC236}">
                      <a16:creationId xmlns:a16="http://schemas.microsoft.com/office/drawing/2014/main" id="{8DDBCB72-FDD1-A9A6-D4CB-B4B2D2771CC1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351271" y="1946346"/>
                  <a:ext cx="192029" cy="194476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7162A2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atinLnBrk="1">
                    <a:buClrTx/>
                    <a:buFontTx/>
                    <a:buNone/>
                  </a:pPr>
                  <a:endParaRPr lang="ko-KR" altLang="en-US" sz="1800" b="1" kern="1200" dirty="0">
                    <a:solidFill>
                      <a:prstClr val="black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479475D2-DAD4-86E0-AAC1-7906E7A08E9C}"/>
                    </a:ext>
                  </a:extLst>
                </p:cNvPr>
                <p:cNvSpPr txBox="1"/>
                <p:nvPr/>
              </p:nvSpPr>
              <p:spPr>
                <a:xfrm>
                  <a:off x="3605864" y="1943557"/>
                  <a:ext cx="326692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교과에서 추구하는 핵심 개념과 교과 역량을 강조</a:t>
                  </a:r>
                </a:p>
              </p:txBody>
            </p:sp>
          </p:grpSp>
          <p:grpSp>
            <p:nvGrpSpPr>
              <p:cNvPr id="58" name="그룹 57">
                <a:extLst>
                  <a:ext uri="{FF2B5EF4-FFF2-40B4-BE49-F238E27FC236}">
                    <a16:creationId xmlns:a16="http://schemas.microsoft.com/office/drawing/2014/main" id="{88C21D25-7373-E5A4-19E1-2AEAB137ECF7}"/>
                  </a:ext>
                </a:extLst>
              </p:cNvPr>
              <p:cNvGrpSpPr/>
              <p:nvPr/>
            </p:nvGrpSpPr>
            <p:grpSpPr>
              <a:xfrm>
                <a:off x="2816317" y="4200308"/>
                <a:ext cx="4137066" cy="200055"/>
                <a:chOff x="2893301" y="5730347"/>
                <a:chExt cx="4137066" cy="200055"/>
              </a:xfrm>
            </p:grpSpPr>
            <p:sp>
              <p:nvSpPr>
                <p:cNvPr id="51" name="Freeform 5">
                  <a:extLst>
                    <a:ext uri="{FF2B5EF4-FFF2-40B4-BE49-F238E27FC236}">
                      <a16:creationId xmlns:a16="http://schemas.microsoft.com/office/drawing/2014/main" id="{7704D6F8-D43C-C2FD-B524-18EEE2B8C633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893301" y="5733136"/>
                  <a:ext cx="192029" cy="194476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7162A2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atinLnBrk="1">
                    <a:buClrTx/>
                    <a:buFontTx/>
                    <a:buNone/>
                  </a:pPr>
                  <a:endParaRPr lang="ko-KR" altLang="en-US" sz="1800" b="1" kern="1200" dirty="0">
                    <a:solidFill>
                      <a:prstClr val="black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905EAEBC-DECE-DC63-B48A-ED5069D9ACBF}"/>
                    </a:ext>
                  </a:extLst>
                </p:cNvPr>
                <p:cNvSpPr txBox="1"/>
                <p:nvPr/>
              </p:nvSpPr>
              <p:spPr>
                <a:xfrm>
                  <a:off x="3147894" y="5730347"/>
                  <a:ext cx="3882473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가정영역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-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실천적 문제 해결 역량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자립 역량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공동체 역량</a:t>
                  </a:r>
                </a:p>
              </p:txBody>
            </p:sp>
          </p:grp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72438CCF-A458-062E-722B-A429A81F493D}"/>
                  </a:ext>
                </a:extLst>
              </p:cNvPr>
              <p:cNvGrpSpPr/>
              <p:nvPr/>
            </p:nvGrpSpPr>
            <p:grpSpPr>
              <a:xfrm>
                <a:off x="2816317" y="4466621"/>
                <a:ext cx="4026459" cy="400110"/>
                <a:chOff x="2893301" y="6091048"/>
                <a:chExt cx="4026459" cy="400110"/>
              </a:xfrm>
            </p:grpSpPr>
            <p:sp>
              <p:nvSpPr>
                <p:cNvPr id="55" name="Freeform 5">
                  <a:extLst>
                    <a:ext uri="{FF2B5EF4-FFF2-40B4-BE49-F238E27FC236}">
                      <a16:creationId xmlns:a16="http://schemas.microsoft.com/office/drawing/2014/main" id="{DF519A5C-07A7-DEA5-441F-F02F7CB75BD7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893301" y="6093837"/>
                  <a:ext cx="192029" cy="194476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7162A2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atinLnBrk="1">
                    <a:buClrTx/>
                    <a:buFontTx/>
                    <a:buNone/>
                  </a:pPr>
                  <a:endParaRPr lang="ko-KR" altLang="en-US" sz="1800" b="1" kern="1200" dirty="0">
                    <a:solidFill>
                      <a:prstClr val="black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BE94E120-FBCC-498F-508F-D55B2ADADEE9}"/>
                    </a:ext>
                  </a:extLst>
                </p:cNvPr>
                <p:cNvSpPr txBox="1"/>
                <p:nvPr/>
              </p:nvSpPr>
              <p:spPr>
                <a:xfrm>
                  <a:off x="3147894" y="6091048"/>
                  <a:ext cx="3771866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기술영역 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-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기술학적 지식의 이해능력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기술적 실천능력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</a:t>
                  </a:r>
                </a:p>
                <a:p>
                  <a:pPr marL="625475" indent="138113"/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기술적 문제해결능력 </a:t>
                  </a: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04B9A7FB-0FED-DD7B-4607-DDEF37BD40F3}"/>
              </a:ext>
            </a:extLst>
          </p:cNvPr>
          <p:cNvGrpSpPr/>
          <p:nvPr/>
        </p:nvGrpSpPr>
        <p:grpSpPr>
          <a:xfrm>
            <a:off x="470507" y="1829557"/>
            <a:ext cx="8205181" cy="4135326"/>
            <a:chOff x="470507" y="2402314"/>
            <a:chExt cx="8205181" cy="4135326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70C1FFC3-88D1-05AE-C2F7-8F3E74500628}"/>
                </a:ext>
              </a:extLst>
            </p:cNvPr>
            <p:cNvSpPr/>
            <p:nvPr/>
          </p:nvSpPr>
          <p:spPr>
            <a:xfrm>
              <a:off x="470507" y="2804164"/>
              <a:ext cx="2626695" cy="1680844"/>
            </a:xfrm>
            <a:prstGeom prst="roundRect">
              <a:avLst>
                <a:gd name="adj" fmla="val 4600"/>
              </a:avLst>
            </a:prstGeom>
            <a:solidFill>
              <a:srgbClr val="F2F4E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C238F112-C338-4681-3776-BD34A3471954}"/>
                </a:ext>
              </a:extLst>
            </p:cNvPr>
            <p:cNvGrpSpPr/>
            <p:nvPr/>
          </p:nvGrpSpPr>
          <p:grpSpPr>
            <a:xfrm>
              <a:off x="634136" y="2998494"/>
              <a:ext cx="2026196" cy="790334"/>
              <a:chOff x="656777" y="3467103"/>
              <a:chExt cx="2026196" cy="790334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63437A8B-FC8B-CF9E-A9F8-2F10EAF1F1F9}"/>
                  </a:ext>
                </a:extLst>
              </p:cNvPr>
              <p:cNvSpPr txBox="1"/>
              <p:nvPr/>
            </p:nvSpPr>
            <p:spPr>
              <a:xfrm>
                <a:off x="656777" y="3467103"/>
                <a:ext cx="84478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[6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실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01-01]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4041A3BA-5DB9-4C18-6E03-4B727024A128}"/>
                  </a:ext>
                </a:extLst>
              </p:cNvPr>
              <p:cNvSpPr txBox="1"/>
              <p:nvPr/>
            </p:nvSpPr>
            <p:spPr>
              <a:xfrm>
                <a:off x="656777" y="3698310"/>
                <a:ext cx="2026196" cy="55912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ko-KR" altLang="en-US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D24242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아동기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의 발달 특징을 이해하고 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성장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발달에 필요한 조건과 방법을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탐색한다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BE75A8F3-E0F3-DBB0-41EF-E0B18DEE3A72}"/>
                </a:ext>
              </a:extLst>
            </p:cNvPr>
            <p:cNvSpPr/>
            <p:nvPr/>
          </p:nvSpPr>
          <p:spPr>
            <a:xfrm>
              <a:off x="3258653" y="2804162"/>
              <a:ext cx="2626695" cy="2712384"/>
            </a:xfrm>
            <a:prstGeom prst="roundRect">
              <a:avLst>
                <a:gd name="adj" fmla="val 3089"/>
              </a:avLst>
            </a:prstGeom>
            <a:solidFill>
              <a:srgbClr val="CAE9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B2EB3BA4-65C1-495D-6614-89B2B0EE22B2}"/>
                </a:ext>
              </a:extLst>
            </p:cNvPr>
            <p:cNvGrpSpPr/>
            <p:nvPr/>
          </p:nvGrpSpPr>
          <p:grpSpPr>
            <a:xfrm>
              <a:off x="3422282" y="2998494"/>
              <a:ext cx="2091919" cy="1180185"/>
              <a:chOff x="656777" y="3467103"/>
              <a:chExt cx="2091919" cy="1180185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C6CB81BE-0535-AE36-9310-91744D0687E3}"/>
                  </a:ext>
                </a:extLst>
              </p:cNvPr>
              <p:cNvSpPr txBox="1"/>
              <p:nvPr/>
            </p:nvSpPr>
            <p:spPr>
              <a:xfrm>
                <a:off x="656777" y="3467103"/>
                <a:ext cx="98424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[9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기가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01-01]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F743880D-84F3-BABA-D773-F66FD4EF63DE}"/>
                  </a:ext>
                </a:extLst>
              </p:cNvPr>
              <p:cNvSpPr txBox="1"/>
              <p:nvPr/>
            </p:nvSpPr>
            <p:spPr>
              <a:xfrm>
                <a:off x="656777" y="3698310"/>
                <a:ext cx="2091919" cy="94897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자아 존중감을 향상시키고 긍정적인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자아 정체성을 형성하기 위해 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D24242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청소년기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의 발달 특징을 자신의 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발달 특징과 연결 지어 자신을 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총체적으로 이해한다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C2834F8C-147A-5DED-26B6-4F3527AF1AE3}"/>
                </a:ext>
              </a:extLst>
            </p:cNvPr>
            <p:cNvSpPr/>
            <p:nvPr/>
          </p:nvSpPr>
          <p:spPr>
            <a:xfrm>
              <a:off x="6048993" y="2804162"/>
              <a:ext cx="2626695" cy="3733478"/>
            </a:xfrm>
            <a:prstGeom prst="roundRect">
              <a:avLst>
                <a:gd name="adj" fmla="val 2606"/>
              </a:avLst>
            </a:prstGeom>
            <a:solidFill>
              <a:srgbClr val="F8E8EB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276A2224-D4A8-893C-590A-824F2FE572AC}"/>
                </a:ext>
              </a:extLst>
            </p:cNvPr>
            <p:cNvGrpSpPr/>
            <p:nvPr/>
          </p:nvGrpSpPr>
          <p:grpSpPr>
            <a:xfrm>
              <a:off x="568478" y="2402314"/>
              <a:ext cx="8009239" cy="356454"/>
              <a:chOff x="568478" y="2402314"/>
              <a:chExt cx="8009239" cy="356454"/>
            </a:xfrm>
          </p:grpSpPr>
          <p:grpSp>
            <p:nvGrpSpPr>
              <p:cNvPr id="71" name="그룹 70">
                <a:extLst>
                  <a:ext uri="{FF2B5EF4-FFF2-40B4-BE49-F238E27FC236}">
                    <a16:creationId xmlns:a16="http://schemas.microsoft.com/office/drawing/2014/main" id="{430D0A8F-302D-7232-E782-2077F24F193B}"/>
                  </a:ext>
                </a:extLst>
              </p:cNvPr>
              <p:cNvGrpSpPr/>
              <p:nvPr/>
            </p:nvGrpSpPr>
            <p:grpSpPr>
              <a:xfrm>
                <a:off x="568478" y="2402314"/>
                <a:ext cx="8009239" cy="356454"/>
                <a:chOff x="568478" y="2412362"/>
                <a:chExt cx="8009239" cy="356454"/>
              </a:xfrm>
            </p:grpSpPr>
            <p:sp>
              <p:nvSpPr>
                <p:cNvPr id="75" name="자유형 31">
                  <a:extLst>
                    <a:ext uri="{FF2B5EF4-FFF2-40B4-BE49-F238E27FC236}">
                      <a16:creationId xmlns:a16="http://schemas.microsoft.com/office/drawing/2014/main" id="{D24B667D-9220-4208-367B-7A86D1C67F07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568478" y="2412362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76" name="자유형 31">
                  <a:extLst>
                    <a:ext uri="{FF2B5EF4-FFF2-40B4-BE49-F238E27FC236}">
                      <a16:creationId xmlns:a16="http://schemas.microsoft.com/office/drawing/2014/main" id="{3D331F1D-2BDC-9BED-F1EB-6BE67F9255C5}"/>
                    </a:ext>
                  </a:extLst>
                </p:cNvPr>
                <p:cNvSpPr/>
                <p:nvPr/>
              </p:nvSpPr>
              <p:spPr>
                <a:xfrm flipH="1" flipV="1">
                  <a:off x="1040834" y="2412362"/>
                  <a:ext cx="1381755" cy="356454"/>
                </a:xfrm>
                <a:prstGeom prst="round2SameRect">
                  <a:avLst/>
                </a:prstGeom>
                <a:solidFill>
                  <a:srgbClr val="0F95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77" name="자유형 31">
                  <a:extLst>
                    <a:ext uri="{FF2B5EF4-FFF2-40B4-BE49-F238E27FC236}">
                      <a16:creationId xmlns:a16="http://schemas.microsoft.com/office/drawing/2014/main" id="{F60327AC-57BA-D3C2-95C5-FAC77352B605}"/>
                    </a:ext>
                  </a:extLst>
                </p:cNvPr>
                <p:cNvSpPr/>
                <p:nvPr/>
              </p:nvSpPr>
              <p:spPr>
                <a:xfrm rot="10800000" flipV="1">
                  <a:off x="1568603" y="2412362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78" name="자유형 31">
                  <a:extLst>
                    <a:ext uri="{FF2B5EF4-FFF2-40B4-BE49-F238E27FC236}">
                      <a16:creationId xmlns:a16="http://schemas.microsoft.com/office/drawing/2014/main" id="{6D50B938-CC25-F557-DCA3-8F35023D3015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356624" y="2412362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79" name="자유형 31">
                  <a:extLst>
                    <a:ext uri="{FF2B5EF4-FFF2-40B4-BE49-F238E27FC236}">
                      <a16:creationId xmlns:a16="http://schemas.microsoft.com/office/drawing/2014/main" id="{DCFF1542-4073-E34D-D164-0A65CC6107AB}"/>
                    </a:ext>
                  </a:extLst>
                </p:cNvPr>
                <p:cNvSpPr/>
                <p:nvPr/>
              </p:nvSpPr>
              <p:spPr>
                <a:xfrm flipH="1" flipV="1">
                  <a:off x="3828980" y="2412362"/>
                  <a:ext cx="1381755" cy="356454"/>
                </a:xfrm>
                <a:prstGeom prst="round2SameRect">
                  <a:avLst/>
                </a:pr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0" name="자유형 31">
                  <a:extLst>
                    <a:ext uri="{FF2B5EF4-FFF2-40B4-BE49-F238E27FC236}">
                      <a16:creationId xmlns:a16="http://schemas.microsoft.com/office/drawing/2014/main" id="{600893CD-A8A0-A945-67FB-3B99F53D2927}"/>
                    </a:ext>
                  </a:extLst>
                </p:cNvPr>
                <p:cNvSpPr/>
                <p:nvPr/>
              </p:nvSpPr>
              <p:spPr>
                <a:xfrm rot="10800000" flipV="1">
                  <a:off x="4356749" y="2412362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1" name="자유형 31">
                  <a:extLst>
                    <a:ext uri="{FF2B5EF4-FFF2-40B4-BE49-F238E27FC236}">
                      <a16:creationId xmlns:a16="http://schemas.microsoft.com/office/drawing/2014/main" id="{8D1C49F4-F63F-D1F0-B92F-9BA71D071D86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6146964" y="2412362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935A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2" name="자유형 31">
                  <a:extLst>
                    <a:ext uri="{FF2B5EF4-FFF2-40B4-BE49-F238E27FC236}">
                      <a16:creationId xmlns:a16="http://schemas.microsoft.com/office/drawing/2014/main" id="{291D5D75-6C3C-297A-4921-FD4A833F7A61}"/>
                    </a:ext>
                  </a:extLst>
                </p:cNvPr>
                <p:cNvSpPr/>
                <p:nvPr/>
              </p:nvSpPr>
              <p:spPr>
                <a:xfrm flipH="1" flipV="1">
                  <a:off x="6619320" y="2412362"/>
                  <a:ext cx="1381755" cy="356454"/>
                </a:xfrm>
                <a:prstGeom prst="round2SameRect">
                  <a:avLst/>
                </a:prstGeom>
                <a:solidFill>
                  <a:srgbClr val="935A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3" name="자유형 31">
                  <a:extLst>
                    <a:ext uri="{FF2B5EF4-FFF2-40B4-BE49-F238E27FC236}">
                      <a16:creationId xmlns:a16="http://schemas.microsoft.com/office/drawing/2014/main" id="{5E9B8F0E-3A2E-F7BF-7141-A1CF26E3AF62}"/>
                    </a:ext>
                  </a:extLst>
                </p:cNvPr>
                <p:cNvSpPr/>
                <p:nvPr/>
              </p:nvSpPr>
              <p:spPr>
                <a:xfrm rot="10800000" flipV="1">
                  <a:off x="7147089" y="2412362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935A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EFDE1B5-203E-5D51-5A6B-756861B7877A}"/>
                  </a:ext>
                </a:extLst>
              </p:cNvPr>
              <p:cNvSpPr txBox="1"/>
              <p:nvPr/>
            </p:nvSpPr>
            <p:spPr>
              <a:xfrm>
                <a:off x="1399134" y="2457431"/>
                <a:ext cx="76944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초등학교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C4F63DC-EB3E-A43E-C07C-FA703045BEC5}"/>
                  </a:ext>
                </a:extLst>
              </p:cNvPr>
              <p:cNvSpPr txBox="1"/>
              <p:nvPr/>
            </p:nvSpPr>
            <p:spPr>
              <a:xfrm>
                <a:off x="4283459" y="2457430"/>
                <a:ext cx="577082" cy="24622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중학교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053A0DE-BE02-47BE-4D65-D5A929EDAF57}"/>
                  </a:ext>
                </a:extLst>
              </p:cNvPr>
              <p:cNvSpPr txBox="1"/>
              <p:nvPr/>
            </p:nvSpPr>
            <p:spPr>
              <a:xfrm>
                <a:off x="6977620" y="2457430"/>
                <a:ext cx="769441" cy="24622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고등학교</a:t>
                </a:r>
              </a:p>
            </p:txBody>
          </p:sp>
        </p:grp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50F309CD-3B18-9A99-E018-524FD953B25D}"/>
                </a:ext>
              </a:extLst>
            </p:cNvPr>
            <p:cNvGrpSpPr/>
            <p:nvPr/>
          </p:nvGrpSpPr>
          <p:grpSpPr>
            <a:xfrm>
              <a:off x="6212622" y="2998494"/>
              <a:ext cx="2333972" cy="985260"/>
              <a:chOff x="656777" y="3467103"/>
              <a:chExt cx="2333972" cy="985260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6A92ACB-EFEB-FA7C-0408-6F69E9DFDB5F}"/>
                  </a:ext>
                </a:extLst>
              </p:cNvPr>
              <p:cNvSpPr txBox="1"/>
              <p:nvPr/>
            </p:nvSpPr>
            <p:spPr>
              <a:xfrm>
                <a:off x="656777" y="3467103"/>
                <a:ext cx="108042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35A9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[12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35A9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기가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35A9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03-01]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0802958F-4549-E4A9-2F91-C5CF5F261998}"/>
                  </a:ext>
                </a:extLst>
              </p:cNvPr>
              <p:cNvSpPr txBox="1"/>
              <p:nvPr/>
            </p:nvSpPr>
            <p:spPr>
              <a:xfrm>
                <a:off x="656777" y="3698310"/>
                <a:ext cx="2333972" cy="7540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ko-KR" altLang="en-US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D24242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성년기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의 성과 사랑에 관하여 탐구하고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성인으로서의 독립과</a:t>
                </a:r>
                <a:r>
                  <a:rPr lang="en-US" altLang="ko-KR" sz="110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  <a:r>
                  <a:rPr lang="ko-KR" altLang="en-US" sz="110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자신과 타인을 </a:t>
                </a:r>
                <a:endParaRPr lang="en-US" altLang="ko-KR" sz="1100" spc="-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보호하는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건강한 관계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맺기의 의미를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추론한다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DBAF509D-2A71-C2CB-BE6F-43BD4738527F}"/>
                </a:ext>
              </a:extLst>
            </p:cNvPr>
            <p:cNvGrpSpPr/>
            <p:nvPr/>
          </p:nvGrpSpPr>
          <p:grpSpPr>
            <a:xfrm>
              <a:off x="6212622" y="4198605"/>
              <a:ext cx="2192908" cy="1589085"/>
              <a:chOff x="656777" y="3632364"/>
              <a:chExt cx="2192908" cy="1589085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DD34E14-1B7D-298A-6136-93AA8FC50CA5}"/>
                  </a:ext>
                </a:extLst>
              </p:cNvPr>
              <p:cNvSpPr txBox="1"/>
              <p:nvPr/>
            </p:nvSpPr>
            <p:spPr>
              <a:xfrm>
                <a:off x="656777" y="3632364"/>
                <a:ext cx="108202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35A9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[12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35A9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기가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35A9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03-04]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FB2D43DB-FC29-7F79-DE7F-AEFAAADDE812}"/>
                  </a:ext>
                </a:extLst>
              </p:cNvPr>
              <p:cNvSpPr txBox="1"/>
              <p:nvPr/>
            </p:nvSpPr>
            <p:spPr>
              <a:xfrm>
                <a:off x="656777" y="3882621"/>
                <a:ext cx="2192908" cy="133882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ko-KR" altLang="en-US" sz="1100" spc="-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후반기 인생 설계의 중요성과 웰다잉의</a:t>
                </a:r>
                <a:endParaRPr lang="en-US" altLang="ko-KR" sz="1100" spc="-5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의미 탐색을 위하여 </a:t>
                </a:r>
                <a:r>
                  <a:rPr lang="ko-KR" altLang="en-US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D24242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노년기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의 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발달 특성을 이해하며 노년기 삶의 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존중 및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나이듦에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대한 긍정적 인식을 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함양하고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유니버설디자인의 배경과 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맥락을 파악하여 노년기 생활에 </a:t>
                </a:r>
                <a:endParaRPr lang="en-US" altLang="ko-KR" sz="11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적용할 수 있는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방안을 탐구한다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</p:grpSp>
      <p:pic>
        <p:nvPicPr>
          <p:cNvPr id="88" name="그림 87">
            <a:extLst>
              <a:ext uri="{FF2B5EF4-FFF2-40B4-BE49-F238E27FC236}">
                <a16:creationId xmlns:a16="http://schemas.microsoft.com/office/drawing/2014/main" id="{CF2E82DA-C291-B858-14A1-BF2A94223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027" y="4340889"/>
            <a:ext cx="2987977" cy="18262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E6D8D5-7AB5-DE3C-DB2D-421DA719C8BD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31AAFBB9-9294-40BF-141A-76A199F984E8}"/>
              </a:ext>
            </a:extLst>
          </p:cNvPr>
          <p:cNvGrpSpPr/>
          <p:nvPr/>
        </p:nvGrpSpPr>
        <p:grpSpPr>
          <a:xfrm>
            <a:off x="422884" y="1235544"/>
            <a:ext cx="2258322" cy="276999"/>
            <a:chOff x="425187" y="1397180"/>
            <a:chExt cx="2258322" cy="27699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29ABEB2-2458-64B9-7DCC-2AFD63727A3A}"/>
                </a:ext>
              </a:extLst>
            </p:cNvPr>
            <p:cNvSpPr txBox="1"/>
            <p:nvPr/>
          </p:nvSpPr>
          <p:spPr>
            <a:xfrm>
              <a:off x="724639" y="1397180"/>
              <a:ext cx="195887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가정영역 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-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인간 발달</a:t>
              </a:r>
            </a:p>
          </p:txBody>
        </p:sp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F1136E45-A3EA-3E2C-100E-6C086F512DE0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58" name="자유형: 도형 57">
                <a:extLst>
                  <a:ext uri="{FF2B5EF4-FFF2-40B4-BE49-F238E27FC236}">
                    <a16:creationId xmlns:a16="http://schemas.microsoft.com/office/drawing/2014/main" id="{D873768B-059F-6B8C-1110-F0C31FB16050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59" name="자유형: 도형 58">
                <a:extLst>
                  <a:ext uri="{FF2B5EF4-FFF2-40B4-BE49-F238E27FC236}">
                    <a16:creationId xmlns:a16="http://schemas.microsoft.com/office/drawing/2014/main" id="{3F26B61D-1D2F-BEA4-3B37-BE4BD7FA4DAF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FB6A53A-D34F-422B-784D-F964F788A758}"/>
              </a:ext>
            </a:extLst>
          </p:cNvPr>
          <p:cNvSpPr txBox="1"/>
          <p:nvPr/>
        </p:nvSpPr>
        <p:spPr>
          <a:xfrm>
            <a:off x="1155752" y="551516"/>
            <a:ext cx="623728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초</a:t>
            </a:r>
            <a:r>
              <a:rPr lang="en-US" altLang="ko-KR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중등 연계 및 교과 역량을 강조한 수업 사례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AA35E3-305B-2C86-B322-8EA63FE73660}"/>
              </a:ext>
            </a:extLst>
          </p:cNvPr>
          <p:cNvSpPr txBox="1"/>
          <p:nvPr/>
        </p:nvSpPr>
        <p:spPr>
          <a:xfrm>
            <a:off x="1168452" y="361860"/>
            <a:ext cx="220413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Ⅲ.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교육과정 및 수업 사례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70C529-A731-8DE5-5BB3-1E26A8BFDA25}"/>
              </a:ext>
            </a:extLst>
          </p:cNvPr>
          <p:cNvSpPr txBox="1"/>
          <p:nvPr/>
        </p:nvSpPr>
        <p:spPr>
          <a:xfrm>
            <a:off x="508705" y="547756"/>
            <a:ext cx="38472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2E2A4D05-8A86-065C-7322-0A38337E2D69}"/>
              </a:ext>
            </a:extLst>
          </p:cNvPr>
          <p:cNvGrpSpPr/>
          <p:nvPr/>
        </p:nvGrpSpPr>
        <p:grpSpPr>
          <a:xfrm>
            <a:off x="422884" y="1235544"/>
            <a:ext cx="1150647" cy="276999"/>
            <a:chOff x="425187" y="1397180"/>
            <a:chExt cx="1150647" cy="27699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EB1FAC0-14B7-2944-4F66-1A5B8F13DB66}"/>
                </a:ext>
              </a:extLst>
            </p:cNvPr>
            <p:cNvSpPr txBox="1"/>
            <p:nvPr/>
          </p:nvSpPr>
          <p:spPr>
            <a:xfrm>
              <a:off x="724639" y="1397180"/>
              <a:ext cx="85119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가정영역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655B3ED3-2BFA-5131-46E3-3EBEC20C7AAF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878DB022-729B-C6AE-E82F-307EFE07A43C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A98C1A6F-2951-9385-6722-DA5942944C6E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</p:grpSp>
      <p:grpSp>
        <p:nvGrpSpPr>
          <p:cNvPr id="653" name="그룹 652">
            <a:extLst>
              <a:ext uri="{FF2B5EF4-FFF2-40B4-BE49-F238E27FC236}">
                <a16:creationId xmlns:a16="http://schemas.microsoft.com/office/drawing/2014/main" id="{E18C63D4-8014-F90C-15FF-5C67BB845B24}"/>
              </a:ext>
            </a:extLst>
          </p:cNvPr>
          <p:cNvGrpSpPr/>
          <p:nvPr/>
        </p:nvGrpSpPr>
        <p:grpSpPr>
          <a:xfrm>
            <a:off x="468313" y="2091195"/>
            <a:ext cx="8207373" cy="4074656"/>
            <a:chOff x="468313" y="2091195"/>
            <a:chExt cx="8207373" cy="4074656"/>
          </a:xfrm>
        </p:grpSpPr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DA97078D-DDBB-A5AF-DF72-8AF0AD6D561C}"/>
                </a:ext>
              </a:extLst>
            </p:cNvPr>
            <p:cNvSpPr/>
            <p:nvPr/>
          </p:nvSpPr>
          <p:spPr>
            <a:xfrm>
              <a:off x="468313" y="2091195"/>
              <a:ext cx="3457688" cy="4074656"/>
            </a:xfrm>
            <a:prstGeom prst="roundRect">
              <a:avLst>
                <a:gd name="adj" fmla="val 3875"/>
              </a:avLst>
            </a:prstGeom>
            <a:solidFill>
              <a:srgbClr val="E6E6E6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F38AF554-9215-4B23-182C-EF9BFA1460F1}"/>
                </a:ext>
              </a:extLst>
            </p:cNvPr>
            <p:cNvSpPr/>
            <p:nvPr/>
          </p:nvSpPr>
          <p:spPr>
            <a:xfrm>
              <a:off x="4000841" y="2091195"/>
              <a:ext cx="4674845" cy="4074656"/>
            </a:xfrm>
            <a:prstGeom prst="roundRect">
              <a:avLst>
                <a:gd name="adj" fmla="val 2908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652" name="그룹 651">
              <a:extLst>
                <a:ext uri="{FF2B5EF4-FFF2-40B4-BE49-F238E27FC236}">
                  <a16:creationId xmlns:a16="http://schemas.microsoft.com/office/drawing/2014/main" id="{5EAB0541-5AC0-98F3-2CB6-F3235AD44FE4}"/>
                </a:ext>
              </a:extLst>
            </p:cNvPr>
            <p:cNvGrpSpPr/>
            <p:nvPr/>
          </p:nvGrpSpPr>
          <p:grpSpPr>
            <a:xfrm>
              <a:off x="3753308" y="2287028"/>
              <a:ext cx="420225" cy="3682990"/>
              <a:chOff x="3753308" y="2287028"/>
              <a:chExt cx="420225" cy="3682990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75DD74FA-8EC6-F242-215D-25F19CD37A0D}"/>
                  </a:ext>
                </a:extLst>
              </p:cNvPr>
              <p:cNvGrpSpPr/>
              <p:nvPr/>
            </p:nvGrpSpPr>
            <p:grpSpPr>
              <a:xfrm>
                <a:off x="3753308" y="2287028"/>
                <a:ext cx="420225" cy="3682990"/>
                <a:chOff x="3782159" y="2414081"/>
                <a:chExt cx="406460" cy="3562350"/>
              </a:xfrm>
            </p:grpSpPr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C8F66FD6-EC0E-69BE-2A5F-8EAA0710A5AC}"/>
                    </a:ext>
                  </a:extLst>
                </p:cNvPr>
                <p:cNvGrpSpPr/>
                <p:nvPr/>
              </p:nvGrpSpPr>
              <p:grpSpPr>
                <a:xfrm>
                  <a:off x="4055269" y="2414081"/>
                  <a:ext cx="133350" cy="3562350"/>
                  <a:chOff x="3609975" y="2356931"/>
                  <a:chExt cx="133350" cy="3562350"/>
                </a:xfrm>
                <a:solidFill>
                  <a:schemeClr val="bg1"/>
                </a:solidFill>
              </p:grpSpPr>
              <p:sp>
                <p:nvSpPr>
                  <p:cNvPr id="50" name="타원 49">
                    <a:extLst>
                      <a:ext uri="{FF2B5EF4-FFF2-40B4-BE49-F238E27FC236}">
                        <a16:creationId xmlns:a16="http://schemas.microsoft.com/office/drawing/2014/main" id="{9904029D-F3E6-5162-B961-39B5C8C48F18}"/>
                      </a:ext>
                    </a:extLst>
                  </p:cNvPr>
                  <p:cNvSpPr/>
                  <p:nvPr/>
                </p:nvSpPr>
                <p:spPr>
                  <a:xfrm>
                    <a:off x="3609975" y="2356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1" name="타원 50">
                    <a:extLst>
                      <a:ext uri="{FF2B5EF4-FFF2-40B4-BE49-F238E27FC236}">
                        <a16:creationId xmlns:a16="http://schemas.microsoft.com/office/drawing/2014/main" id="{931E2375-F0E6-0FB4-01C7-990B6D18C7E2}"/>
                      </a:ext>
                    </a:extLst>
                  </p:cNvPr>
                  <p:cNvSpPr/>
                  <p:nvPr/>
                </p:nvSpPr>
                <p:spPr>
                  <a:xfrm>
                    <a:off x="3609975" y="2642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2" name="타원 51">
                    <a:extLst>
                      <a:ext uri="{FF2B5EF4-FFF2-40B4-BE49-F238E27FC236}">
                        <a16:creationId xmlns:a16="http://schemas.microsoft.com/office/drawing/2014/main" id="{BA7C3437-1B00-55BE-2D05-9FADCD3C99B4}"/>
                      </a:ext>
                    </a:extLst>
                  </p:cNvPr>
                  <p:cNvSpPr/>
                  <p:nvPr/>
                </p:nvSpPr>
                <p:spPr>
                  <a:xfrm>
                    <a:off x="3609975" y="2928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3" name="타원 52">
                    <a:extLst>
                      <a:ext uri="{FF2B5EF4-FFF2-40B4-BE49-F238E27FC236}">
                        <a16:creationId xmlns:a16="http://schemas.microsoft.com/office/drawing/2014/main" id="{9411413C-96CB-E7EB-8357-6910D7265FEF}"/>
                      </a:ext>
                    </a:extLst>
                  </p:cNvPr>
                  <p:cNvSpPr/>
                  <p:nvPr/>
                </p:nvSpPr>
                <p:spPr>
                  <a:xfrm>
                    <a:off x="3609975" y="3214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4" name="타원 53">
                    <a:extLst>
                      <a:ext uri="{FF2B5EF4-FFF2-40B4-BE49-F238E27FC236}">
                        <a16:creationId xmlns:a16="http://schemas.microsoft.com/office/drawing/2014/main" id="{15D0806E-8ED1-3B0F-B7C9-39FD67961252}"/>
                      </a:ext>
                    </a:extLst>
                  </p:cNvPr>
                  <p:cNvSpPr/>
                  <p:nvPr/>
                </p:nvSpPr>
                <p:spPr>
                  <a:xfrm>
                    <a:off x="3609975" y="3499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5" name="타원 54">
                    <a:extLst>
                      <a:ext uri="{FF2B5EF4-FFF2-40B4-BE49-F238E27FC236}">
                        <a16:creationId xmlns:a16="http://schemas.microsoft.com/office/drawing/2014/main" id="{E108E58E-1413-5A67-4ACD-25B80AF6A04B}"/>
                      </a:ext>
                    </a:extLst>
                  </p:cNvPr>
                  <p:cNvSpPr/>
                  <p:nvPr/>
                </p:nvSpPr>
                <p:spPr>
                  <a:xfrm>
                    <a:off x="3609975" y="3785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6" name="타원 55">
                    <a:extLst>
                      <a:ext uri="{FF2B5EF4-FFF2-40B4-BE49-F238E27FC236}">
                        <a16:creationId xmlns:a16="http://schemas.microsoft.com/office/drawing/2014/main" id="{4D8F5B09-0FDD-0B85-26D1-1C3EEFDDB2C4}"/>
                      </a:ext>
                    </a:extLst>
                  </p:cNvPr>
                  <p:cNvSpPr/>
                  <p:nvPr/>
                </p:nvSpPr>
                <p:spPr>
                  <a:xfrm>
                    <a:off x="3609975" y="4071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7" name="타원 56">
                    <a:extLst>
                      <a:ext uri="{FF2B5EF4-FFF2-40B4-BE49-F238E27FC236}">
                        <a16:creationId xmlns:a16="http://schemas.microsoft.com/office/drawing/2014/main" id="{80178CF6-01A5-F6F9-6438-26F7E06BF711}"/>
                      </a:ext>
                    </a:extLst>
                  </p:cNvPr>
                  <p:cNvSpPr/>
                  <p:nvPr/>
                </p:nvSpPr>
                <p:spPr>
                  <a:xfrm>
                    <a:off x="3609975" y="4357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8" name="타원 57">
                    <a:extLst>
                      <a:ext uri="{FF2B5EF4-FFF2-40B4-BE49-F238E27FC236}">
                        <a16:creationId xmlns:a16="http://schemas.microsoft.com/office/drawing/2014/main" id="{52394BD6-80E8-9744-32EA-5556134BF62A}"/>
                      </a:ext>
                    </a:extLst>
                  </p:cNvPr>
                  <p:cNvSpPr/>
                  <p:nvPr/>
                </p:nvSpPr>
                <p:spPr>
                  <a:xfrm>
                    <a:off x="3609975" y="4642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9" name="타원 58">
                    <a:extLst>
                      <a:ext uri="{FF2B5EF4-FFF2-40B4-BE49-F238E27FC236}">
                        <a16:creationId xmlns:a16="http://schemas.microsoft.com/office/drawing/2014/main" id="{6826CAB1-1952-A033-22BB-7A5748237376}"/>
                      </a:ext>
                    </a:extLst>
                  </p:cNvPr>
                  <p:cNvSpPr/>
                  <p:nvPr/>
                </p:nvSpPr>
                <p:spPr>
                  <a:xfrm>
                    <a:off x="3609975" y="4928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0" name="타원 59">
                    <a:extLst>
                      <a:ext uri="{FF2B5EF4-FFF2-40B4-BE49-F238E27FC236}">
                        <a16:creationId xmlns:a16="http://schemas.microsoft.com/office/drawing/2014/main" id="{3BE56DB5-40A6-102C-B0E6-E3DABCB7992D}"/>
                      </a:ext>
                    </a:extLst>
                  </p:cNvPr>
                  <p:cNvSpPr/>
                  <p:nvPr/>
                </p:nvSpPr>
                <p:spPr>
                  <a:xfrm>
                    <a:off x="3609975" y="5214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1" name="타원 60">
                    <a:extLst>
                      <a:ext uri="{FF2B5EF4-FFF2-40B4-BE49-F238E27FC236}">
                        <a16:creationId xmlns:a16="http://schemas.microsoft.com/office/drawing/2014/main" id="{8344A310-406C-3507-7779-A4869E22E77A}"/>
                      </a:ext>
                    </a:extLst>
                  </p:cNvPr>
                  <p:cNvSpPr/>
                  <p:nvPr/>
                </p:nvSpPr>
                <p:spPr>
                  <a:xfrm>
                    <a:off x="3609975" y="5500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2" name="타원 61">
                    <a:extLst>
                      <a:ext uri="{FF2B5EF4-FFF2-40B4-BE49-F238E27FC236}">
                        <a16:creationId xmlns:a16="http://schemas.microsoft.com/office/drawing/2014/main" id="{B54433F3-C42F-40A5-575B-64254A71D616}"/>
                      </a:ext>
                    </a:extLst>
                  </p:cNvPr>
                  <p:cNvSpPr/>
                  <p:nvPr/>
                </p:nvSpPr>
                <p:spPr>
                  <a:xfrm>
                    <a:off x="3609975" y="5785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F27EBDC3-15E9-D013-BB1C-4C2D50B689E7}"/>
                    </a:ext>
                  </a:extLst>
                </p:cNvPr>
                <p:cNvGrpSpPr/>
                <p:nvPr/>
              </p:nvGrpSpPr>
              <p:grpSpPr>
                <a:xfrm>
                  <a:off x="3851544" y="2435217"/>
                  <a:ext cx="267691" cy="3520079"/>
                  <a:chOff x="3773906" y="2435217"/>
                  <a:chExt cx="323906" cy="3520079"/>
                </a:xfrm>
              </p:grpSpPr>
              <p:sp>
                <p:nvSpPr>
                  <p:cNvPr id="37" name="사각형: 둥근 모서리 36">
                    <a:extLst>
                      <a:ext uri="{FF2B5EF4-FFF2-40B4-BE49-F238E27FC236}">
                        <a16:creationId xmlns:a16="http://schemas.microsoft.com/office/drawing/2014/main" id="{4E46996B-F3DE-11D2-654E-95867AFFF6EC}"/>
                      </a:ext>
                    </a:extLst>
                  </p:cNvPr>
                  <p:cNvSpPr/>
                  <p:nvPr/>
                </p:nvSpPr>
                <p:spPr>
                  <a:xfrm>
                    <a:off x="3773906" y="2435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8" name="사각형: 둥근 모서리 37">
                    <a:extLst>
                      <a:ext uri="{FF2B5EF4-FFF2-40B4-BE49-F238E27FC236}">
                        <a16:creationId xmlns:a16="http://schemas.microsoft.com/office/drawing/2014/main" id="{EB6BB4F8-9143-F9A3-FDE8-57D5FE940BE9}"/>
                      </a:ext>
                    </a:extLst>
                  </p:cNvPr>
                  <p:cNvSpPr/>
                  <p:nvPr/>
                </p:nvSpPr>
                <p:spPr>
                  <a:xfrm>
                    <a:off x="3773906" y="2720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9" name="사각형: 둥근 모서리 38">
                    <a:extLst>
                      <a:ext uri="{FF2B5EF4-FFF2-40B4-BE49-F238E27FC236}">
                        <a16:creationId xmlns:a16="http://schemas.microsoft.com/office/drawing/2014/main" id="{37AE6A14-581F-17AA-2298-5BE49F3A9D94}"/>
                      </a:ext>
                    </a:extLst>
                  </p:cNvPr>
                  <p:cNvSpPr/>
                  <p:nvPr/>
                </p:nvSpPr>
                <p:spPr>
                  <a:xfrm>
                    <a:off x="3773906" y="3006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0" name="사각형: 둥근 모서리 39">
                    <a:extLst>
                      <a:ext uri="{FF2B5EF4-FFF2-40B4-BE49-F238E27FC236}">
                        <a16:creationId xmlns:a16="http://schemas.microsoft.com/office/drawing/2014/main" id="{00C39009-7BAF-13AF-9E8E-452C8499096D}"/>
                      </a:ext>
                    </a:extLst>
                  </p:cNvPr>
                  <p:cNvSpPr/>
                  <p:nvPr/>
                </p:nvSpPr>
                <p:spPr>
                  <a:xfrm>
                    <a:off x="3773906" y="3292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1" name="사각형: 둥근 모서리 40">
                    <a:extLst>
                      <a:ext uri="{FF2B5EF4-FFF2-40B4-BE49-F238E27FC236}">
                        <a16:creationId xmlns:a16="http://schemas.microsoft.com/office/drawing/2014/main" id="{EA5BCC15-2851-2C5D-BC68-042C86A5567B}"/>
                      </a:ext>
                    </a:extLst>
                  </p:cNvPr>
                  <p:cNvSpPr/>
                  <p:nvPr/>
                </p:nvSpPr>
                <p:spPr>
                  <a:xfrm>
                    <a:off x="3773906" y="3578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2" name="사각형: 둥근 모서리 41">
                    <a:extLst>
                      <a:ext uri="{FF2B5EF4-FFF2-40B4-BE49-F238E27FC236}">
                        <a16:creationId xmlns:a16="http://schemas.microsoft.com/office/drawing/2014/main" id="{D44F1E5A-ACBF-5B16-6757-B096F89669CB}"/>
                      </a:ext>
                    </a:extLst>
                  </p:cNvPr>
                  <p:cNvSpPr/>
                  <p:nvPr/>
                </p:nvSpPr>
                <p:spPr>
                  <a:xfrm>
                    <a:off x="3773906" y="3863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3" name="사각형: 둥근 모서리 42">
                    <a:extLst>
                      <a:ext uri="{FF2B5EF4-FFF2-40B4-BE49-F238E27FC236}">
                        <a16:creationId xmlns:a16="http://schemas.microsoft.com/office/drawing/2014/main" id="{DB729906-62CC-548D-517F-FC30A3DD5EA1}"/>
                      </a:ext>
                    </a:extLst>
                  </p:cNvPr>
                  <p:cNvSpPr/>
                  <p:nvPr/>
                </p:nvSpPr>
                <p:spPr>
                  <a:xfrm>
                    <a:off x="3773906" y="4149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4" name="사각형: 둥근 모서리 43">
                    <a:extLst>
                      <a:ext uri="{FF2B5EF4-FFF2-40B4-BE49-F238E27FC236}">
                        <a16:creationId xmlns:a16="http://schemas.microsoft.com/office/drawing/2014/main" id="{62004396-02F2-1AB5-9BB3-78A8FB00913B}"/>
                      </a:ext>
                    </a:extLst>
                  </p:cNvPr>
                  <p:cNvSpPr/>
                  <p:nvPr/>
                </p:nvSpPr>
                <p:spPr>
                  <a:xfrm>
                    <a:off x="3773906" y="4435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5" name="사각형: 둥근 모서리 44">
                    <a:extLst>
                      <a:ext uri="{FF2B5EF4-FFF2-40B4-BE49-F238E27FC236}">
                        <a16:creationId xmlns:a16="http://schemas.microsoft.com/office/drawing/2014/main" id="{83F06DA2-E110-95D1-2C79-770D00823736}"/>
                      </a:ext>
                    </a:extLst>
                  </p:cNvPr>
                  <p:cNvSpPr/>
                  <p:nvPr/>
                </p:nvSpPr>
                <p:spPr>
                  <a:xfrm>
                    <a:off x="3773906" y="4721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6" name="사각형: 둥근 모서리 45">
                    <a:extLst>
                      <a:ext uri="{FF2B5EF4-FFF2-40B4-BE49-F238E27FC236}">
                        <a16:creationId xmlns:a16="http://schemas.microsoft.com/office/drawing/2014/main" id="{4BC337A6-EF28-8A07-4800-EC9306E167DD}"/>
                      </a:ext>
                    </a:extLst>
                  </p:cNvPr>
                  <p:cNvSpPr/>
                  <p:nvPr/>
                </p:nvSpPr>
                <p:spPr>
                  <a:xfrm>
                    <a:off x="3773906" y="5006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7" name="사각형: 둥근 모서리 46">
                    <a:extLst>
                      <a:ext uri="{FF2B5EF4-FFF2-40B4-BE49-F238E27FC236}">
                        <a16:creationId xmlns:a16="http://schemas.microsoft.com/office/drawing/2014/main" id="{CDE720B7-2980-6ADA-28A9-657A52DD62AF}"/>
                      </a:ext>
                    </a:extLst>
                  </p:cNvPr>
                  <p:cNvSpPr/>
                  <p:nvPr/>
                </p:nvSpPr>
                <p:spPr>
                  <a:xfrm>
                    <a:off x="3773906" y="5292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8" name="사각형: 둥근 모서리 47">
                    <a:extLst>
                      <a:ext uri="{FF2B5EF4-FFF2-40B4-BE49-F238E27FC236}">
                        <a16:creationId xmlns:a16="http://schemas.microsoft.com/office/drawing/2014/main" id="{8FA30521-29E6-62E8-A307-7750E86A09FA}"/>
                      </a:ext>
                    </a:extLst>
                  </p:cNvPr>
                  <p:cNvSpPr/>
                  <p:nvPr/>
                </p:nvSpPr>
                <p:spPr>
                  <a:xfrm>
                    <a:off x="3773906" y="5578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9" name="사각형: 둥근 모서리 48">
                    <a:extLst>
                      <a:ext uri="{FF2B5EF4-FFF2-40B4-BE49-F238E27FC236}">
                        <a16:creationId xmlns:a16="http://schemas.microsoft.com/office/drawing/2014/main" id="{B3358402-9148-58E8-A361-68E4837BC741}"/>
                      </a:ext>
                    </a:extLst>
                  </p:cNvPr>
                  <p:cNvSpPr/>
                  <p:nvPr/>
                </p:nvSpPr>
                <p:spPr>
                  <a:xfrm>
                    <a:off x="3773906" y="5864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261D9C3E-73F8-029A-EA63-CEF7BC834DBD}"/>
                    </a:ext>
                  </a:extLst>
                </p:cNvPr>
                <p:cNvGrpSpPr/>
                <p:nvPr/>
              </p:nvGrpSpPr>
              <p:grpSpPr>
                <a:xfrm>
                  <a:off x="3782159" y="2414081"/>
                  <a:ext cx="133350" cy="3562350"/>
                  <a:chOff x="3609975" y="2356931"/>
                  <a:chExt cx="133350" cy="3562350"/>
                </a:xfrm>
                <a:solidFill>
                  <a:schemeClr val="bg1"/>
                </a:solidFill>
              </p:grpSpPr>
              <p:sp>
                <p:nvSpPr>
                  <p:cNvPr id="24" name="타원 23">
                    <a:extLst>
                      <a:ext uri="{FF2B5EF4-FFF2-40B4-BE49-F238E27FC236}">
                        <a16:creationId xmlns:a16="http://schemas.microsoft.com/office/drawing/2014/main" id="{5207A568-76ED-1B32-DAE6-398DFD8A839F}"/>
                      </a:ext>
                    </a:extLst>
                  </p:cNvPr>
                  <p:cNvSpPr/>
                  <p:nvPr/>
                </p:nvSpPr>
                <p:spPr>
                  <a:xfrm>
                    <a:off x="3609975" y="2356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5" name="타원 24">
                    <a:extLst>
                      <a:ext uri="{FF2B5EF4-FFF2-40B4-BE49-F238E27FC236}">
                        <a16:creationId xmlns:a16="http://schemas.microsoft.com/office/drawing/2014/main" id="{C864D6FB-9BCF-99A4-5442-5D70844F8246}"/>
                      </a:ext>
                    </a:extLst>
                  </p:cNvPr>
                  <p:cNvSpPr/>
                  <p:nvPr/>
                </p:nvSpPr>
                <p:spPr>
                  <a:xfrm>
                    <a:off x="3609975" y="2642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6" name="타원 25">
                    <a:extLst>
                      <a:ext uri="{FF2B5EF4-FFF2-40B4-BE49-F238E27FC236}">
                        <a16:creationId xmlns:a16="http://schemas.microsoft.com/office/drawing/2014/main" id="{0A8E08D5-E991-FE6A-9CAB-18DF0FD4A27D}"/>
                      </a:ext>
                    </a:extLst>
                  </p:cNvPr>
                  <p:cNvSpPr/>
                  <p:nvPr/>
                </p:nvSpPr>
                <p:spPr>
                  <a:xfrm>
                    <a:off x="3609975" y="2928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7" name="타원 26">
                    <a:extLst>
                      <a:ext uri="{FF2B5EF4-FFF2-40B4-BE49-F238E27FC236}">
                        <a16:creationId xmlns:a16="http://schemas.microsoft.com/office/drawing/2014/main" id="{5CE869F0-3EF5-5465-BEFF-393AD968F210}"/>
                      </a:ext>
                    </a:extLst>
                  </p:cNvPr>
                  <p:cNvSpPr/>
                  <p:nvPr/>
                </p:nvSpPr>
                <p:spPr>
                  <a:xfrm>
                    <a:off x="3609975" y="3214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8" name="타원 27">
                    <a:extLst>
                      <a:ext uri="{FF2B5EF4-FFF2-40B4-BE49-F238E27FC236}">
                        <a16:creationId xmlns:a16="http://schemas.microsoft.com/office/drawing/2014/main" id="{51E2C956-233F-42CA-A722-C679367E65BF}"/>
                      </a:ext>
                    </a:extLst>
                  </p:cNvPr>
                  <p:cNvSpPr/>
                  <p:nvPr/>
                </p:nvSpPr>
                <p:spPr>
                  <a:xfrm>
                    <a:off x="3609975" y="3499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9" name="타원 28">
                    <a:extLst>
                      <a:ext uri="{FF2B5EF4-FFF2-40B4-BE49-F238E27FC236}">
                        <a16:creationId xmlns:a16="http://schemas.microsoft.com/office/drawing/2014/main" id="{9F2C7BAD-4C6C-D852-FFC9-C745C64A46A6}"/>
                      </a:ext>
                    </a:extLst>
                  </p:cNvPr>
                  <p:cNvSpPr/>
                  <p:nvPr/>
                </p:nvSpPr>
                <p:spPr>
                  <a:xfrm>
                    <a:off x="3609975" y="3785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0" name="타원 29">
                    <a:extLst>
                      <a:ext uri="{FF2B5EF4-FFF2-40B4-BE49-F238E27FC236}">
                        <a16:creationId xmlns:a16="http://schemas.microsoft.com/office/drawing/2014/main" id="{CD212CC5-26A8-FED2-C727-38FD147B763F}"/>
                      </a:ext>
                    </a:extLst>
                  </p:cNvPr>
                  <p:cNvSpPr/>
                  <p:nvPr/>
                </p:nvSpPr>
                <p:spPr>
                  <a:xfrm>
                    <a:off x="3609975" y="4071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1" name="타원 30">
                    <a:extLst>
                      <a:ext uri="{FF2B5EF4-FFF2-40B4-BE49-F238E27FC236}">
                        <a16:creationId xmlns:a16="http://schemas.microsoft.com/office/drawing/2014/main" id="{69A6239C-D42D-0EAE-7223-AC9D4C25F614}"/>
                      </a:ext>
                    </a:extLst>
                  </p:cNvPr>
                  <p:cNvSpPr/>
                  <p:nvPr/>
                </p:nvSpPr>
                <p:spPr>
                  <a:xfrm>
                    <a:off x="3609975" y="4357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2" name="타원 31">
                    <a:extLst>
                      <a:ext uri="{FF2B5EF4-FFF2-40B4-BE49-F238E27FC236}">
                        <a16:creationId xmlns:a16="http://schemas.microsoft.com/office/drawing/2014/main" id="{576F4E97-0374-88E3-3370-D9A5E2507889}"/>
                      </a:ext>
                    </a:extLst>
                  </p:cNvPr>
                  <p:cNvSpPr/>
                  <p:nvPr/>
                </p:nvSpPr>
                <p:spPr>
                  <a:xfrm>
                    <a:off x="3609975" y="4642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3" name="타원 32">
                    <a:extLst>
                      <a:ext uri="{FF2B5EF4-FFF2-40B4-BE49-F238E27FC236}">
                        <a16:creationId xmlns:a16="http://schemas.microsoft.com/office/drawing/2014/main" id="{871137DD-F70B-9950-982A-9D34B209E164}"/>
                      </a:ext>
                    </a:extLst>
                  </p:cNvPr>
                  <p:cNvSpPr/>
                  <p:nvPr/>
                </p:nvSpPr>
                <p:spPr>
                  <a:xfrm>
                    <a:off x="3609975" y="4928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4" name="타원 33">
                    <a:extLst>
                      <a:ext uri="{FF2B5EF4-FFF2-40B4-BE49-F238E27FC236}">
                        <a16:creationId xmlns:a16="http://schemas.microsoft.com/office/drawing/2014/main" id="{0FA9C7FC-49AE-89BE-3C59-955A32A4A629}"/>
                      </a:ext>
                    </a:extLst>
                  </p:cNvPr>
                  <p:cNvSpPr/>
                  <p:nvPr/>
                </p:nvSpPr>
                <p:spPr>
                  <a:xfrm>
                    <a:off x="3609975" y="5214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5" name="타원 34">
                    <a:extLst>
                      <a:ext uri="{FF2B5EF4-FFF2-40B4-BE49-F238E27FC236}">
                        <a16:creationId xmlns:a16="http://schemas.microsoft.com/office/drawing/2014/main" id="{24EAE7A6-C2E6-4B6E-43C0-3B6103E29B53}"/>
                      </a:ext>
                    </a:extLst>
                  </p:cNvPr>
                  <p:cNvSpPr/>
                  <p:nvPr/>
                </p:nvSpPr>
                <p:spPr>
                  <a:xfrm>
                    <a:off x="3609975" y="5500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6" name="타원 35">
                    <a:extLst>
                      <a:ext uri="{FF2B5EF4-FFF2-40B4-BE49-F238E27FC236}">
                        <a16:creationId xmlns:a16="http://schemas.microsoft.com/office/drawing/2014/main" id="{C5BC4B76-FF5E-F3E6-EDCC-8ACCC430AA59}"/>
                      </a:ext>
                    </a:extLst>
                  </p:cNvPr>
                  <p:cNvSpPr/>
                  <p:nvPr/>
                </p:nvSpPr>
                <p:spPr>
                  <a:xfrm>
                    <a:off x="3609975" y="5785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</p:grpSp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5DF86350-9FE8-2713-4AB1-A2249ABD16C9}"/>
                  </a:ext>
                </a:extLst>
              </p:cNvPr>
              <p:cNvGrpSpPr/>
              <p:nvPr/>
            </p:nvGrpSpPr>
            <p:grpSpPr>
              <a:xfrm>
                <a:off x="3795982" y="2333996"/>
                <a:ext cx="334877" cy="3589053"/>
                <a:chOff x="3821401" y="2459511"/>
                <a:chExt cx="323908" cy="3471490"/>
              </a:xfrm>
            </p:grpSpPr>
            <p:sp>
              <p:nvSpPr>
                <p:cNvPr id="576" name="사각형: 둥근 모서리 575">
                  <a:extLst>
                    <a:ext uri="{FF2B5EF4-FFF2-40B4-BE49-F238E27FC236}">
                      <a16:creationId xmlns:a16="http://schemas.microsoft.com/office/drawing/2014/main" id="{9F66D0A2-9A0D-CA0D-E18E-054AC95C5F11}"/>
                    </a:ext>
                  </a:extLst>
                </p:cNvPr>
                <p:cNvSpPr/>
                <p:nvPr/>
              </p:nvSpPr>
              <p:spPr>
                <a:xfrm>
                  <a:off x="3821401" y="2459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77" name="사각형: 둥근 모서리 576">
                  <a:extLst>
                    <a:ext uri="{FF2B5EF4-FFF2-40B4-BE49-F238E27FC236}">
                      <a16:creationId xmlns:a16="http://schemas.microsoft.com/office/drawing/2014/main" id="{8E27B432-3B21-BB5D-FF3B-1097439EEA06}"/>
                    </a:ext>
                  </a:extLst>
                </p:cNvPr>
                <p:cNvSpPr/>
                <p:nvPr/>
              </p:nvSpPr>
              <p:spPr>
                <a:xfrm>
                  <a:off x="3821401" y="2745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78" name="사각형: 둥근 모서리 577">
                  <a:extLst>
                    <a:ext uri="{FF2B5EF4-FFF2-40B4-BE49-F238E27FC236}">
                      <a16:creationId xmlns:a16="http://schemas.microsoft.com/office/drawing/2014/main" id="{B0345706-9E68-F926-25A1-861688C63178}"/>
                    </a:ext>
                  </a:extLst>
                </p:cNvPr>
                <p:cNvSpPr/>
                <p:nvPr/>
              </p:nvSpPr>
              <p:spPr>
                <a:xfrm>
                  <a:off x="3821401" y="3031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79" name="사각형: 둥근 모서리 578">
                  <a:extLst>
                    <a:ext uri="{FF2B5EF4-FFF2-40B4-BE49-F238E27FC236}">
                      <a16:creationId xmlns:a16="http://schemas.microsoft.com/office/drawing/2014/main" id="{B2C6F5E2-63AB-1417-6DA6-A537E13A6063}"/>
                    </a:ext>
                  </a:extLst>
                </p:cNvPr>
                <p:cNvSpPr/>
                <p:nvPr/>
              </p:nvSpPr>
              <p:spPr>
                <a:xfrm>
                  <a:off x="3821401" y="3316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80" name="사각형: 둥근 모서리 579">
                  <a:extLst>
                    <a:ext uri="{FF2B5EF4-FFF2-40B4-BE49-F238E27FC236}">
                      <a16:creationId xmlns:a16="http://schemas.microsoft.com/office/drawing/2014/main" id="{30A20722-B79A-8ED0-C7AE-FEB2CF48F30D}"/>
                    </a:ext>
                  </a:extLst>
                </p:cNvPr>
                <p:cNvSpPr/>
                <p:nvPr/>
              </p:nvSpPr>
              <p:spPr>
                <a:xfrm>
                  <a:off x="3821401" y="3602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81" name="사각형: 둥근 모서리 580">
                  <a:extLst>
                    <a:ext uri="{FF2B5EF4-FFF2-40B4-BE49-F238E27FC236}">
                      <a16:creationId xmlns:a16="http://schemas.microsoft.com/office/drawing/2014/main" id="{3F7F1B9C-E696-19C3-06AA-CCC8D2C43F82}"/>
                    </a:ext>
                  </a:extLst>
                </p:cNvPr>
                <p:cNvSpPr/>
                <p:nvPr/>
              </p:nvSpPr>
              <p:spPr>
                <a:xfrm>
                  <a:off x="3821401" y="3888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82" name="사각형: 둥근 모서리 581">
                  <a:extLst>
                    <a:ext uri="{FF2B5EF4-FFF2-40B4-BE49-F238E27FC236}">
                      <a16:creationId xmlns:a16="http://schemas.microsoft.com/office/drawing/2014/main" id="{16E5936F-FCAB-119D-0B70-D901C83F6E6B}"/>
                    </a:ext>
                  </a:extLst>
                </p:cNvPr>
                <p:cNvSpPr/>
                <p:nvPr/>
              </p:nvSpPr>
              <p:spPr>
                <a:xfrm>
                  <a:off x="3821401" y="4174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83" name="사각형: 둥근 모서리 582">
                  <a:extLst>
                    <a:ext uri="{FF2B5EF4-FFF2-40B4-BE49-F238E27FC236}">
                      <a16:creationId xmlns:a16="http://schemas.microsoft.com/office/drawing/2014/main" id="{96A0C6B1-4883-2723-0E36-38EA2D3384C5}"/>
                    </a:ext>
                  </a:extLst>
                </p:cNvPr>
                <p:cNvSpPr/>
                <p:nvPr/>
              </p:nvSpPr>
              <p:spPr>
                <a:xfrm>
                  <a:off x="3821401" y="4459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84" name="사각형: 둥근 모서리 583">
                  <a:extLst>
                    <a:ext uri="{FF2B5EF4-FFF2-40B4-BE49-F238E27FC236}">
                      <a16:creationId xmlns:a16="http://schemas.microsoft.com/office/drawing/2014/main" id="{57162B55-0A60-F5F9-37D2-E00F341EEE2F}"/>
                    </a:ext>
                  </a:extLst>
                </p:cNvPr>
                <p:cNvSpPr/>
                <p:nvPr/>
              </p:nvSpPr>
              <p:spPr>
                <a:xfrm>
                  <a:off x="3821401" y="4745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85" name="사각형: 둥근 모서리 584">
                  <a:extLst>
                    <a:ext uri="{FF2B5EF4-FFF2-40B4-BE49-F238E27FC236}">
                      <a16:creationId xmlns:a16="http://schemas.microsoft.com/office/drawing/2014/main" id="{BAACF7E4-B879-AEAF-987D-394ECEE26138}"/>
                    </a:ext>
                  </a:extLst>
                </p:cNvPr>
                <p:cNvSpPr/>
                <p:nvPr/>
              </p:nvSpPr>
              <p:spPr>
                <a:xfrm>
                  <a:off x="3821401" y="5031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86" name="사각형: 둥근 모서리 585">
                  <a:extLst>
                    <a:ext uri="{FF2B5EF4-FFF2-40B4-BE49-F238E27FC236}">
                      <a16:creationId xmlns:a16="http://schemas.microsoft.com/office/drawing/2014/main" id="{FD048A3A-BC36-684D-3F80-14BAB2AA0D0E}"/>
                    </a:ext>
                  </a:extLst>
                </p:cNvPr>
                <p:cNvSpPr/>
                <p:nvPr/>
              </p:nvSpPr>
              <p:spPr>
                <a:xfrm>
                  <a:off x="3821401" y="5317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87" name="사각형: 둥근 모서리 586">
                  <a:extLst>
                    <a:ext uri="{FF2B5EF4-FFF2-40B4-BE49-F238E27FC236}">
                      <a16:creationId xmlns:a16="http://schemas.microsoft.com/office/drawing/2014/main" id="{F4FB9FEE-8C72-0ACC-F4DE-D601B5D1AC61}"/>
                    </a:ext>
                  </a:extLst>
                </p:cNvPr>
                <p:cNvSpPr/>
                <p:nvPr/>
              </p:nvSpPr>
              <p:spPr>
                <a:xfrm>
                  <a:off x="3821401" y="5602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88" name="사각형: 둥근 모서리 587">
                  <a:extLst>
                    <a:ext uri="{FF2B5EF4-FFF2-40B4-BE49-F238E27FC236}">
                      <a16:creationId xmlns:a16="http://schemas.microsoft.com/office/drawing/2014/main" id="{97AEB442-AE9F-45DC-DADB-D6CD1F40CF02}"/>
                    </a:ext>
                  </a:extLst>
                </p:cNvPr>
                <p:cNvSpPr/>
                <p:nvPr/>
              </p:nvSpPr>
              <p:spPr>
                <a:xfrm>
                  <a:off x="3821401" y="5888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  <p:grpSp>
        <p:nvGrpSpPr>
          <p:cNvPr id="589" name="그룹 588">
            <a:extLst>
              <a:ext uri="{FF2B5EF4-FFF2-40B4-BE49-F238E27FC236}">
                <a16:creationId xmlns:a16="http://schemas.microsoft.com/office/drawing/2014/main" id="{1F78F22C-C814-9025-2567-19AA4278BE52}"/>
              </a:ext>
            </a:extLst>
          </p:cNvPr>
          <p:cNvGrpSpPr/>
          <p:nvPr/>
        </p:nvGrpSpPr>
        <p:grpSpPr>
          <a:xfrm>
            <a:off x="605545" y="2254445"/>
            <a:ext cx="2998960" cy="3698680"/>
            <a:chOff x="605545" y="2254445"/>
            <a:chExt cx="2998960" cy="3698680"/>
          </a:xfrm>
        </p:grpSpPr>
        <p:grpSp>
          <p:nvGrpSpPr>
            <p:cNvPr id="590" name="그룹 589">
              <a:extLst>
                <a:ext uri="{FF2B5EF4-FFF2-40B4-BE49-F238E27FC236}">
                  <a16:creationId xmlns:a16="http://schemas.microsoft.com/office/drawing/2014/main" id="{6A83E5A0-8926-D8E4-D13D-28968F6DE9AF}"/>
                </a:ext>
              </a:extLst>
            </p:cNvPr>
            <p:cNvGrpSpPr/>
            <p:nvPr/>
          </p:nvGrpSpPr>
          <p:grpSpPr>
            <a:xfrm>
              <a:off x="605545" y="2254445"/>
              <a:ext cx="2998960" cy="1126930"/>
              <a:chOff x="605545" y="2254445"/>
              <a:chExt cx="2998960" cy="1126930"/>
            </a:xfrm>
          </p:grpSpPr>
          <p:grpSp>
            <p:nvGrpSpPr>
              <p:cNvPr id="597" name="그룹 596">
                <a:extLst>
                  <a:ext uri="{FF2B5EF4-FFF2-40B4-BE49-F238E27FC236}">
                    <a16:creationId xmlns:a16="http://schemas.microsoft.com/office/drawing/2014/main" id="{73C93082-C46D-6093-AB75-1DC327CB4C1D}"/>
                  </a:ext>
                </a:extLst>
              </p:cNvPr>
              <p:cNvGrpSpPr/>
              <p:nvPr/>
            </p:nvGrpSpPr>
            <p:grpSpPr>
              <a:xfrm>
                <a:off x="605545" y="2254445"/>
                <a:ext cx="2998960" cy="1126930"/>
                <a:chOff x="605545" y="2263970"/>
                <a:chExt cx="2998960" cy="1126930"/>
              </a:xfrm>
            </p:grpSpPr>
            <p:sp>
              <p:nvSpPr>
                <p:cNvPr id="599" name="사각형: 둥근 모서리 598">
                  <a:extLst>
                    <a:ext uri="{FF2B5EF4-FFF2-40B4-BE49-F238E27FC236}">
                      <a16:creationId xmlns:a16="http://schemas.microsoft.com/office/drawing/2014/main" id="{B170F906-CE93-E48B-F051-C288DFBC305C}"/>
                    </a:ext>
                  </a:extLst>
                </p:cNvPr>
                <p:cNvSpPr/>
                <p:nvPr/>
              </p:nvSpPr>
              <p:spPr>
                <a:xfrm>
                  <a:off x="605545" y="2531671"/>
                  <a:ext cx="2998960" cy="859229"/>
                </a:xfrm>
                <a:prstGeom prst="roundRect">
                  <a:avLst>
                    <a:gd name="adj" fmla="val 1015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5400000" rotWithShape="0">
                    <a:schemeClr val="bg1">
                      <a:lumMod val="8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600" name="TextBox 599">
                  <a:extLst>
                    <a:ext uri="{FF2B5EF4-FFF2-40B4-BE49-F238E27FC236}">
                      <a16:creationId xmlns:a16="http://schemas.microsoft.com/office/drawing/2014/main" id="{46477B86-69C6-44B9-0A77-D9FE4DD1B9AB}"/>
                    </a:ext>
                  </a:extLst>
                </p:cNvPr>
                <p:cNvSpPr txBox="1"/>
                <p:nvPr/>
              </p:nvSpPr>
              <p:spPr>
                <a:xfrm>
                  <a:off x="625058" y="2263970"/>
                  <a:ext cx="102111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/>
                    <a:t>성취기준 관련</a:t>
                  </a:r>
                </a:p>
              </p:txBody>
            </p:sp>
          </p:grpSp>
          <p:sp>
            <p:nvSpPr>
              <p:cNvPr id="598" name="TextBox 597">
                <a:extLst>
                  <a:ext uri="{FF2B5EF4-FFF2-40B4-BE49-F238E27FC236}">
                    <a16:creationId xmlns:a16="http://schemas.microsoft.com/office/drawing/2014/main" id="{2C6E0445-9C31-E8F8-50D2-02BD3AFCA346}"/>
                  </a:ext>
                </a:extLst>
              </p:cNvPr>
              <p:cNvSpPr txBox="1"/>
              <p:nvPr/>
            </p:nvSpPr>
            <p:spPr>
              <a:xfrm>
                <a:off x="761709" y="2563192"/>
                <a:ext cx="2686633" cy="77713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algn="ctr">
                  <a:spcAft>
                    <a:spcPts val="100"/>
                  </a:spcAft>
                </a:pPr>
                <a:r>
                  <a:rPr lang="en-US" altLang="ko-KR" sz="1200" b="0" dirty="0"/>
                  <a:t>[9</a:t>
                </a:r>
                <a:r>
                  <a:rPr lang="ko-KR" altLang="en-US" sz="1200" b="0" dirty="0"/>
                  <a:t>기가</a:t>
                </a:r>
                <a:r>
                  <a:rPr lang="en-US" altLang="ko-KR" sz="1200" b="0" dirty="0"/>
                  <a:t>01-01] </a:t>
                </a:r>
                <a:r>
                  <a:rPr lang="ko-KR" altLang="en-US" sz="1200" b="0" dirty="0"/>
                  <a:t>자아 존중감을 향상시키고</a:t>
                </a:r>
                <a:endParaRPr lang="en-US" altLang="ko-KR" sz="1200" b="0" dirty="0"/>
              </a:p>
              <a:p>
                <a:pPr algn="ctr">
                  <a:spcAft>
                    <a:spcPts val="100"/>
                  </a:spcAft>
                </a:pPr>
                <a:r>
                  <a:rPr lang="ko-KR" altLang="en-US" sz="1200" b="0" dirty="0"/>
                  <a:t>긍정적인 자아 정체성을 형성하기 위해</a:t>
                </a:r>
                <a:endParaRPr lang="en-US" altLang="ko-KR" sz="1200" b="0" dirty="0"/>
              </a:p>
              <a:p>
                <a:pPr algn="ctr">
                  <a:spcAft>
                    <a:spcPts val="100"/>
                  </a:spcAft>
                </a:pPr>
                <a:r>
                  <a:rPr lang="ko-KR" altLang="en-US" sz="1200" b="0" dirty="0"/>
                  <a:t>청소년기의 발달 특징을 자신의 발달 특징과</a:t>
                </a:r>
                <a:endParaRPr lang="en-US" altLang="ko-KR" sz="1200" b="0" dirty="0"/>
              </a:p>
              <a:p>
                <a:pPr algn="ctr">
                  <a:spcAft>
                    <a:spcPts val="100"/>
                  </a:spcAft>
                </a:pPr>
                <a:r>
                  <a:rPr lang="ko-KR" altLang="en-US" sz="1200" b="0" dirty="0"/>
                  <a:t>연결 지어 자신을 총체적으로 이해한다</a:t>
                </a:r>
                <a:r>
                  <a:rPr lang="en-US" altLang="ko-KR" sz="1200" b="0" dirty="0"/>
                  <a:t>.</a:t>
                </a:r>
              </a:p>
            </p:txBody>
          </p:sp>
        </p:grpSp>
        <p:grpSp>
          <p:nvGrpSpPr>
            <p:cNvPr id="591" name="그룹 590">
              <a:extLst>
                <a:ext uri="{FF2B5EF4-FFF2-40B4-BE49-F238E27FC236}">
                  <a16:creationId xmlns:a16="http://schemas.microsoft.com/office/drawing/2014/main" id="{AE8BDA43-17AB-24DF-A218-B3CDB5123F56}"/>
                </a:ext>
              </a:extLst>
            </p:cNvPr>
            <p:cNvGrpSpPr/>
            <p:nvPr/>
          </p:nvGrpSpPr>
          <p:grpSpPr>
            <a:xfrm>
              <a:off x="605545" y="3635570"/>
              <a:ext cx="2998960" cy="2317555"/>
              <a:chOff x="605545" y="3635570"/>
              <a:chExt cx="2998960" cy="2317555"/>
            </a:xfrm>
          </p:grpSpPr>
          <p:grpSp>
            <p:nvGrpSpPr>
              <p:cNvPr id="592" name="그룹 591">
                <a:extLst>
                  <a:ext uri="{FF2B5EF4-FFF2-40B4-BE49-F238E27FC236}">
                    <a16:creationId xmlns:a16="http://schemas.microsoft.com/office/drawing/2014/main" id="{5203042E-1F79-1307-AFB3-F672BD038504}"/>
                  </a:ext>
                </a:extLst>
              </p:cNvPr>
              <p:cNvGrpSpPr/>
              <p:nvPr/>
            </p:nvGrpSpPr>
            <p:grpSpPr>
              <a:xfrm>
                <a:off x="605545" y="3635570"/>
                <a:ext cx="2998960" cy="2317555"/>
                <a:chOff x="605545" y="2263970"/>
                <a:chExt cx="2998960" cy="2317555"/>
              </a:xfrm>
            </p:grpSpPr>
            <p:sp>
              <p:nvSpPr>
                <p:cNvPr id="594" name="사각형: 둥근 모서리 593">
                  <a:extLst>
                    <a:ext uri="{FF2B5EF4-FFF2-40B4-BE49-F238E27FC236}">
                      <a16:creationId xmlns:a16="http://schemas.microsoft.com/office/drawing/2014/main" id="{F6CFD38C-05F2-FDD2-165D-781BF557EC22}"/>
                    </a:ext>
                  </a:extLst>
                </p:cNvPr>
                <p:cNvSpPr/>
                <p:nvPr/>
              </p:nvSpPr>
              <p:spPr>
                <a:xfrm>
                  <a:off x="605545" y="2531671"/>
                  <a:ext cx="2998960" cy="2049854"/>
                </a:xfrm>
                <a:prstGeom prst="roundRect">
                  <a:avLst>
                    <a:gd name="adj" fmla="val 4305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5400000" rotWithShape="0">
                    <a:schemeClr val="bg1">
                      <a:lumMod val="8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95" name="TextBox 594">
                  <a:extLst>
                    <a:ext uri="{FF2B5EF4-FFF2-40B4-BE49-F238E27FC236}">
                      <a16:creationId xmlns:a16="http://schemas.microsoft.com/office/drawing/2014/main" id="{015D4AAC-F5CD-16A1-35E2-AA2C389A509B}"/>
                    </a:ext>
                  </a:extLst>
                </p:cNvPr>
                <p:cNvSpPr txBox="1"/>
                <p:nvPr/>
              </p:nvSpPr>
              <p:spPr>
                <a:xfrm>
                  <a:off x="625058" y="2263970"/>
                  <a:ext cx="1958870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/>
                    <a:t>성취기준 적용 시 고려 사항</a:t>
                  </a:r>
                </a:p>
              </p:txBody>
            </p:sp>
            <p:sp>
              <p:nvSpPr>
                <p:cNvPr id="596" name="사각형: 둥근 모서리 595">
                  <a:extLst>
                    <a:ext uri="{FF2B5EF4-FFF2-40B4-BE49-F238E27FC236}">
                      <a16:creationId xmlns:a16="http://schemas.microsoft.com/office/drawing/2014/main" id="{190FFACE-37C2-EC89-90C5-0E7AE8993EC0}"/>
                    </a:ext>
                  </a:extLst>
                </p:cNvPr>
                <p:cNvSpPr/>
                <p:nvPr/>
              </p:nvSpPr>
              <p:spPr>
                <a:xfrm>
                  <a:off x="660401" y="2589774"/>
                  <a:ext cx="2889250" cy="1933649"/>
                </a:xfrm>
                <a:prstGeom prst="roundRect">
                  <a:avLst>
                    <a:gd name="adj" fmla="val 3320"/>
                  </a:avLst>
                </a:prstGeom>
                <a:solidFill>
                  <a:srgbClr val="DCF1F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593" name="TextBox 592">
                <a:extLst>
                  <a:ext uri="{FF2B5EF4-FFF2-40B4-BE49-F238E27FC236}">
                    <a16:creationId xmlns:a16="http://schemas.microsoft.com/office/drawing/2014/main" id="{C8A66424-E65A-06B5-CEC8-96482A6AD35E}"/>
                  </a:ext>
                </a:extLst>
              </p:cNvPr>
              <p:cNvSpPr txBox="1"/>
              <p:nvPr/>
            </p:nvSpPr>
            <p:spPr>
              <a:xfrm>
                <a:off x="761710" y="4064457"/>
                <a:ext cx="2686633" cy="11721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>
                  <a:spcAft>
                    <a:spcPts val="100"/>
                  </a:spcAft>
                </a:pPr>
                <a:r>
                  <a:rPr lang="ko-KR" altLang="en-US" sz="1200" b="0" dirty="0"/>
                  <a:t>발달은 신체적 영역 외에도 인지적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정서적</a:t>
                </a:r>
                <a:r>
                  <a:rPr lang="en-US" altLang="ko-KR" sz="1200" b="0" dirty="0"/>
                  <a:t>,</a:t>
                </a:r>
              </a:p>
              <a:p>
                <a:pPr>
                  <a:spcAft>
                    <a:spcPts val="100"/>
                  </a:spcAft>
                </a:pPr>
                <a:r>
                  <a:rPr lang="ko-KR" altLang="en-US" sz="1200" b="0" dirty="0"/>
                  <a:t>사회적 영역이 있고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이 영역들이 모두</a:t>
                </a:r>
                <a:endParaRPr lang="en-US" altLang="ko-KR" sz="1200" b="0" dirty="0"/>
              </a:p>
              <a:p>
                <a:pPr>
                  <a:spcAft>
                    <a:spcPts val="100"/>
                  </a:spcAft>
                </a:pPr>
                <a:r>
                  <a:rPr lang="ko-KR" altLang="en-US" sz="1200" b="0" dirty="0"/>
                  <a:t>균형 있게 발달해야 건강한 성장임을</a:t>
                </a:r>
                <a:endParaRPr lang="en-US" altLang="ko-KR" sz="1200" b="0" dirty="0"/>
              </a:p>
              <a:p>
                <a:pPr>
                  <a:spcAft>
                    <a:spcPts val="100"/>
                  </a:spcAft>
                </a:pPr>
                <a:r>
                  <a:rPr lang="ko-KR" altLang="en-US" sz="1200" b="0" dirty="0"/>
                  <a:t>인식하도록 하고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발달의 개인차가 있음을</a:t>
                </a:r>
                <a:endParaRPr lang="en-US" altLang="ko-KR" sz="1200" b="0" dirty="0"/>
              </a:p>
              <a:p>
                <a:pPr>
                  <a:spcAft>
                    <a:spcPts val="100"/>
                  </a:spcAft>
                </a:pPr>
                <a:r>
                  <a:rPr lang="ko-KR" altLang="en-US" sz="1200" b="0" dirty="0"/>
                  <a:t>인식하게 하여 자신과 다른 친구들의 발달을</a:t>
                </a:r>
                <a:endParaRPr lang="en-US" altLang="ko-KR" sz="1200" b="0" dirty="0"/>
              </a:p>
              <a:p>
                <a:pPr>
                  <a:spcAft>
                    <a:spcPts val="100"/>
                  </a:spcAft>
                </a:pPr>
                <a:r>
                  <a:rPr lang="ko-KR" altLang="en-US" sz="1200" b="0" dirty="0"/>
                  <a:t>모두 존중하도록 지도한다</a:t>
                </a:r>
                <a:r>
                  <a:rPr lang="en-US" altLang="ko-KR" sz="1200" b="0" dirty="0"/>
                  <a:t>.</a:t>
                </a:r>
              </a:p>
            </p:txBody>
          </p:sp>
        </p:grpSp>
      </p:grpSp>
      <p:grpSp>
        <p:nvGrpSpPr>
          <p:cNvPr id="601" name="그룹 600">
            <a:extLst>
              <a:ext uri="{FF2B5EF4-FFF2-40B4-BE49-F238E27FC236}">
                <a16:creationId xmlns:a16="http://schemas.microsoft.com/office/drawing/2014/main" id="{32000017-EB0C-CC20-DC5A-4DFAABFE47C5}"/>
              </a:ext>
            </a:extLst>
          </p:cNvPr>
          <p:cNvGrpSpPr/>
          <p:nvPr/>
        </p:nvGrpSpPr>
        <p:grpSpPr>
          <a:xfrm>
            <a:off x="4344349" y="2261771"/>
            <a:ext cx="4160520" cy="3622414"/>
            <a:chOff x="4344349" y="2261771"/>
            <a:chExt cx="4160520" cy="3622414"/>
          </a:xfrm>
        </p:grpSpPr>
        <p:grpSp>
          <p:nvGrpSpPr>
            <p:cNvPr id="602" name="그룹 601">
              <a:extLst>
                <a:ext uri="{FF2B5EF4-FFF2-40B4-BE49-F238E27FC236}">
                  <a16:creationId xmlns:a16="http://schemas.microsoft.com/office/drawing/2014/main" id="{5B9E1993-2A16-9CC5-43CD-1D4766B07148}"/>
                </a:ext>
              </a:extLst>
            </p:cNvPr>
            <p:cNvGrpSpPr/>
            <p:nvPr/>
          </p:nvGrpSpPr>
          <p:grpSpPr>
            <a:xfrm>
              <a:off x="4344349" y="2261771"/>
              <a:ext cx="4160520" cy="382663"/>
              <a:chOff x="4344349" y="2261771"/>
              <a:chExt cx="4160520" cy="382663"/>
            </a:xfrm>
          </p:grpSpPr>
          <p:grpSp>
            <p:nvGrpSpPr>
              <p:cNvPr id="640" name="그룹 639">
                <a:extLst>
                  <a:ext uri="{FF2B5EF4-FFF2-40B4-BE49-F238E27FC236}">
                    <a16:creationId xmlns:a16="http://schemas.microsoft.com/office/drawing/2014/main" id="{200CC5A9-B292-08D7-91EF-543709E6B918}"/>
                  </a:ext>
                </a:extLst>
              </p:cNvPr>
              <p:cNvGrpSpPr/>
              <p:nvPr/>
            </p:nvGrpSpPr>
            <p:grpSpPr>
              <a:xfrm>
                <a:off x="4344349" y="2261771"/>
                <a:ext cx="4160520" cy="382663"/>
                <a:chOff x="4344349" y="2279165"/>
                <a:chExt cx="4160520" cy="347875"/>
              </a:xfrm>
            </p:grpSpPr>
            <p:sp>
              <p:nvSpPr>
                <p:cNvPr id="642" name="사각형: 둥근 모서리 641">
                  <a:extLst>
                    <a:ext uri="{FF2B5EF4-FFF2-40B4-BE49-F238E27FC236}">
                      <a16:creationId xmlns:a16="http://schemas.microsoft.com/office/drawing/2014/main" id="{DF407099-42D6-963D-CEB8-EA1908968480}"/>
                    </a:ext>
                  </a:extLst>
                </p:cNvPr>
                <p:cNvSpPr/>
                <p:nvPr/>
              </p:nvSpPr>
              <p:spPr>
                <a:xfrm>
                  <a:off x="4344349" y="2279165"/>
                  <a:ext cx="4160520" cy="34787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643" name="사각형: 둥근 모서리 642">
                  <a:extLst>
                    <a:ext uri="{FF2B5EF4-FFF2-40B4-BE49-F238E27FC236}">
                      <a16:creationId xmlns:a16="http://schemas.microsoft.com/office/drawing/2014/main" id="{3D364573-7BB8-6F0B-80F4-53C3E042AA1B}"/>
                    </a:ext>
                  </a:extLst>
                </p:cNvPr>
                <p:cNvSpPr/>
                <p:nvPr/>
              </p:nvSpPr>
              <p:spPr>
                <a:xfrm>
                  <a:off x="4387851" y="2318907"/>
                  <a:ext cx="4073518" cy="26839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641" name="TextBox 640">
                <a:extLst>
                  <a:ext uri="{FF2B5EF4-FFF2-40B4-BE49-F238E27FC236}">
                    <a16:creationId xmlns:a16="http://schemas.microsoft.com/office/drawing/2014/main" id="{03E741BF-13CA-AA3C-C8F0-D811CC560C4E}"/>
                  </a:ext>
                </a:extLst>
              </p:cNvPr>
              <p:cNvSpPr txBox="1"/>
              <p:nvPr/>
            </p:nvSpPr>
            <p:spPr>
              <a:xfrm>
                <a:off x="5091713" y="2329992"/>
                <a:ext cx="266579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600" dirty="0">
                    <a:solidFill>
                      <a:schemeClr val="bg1"/>
                    </a:solidFill>
                  </a:rPr>
                  <a:t>‘성장하는 나’ 브이로그 제작하기</a:t>
                </a:r>
              </a:p>
            </p:txBody>
          </p:sp>
        </p:grpSp>
        <p:grpSp>
          <p:nvGrpSpPr>
            <p:cNvPr id="644" name="그룹 643">
              <a:extLst>
                <a:ext uri="{FF2B5EF4-FFF2-40B4-BE49-F238E27FC236}">
                  <a16:creationId xmlns:a16="http://schemas.microsoft.com/office/drawing/2014/main" id="{506D5B6D-B038-E363-C091-EA706D7C52ED}"/>
                </a:ext>
              </a:extLst>
            </p:cNvPr>
            <p:cNvGrpSpPr/>
            <p:nvPr/>
          </p:nvGrpSpPr>
          <p:grpSpPr>
            <a:xfrm>
              <a:off x="4403117" y="2749941"/>
              <a:ext cx="3721384" cy="547372"/>
              <a:chOff x="4403117" y="2740610"/>
              <a:chExt cx="3721384" cy="547372"/>
            </a:xfrm>
          </p:grpSpPr>
          <p:grpSp>
            <p:nvGrpSpPr>
              <p:cNvPr id="604" name="그룹 603">
                <a:extLst>
                  <a:ext uri="{FF2B5EF4-FFF2-40B4-BE49-F238E27FC236}">
                    <a16:creationId xmlns:a16="http://schemas.microsoft.com/office/drawing/2014/main" id="{72F1F732-D51F-5636-DBEB-4485974DA4D1}"/>
                  </a:ext>
                </a:extLst>
              </p:cNvPr>
              <p:cNvGrpSpPr/>
              <p:nvPr/>
            </p:nvGrpSpPr>
            <p:grpSpPr>
              <a:xfrm>
                <a:off x="4403117" y="2740610"/>
                <a:ext cx="3464904" cy="161583"/>
                <a:chOff x="1217820" y="2619672"/>
                <a:chExt cx="3464904" cy="161583"/>
              </a:xfrm>
            </p:grpSpPr>
            <p:sp>
              <p:nvSpPr>
                <p:cNvPr id="630" name="TextBox 629">
                  <a:extLst>
                    <a:ext uri="{FF2B5EF4-FFF2-40B4-BE49-F238E27FC236}">
                      <a16:creationId xmlns:a16="http://schemas.microsoft.com/office/drawing/2014/main" id="{AD124B7E-E86E-D17A-B51C-BD64F08A954F}"/>
                    </a:ext>
                  </a:extLst>
                </p:cNvPr>
                <p:cNvSpPr txBox="1"/>
                <p:nvPr/>
              </p:nvSpPr>
              <p:spPr>
                <a:xfrm>
                  <a:off x="1393362" y="2619672"/>
                  <a:ext cx="3289362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초등학생 때와 달라진 나의 모습과 생활을 담은 브이로그 제작</a:t>
                  </a:r>
                </a:p>
              </p:txBody>
            </p:sp>
            <p:sp>
              <p:nvSpPr>
                <p:cNvPr id="631" name="Freeform 5">
                  <a:extLst>
                    <a:ext uri="{FF2B5EF4-FFF2-40B4-BE49-F238E27FC236}">
                      <a16:creationId xmlns:a16="http://schemas.microsoft.com/office/drawing/2014/main" id="{EED3CDAC-BEA5-F00C-769A-8627F86A81B0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17820" y="2638853"/>
                  <a:ext cx="121669" cy="123220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  <p:grpSp>
            <p:nvGrpSpPr>
              <p:cNvPr id="605" name="그룹 604">
                <a:extLst>
                  <a:ext uri="{FF2B5EF4-FFF2-40B4-BE49-F238E27FC236}">
                    <a16:creationId xmlns:a16="http://schemas.microsoft.com/office/drawing/2014/main" id="{EEE0FC0C-4B4A-9CC5-1838-E0CB8C0A20C8}"/>
                  </a:ext>
                </a:extLst>
              </p:cNvPr>
              <p:cNvGrpSpPr/>
              <p:nvPr/>
            </p:nvGrpSpPr>
            <p:grpSpPr>
              <a:xfrm>
                <a:off x="4403117" y="2964817"/>
                <a:ext cx="3721384" cy="323165"/>
                <a:chOff x="1217820" y="2619672"/>
                <a:chExt cx="3721384" cy="323165"/>
              </a:xfrm>
            </p:grpSpPr>
            <p:sp>
              <p:nvSpPr>
                <p:cNvPr id="610" name="TextBox 609">
                  <a:extLst>
                    <a:ext uri="{FF2B5EF4-FFF2-40B4-BE49-F238E27FC236}">
                      <a16:creationId xmlns:a16="http://schemas.microsoft.com/office/drawing/2014/main" id="{4B882A5D-82D9-6CA6-E959-426333EBC42D}"/>
                    </a:ext>
                  </a:extLst>
                </p:cNvPr>
                <p:cNvSpPr txBox="1"/>
                <p:nvPr/>
              </p:nvSpPr>
              <p:spPr>
                <a:xfrm>
                  <a:off x="1393362" y="2619672"/>
                  <a:ext cx="3545842" cy="3231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나에게 일어난 청소년기 신체적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인지적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정서적</a:t>
                  </a:r>
                  <a:r>
                    <a:rPr lang="en-US" altLang="ko-KR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사회적 발달 변화</a:t>
                  </a:r>
                  <a:endParaRPr lang="en-US" altLang="ko-KR" sz="105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r>
                    <a:rPr lang="ko-KR" altLang="en-US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사례를 찾아 영상에 담고 자막으로 설명 넣기</a:t>
                  </a:r>
                </a:p>
              </p:txBody>
            </p:sp>
            <p:sp>
              <p:nvSpPr>
                <p:cNvPr id="611" name="Freeform 5">
                  <a:extLst>
                    <a:ext uri="{FF2B5EF4-FFF2-40B4-BE49-F238E27FC236}">
                      <a16:creationId xmlns:a16="http://schemas.microsoft.com/office/drawing/2014/main" id="{D092FFE1-FA37-6DAE-6BFB-66E8C13EBA21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217820" y="2638853"/>
                  <a:ext cx="121669" cy="123220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</p:grpSp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B74D736A-8F38-0D06-560C-3FB7E191A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26706" y="3416702"/>
              <a:ext cx="3995806" cy="2467483"/>
            </a:xfrm>
            <a:prstGeom prst="roundRect">
              <a:avLst>
                <a:gd name="adj" fmla="val 2044"/>
              </a:avLst>
            </a:prstGeom>
            <a:ln>
              <a:solidFill>
                <a:schemeClr val="bg1"/>
              </a:solidFill>
            </a:ln>
          </p:spPr>
        </p:pic>
      </p:grpSp>
      <p:grpSp>
        <p:nvGrpSpPr>
          <p:cNvPr id="609" name="그룹 608">
            <a:extLst>
              <a:ext uri="{FF2B5EF4-FFF2-40B4-BE49-F238E27FC236}">
                <a16:creationId xmlns:a16="http://schemas.microsoft.com/office/drawing/2014/main" id="{688BBD65-17C8-33F3-508B-2DEA7B8D6797}"/>
              </a:ext>
            </a:extLst>
          </p:cNvPr>
          <p:cNvGrpSpPr/>
          <p:nvPr/>
        </p:nvGrpSpPr>
        <p:grpSpPr>
          <a:xfrm>
            <a:off x="470016" y="1623849"/>
            <a:ext cx="8205672" cy="345362"/>
            <a:chOff x="470016" y="1623849"/>
            <a:chExt cx="8205672" cy="345362"/>
          </a:xfrm>
        </p:grpSpPr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0CEE6872-7B1C-F962-2942-B98D3EF08045}"/>
                </a:ext>
              </a:extLst>
            </p:cNvPr>
            <p:cNvSpPr/>
            <p:nvPr/>
          </p:nvSpPr>
          <p:spPr>
            <a:xfrm>
              <a:off x="1510732" y="1623849"/>
              <a:ext cx="7164956" cy="345362"/>
            </a:xfrm>
            <a:prstGeom prst="roundRect">
              <a:avLst>
                <a:gd name="adj" fmla="val 50000"/>
              </a:avLst>
            </a:prstGeom>
            <a:solidFill>
              <a:srgbClr val="3675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atinLnBrk="1">
                <a:buClrTx/>
              </a:pPr>
              <a:endParaRPr lang="ko-KR" altLang="en-US" sz="1800" b="1" kern="1200" dirty="0">
                <a:solidFill>
                  <a:prstClr val="black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74BDE8CD-852A-91B8-0EED-653357559E1A}"/>
                </a:ext>
              </a:extLst>
            </p:cNvPr>
            <p:cNvSpPr/>
            <p:nvPr/>
          </p:nvSpPr>
          <p:spPr>
            <a:xfrm>
              <a:off x="470016" y="1623849"/>
              <a:ext cx="2044051" cy="345362"/>
            </a:xfrm>
            <a:custGeom>
              <a:avLst/>
              <a:gdLst>
                <a:gd name="connsiteX0" fmla="*/ 3439382 w 3753421"/>
                <a:gd name="connsiteY0" fmla="*/ 0 h 634174"/>
                <a:gd name="connsiteX1" fmla="*/ 1131094 w 3753421"/>
                <a:gd name="connsiteY1" fmla="*/ 0 h 634174"/>
                <a:gd name="connsiteX2" fmla="*/ 907352 w 3753421"/>
                <a:gd name="connsiteY2" fmla="*/ 120110 h 634174"/>
                <a:gd name="connsiteX3" fmla="*/ 907352 w 3753421"/>
                <a:gd name="connsiteY3" fmla="*/ 120110 h 634174"/>
                <a:gd name="connsiteX4" fmla="*/ 907066 w 3753421"/>
                <a:gd name="connsiteY4" fmla="*/ 120587 h 634174"/>
                <a:gd name="connsiteX5" fmla="*/ 894302 w 3753421"/>
                <a:gd name="connsiteY5" fmla="*/ 141923 h 634174"/>
                <a:gd name="connsiteX6" fmla="*/ 566452 w 3753421"/>
                <a:gd name="connsiteY6" fmla="*/ 126873 h 634174"/>
                <a:gd name="connsiteX7" fmla="*/ 565880 w 3753421"/>
                <a:gd name="connsiteY7" fmla="*/ 126016 h 634174"/>
                <a:gd name="connsiteX8" fmla="*/ 565880 w 3753421"/>
                <a:gd name="connsiteY8" fmla="*/ 126016 h 634174"/>
                <a:gd name="connsiteX9" fmla="*/ 565880 w 3753421"/>
                <a:gd name="connsiteY9" fmla="*/ 126016 h 634174"/>
                <a:gd name="connsiteX10" fmla="*/ 314230 w 3753421"/>
                <a:gd name="connsiteY10" fmla="*/ 0 h 634174"/>
                <a:gd name="connsiteX11" fmla="*/ 0 w 3753421"/>
                <a:gd name="connsiteY11" fmla="*/ 314230 h 634174"/>
                <a:gd name="connsiteX12" fmla="*/ 0 w 3753421"/>
                <a:gd name="connsiteY12" fmla="*/ 317087 h 634174"/>
                <a:gd name="connsiteX13" fmla="*/ 0 w 3753421"/>
                <a:gd name="connsiteY13" fmla="*/ 319945 h 634174"/>
                <a:gd name="connsiteX14" fmla="*/ 314230 w 3753421"/>
                <a:gd name="connsiteY14" fmla="*/ 634079 h 634174"/>
                <a:gd name="connsiteX15" fmla="*/ 565785 w 3753421"/>
                <a:gd name="connsiteY15" fmla="*/ 508159 h 634174"/>
                <a:gd name="connsiteX16" fmla="*/ 565785 w 3753421"/>
                <a:gd name="connsiteY16" fmla="*/ 508159 h 634174"/>
                <a:gd name="connsiteX17" fmla="*/ 565785 w 3753421"/>
                <a:gd name="connsiteY17" fmla="*/ 508159 h 634174"/>
                <a:gd name="connsiteX18" fmla="*/ 566357 w 3753421"/>
                <a:gd name="connsiteY18" fmla="*/ 507301 h 634174"/>
                <a:gd name="connsiteX19" fmla="*/ 894207 w 3753421"/>
                <a:gd name="connsiteY19" fmla="*/ 492252 h 634174"/>
                <a:gd name="connsiteX20" fmla="*/ 906971 w 3753421"/>
                <a:gd name="connsiteY20" fmla="*/ 513588 h 634174"/>
                <a:gd name="connsiteX21" fmla="*/ 907256 w 3753421"/>
                <a:gd name="connsiteY21" fmla="*/ 514064 h 634174"/>
                <a:gd name="connsiteX22" fmla="*/ 907256 w 3753421"/>
                <a:gd name="connsiteY22" fmla="*/ 514064 h 634174"/>
                <a:gd name="connsiteX23" fmla="*/ 1130999 w 3753421"/>
                <a:gd name="connsiteY23" fmla="*/ 634175 h 634174"/>
                <a:gd name="connsiteX24" fmla="*/ 3439287 w 3753421"/>
                <a:gd name="connsiteY24" fmla="*/ 634175 h 634174"/>
                <a:gd name="connsiteX25" fmla="*/ 3753422 w 3753421"/>
                <a:gd name="connsiteY25" fmla="*/ 320040 h 634174"/>
                <a:gd name="connsiteX26" fmla="*/ 3753422 w 3753421"/>
                <a:gd name="connsiteY26" fmla="*/ 320040 h 634174"/>
                <a:gd name="connsiteX27" fmla="*/ 3753422 w 3753421"/>
                <a:gd name="connsiteY27" fmla="*/ 314325 h 634174"/>
                <a:gd name="connsiteX28" fmla="*/ 3753422 w 3753421"/>
                <a:gd name="connsiteY28" fmla="*/ 314325 h 634174"/>
                <a:gd name="connsiteX29" fmla="*/ 3439382 w 3753421"/>
                <a:gd name="connsiteY29" fmla="*/ 0 h 634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53421" h="634174">
                  <a:moveTo>
                    <a:pt x="3439382" y="0"/>
                  </a:moveTo>
                  <a:lnTo>
                    <a:pt x="1131094" y="0"/>
                  </a:lnTo>
                  <a:cubicBezTo>
                    <a:pt x="1037749" y="0"/>
                    <a:pt x="955453" y="47720"/>
                    <a:pt x="907352" y="120110"/>
                  </a:cubicBezTo>
                  <a:lnTo>
                    <a:pt x="907352" y="120110"/>
                  </a:lnTo>
                  <a:cubicBezTo>
                    <a:pt x="907352" y="120110"/>
                    <a:pt x="907161" y="120396"/>
                    <a:pt x="907066" y="120587"/>
                  </a:cubicBezTo>
                  <a:cubicBezTo>
                    <a:pt x="902494" y="127445"/>
                    <a:pt x="898208" y="134588"/>
                    <a:pt x="894302" y="141923"/>
                  </a:cubicBezTo>
                  <a:cubicBezTo>
                    <a:pt x="793623" y="305753"/>
                    <a:pt x="709327" y="324993"/>
                    <a:pt x="566452" y="126873"/>
                  </a:cubicBezTo>
                  <a:cubicBezTo>
                    <a:pt x="566261" y="126587"/>
                    <a:pt x="566071" y="126302"/>
                    <a:pt x="565880" y="126016"/>
                  </a:cubicBezTo>
                  <a:cubicBezTo>
                    <a:pt x="565880" y="126016"/>
                    <a:pt x="565880" y="126016"/>
                    <a:pt x="565880" y="126016"/>
                  </a:cubicBezTo>
                  <a:lnTo>
                    <a:pt x="565880" y="126016"/>
                  </a:lnTo>
                  <a:cubicBezTo>
                    <a:pt x="508445" y="49435"/>
                    <a:pt x="417100" y="0"/>
                    <a:pt x="314230" y="0"/>
                  </a:cubicBezTo>
                  <a:cubicBezTo>
                    <a:pt x="140684" y="0"/>
                    <a:pt x="0" y="140684"/>
                    <a:pt x="0" y="314230"/>
                  </a:cubicBezTo>
                  <a:cubicBezTo>
                    <a:pt x="0" y="315182"/>
                    <a:pt x="0" y="316135"/>
                    <a:pt x="0" y="317087"/>
                  </a:cubicBezTo>
                  <a:cubicBezTo>
                    <a:pt x="0" y="318040"/>
                    <a:pt x="0" y="318992"/>
                    <a:pt x="0" y="319945"/>
                  </a:cubicBezTo>
                  <a:cubicBezTo>
                    <a:pt x="0" y="493490"/>
                    <a:pt x="140684" y="634079"/>
                    <a:pt x="314230" y="634079"/>
                  </a:cubicBezTo>
                  <a:cubicBezTo>
                    <a:pt x="417100" y="634079"/>
                    <a:pt x="508445" y="584645"/>
                    <a:pt x="565785" y="508159"/>
                  </a:cubicBezTo>
                  <a:lnTo>
                    <a:pt x="565785" y="508159"/>
                  </a:lnTo>
                  <a:cubicBezTo>
                    <a:pt x="565785" y="508159"/>
                    <a:pt x="565785" y="508159"/>
                    <a:pt x="565785" y="508159"/>
                  </a:cubicBezTo>
                  <a:cubicBezTo>
                    <a:pt x="565976" y="507873"/>
                    <a:pt x="566166" y="507587"/>
                    <a:pt x="566357" y="507301"/>
                  </a:cubicBezTo>
                  <a:cubicBezTo>
                    <a:pt x="709232" y="309182"/>
                    <a:pt x="793528" y="328327"/>
                    <a:pt x="894207" y="492252"/>
                  </a:cubicBezTo>
                  <a:cubicBezTo>
                    <a:pt x="898112" y="499586"/>
                    <a:pt x="902399" y="506730"/>
                    <a:pt x="906971" y="513588"/>
                  </a:cubicBezTo>
                  <a:cubicBezTo>
                    <a:pt x="907066" y="513779"/>
                    <a:pt x="907161" y="513969"/>
                    <a:pt x="907256" y="514064"/>
                  </a:cubicBezTo>
                  <a:lnTo>
                    <a:pt x="907256" y="514064"/>
                  </a:lnTo>
                  <a:cubicBezTo>
                    <a:pt x="955358" y="586359"/>
                    <a:pt x="1037654" y="634175"/>
                    <a:pt x="1130999" y="634175"/>
                  </a:cubicBezTo>
                  <a:lnTo>
                    <a:pt x="3439287" y="634175"/>
                  </a:lnTo>
                  <a:cubicBezTo>
                    <a:pt x="3612833" y="634175"/>
                    <a:pt x="3753422" y="493490"/>
                    <a:pt x="3753422" y="320040"/>
                  </a:cubicBezTo>
                  <a:lnTo>
                    <a:pt x="3753422" y="320040"/>
                  </a:lnTo>
                  <a:lnTo>
                    <a:pt x="3753422" y="314325"/>
                  </a:lnTo>
                  <a:lnTo>
                    <a:pt x="3753422" y="314325"/>
                  </a:lnTo>
                  <a:cubicBezTo>
                    <a:pt x="3753517" y="140684"/>
                    <a:pt x="3612833" y="0"/>
                    <a:pt x="3439382" y="0"/>
                  </a:cubicBezTo>
                  <a:close/>
                </a:path>
              </a:pathLst>
            </a:custGeom>
            <a:solidFill>
              <a:srgbClr val="3675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atinLnBrk="1">
                <a:buClrTx/>
              </a:pPr>
              <a:endParaRPr lang="ko-KR" altLang="en-US" sz="1800" b="1" kern="1200" dirty="0">
                <a:solidFill>
                  <a:prstClr val="black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7B0199-263F-FEF4-8D90-40427191D8BF}"/>
                </a:ext>
              </a:extLst>
            </p:cNvPr>
            <p:cNvSpPr txBox="1"/>
            <p:nvPr/>
          </p:nvSpPr>
          <p:spPr>
            <a:xfrm>
              <a:off x="1110833" y="1673420"/>
              <a:ext cx="336630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ko-KR" altLang="en-US" sz="1600" dirty="0">
                  <a:solidFill>
                    <a:schemeClr val="bg1"/>
                  </a:solidFill>
                </a:rPr>
                <a:t>초</a:t>
              </a:r>
              <a:r>
                <a:rPr lang="en-US" altLang="ko-KR" sz="1600" dirty="0">
                  <a:solidFill>
                    <a:schemeClr val="bg1"/>
                  </a:solidFill>
                </a:rPr>
                <a:t>·</a:t>
              </a:r>
              <a:r>
                <a:rPr lang="ko-KR" altLang="en-US" sz="1600" dirty="0">
                  <a:solidFill>
                    <a:schemeClr val="bg1"/>
                  </a:solidFill>
                </a:rPr>
                <a:t>중등 연계를 강조한 가정과 수업 사례</a:t>
              </a:r>
            </a:p>
          </p:txBody>
        </p:sp>
        <p:grpSp>
          <p:nvGrpSpPr>
            <p:cNvPr id="606" name="그룹 605">
              <a:extLst>
                <a:ext uri="{FF2B5EF4-FFF2-40B4-BE49-F238E27FC236}">
                  <a16:creationId xmlns:a16="http://schemas.microsoft.com/office/drawing/2014/main" id="{D8AA568F-D584-36DF-4E48-7A4309819A88}"/>
                </a:ext>
              </a:extLst>
            </p:cNvPr>
            <p:cNvGrpSpPr/>
            <p:nvPr/>
          </p:nvGrpSpPr>
          <p:grpSpPr>
            <a:xfrm>
              <a:off x="529850" y="1685169"/>
              <a:ext cx="217933" cy="214921"/>
              <a:chOff x="4367215" y="3228975"/>
              <a:chExt cx="404812" cy="399216"/>
            </a:xfrm>
            <a:solidFill>
              <a:schemeClr val="bg1"/>
            </a:solidFill>
          </p:grpSpPr>
          <p:sp>
            <p:nvSpPr>
              <p:cNvPr id="607" name="자유형: 도형 606">
                <a:extLst>
                  <a:ext uri="{FF2B5EF4-FFF2-40B4-BE49-F238E27FC236}">
                    <a16:creationId xmlns:a16="http://schemas.microsoft.com/office/drawing/2014/main" id="{97BE16D0-324F-BA07-072C-95EAAD479B42}"/>
                  </a:ext>
                </a:extLst>
              </p:cNvPr>
              <p:cNvSpPr/>
              <p:nvPr/>
            </p:nvSpPr>
            <p:spPr>
              <a:xfrm>
                <a:off x="4367215" y="3386137"/>
                <a:ext cx="404812" cy="142875"/>
              </a:xfrm>
              <a:custGeom>
                <a:avLst/>
                <a:gdLst>
                  <a:gd name="connsiteX0" fmla="*/ 46673 w 404812"/>
                  <a:gd name="connsiteY0" fmla="*/ 64294 h 142875"/>
                  <a:gd name="connsiteX1" fmla="*/ 0 w 404812"/>
                  <a:gd name="connsiteY1" fmla="*/ 64294 h 142875"/>
                  <a:gd name="connsiteX2" fmla="*/ 0 w 404812"/>
                  <a:gd name="connsiteY2" fmla="*/ 123825 h 142875"/>
                  <a:gd name="connsiteX3" fmla="*/ 19050 w 404812"/>
                  <a:gd name="connsiteY3" fmla="*/ 142875 h 142875"/>
                  <a:gd name="connsiteX4" fmla="*/ 41910 w 404812"/>
                  <a:gd name="connsiteY4" fmla="*/ 142875 h 142875"/>
                  <a:gd name="connsiteX5" fmla="*/ 46673 w 404812"/>
                  <a:gd name="connsiteY5" fmla="*/ 138398 h 142875"/>
                  <a:gd name="connsiteX6" fmla="*/ 51435 w 404812"/>
                  <a:gd name="connsiteY6" fmla="*/ 69437 h 142875"/>
                  <a:gd name="connsiteX7" fmla="*/ 46673 w 404812"/>
                  <a:gd name="connsiteY7" fmla="*/ 64294 h 142875"/>
                  <a:gd name="connsiteX8" fmla="*/ 51149 w 404812"/>
                  <a:gd name="connsiteY8" fmla="*/ 0 h 142875"/>
                  <a:gd name="connsiteX9" fmla="*/ 19050 w 404812"/>
                  <a:gd name="connsiteY9" fmla="*/ 0 h 142875"/>
                  <a:gd name="connsiteX10" fmla="*/ 0 w 404812"/>
                  <a:gd name="connsiteY10" fmla="*/ 19050 h 142875"/>
                  <a:gd name="connsiteX11" fmla="*/ 0 w 404812"/>
                  <a:gd name="connsiteY11" fmla="*/ 40481 h 142875"/>
                  <a:gd name="connsiteX12" fmla="*/ 48959 w 404812"/>
                  <a:gd name="connsiteY12" fmla="*/ 40481 h 142875"/>
                  <a:gd name="connsiteX13" fmla="*/ 53721 w 404812"/>
                  <a:gd name="connsiteY13" fmla="*/ 36100 h 142875"/>
                  <a:gd name="connsiteX14" fmla="*/ 55912 w 404812"/>
                  <a:gd name="connsiteY14" fmla="*/ 5144 h 142875"/>
                  <a:gd name="connsiteX15" fmla="*/ 51149 w 404812"/>
                  <a:gd name="connsiteY15" fmla="*/ 0 h 142875"/>
                  <a:gd name="connsiteX16" fmla="*/ 385763 w 404812"/>
                  <a:gd name="connsiteY16" fmla="*/ 0 h 142875"/>
                  <a:gd name="connsiteX17" fmla="*/ 353663 w 404812"/>
                  <a:gd name="connsiteY17" fmla="*/ 0 h 142875"/>
                  <a:gd name="connsiteX18" fmla="*/ 348901 w 404812"/>
                  <a:gd name="connsiteY18" fmla="*/ 5144 h 142875"/>
                  <a:gd name="connsiteX19" fmla="*/ 351092 w 404812"/>
                  <a:gd name="connsiteY19" fmla="*/ 36100 h 142875"/>
                  <a:gd name="connsiteX20" fmla="*/ 355854 w 404812"/>
                  <a:gd name="connsiteY20" fmla="*/ 40481 h 142875"/>
                  <a:gd name="connsiteX21" fmla="*/ 404813 w 404812"/>
                  <a:gd name="connsiteY21" fmla="*/ 40481 h 142875"/>
                  <a:gd name="connsiteX22" fmla="*/ 404813 w 404812"/>
                  <a:gd name="connsiteY22" fmla="*/ 19050 h 142875"/>
                  <a:gd name="connsiteX23" fmla="*/ 385763 w 404812"/>
                  <a:gd name="connsiteY23" fmla="*/ 0 h 142875"/>
                  <a:gd name="connsiteX24" fmla="*/ 353378 w 404812"/>
                  <a:gd name="connsiteY24" fmla="*/ 69437 h 142875"/>
                  <a:gd name="connsiteX25" fmla="*/ 358140 w 404812"/>
                  <a:gd name="connsiteY25" fmla="*/ 138398 h 142875"/>
                  <a:gd name="connsiteX26" fmla="*/ 362903 w 404812"/>
                  <a:gd name="connsiteY26" fmla="*/ 142875 h 142875"/>
                  <a:gd name="connsiteX27" fmla="*/ 385763 w 404812"/>
                  <a:gd name="connsiteY27" fmla="*/ 142875 h 142875"/>
                  <a:gd name="connsiteX28" fmla="*/ 404813 w 404812"/>
                  <a:gd name="connsiteY28" fmla="*/ 123825 h 142875"/>
                  <a:gd name="connsiteX29" fmla="*/ 404813 w 404812"/>
                  <a:gd name="connsiteY29" fmla="*/ 64294 h 142875"/>
                  <a:gd name="connsiteX30" fmla="*/ 358140 w 404812"/>
                  <a:gd name="connsiteY30" fmla="*/ 64294 h 142875"/>
                  <a:gd name="connsiteX31" fmla="*/ 353378 w 404812"/>
                  <a:gd name="connsiteY31" fmla="*/ 69437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4812" h="142875">
                    <a:moveTo>
                      <a:pt x="46673" y="64294"/>
                    </a:moveTo>
                    <a:lnTo>
                      <a:pt x="0" y="64294"/>
                    </a:lnTo>
                    <a:lnTo>
                      <a:pt x="0" y="123825"/>
                    </a:lnTo>
                    <a:cubicBezTo>
                      <a:pt x="0" y="134303"/>
                      <a:pt x="8573" y="142875"/>
                      <a:pt x="19050" y="142875"/>
                    </a:cubicBezTo>
                    <a:lnTo>
                      <a:pt x="41910" y="142875"/>
                    </a:lnTo>
                    <a:cubicBezTo>
                      <a:pt x="44387" y="142875"/>
                      <a:pt x="46482" y="140875"/>
                      <a:pt x="46673" y="138398"/>
                    </a:cubicBezTo>
                    <a:cubicBezTo>
                      <a:pt x="48387" y="113729"/>
                      <a:pt x="49911" y="92107"/>
                      <a:pt x="51435" y="69437"/>
                    </a:cubicBezTo>
                    <a:cubicBezTo>
                      <a:pt x="51626" y="66675"/>
                      <a:pt x="49435" y="64294"/>
                      <a:pt x="46673" y="64294"/>
                    </a:cubicBezTo>
                    <a:close/>
                    <a:moveTo>
                      <a:pt x="51149" y="0"/>
                    </a:moveTo>
                    <a:lnTo>
                      <a:pt x="19050" y="0"/>
                    </a:lnTo>
                    <a:cubicBezTo>
                      <a:pt x="8573" y="0"/>
                      <a:pt x="0" y="8572"/>
                      <a:pt x="0" y="19050"/>
                    </a:cubicBezTo>
                    <a:lnTo>
                      <a:pt x="0" y="40481"/>
                    </a:lnTo>
                    <a:lnTo>
                      <a:pt x="48959" y="40481"/>
                    </a:lnTo>
                    <a:cubicBezTo>
                      <a:pt x="51435" y="40481"/>
                      <a:pt x="53531" y="38576"/>
                      <a:pt x="53721" y="36100"/>
                    </a:cubicBezTo>
                    <a:cubicBezTo>
                      <a:pt x="54388" y="26384"/>
                      <a:pt x="55150" y="16097"/>
                      <a:pt x="55912" y="5144"/>
                    </a:cubicBezTo>
                    <a:cubicBezTo>
                      <a:pt x="56102" y="2381"/>
                      <a:pt x="53912" y="0"/>
                      <a:pt x="51149" y="0"/>
                    </a:cubicBezTo>
                    <a:close/>
                    <a:moveTo>
                      <a:pt x="385763" y="0"/>
                    </a:moveTo>
                    <a:lnTo>
                      <a:pt x="353663" y="0"/>
                    </a:lnTo>
                    <a:cubicBezTo>
                      <a:pt x="350901" y="0"/>
                      <a:pt x="348710" y="2381"/>
                      <a:pt x="348901" y="5144"/>
                    </a:cubicBezTo>
                    <a:cubicBezTo>
                      <a:pt x="349663" y="16097"/>
                      <a:pt x="350330" y="26384"/>
                      <a:pt x="351092" y="36100"/>
                    </a:cubicBezTo>
                    <a:cubicBezTo>
                      <a:pt x="351282" y="38576"/>
                      <a:pt x="353378" y="40481"/>
                      <a:pt x="355854" y="40481"/>
                    </a:cubicBezTo>
                    <a:lnTo>
                      <a:pt x="404813" y="40481"/>
                    </a:lnTo>
                    <a:lnTo>
                      <a:pt x="404813" y="19050"/>
                    </a:lnTo>
                    <a:cubicBezTo>
                      <a:pt x="404813" y="8572"/>
                      <a:pt x="396240" y="0"/>
                      <a:pt x="385763" y="0"/>
                    </a:cubicBezTo>
                    <a:close/>
                    <a:moveTo>
                      <a:pt x="353378" y="69437"/>
                    </a:moveTo>
                    <a:cubicBezTo>
                      <a:pt x="354997" y="92107"/>
                      <a:pt x="356425" y="113729"/>
                      <a:pt x="358140" y="138398"/>
                    </a:cubicBezTo>
                    <a:cubicBezTo>
                      <a:pt x="358331" y="140875"/>
                      <a:pt x="360426" y="142875"/>
                      <a:pt x="362903" y="142875"/>
                    </a:cubicBezTo>
                    <a:lnTo>
                      <a:pt x="385763" y="142875"/>
                    </a:lnTo>
                    <a:cubicBezTo>
                      <a:pt x="396240" y="142875"/>
                      <a:pt x="404813" y="134303"/>
                      <a:pt x="404813" y="123825"/>
                    </a:cubicBezTo>
                    <a:lnTo>
                      <a:pt x="404813" y="64294"/>
                    </a:lnTo>
                    <a:lnTo>
                      <a:pt x="358140" y="64294"/>
                    </a:lnTo>
                    <a:cubicBezTo>
                      <a:pt x="355378" y="64294"/>
                      <a:pt x="353187" y="66675"/>
                      <a:pt x="353378" y="6943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608" name="자유형: 도형 607">
                <a:extLst>
                  <a:ext uri="{FF2B5EF4-FFF2-40B4-BE49-F238E27FC236}">
                    <a16:creationId xmlns:a16="http://schemas.microsoft.com/office/drawing/2014/main" id="{B9AED98D-B1B0-C711-CB50-72FEF09D9306}"/>
                  </a:ext>
                </a:extLst>
              </p:cNvPr>
              <p:cNvSpPr/>
              <p:nvPr/>
            </p:nvSpPr>
            <p:spPr>
              <a:xfrm>
                <a:off x="4433984" y="3228975"/>
                <a:ext cx="270981" cy="399216"/>
              </a:xfrm>
              <a:custGeom>
                <a:avLst/>
                <a:gdLst>
                  <a:gd name="connsiteX0" fmla="*/ 59719 w 270981"/>
                  <a:gd name="connsiteY0" fmla="*/ 214313 h 399216"/>
                  <a:gd name="connsiteX1" fmla="*/ 211453 w 270981"/>
                  <a:gd name="connsiteY1" fmla="*/ 214313 h 399216"/>
                  <a:gd name="connsiteX2" fmla="*/ 254601 w 270981"/>
                  <a:gd name="connsiteY2" fmla="*/ 171164 h 399216"/>
                  <a:gd name="connsiteX3" fmla="*/ 254601 w 270981"/>
                  <a:gd name="connsiteY3" fmla="*/ 90488 h 399216"/>
                  <a:gd name="connsiteX4" fmla="*/ 235551 w 270981"/>
                  <a:gd name="connsiteY4" fmla="*/ 71438 h 399216"/>
                  <a:gd name="connsiteX5" fmla="*/ 202213 w 270981"/>
                  <a:gd name="connsiteY5" fmla="*/ 71438 h 399216"/>
                  <a:gd name="connsiteX6" fmla="*/ 202213 w 270981"/>
                  <a:gd name="connsiteY6" fmla="*/ 66675 h 399216"/>
                  <a:gd name="connsiteX7" fmla="*/ 135538 w 270981"/>
                  <a:gd name="connsiteY7" fmla="*/ 0 h 399216"/>
                  <a:gd name="connsiteX8" fmla="*/ 68863 w 270981"/>
                  <a:gd name="connsiteY8" fmla="*/ 66675 h 399216"/>
                  <a:gd name="connsiteX9" fmla="*/ 68863 w 270981"/>
                  <a:gd name="connsiteY9" fmla="*/ 71438 h 399216"/>
                  <a:gd name="connsiteX10" fmla="*/ 35526 w 270981"/>
                  <a:gd name="connsiteY10" fmla="*/ 71438 h 399216"/>
                  <a:gd name="connsiteX11" fmla="*/ 16476 w 270981"/>
                  <a:gd name="connsiteY11" fmla="*/ 90488 h 399216"/>
                  <a:gd name="connsiteX12" fmla="*/ 16476 w 270981"/>
                  <a:gd name="connsiteY12" fmla="*/ 171164 h 399216"/>
                  <a:gd name="connsiteX13" fmla="*/ 59624 w 270981"/>
                  <a:gd name="connsiteY13" fmla="*/ 214313 h 399216"/>
                  <a:gd name="connsiteX14" fmla="*/ 135634 w 270981"/>
                  <a:gd name="connsiteY14" fmla="*/ 161925 h 399216"/>
                  <a:gd name="connsiteX15" fmla="*/ 111821 w 270981"/>
                  <a:gd name="connsiteY15" fmla="*/ 138113 h 399216"/>
                  <a:gd name="connsiteX16" fmla="*/ 135634 w 270981"/>
                  <a:gd name="connsiteY16" fmla="*/ 114300 h 399216"/>
                  <a:gd name="connsiteX17" fmla="*/ 159446 w 270981"/>
                  <a:gd name="connsiteY17" fmla="*/ 138113 h 399216"/>
                  <a:gd name="connsiteX18" fmla="*/ 135634 w 270981"/>
                  <a:gd name="connsiteY18" fmla="*/ 161925 h 399216"/>
                  <a:gd name="connsiteX19" fmla="*/ 97534 w 270981"/>
                  <a:gd name="connsiteY19" fmla="*/ 66675 h 399216"/>
                  <a:gd name="connsiteX20" fmla="*/ 135634 w 270981"/>
                  <a:gd name="connsiteY20" fmla="*/ 28575 h 399216"/>
                  <a:gd name="connsiteX21" fmla="*/ 173734 w 270981"/>
                  <a:gd name="connsiteY21" fmla="*/ 66675 h 399216"/>
                  <a:gd name="connsiteX22" fmla="*/ 173734 w 270981"/>
                  <a:gd name="connsiteY22" fmla="*/ 71438 h 399216"/>
                  <a:gd name="connsiteX23" fmla="*/ 97534 w 270981"/>
                  <a:gd name="connsiteY23" fmla="*/ 71438 h 399216"/>
                  <a:gd name="connsiteX24" fmla="*/ 97534 w 270981"/>
                  <a:gd name="connsiteY24" fmla="*/ 66675 h 399216"/>
                  <a:gd name="connsiteX25" fmla="*/ 262507 w 270981"/>
                  <a:gd name="connsiteY25" fmla="*/ 225552 h 399216"/>
                  <a:gd name="connsiteX26" fmla="*/ 254601 w 270981"/>
                  <a:gd name="connsiteY26" fmla="*/ 222314 h 399216"/>
                  <a:gd name="connsiteX27" fmla="*/ 211453 w 270981"/>
                  <a:gd name="connsiteY27" fmla="*/ 238125 h 399216"/>
                  <a:gd name="connsiteX28" fmla="*/ 59719 w 270981"/>
                  <a:gd name="connsiteY28" fmla="*/ 238125 h 399216"/>
                  <a:gd name="connsiteX29" fmla="*/ 16571 w 270981"/>
                  <a:gd name="connsiteY29" fmla="*/ 222314 h 399216"/>
                  <a:gd name="connsiteX30" fmla="*/ 8665 w 270981"/>
                  <a:gd name="connsiteY30" fmla="*/ 225552 h 399216"/>
                  <a:gd name="connsiteX31" fmla="*/ 93 w 270981"/>
                  <a:gd name="connsiteY31" fmla="*/ 348520 h 399216"/>
                  <a:gd name="connsiteX32" fmla="*/ 38002 w 270981"/>
                  <a:gd name="connsiteY32" fmla="*/ 393573 h 399216"/>
                  <a:gd name="connsiteX33" fmla="*/ 232979 w 270981"/>
                  <a:gd name="connsiteY33" fmla="*/ 393573 h 399216"/>
                  <a:gd name="connsiteX34" fmla="*/ 270889 w 270981"/>
                  <a:gd name="connsiteY34" fmla="*/ 348520 h 399216"/>
                  <a:gd name="connsiteX35" fmla="*/ 262316 w 270981"/>
                  <a:gd name="connsiteY35" fmla="*/ 225552 h 399216"/>
                  <a:gd name="connsiteX36" fmla="*/ 173734 w 270981"/>
                  <a:gd name="connsiteY36" fmla="*/ 338138 h 399216"/>
                  <a:gd name="connsiteX37" fmla="*/ 97534 w 270981"/>
                  <a:gd name="connsiteY37" fmla="*/ 338138 h 399216"/>
                  <a:gd name="connsiteX38" fmla="*/ 83246 w 270981"/>
                  <a:gd name="connsiteY38" fmla="*/ 323850 h 399216"/>
                  <a:gd name="connsiteX39" fmla="*/ 97534 w 270981"/>
                  <a:gd name="connsiteY39" fmla="*/ 309563 h 399216"/>
                  <a:gd name="connsiteX40" fmla="*/ 173734 w 270981"/>
                  <a:gd name="connsiteY40" fmla="*/ 309563 h 399216"/>
                  <a:gd name="connsiteX41" fmla="*/ 188021 w 270981"/>
                  <a:gd name="connsiteY41" fmla="*/ 323850 h 399216"/>
                  <a:gd name="connsiteX42" fmla="*/ 173734 w 270981"/>
                  <a:gd name="connsiteY42" fmla="*/ 338138 h 399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270981" h="399216">
                    <a:moveTo>
                      <a:pt x="59719" y="214313"/>
                    </a:moveTo>
                    <a:lnTo>
                      <a:pt x="211453" y="214313"/>
                    </a:lnTo>
                    <a:cubicBezTo>
                      <a:pt x="235265" y="214313"/>
                      <a:pt x="254601" y="194977"/>
                      <a:pt x="254601" y="171164"/>
                    </a:cubicBezTo>
                    <a:lnTo>
                      <a:pt x="254601" y="90488"/>
                    </a:lnTo>
                    <a:cubicBezTo>
                      <a:pt x="254601" y="80010"/>
                      <a:pt x="246028" y="71438"/>
                      <a:pt x="235551" y="71438"/>
                    </a:cubicBezTo>
                    <a:lnTo>
                      <a:pt x="202213" y="71438"/>
                    </a:lnTo>
                    <a:lnTo>
                      <a:pt x="202213" y="66675"/>
                    </a:lnTo>
                    <a:cubicBezTo>
                      <a:pt x="202213" y="29909"/>
                      <a:pt x="172305" y="0"/>
                      <a:pt x="135538" y="0"/>
                    </a:cubicBezTo>
                    <a:cubicBezTo>
                      <a:pt x="98772" y="0"/>
                      <a:pt x="68863" y="29909"/>
                      <a:pt x="68863" y="66675"/>
                    </a:cubicBezTo>
                    <a:lnTo>
                      <a:pt x="68863" y="71438"/>
                    </a:lnTo>
                    <a:lnTo>
                      <a:pt x="35526" y="71438"/>
                    </a:lnTo>
                    <a:cubicBezTo>
                      <a:pt x="25048" y="71438"/>
                      <a:pt x="16476" y="80010"/>
                      <a:pt x="16476" y="90488"/>
                    </a:cubicBezTo>
                    <a:lnTo>
                      <a:pt x="16476" y="171164"/>
                    </a:lnTo>
                    <a:cubicBezTo>
                      <a:pt x="16476" y="194977"/>
                      <a:pt x="35812" y="214313"/>
                      <a:pt x="59624" y="214313"/>
                    </a:cubicBezTo>
                    <a:close/>
                    <a:moveTo>
                      <a:pt x="135634" y="161925"/>
                    </a:moveTo>
                    <a:cubicBezTo>
                      <a:pt x="122489" y="161925"/>
                      <a:pt x="111821" y="151257"/>
                      <a:pt x="111821" y="138113"/>
                    </a:cubicBezTo>
                    <a:cubicBezTo>
                      <a:pt x="111821" y="124968"/>
                      <a:pt x="122489" y="114300"/>
                      <a:pt x="135634" y="114300"/>
                    </a:cubicBezTo>
                    <a:cubicBezTo>
                      <a:pt x="148778" y="114300"/>
                      <a:pt x="159446" y="124968"/>
                      <a:pt x="159446" y="138113"/>
                    </a:cubicBezTo>
                    <a:cubicBezTo>
                      <a:pt x="159446" y="151257"/>
                      <a:pt x="148778" y="161925"/>
                      <a:pt x="135634" y="161925"/>
                    </a:cubicBezTo>
                    <a:close/>
                    <a:moveTo>
                      <a:pt x="97534" y="66675"/>
                    </a:moveTo>
                    <a:cubicBezTo>
                      <a:pt x="97534" y="45625"/>
                      <a:pt x="114583" y="28575"/>
                      <a:pt x="135634" y="28575"/>
                    </a:cubicBezTo>
                    <a:cubicBezTo>
                      <a:pt x="156684" y="28575"/>
                      <a:pt x="173734" y="45625"/>
                      <a:pt x="173734" y="66675"/>
                    </a:cubicBezTo>
                    <a:lnTo>
                      <a:pt x="173734" y="71438"/>
                    </a:lnTo>
                    <a:lnTo>
                      <a:pt x="97534" y="71438"/>
                    </a:lnTo>
                    <a:lnTo>
                      <a:pt x="97534" y="66675"/>
                    </a:lnTo>
                    <a:close/>
                    <a:moveTo>
                      <a:pt x="262507" y="225552"/>
                    </a:moveTo>
                    <a:cubicBezTo>
                      <a:pt x="262221" y="221647"/>
                      <a:pt x="257649" y="219742"/>
                      <a:pt x="254601" y="222314"/>
                    </a:cubicBezTo>
                    <a:cubicBezTo>
                      <a:pt x="242980" y="232219"/>
                      <a:pt x="227931" y="238125"/>
                      <a:pt x="211453" y="238125"/>
                    </a:cubicBezTo>
                    <a:lnTo>
                      <a:pt x="59719" y="238125"/>
                    </a:lnTo>
                    <a:cubicBezTo>
                      <a:pt x="43241" y="238125"/>
                      <a:pt x="28287" y="232124"/>
                      <a:pt x="16571" y="222314"/>
                    </a:cubicBezTo>
                    <a:cubicBezTo>
                      <a:pt x="13523" y="219742"/>
                      <a:pt x="8951" y="221647"/>
                      <a:pt x="8665" y="225552"/>
                    </a:cubicBezTo>
                    <a:cubicBezTo>
                      <a:pt x="5998" y="264033"/>
                      <a:pt x="3617" y="298418"/>
                      <a:pt x="93" y="348520"/>
                    </a:cubicBezTo>
                    <a:cubicBezTo>
                      <a:pt x="-1431" y="370332"/>
                      <a:pt x="16000" y="391478"/>
                      <a:pt x="38002" y="393573"/>
                    </a:cubicBezTo>
                    <a:cubicBezTo>
                      <a:pt x="115822" y="401098"/>
                      <a:pt x="155160" y="401098"/>
                      <a:pt x="232979" y="393573"/>
                    </a:cubicBezTo>
                    <a:cubicBezTo>
                      <a:pt x="255077" y="391478"/>
                      <a:pt x="272413" y="370332"/>
                      <a:pt x="270889" y="348520"/>
                    </a:cubicBezTo>
                    <a:cubicBezTo>
                      <a:pt x="267364" y="298323"/>
                      <a:pt x="265078" y="264033"/>
                      <a:pt x="262316" y="225552"/>
                    </a:cubicBezTo>
                    <a:close/>
                    <a:moveTo>
                      <a:pt x="173734" y="338138"/>
                    </a:moveTo>
                    <a:lnTo>
                      <a:pt x="97534" y="338138"/>
                    </a:lnTo>
                    <a:cubicBezTo>
                      <a:pt x="89628" y="338138"/>
                      <a:pt x="83246" y="331756"/>
                      <a:pt x="83246" y="323850"/>
                    </a:cubicBezTo>
                    <a:cubicBezTo>
                      <a:pt x="83246" y="315944"/>
                      <a:pt x="89628" y="309563"/>
                      <a:pt x="97534" y="309563"/>
                    </a:cubicBezTo>
                    <a:lnTo>
                      <a:pt x="173734" y="309563"/>
                    </a:lnTo>
                    <a:cubicBezTo>
                      <a:pt x="181639" y="309563"/>
                      <a:pt x="188021" y="315944"/>
                      <a:pt x="188021" y="323850"/>
                    </a:cubicBezTo>
                    <a:cubicBezTo>
                      <a:pt x="188021" y="331756"/>
                      <a:pt x="181639" y="338138"/>
                      <a:pt x="173734" y="33813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0D79546-739C-1D00-BD5B-8115C4F993E8}"/>
              </a:ext>
            </a:extLst>
          </p:cNvPr>
          <p:cNvSpPr txBox="1"/>
          <p:nvPr/>
        </p:nvSpPr>
        <p:spPr>
          <a:xfrm>
            <a:off x="1155752" y="551516"/>
            <a:ext cx="623728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초</a:t>
            </a:r>
            <a:r>
              <a:rPr lang="en-US" altLang="ko-KR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중등 연계 및 교과 역량을 강조한 수업 사례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E21DE6-05C1-99FA-C06D-C6D9578C89B0}"/>
              </a:ext>
            </a:extLst>
          </p:cNvPr>
          <p:cNvSpPr txBox="1"/>
          <p:nvPr/>
        </p:nvSpPr>
        <p:spPr>
          <a:xfrm>
            <a:off x="1168452" y="361860"/>
            <a:ext cx="220413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Ⅲ.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교육과정 및 수업 사례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744369F8-F8A6-12FA-3C8A-D76854E9A589}"/>
              </a:ext>
            </a:extLst>
          </p:cNvPr>
          <p:cNvGrpSpPr/>
          <p:nvPr/>
        </p:nvGrpSpPr>
        <p:grpSpPr>
          <a:xfrm>
            <a:off x="470507" y="2301829"/>
            <a:ext cx="8205181" cy="3864021"/>
            <a:chOff x="470507" y="2402314"/>
            <a:chExt cx="8205181" cy="3864021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829547F0-8139-DFBE-1309-5DEC34DB6EB3}"/>
                </a:ext>
              </a:extLst>
            </p:cNvPr>
            <p:cNvSpPr/>
            <p:nvPr/>
          </p:nvSpPr>
          <p:spPr>
            <a:xfrm>
              <a:off x="470507" y="2804164"/>
              <a:ext cx="2626695" cy="1680844"/>
            </a:xfrm>
            <a:prstGeom prst="roundRect">
              <a:avLst>
                <a:gd name="adj" fmla="val 4600"/>
              </a:avLst>
            </a:prstGeom>
            <a:solidFill>
              <a:srgbClr val="F2F4E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20F039D6-F73E-E315-4C66-BED6C96C6763}"/>
                </a:ext>
              </a:extLst>
            </p:cNvPr>
            <p:cNvGrpSpPr/>
            <p:nvPr/>
          </p:nvGrpSpPr>
          <p:grpSpPr>
            <a:xfrm>
              <a:off x="634136" y="2998494"/>
              <a:ext cx="2308324" cy="790334"/>
              <a:chOff x="656777" y="3467103"/>
              <a:chExt cx="2308324" cy="790334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392DE56-748D-22A8-7DFF-F84B139043AC}"/>
                  </a:ext>
                </a:extLst>
              </p:cNvPr>
              <p:cNvSpPr txBox="1"/>
              <p:nvPr/>
            </p:nvSpPr>
            <p:spPr>
              <a:xfrm>
                <a:off x="656777" y="3467103"/>
                <a:ext cx="84478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[6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실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0F958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04-07]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6A29002-7860-32BF-37CD-5AC81E61D9C2}"/>
                  </a:ext>
                </a:extLst>
              </p:cNvPr>
              <p:cNvSpPr txBox="1"/>
              <p:nvPr/>
            </p:nvSpPr>
            <p:spPr>
              <a:xfrm>
                <a:off x="656777" y="3698310"/>
                <a:ext cx="2308324" cy="55912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생활 속 동식물 자원을 활용 목적에 따라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분류하고 이와 관련된 다양한 </a:t>
                </a:r>
                <a:r>
                  <a:rPr lang="ko-KR" altLang="en-US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D24242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생명기술을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D24242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탐색한다</a:t>
                </a:r>
                <a:r>
                  <a:rPr lang="en-US" altLang="ko-KR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D24242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1E9A172B-7104-C4ED-32E8-BDFEB62C7640}"/>
                </a:ext>
              </a:extLst>
            </p:cNvPr>
            <p:cNvSpPr/>
            <p:nvPr/>
          </p:nvSpPr>
          <p:spPr>
            <a:xfrm>
              <a:off x="3258653" y="2804162"/>
              <a:ext cx="2626695" cy="2531514"/>
            </a:xfrm>
            <a:prstGeom prst="roundRect">
              <a:avLst>
                <a:gd name="adj" fmla="val 3089"/>
              </a:avLst>
            </a:prstGeom>
            <a:solidFill>
              <a:srgbClr val="CAE9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A8CCB59A-2964-99B3-F235-0027660DB195}"/>
                </a:ext>
              </a:extLst>
            </p:cNvPr>
            <p:cNvGrpSpPr/>
            <p:nvPr/>
          </p:nvGrpSpPr>
          <p:grpSpPr>
            <a:xfrm>
              <a:off x="3422282" y="2998494"/>
              <a:ext cx="2351606" cy="790334"/>
              <a:chOff x="656777" y="3467103"/>
              <a:chExt cx="2351606" cy="790334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4F0EB7D-6D07-8DCE-BAB9-2EB7DB6E5366}"/>
                  </a:ext>
                </a:extLst>
              </p:cNvPr>
              <p:cNvSpPr txBox="1"/>
              <p:nvPr/>
            </p:nvSpPr>
            <p:spPr>
              <a:xfrm>
                <a:off x="656777" y="3467103"/>
                <a:ext cx="98424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[9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기가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04-11]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15C608E-A213-63FB-46C9-323441634963}"/>
                  </a:ext>
                </a:extLst>
              </p:cNvPr>
              <p:cNvSpPr txBox="1"/>
              <p:nvPr/>
            </p:nvSpPr>
            <p:spPr>
              <a:xfrm>
                <a:off x="656777" y="3698310"/>
                <a:ext cx="2351606" cy="55912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생명 기술을 이해하며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이와 관련된 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D24242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문제의 해결 방안을 탐색</a:t>
                </a:r>
                <a:r>
                  <a:rPr lang="en-US" altLang="ko-KR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D24242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D24242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실현</a:t>
                </a:r>
                <a:r>
                  <a:rPr lang="en-US" altLang="ko-KR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D24242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D24242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평가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하고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생명 존중 및 윤리적 태도를 갖는다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 </a:t>
                </a:r>
              </a:p>
            </p:txBody>
          </p:sp>
        </p:grpSp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7BC05689-03BF-1226-F22D-8AC8CA238EC5}"/>
                </a:ext>
              </a:extLst>
            </p:cNvPr>
            <p:cNvSpPr/>
            <p:nvPr/>
          </p:nvSpPr>
          <p:spPr>
            <a:xfrm>
              <a:off x="6048993" y="2804162"/>
              <a:ext cx="2626695" cy="3462173"/>
            </a:xfrm>
            <a:prstGeom prst="roundRect">
              <a:avLst>
                <a:gd name="adj" fmla="val 2606"/>
              </a:avLst>
            </a:prstGeom>
            <a:solidFill>
              <a:srgbClr val="F8E8EB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0DB36B37-B4B0-DFEF-EF6A-12DC6CA81AB9}"/>
                </a:ext>
              </a:extLst>
            </p:cNvPr>
            <p:cNvGrpSpPr/>
            <p:nvPr/>
          </p:nvGrpSpPr>
          <p:grpSpPr>
            <a:xfrm>
              <a:off x="568478" y="2402314"/>
              <a:ext cx="8009239" cy="356454"/>
              <a:chOff x="568478" y="2402314"/>
              <a:chExt cx="8009239" cy="356454"/>
            </a:xfrm>
          </p:grpSpPr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8E31F512-66B3-3EB5-9300-D0BA4228298E}"/>
                  </a:ext>
                </a:extLst>
              </p:cNvPr>
              <p:cNvGrpSpPr/>
              <p:nvPr/>
            </p:nvGrpSpPr>
            <p:grpSpPr>
              <a:xfrm>
                <a:off x="568478" y="2402314"/>
                <a:ext cx="8009239" cy="356454"/>
                <a:chOff x="568478" y="2412362"/>
                <a:chExt cx="8009239" cy="356454"/>
              </a:xfrm>
            </p:grpSpPr>
            <p:sp>
              <p:nvSpPr>
                <p:cNvPr id="30" name="자유형 31">
                  <a:extLst>
                    <a:ext uri="{FF2B5EF4-FFF2-40B4-BE49-F238E27FC236}">
                      <a16:creationId xmlns:a16="http://schemas.microsoft.com/office/drawing/2014/main" id="{F82DC435-9466-BEB5-5941-94A88E676E58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568478" y="2412362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1" name="자유형 31">
                  <a:extLst>
                    <a:ext uri="{FF2B5EF4-FFF2-40B4-BE49-F238E27FC236}">
                      <a16:creationId xmlns:a16="http://schemas.microsoft.com/office/drawing/2014/main" id="{CB53937C-53AE-F65C-558B-F7EE6733EADA}"/>
                    </a:ext>
                  </a:extLst>
                </p:cNvPr>
                <p:cNvSpPr/>
                <p:nvPr/>
              </p:nvSpPr>
              <p:spPr>
                <a:xfrm flipH="1" flipV="1">
                  <a:off x="1040834" y="2412362"/>
                  <a:ext cx="1381755" cy="356454"/>
                </a:xfrm>
                <a:prstGeom prst="round2SameRect">
                  <a:avLst/>
                </a:prstGeom>
                <a:solidFill>
                  <a:srgbClr val="0F95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2" name="자유형 31">
                  <a:extLst>
                    <a:ext uri="{FF2B5EF4-FFF2-40B4-BE49-F238E27FC236}">
                      <a16:creationId xmlns:a16="http://schemas.microsoft.com/office/drawing/2014/main" id="{2808F8BF-A895-FD21-510D-8AB6E5509A89}"/>
                    </a:ext>
                  </a:extLst>
                </p:cNvPr>
                <p:cNvSpPr/>
                <p:nvPr/>
              </p:nvSpPr>
              <p:spPr>
                <a:xfrm rot="10800000" flipV="1">
                  <a:off x="1568603" y="2412362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0F95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3" name="자유형 31">
                  <a:extLst>
                    <a:ext uri="{FF2B5EF4-FFF2-40B4-BE49-F238E27FC236}">
                      <a16:creationId xmlns:a16="http://schemas.microsoft.com/office/drawing/2014/main" id="{F016AF76-1D0C-6563-1499-4DC0AFA76615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356624" y="2412362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4" name="자유형 31">
                  <a:extLst>
                    <a:ext uri="{FF2B5EF4-FFF2-40B4-BE49-F238E27FC236}">
                      <a16:creationId xmlns:a16="http://schemas.microsoft.com/office/drawing/2014/main" id="{A442440E-20C4-781F-EE27-3CFDA87C4164}"/>
                    </a:ext>
                  </a:extLst>
                </p:cNvPr>
                <p:cNvSpPr/>
                <p:nvPr/>
              </p:nvSpPr>
              <p:spPr>
                <a:xfrm flipH="1" flipV="1">
                  <a:off x="3828980" y="2412362"/>
                  <a:ext cx="1381755" cy="356454"/>
                </a:xfrm>
                <a:prstGeom prst="round2SameRect">
                  <a:avLst/>
                </a:pr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5" name="자유형 31">
                  <a:extLst>
                    <a:ext uri="{FF2B5EF4-FFF2-40B4-BE49-F238E27FC236}">
                      <a16:creationId xmlns:a16="http://schemas.microsoft.com/office/drawing/2014/main" id="{43A519A7-6032-0562-1DDA-5BAA48C97394}"/>
                    </a:ext>
                  </a:extLst>
                </p:cNvPr>
                <p:cNvSpPr/>
                <p:nvPr/>
              </p:nvSpPr>
              <p:spPr>
                <a:xfrm rot="10800000" flipV="1">
                  <a:off x="4356749" y="2412362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6" name="자유형 31">
                  <a:extLst>
                    <a:ext uri="{FF2B5EF4-FFF2-40B4-BE49-F238E27FC236}">
                      <a16:creationId xmlns:a16="http://schemas.microsoft.com/office/drawing/2014/main" id="{C5C5B6F2-013E-6FAC-B58F-5393DB5B5B34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6146964" y="2412362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935A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7" name="자유형 31">
                  <a:extLst>
                    <a:ext uri="{FF2B5EF4-FFF2-40B4-BE49-F238E27FC236}">
                      <a16:creationId xmlns:a16="http://schemas.microsoft.com/office/drawing/2014/main" id="{94CE98C9-13D9-8621-2396-4B5F333F5EAD}"/>
                    </a:ext>
                  </a:extLst>
                </p:cNvPr>
                <p:cNvSpPr/>
                <p:nvPr/>
              </p:nvSpPr>
              <p:spPr>
                <a:xfrm flipH="1" flipV="1">
                  <a:off x="6619320" y="2412362"/>
                  <a:ext cx="1381755" cy="356454"/>
                </a:xfrm>
                <a:prstGeom prst="round2SameRect">
                  <a:avLst/>
                </a:prstGeom>
                <a:solidFill>
                  <a:srgbClr val="935A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8" name="자유형 31">
                  <a:extLst>
                    <a:ext uri="{FF2B5EF4-FFF2-40B4-BE49-F238E27FC236}">
                      <a16:creationId xmlns:a16="http://schemas.microsoft.com/office/drawing/2014/main" id="{A6E3647D-D6F1-E48D-1036-15A812C7360E}"/>
                    </a:ext>
                  </a:extLst>
                </p:cNvPr>
                <p:cNvSpPr/>
                <p:nvPr/>
              </p:nvSpPr>
              <p:spPr>
                <a:xfrm rot="10800000" flipV="1">
                  <a:off x="7147089" y="2412362"/>
                  <a:ext cx="1430628" cy="356454"/>
                </a:xfrm>
                <a:custGeom>
                  <a:avLst/>
                  <a:gdLst>
                    <a:gd name="connsiteX0" fmla="*/ 340585 w 1326965"/>
                    <a:gd name="connsiteY0" fmla="*/ 0 h 356900"/>
                    <a:gd name="connsiteX1" fmla="*/ 579666 w 1326965"/>
                    <a:gd name="connsiteY1" fmla="*/ 0 h 356900"/>
                    <a:gd name="connsiteX2" fmla="*/ 623320 w 1326965"/>
                    <a:gd name="connsiteY2" fmla="*/ 0 h 356900"/>
                    <a:gd name="connsiteX3" fmla="*/ 862401 w 1326965"/>
                    <a:gd name="connsiteY3" fmla="*/ 0 h 356900"/>
                    <a:gd name="connsiteX4" fmla="*/ 1326965 w 1326965"/>
                    <a:gd name="connsiteY4" fmla="*/ 0 h 356900"/>
                    <a:gd name="connsiteX5" fmla="*/ 1326965 w 1326965"/>
                    <a:gd name="connsiteY5" fmla="*/ 356900 h 356900"/>
                    <a:gd name="connsiteX6" fmla="*/ 1285302 w 1326965"/>
                    <a:gd name="connsiteY6" fmla="*/ 356900 h 356900"/>
                    <a:gd name="connsiteX7" fmla="*/ 1241647 w 1326965"/>
                    <a:gd name="connsiteY7" fmla="*/ 356900 h 356900"/>
                    <a:gd name="connsiteX8" fmla="*/ 1002566 w 1326965"/>
                    <a:gd name="connsiteY8" fmla="*/ 356900 h 356900"/>
                    <a:gd name="connsiteX9" fmla="*/ 521816 w 1326965"/>
                    <a:gd name="connsiteY9" fmla="*/ 356900 h 356900"/>
                    <a:gd name="connsiteX10" fmla="*/ 282735 w 1326965"/>
                    <a:gd name="connsiteY10" fmla="*/ 356900 h 356900"/>
                    <a:gd name="connsiteX11" fmla="*/ 239081 w 1326965"/>
                    <a:gd name="connsiteY11" fmla="*/ 356900 h 356900"/>
                    <a:gd name="connsiteX12" fmla="*/ 0 w 1326965"/>
                    <a:gd name="connsiteY12" fmla="*/ 356900 h 356900"/>
                    <a:gd name="connsiteX13" fmla="*/ 14916 w 1326965"/>
                    <a:gd name="connsiteY13" fmla="*/ 349086 h 356900"/>
                    <a:gd name="connsiteX14" fmla="*/ 34804 w 1326965"/>
                    <a:gd name="connsiteY14" fmla="*/ 336060 h 356900"/>
                    <a:gd name="connsiteX15" fmla="*/ 59665 w 1326965"/>
                    <a:gd name="connsiteY15" fmla="*/ 315218 h 356900"/>
                    <a:gd name="connsiteX16" fmla="*/ 89497 w 1326965"/>
                    <a:gd name="connsiteY16" fmla="*/ 281352 h 356900"/>
                    <a:gd name="connsiteX17" fmla="*/ 104414 w 1326965"/>
                    <a:gd name="connsiteY17" fmla="*/ 260512 h 356900"/>
                    <a:gd name="connsiteX18" fmla="*/ 121815 w 1326965"/>
                    <a:gd name="connsiteY18" fmla="*/ 237066 h 356900"/>
                    <a:gd name="connsiteX19" fmla="*/ 139216 w 1326965"/>
                    <a:gd name="connsiteY19" fmla="*/ 208410 h 356900"/>
                    <a:gd name="connsiteX20" fmla="*/ 156620 w 1326965"/>
                    <a:gd name="connsiteY20" fmla="*/ 174543 h 356900"/>
                    <a:gd name="connsiteX21" fmla="*/ 176508 w 1326965"/>
                    <a:gd name="connsiteY21" fmla="*/ 138071 h 356900"/>
                    <a:gd name="connsiteX22" fmla="*/ 193910 w 1326965"/>
                    <a:gd name="connsiteY22" fmla="*/ 96390 h 356900"/>
                    <a:gd name="connsiteX23" fmla="*/ 208824 w 1326965"/>
                    <a:gd name="connsiteY23" fmla="*/ 65128 h 356900"/>
                    <a:gd name="connsiteX24" fmla="*/ 226228 w 1326965"/>
                    <a:gd name="connsiteY24" fmla="*/ 41682 h 356900"/>
                    <a:gd name="connsiteX25" fmla="*/ 243631 w 1326965"/>
                    <a:gd name="connsiteY25" fmla="*/ 23446 h 356900"/>
                    <a:gd name="connsiteX26" fmla="*/ 263519 w 1326965"/>
                    <a:gd name="connsiteY26" fmla="*/ 13025 h 356900"/>
                    <a:gd name="connsiteX27" fmla="*/ 283408 w 1326965"/>
                    <a:gd name="connsiteY27" fmla="*/ 5211 h 356900"/>
                    <a:gd name="connsiteX28" fmla="*/ 303295 w 1326965"/>
                    <a:gd name="connsiteY28" fmla="*/ 2606 h 356900"/>
                    <a:gd name="connsiteX29" fmla="*/ 340585 w 1326965"/>
                    <a:gd name="connsiteY29" fmla="*/ 0 h 356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26965" h="356900">
                      <a:moveTo>
                        <a:pt x="340585" y="0"/>
                      </a:moveTo>
                      <a:lnTo>
                        <a:pt x="579666" y="0"/>
                      </a:lnTo>
                      <a:lnTo>
                        <a:pt x="623320" y="0"/>
                      </a:lnTo>
                      <a:lnTo>
                        <a:pt x="862401" y="0"/>
                      </a:lnTo>
                      <a:lnTo>
                        <a:pt x="1326965" y="0"/>
                      </a:lnTo>
                      <a:lnTo>
                        <a:pt x="1326965" y="356900"/>
                      </a:lnTo>
                      <a:lnTo>
                        <a:pt x="1285302" y="356900"/>
                      </a:lnTo>
                      <a:lnTo>
                        <a:pt x="1241647" y="356900"/>
                      </a:lnTo>
                      <a:lnTo>
                        <a:pt x="1002566" y="356900"/>
                      </a:lnTo>
                      <a:lnTo>
                        <a:pt x="521816" y="356900"/>
                      </a:lnTo>
                      <a:lnTo>
                        <a:pt x="282735" y="356900"/>
                      </a:lnTo>
                      <a:lnTo>
                        <a:pt x="239081" y="356900"/>
                      </a:lnTo>
                      <a:lnTo>
                        <a:pt x="0" y="356900"/>
                      </a:lnTo>
                      <a:lnTo>
                        <a:pt x="14916" y="349086"/>
                      </a:lnTo>
                      <a:lnTo>
                        <a:pt x="34804" y="336060"/>
                      </a:lnTo>
                      <a:lnTo>
                        <a:pt x="59665" y="315218"/>
                      </a:lnTo>
                      <a:lnTo>
                        <a:pt x="89497" y="281352"/>
                      </a:lnTo>
                      <a:lnTo>
                        <a:pt x="104414" y="260512"/>
                      </a:lnTo>
                      <a:lnTo>
                        <a:pt x="121815" y="237066"/>
                      </a:lnTo>
                      <a:lnTo>
                        <a:pt x="139216" y="208410"/>
                      </a:lnTo>
                      <a:lnTo>
                        <a:pt x="156620" y="174543"/>
                      </a:lnTo>
                      <a:lnTo>
                        <a:pt x="176508" y="138071"/>
                      </a:lnTo>
                      <a:lnTo>
                        <a:pt x="193910" y="96390"/>
                      </a:lnTo>
                      <a:lnTo>
                        <a:pt x="208824" y="65128"/>
                      </a:lnTo>
                      <a:lnTo>
                        <a:pt x="226228" y="41682"/>
                      </a:lnTo>
                      <a:lnTo>
                        <a:pt x="243631" y="23446"/>
                      </a:lnTo>
                      <a:lnTo>
                        <a:pt x="263519" y="13025"/>
                      </a:lnTo>
                      <a:lnTo>
                        <a:pt x="283408" y="5211"/>
                      </a:lnTo>
                      <a:lnTo>
                        <a:pt x="303295" y="2606"/>
                      </a:lnTo>
                      <a:lnTo>
                        <a:pt x="340585" y="0"/>
                      </a:lnTo>
                      <a:close/>
                    </a:path>
                  </a:pathLst>
                </a:custGeom>
                <a:solidFill>
                  <a:srgbClr val="935A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9928DF3-446D-C914-3ACA-F7316CE29DF3}"/>
                  </a:ext>
                </a:extLst>
              </p:cNvPr>
              <p:cNvSpPr txBox="1"/>
              <p:nvPr/>
            </p:nvSpPr>
            <p:spPr>
              <a:xfrm>
                <a:off x="1399134" y="2457431"/>
                <a:ext cx="76944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초등학교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1F2B2E2-AA2C-5042-EC79-2569BD2207FA}"/>
                  </a:ext>
                </a:extLst>
              </p:cNvPr>
              <p:cNvSpPr txBox="1"/>
              <p:nvPr/>
            </p:nvSpPr>
            <p:spPr>
              <a:xfrm>
                <a:off x="4283459" y="2457430"/>
                <a:ext cx="577082" cy="24622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중학교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BF35AA-DD06-6EFD-0827-81595E220B81}"/>
                  </a:ext>
                </a:extLst>
              </p:cNvPr>
              <p:cNvSpPr txBox="1"/>
              <p:nvPr/>
            </p:nvSpPr>
            <p:spPr>
              <a:xfrm>
                <a:off x="6977620" y="2457430"/>
                <a:ext cx="769441" cy="24622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고등학교</a:t>
                </a:r>
              </a:p>
            </p:txBody>
          </p:sp>
        </p:grp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3E1A943C-25E0-8C0E-0415-F16F6602D549}"/>
                </a:ext>
              </a:extLst>
            </p:cNvPr>
            <p:cNvGrpSpPr/>
            <p:nvPr/>
          </p:nvGrpSpPr>
          <p:grpSpPr>
            <a:xfrm>
              <a:off x="6212622" y="2998494"/>
              <a:ext cx="2212144" cy="1375110"/>
              <a:chOff x="656777" y="3467103"/>
              <a:chExt cx="2212144" cy="1375110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238066B-9FCA-DA37-3C53-307C3B820BC2}"/>
                  </a:ext>
                </a:extLst>
              </p:cNvPr>
              <p:cNvSpPr txBox="1"/>
              <p:nvPr/>
            </p:nvSpPr>
            <p:spPr>
              <a:xfrm>
                <a:off x="656777" y="3467103"/>
                <a:ext cx="108042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35A9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[12</a:t>
                </a:r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35A9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기가</a:t>
                </a:r>
                <a:r>
                  <a: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935A9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06-04]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4A2A4D2-8DFD-BEC7-4296-193F7AEFAF18}"/>
                  </a:ext>
                </a:extLst>
              </p:cNvPr>
              <p:cNvSpPr txBox="1"/>
              <p:nvPr/>
            </p:nvSpPr>
            <p:spPr>
              <a:xfrm>
                <a:off x="656777" y="3698310"/>
                <a:ext cx="2212144" cy="114390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생명공학이 인류의 식량자원 확보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온실가스 배출감소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생명 연장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의공학의 발전에 기여할 수 있는 방안을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탐구하고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생명공학과 관련된 문제를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창의적으로 해결하는 과정에서 </a:t>
                </a:r>
                <a:r>
                  <a:rPr lang="ko-KR" altLang="en-US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D24242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공학의</a:t>
                </a:r>
              </a:p>
              <a:p>
                <a:pPr>
                  <a:spcAft>
                    <a:spcPts val="200"/>
                  </a:spcAft>
                </a:pPr>
                <a:r>
                  <a:rPr lang="ko-KR" altLang="en-US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D24242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가치를 인식</a:t>
                </a:r>
                <a:r>
                  <a: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한다</a:t>
                </a:r>
                <a:r>
                  <a:rPr lang="en-US" altLang="ko-KR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6CB3091-A2CD-876B-A469-6BDDDFC451D9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697" name="그룹 696">
            <a:extLst>
              <a:ext uri="{FF2B5EF4-FFF2-40B4-BE49-F238E27FC236}">
                <a16:creationId xmlns:a16="http://schemas.microsoft.com/office/drawing/2014/main" id="{EAB9FD97-9828-7B40-5DC8-CC80E7AD2B48}"/>
              </a:ext>
            </a:extLst>
          </p:cNvPr>
          <p:cNvGrpSpPr/>
          <p:nvPr/>
        </p:nvGrpSpPr>
        <p:grpSpPr>
          <a:xfrm>
            <a:off x="468312" y="1608541"/>
            <a:ext cx="8195470" cy="408289"/>
            <a:chOff x="468312" y="1366673"/>
            <a:chExt cx="8195470" cy="408289"/>
          </a:xfrm>
        </p:grpSpPr>
        <p:sp>
          <p:nvSpPr>
            <p:cNvPr id="698" name="자유형: 도형 697">
              <a:extLst>
                <a:ext uri="{FF2B5EF4-FFF2-40B4-BE49-F238E27FC236}">
                  <a16:creationId xmlns:a16="http://schemas.microsoft.com/office/drawing/2014/main" id="{D1661368-21F0-ED9E-A9AB-AA14CC1FB6D5}"/>
                </a:ext>
              </a:extLst>
            </p:cNvPr>
            <p:cNvSpPr/>
            <p:nvPr/>
          </p:nvSpPr>
          <p:spPr>
            <a:xfrm>
              <a:off x="4097473" y="1366673"/>
              <a:ext cx="2416491" cy="408289"/>
            </a:xfrm>
            <a:custGeom>
              <a:avLst/>
              <a:gdLst>
                <a:gd name="connsiteX0" fmla="*/ 3439382 w 3753421"/>
                <a:gd name="connsiteY0" fmla="*/ 0 h 634174"/>
                <a:gd name="connsiteX1" fmla="*/ 1131094 w 3753421"/>
                <a:gd name="connsiteY1" fmla="*/ 0 h 634174"/>
                <a:gd name="connsiteX2" fmla="*/ 907352 w 3753421"/>
                <a:gd name="connsiteY2" fmla="*/ 120110 h 634174"/>
                <a:gd name="connsiteX3" fmla="*/ 907352 w 3753421"/>
                <a:gd name="connsiteY3" fmla="*/ 120110 h 634174"/>
                <a:gd name="connsiteX4" fmla="*/ 907066 w 3753421"/>
                <a:gd name="connsiteY4" fmla="*/ 120587 h 634174"/>
                <a:gd name="connsiteX5" fmla="*/ 894302 w 3753421"/>
                <a:gd name="connsiteY5" fmla="*/ 141923 h 634174"/>
                <a:gd name="connsiteX6" fmla="*/ 566452 w 3753421"/>
                <a:gd name="connsiteY6" fmla="*/ 126873 h 634174"/>
                <a:gd name="connsiteX7" fmla="*/ 565880 w 3753421"/>
                <a:gd name="connsiteY7" fmla="*/ 126016 h 634174"/>
                <a:gd name="connsiteX8" fmla="*/ 565880 w 3753421"/>
                <a:gd name="connsiteY8" fmla="*/ 126016 h 634174"/>
                <a:gd name="connsiteX9" fmla="*/ 565880 w 3753421"/>
                <a:gd name="connsiteY9" fmla="*/ 126016 h 634174"/>
                <a:gd name="connsiteX10" fmla="*/ 314230 w 3753421"/>
                <a:gd name="connsiteY10" fmla="*/ 0 h 634174"/>
                <a:gd name="connsiteX11" fmla="*/ 0 w 3753421"/>
                <a:gd name="connsiteY11" fmla="*/ 314230 h 634174"/>
                <a:gd name="connsiteX12" fmla="*/ 0 w 3753421"/>
                <a:gd name="connsiteY12" fmla="*/ 317087 h 634174"/>
                <a:gd name="connsiteX13" fmla="*/ 0 w 3753421"/>
                <a:gd name="connsiteY13" fmla="*/ 319945 h 634174"/>
                <a:gd name="connsiteX14" fmla="*/ 314230 w 3753421"/>
                <a:gd name="connsiteY14" fmla="*/ 634079 h 634174"/>
                <a:gd name="connsiteX15" fmla="*/ 565785 w 3753421"/>
                <a:gd name="connsiteY15" fmla="*/ 508159 h 634174"/>
                <a:gd name="connsiteX16" fmla="*/ 565785 w 3753421"/>
                <a:gd name="connsiteY16" fmla="*/ 508159 h 634174"/>
                <a:gd name="connsiteX17" fmla="*/ 565785 w 3753421"/>
                <a:gd name="connsiteY17" fmla="*/ 508159 h 634174"/>
                <a:gd name="connsiteX18" fmla="*/ 566357 w 3753421"/>
                <a:gd name="connsiteY18" fmla="*/ 507301 h 634174"/>
                <a:gd name="connsiteX19" fmla="*/ 894207 w 3753421"/>
                <a:gd name="connsiteY19" fmla="*/ 492252 h 634174"/>
                <a:gd name="connsiteX20" fmla="*/ 906971 w 3753421"/>
                <a:gd name="connsiteY20" fmla="*/ 513588 h 634174"/>
                <a:gd name="connsiteX21" fmla="*/ 907256 w 3753421"/>
                <a:gd name="connsiteY21" fmla="*/ 514064 h 634174"/>
                <a:gd name="connsiteX22" fmla="*/ 907256 w 3753421"/>
                <a:gd name="connsiteY22" fmla="*/ 514064 h 634174"/>
                <a:gd name="connsiteX23" fmla="*/ 1130999 w 3753421"/>
                <a:gd name="connsiteY23" fmla="*/ 634175 h 634174"/>
                <a:gd name="connsiteX24" fmla="*/ 3439287 w 3753421"/>
                <a:gd name="connsiteY24" fmla="*/ 634175 h 634174"/>
                <a:gd name="connsiteX25" fmla="*/ 3753422 w 3753421"/>
                <a:gd name="connsiteY25" fmla="*/ 320040 h 634174"/>
                <a:gd name="connsiteX26" fmla="*/ 3753422 w 3753421"/>
                <a:gd name="connsiteY26" fmla="*/ 320040 h 634174"/>
                <a:gd name="connsiteX27" fmla="*/ 3753422 w 3753421"/>
                <a:gd name="connsiteY27" fmla="*/ 314325 h 634174"/>
                <a:gd name="connsiteX28" fmla="*/ 3753422 w 3753421"/>
                <a:gd name="connsiteY28" fmla="*/ 314325 h 634174"/>
                <a:gd name="connsiteX29" fmla="*/ 3439382 w 3753421"/>
                <a:gd name="connsiteY29" fmla="*/ 0 h 634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53421" h="634174">
                  <a:moveTo>
                    <a:pt x="3439382" y="0"/>
                  </a:moveTo>
                  <a:lnTo>
                    <a:pt x="1131094" y="0"/>
                  </a:lnTo>
                  <a:cubicBezTo>
                    <a:pt x="1037749" y="0"/>
                    <a:pt x="955453" y="47720"/>
                    <a:pt x="907352" y="120110"/>
                  </a:cubicBezTo>
                  <a:lnTo>
                    <a:pt x="907352" y="120110"/>
                  </a:lnTo>
                  <a:cubicBezTo>
                    <a:pt x="907352" y="120110"/>
                    <a:pt x="907161" y="120396"/>
                    <a:pt x="907066" y="120587"/>
                  </a:cubicBezTo>
                  <a:cubicBezTo>
                    <a:pt x="902494" y="127445"/>
                    <a:pt x="898208" y="134588"/>
                    <a:pt x="894302" y="141923"/>
                  </a:cubicBezTo>
                  <a:cubicBezTo>
                    <a:pt x="793623" y="305753"/>
                    <a:pt x="709327" y="324993"/>
                    <a:pt x="566452" y="126873"/>
                  </a:cubicBezTo>
                  <a:cubicBezTo>
                    <a:pt x="566261" y="126587"/>
                    <a:pt x="566071" y="126302"/>
                    <a:pt x="565880" y="126016"/>
                  </a:cubicBezTo>
                  <a:cubicBezTo>
                    <a:pt x="565880" y="126016"/>
                    <a:pt x="565880" y="126016"/>
                    <a:pt x="565880" y="126016"/>
                  </a:cubicBezTo>
                  <a:lnTo>
                    <a:pt x="565880" y="126016"/>
                  </a:lnTo>
                  <a:cubicBezTo>
                    <a:pt x="508445" y="49435"/>
                    <a:pt x="417100" y="0"/>
                    <a:pt x="314230" y="0"/>
                  </a:cubicBezTo>
                  <a:cubicBezTo>
                    <a:pt x="140684" y="0"/>
                    <a:pt x="0" y="140684"/>
                    <a:pt x="0" y="314230"/>
                  </a:cubicBezTo>
                  <a:cubicBezTo>
                    <a:pt x="0" y="315182"/>
                    <a:pt x="0" y="316135"/>
                    <a:pt x="0" y="317087"/>
                  </a:cubicBezTo>
                  <a:cubicBezTo>
                    <a:pt x="0" y="318040"/>
                    <a:pt x="0" y="318992"/>
                    <a:pt x="0" y="319945"/>
                  </a:cubicBezTo>
                  <a:cubicBezTo>
                    <a:pt x="0" y="493490"/>
                    <a:pt x="140684" y="634079"/>
                    <a:pt x="314230" y="634079"/>
                  </a:cubicBezTo>
                  <a:cubicBezTo>
                    <a:pt x="417100" y="634079"/>
                    <a:pt x="508445" y="584645"/>
                    <a:pt x="565785" y="508159"/>
                  </a:cubicBezTo>
                  <a:lnTo>
                    <a:pt x="565785" y="508159"/>
                  </a:lnTo>
                  <a:cubicBezTo>
                    <a:pt x="565785" y="508159"/>
                    <a:pt x="565785" y="508159"/>
                    <a:pt x="565785" y="508159"/>
                  </a:cubicBezTo>
                  <a:cubicBezTo>
                    <a:pt x="565976" y="507873"/>
                    <a:pt x="566166" y="507587"/>
                    <a:pt x="566357" y="507301"/>
                  </a:cubicBezTo>
                  <a:cubicBezTo>
                    <a:pt x="709232" y="309182"/>
                    <a:pt x="793528" y="328327"/>
                    <a:pt x="894207" y="492252"/>
                  </a:cubicBezTo>
                  <a:cubicBezTo>
                    <a:pt x="898112" y="499586"/>
                    <a:pt x="902399" y="506730"/>
                    <a:pt x="906971" y="513588"/>
                  </a:cubicBezTo>
                  <a:cubicBezTo>
                    <a:pt x="907066" y="513779"/>
                    <a:pt x="907161" y="513969"/>
                    <a:pt x="907256" y="514064"/>
                  </a:cubicBezTo>
                  <a:lnTo>
                    <a:pt x="907256" y="514064"/>
                  </a:lnTo>
                  <a:cubicBezTo>
                    <a:pt x="955358" y="586359"/>
                    <a:pt x="1037654" y="634175"/>
                    <a:pt x="1130999" y="634175"/>
                  </a:cubicBezTo>
                  <a:lnTo>
                    <a:pt x="3439287" y="634175"/>
                  </a:lnTo>
                  <a:cubicBezTo>
                    <a:pt x="3612833" y="634175"/>
                    <a:pt x="3753422" y="493490"/>
                    <a:pt x="3753422" y="320040"/>
                  </a:cubicBezTo>
                  <a:lnTo>
                    <a:pt x="3753422" y="320040"/>
                  </a:lnTo>
                  <a:lnTo>
                    <a:pt x="3753422" y="314325"/>
                  </a:lnTo>
                  <a:lnTo>
                    <a:pt x="3753422" y="314325"/>
                  </a:lnTo>
                  <a:cubicBezTo>
                    <a:pt x="3753517" y="140684"/>
                    <a:pt x="3612833" y="0"/>
                    <a:pt x="3439382" y="0"/>
                  </a:cubicBezTo>
                  <a:close/>
                </a:path>
              </a:pathLst>
            </a:custGeom>
            <a:solidFill>
              <a:srgbClr val="3675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atinLnBrk="1">
                <a:buClrTx/>
              </a:pPr>
              <a:endParaRPr lang="ko-KR" altLang="en-US" sz="1800" b="1" kern="1200" dirty="0">
                <a:solidFill>
                  <a:prstClr val="black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sp>
          <p:nvSpPr>
            <p:cNvPr id="699" name="사각형: 둥근 모서리 698">
              <a:extLst>
                <a:ext uri="{FF2B5EF4-FFF2-40B4-BE49-F238E27FC236}">
                  <a16:creationId xmlns:a16="http://schemas.microsoft.com/office/drawing/2014/main" id="{3FEB5BE1-2EF4-D04C-BA7D-B68E6E2556BF}"/>
                </a:ext>
              </a:extLst>
            </p:cNvPr>
            <p:cNvSpPr/>
            <p:nvPr/>
          </p:nvSpPr>
          <p:spPr>
            <a:xfrm>
              <a:off x="468312" y="1366673"/>
              <a:ext cx="3989388" cy="408289"/>
            </a:xfrm>
            <a:prstGeom prst="roundRect">
              <a:avLst>
                <a:gd name="adj" fmla="val 50000"/>
              </a:avLst>
            </a:prstGeom>
            <a:solidFill>
              <a:srgbClr val="3675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atinLnBrk="1">
                <a:buClrTx/>
              </a:pPr>
              <a:endParaRPr lang="ko-KR" altLang="en-US" sz="1800" b="1" kern="1200" dirty="0">
                <a:solidFill>
                  <a:prstClr val="black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sp>
          <p:nvSpPr>
            <p:cNvPr id="700" name="사각형: 둥근 모서리 699">
              <a:extLst>
                <a:ext uri="{FF2B5EF4-FFF2-40B4-BE49-F238E27FC236}">
                  <a16:creationId xmlns:a16="http://schemas.microsoft.com/office/drawing/2014/main" id="{E65430B4-BD15-920F-5F49-1335A43BDB62}"/>
                </a:ext>
              </a:extLst>
            </p:cNvPr>
            <p:cNvSpPr/>
            <p:nvPr/>
          </p:nvSpPr>
          <p:spPr>
            <a:xfrm>
              <a:off x="4787254" y="1366673"/>
              <a:ext cx="3876528" cy="408289"/>
            </a:xfrm>
            <a:prstGeom prst="roundRect">
              <a:avLst>
                <a:gd name="adj" fmla="val 50000"/>
              </a:avLst>
            </a:prstGeom>
            <a:solidFill>
              <a:srgbClr val="3675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atinLnBrk="1">
                <a:buClrTx/>
              </a:pPr>
              <a:endParaRPr lang="ko-KR" altLang="en-US" sz="1800" b="1" kern="1200" dirty="0">
                <a:solidFill>
                  <a:prstClr val="black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sp>
          <p:nvSpPr>
            <p:cNvPr id="701" name="TextBox 700">
              <a:extLst>
                <a:ext uri="{FF2B5EF4-FFF2-40B4-BE49-F238E27FC236}">
                  <a16:creationId xmlns:a16="http://schemas.microsoft.com/office/drawing/2014/main" id="{789D1F2C-D3BC-4408-6E08-7F2FDF03E483}"/>
                </a:ext>
              </a:extLst>
            </p:cNvPr>
            <p:cNvSpPr txBox="1"/>
            <p:nvPr/>
          </p:nvSpPr>
          <p:spPr>
            <a:xfrm>
              <a:off x="803096" y="1447707"/>
              <a:ext cx="3319820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초중등 연계를 강조한 기술과 수업 사례</a:t>
              </a:r>
            </a:p>
          </p:txBody>
        </p:sp>
        <p:sp>
          <p:nvSpPr>
            <p:cNvPr id="702" name="TextBox 701">
              <a:extLst>
                <a:ext uri="{FF2B5EF4-FFF2-40B4-BE49-F238E27FC236}">
                  <a16:creationId xmlns:a16="http://schemas.microsoft.com/office/drawing/2014/main" id="{5317DB90-99F3-3A4D-E55A-8E55EB20B4AC}"/>
                </a:ext>
              </a:extLst>
            </p:cNvPr>
            <p:cNvSpPr txBox="1"/>
            <p:nvPr/>
          </p:nvSpPr>
          <p:spPr>
            <a:xfrm>
              <a:off x="5865507" y="1447707"/>
              <a:ext cx="1720023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생명기술과 지속가능</a:t>
              </a: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00C39B69-3B4B-C46A-558D-FEB65EBA47D1}"/>
              </a:ext>
            </a:extLst>
          </p:cNvPr>
          <p:cNvGrpSpPr/>
          <p:nvPr/>
        </p:nvGrpSpPr>
        <p:grpSpPr>
          <a:xfrm>
            <a:off x="422884" y="1235544"/>
            <a:ext cx="1139426" cy="276999"/>
            <a:chOff x="425187" y="1397180"/>
            <a:chExt cx="1139426" cy="27699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3B4C785-4519-98C6-459C-60A7460D69B4}"/>
                </a:ext>
              </a:extLst>
            </p:cNvPr>
            <p:cNvSpPr txBox="1"/>
            <p:nvPr/>
          </p:nvSpPr>
          <p:spPr>
            <a:xfrm>
              <a:off x="724639" y="1397180"/>
              <a:ext cx="83997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기술영역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823472F4-BA5F-B0E8-A37D-3D2A69A50AEA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63B4364D-30AE-DAA5-AF4C-E6B2A5D5F7A4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AF0814C6-CF85-5EBD-545D-8D993DF2DCBF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45E295B-FBFC-951B-1AC5-9A4FBB38BD8B}"/>
              </a:ext>
            </a:extLst>
          </p:cNvPr>
          <p:cNvSpPr txBox="1"/>
          <p:nvPr/>
        </p:nvSpPr>
        <p:spPr>
          <a:xfrm>
            <a:off x="1155752" y="551516"/>
            <a:ext cx="623728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초</a:t>
            </a:r>
            <a:r>
              <a:rPr lang="en-US" altLang="ko-KR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중등 연계 및 교과 역량을 강조한 수업 사례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0DE286-60E8-B43C-4359-113DD263E5A1}"/>
              </a:ext>
            </a:extLst>
          </p:cNvPr>
          <p:cNvSpPr txBox="1"/>
          <p:nvPr/>
        </p:nvSpPr>
        <p:spPr>
          <a:xfrm>
            <a:off x="1168452" y="361860"/>
            <a:ext cx="220413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Ⅲ.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교육과정 및 수업 사례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3A46E9-F603-DE7A-0D5E-620A5A2AF32B}"/>
              </a:ext>
            </a:extLst>
          </p:cNvPr>
          <p:cNvSpPr txBox="1"/>
          <p:nvPr/>
        </p:nvSpPr>
        <p:spPr>
          <a:xfrm>
            <a:off x="508705" y="547756"/>
            <a:ext cx="38472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561B0B92-7550-783F-E0FE-D25547EAB27D}"/>
              </a:ext>
            </a:extLst>
          </p:cNvPr>
          <p:cNvGrpSpPr/>
          <p:nvPr/>
        </p:nvGrpSpPr>
        <p:grpSpPr>
          <a:xfrm>
            <a:off x="422884" y="1235544"/>
            <a:ext cx="1139426" cy="276999"/>
            <a:chOff x="425187" y="1397180"/>
            <a:chExt cx="1139426" cy="27699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1484BE5-D830-BF04-D659-286642028ECD}"/>
                </a:ext>
              </a:extLst>
            </p:cNvPr>
            <p:cNvSpPr txBox="1"/>
            <p:nvPr/>
          </p:nvSpPr>
          <p:spPr>
            <a:xfrm>
              <a:off x="724639" y="1397180"/>
              <a:ext cx="83997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기술영역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71A8AD4B-F572-79C0-F323-7DDBFDA79DBA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0503DE72-943B-8C41-9E70-ECF3F5BD4522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8ECED44C-3EF1-D826-F9D4-6919D433F595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</p:grpSp>
      <p:grpSp>
        <p:nvGrpSpPr>
          <p:cNvPr id="701" name="그룹 700">
            <a:extLst>
              <a:ext uri="{FF2B5EF4-FFF2-40B4-BE49-F238E27FC236}">
                <a16:creationId xmlns:a16="http://schemas.microsoft.com/office/drawing/2014/main" id="{748B6A48-5009-4F63-904D-C189FE44D496}"/>
              </a:ext>
            </a:extLst>
          </p:cNvPr>
          <p:cNvGrpSpPr/>
          <p:nvPr/>
        </p:nvGrpSpPr>
        <p:grpSpPr>
          <a:xfrm>
            <a:off x="468313" y="2091195"/>
            <a:ext cx="8207373" cy="4074656"/>
            <a:chOff x="468313" y="2091195"/>
            <a:chExt cx="8207373" cy="4074656"/>
          </a:xfrm>
        </p:grpSpPr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D9462A8C-7924-FE9A-6CBC-1655FC6E9B21}"/>
                </a:ext>
              </a:extLst>
            </p:cNvPr>
            <p:cNvSpPr/>
            <p:nvPr/>
          </p:nvSpPr>
          <p:spPr>
            <a:xfrm>
              <a:off x="468313" y="2091195"/>
              <a:ext cx="3457688" cy="4074656"/>
            </a:xfrm>
            <a:prstGeom prst="roundRect">
              <a:avLst>
                <a:gd name="adj" fmla="val 3875"/>
              </a:avLst>
            </a:prstGeom>
            <a:solidFill>
              <a:srgbClr val="E6E6E6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DD435920-D226-FD39-9A45-4E902A82C44F}"/>
                </a:ext>
              </a:extLst>
            </p:cNvPr>
            <p:cNvSpPr/>
            <p:nvPr/>
          </p:nvSpPr>
          <p:spPr>
            <a:xfrm>
              <a:off x="4000841" y="2091195"/>
              <a:ext cx="4674845" cy="4074656"/>
            </a:xfrm>
            <a:prstGeom prst="roundRect">
              <a:avLst>
                <a:gd name="adj" fmla="val 2908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700" name="그룹 699">
              <a:extLst>
                <a:ext uri="{FF2B5EF4-FFF2-40B4-BE49-F238E27FC236}">
                  <a16:creationId xmlns:a16="http://schemas.microsoft.com/office/drawing/2014/main" id="{2A5C491D-C0F8-89B7-2981-B6C5F98B20BA}"/>
                </a:ext>
              </a:extLst>
            </p:cNvPr>
            <p:cNvGrpSpPr/>
            <p:nvPr/>
          </p:nvGrpSpPr>
          <p:grpSpPr>
            <a:xfrm>
              <a:off x="3753308" y="2287028"/>
              <a:ext cx="420225" cy="3682990"/>
              <a:chOff x="3753308" y="2287028"/>
              <a:chExt cx="420225" cy="3682990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F488E0C4-250F-58E4-C0C3-BC23E1B86AF7}"/>
                  </a:ext>
                </a:extLst>
              </p:cNvPr>
              <p:cNvGrpSpPr/>
              <p:nvPr/>
            </p:nvGrpSpPr>
            <p:grpSpPr>
              <a:xfrm>
                <a:off x="3753308" y="2287028"/>
                <a:ext cx="420225" cy="3682990"/>
                <a:chOff x="3782159" y="2414081"/>
                <a:chExt cx="406460" cy="3562350"/>
              </a:xfrm>
            </p:grpSpPr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2FF4E7C5-F953-2F43-BB6A-76363A39F65F}"/>
                    </a:ext>
                  </a:extLst>
                </p:cNvPr>
                <p:cNvGrpSpPr/>
                <p:nvPr/>
              </p:nvGrpSpPr>
              <p:grpSpPr>
                <a:xfrm>
                  <a:off x="4055269" y="2414081"/>
                  <a:ext cx="133350" cy="3562350"/>
                  <a:chOff x="3609975" y="2356931"/>
                  <a:chExt cx="133350" cy="3562350"/>
                </a:xfrm>
                <a:solidFill>
                  <a:schemeClr val="bg1"/>
                </a:solidFill>
              </p:grpSpPr>
              <p:sp>
                <p:nvSpPr>
                  <p:cNvPr id="50" name="타원 49">
                    <a:extLst>
                      <a:ext uri="{FF2B5EF4-FFF2-40B4-BE49-F238E27FC236}">
                        <a16:creationId xmlns:a16="http://schemas.microsoft.com/office/drawing/2014/main" id="{9BF54937-10FF-0EA3-6F81-1F7C396D7C19}"/>
                      </a:ext>
                    </a:extLst>
                  </p:cNvPr>
                  <p:cNvSpPr/>
                  <p:nvPr/>
                </p:nvSpPr>
                <p:spPr>
                  <a:xfrm>
                    <a:off x="3609975" y="2356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1" name="타원 50">
                    <a:extLst>
                      <a:ext uri="{FF2B5EF4-FFF2-40B4-BE49-F238E27FC236}">
                        <a16:creationId xmlns:a16="http://schemas.microsoft.com/office/drawing/2014/main" id="{C5090A3F-B5CE-BD39-470C-DAEC2DA7FB06}"/>
                      </a:ext>
                    </a:extLst>
                  </p:cNvPr>
                  <p:cNvSpPr/>
                  <p:nvPr/>
                </p:nvSpPr>
                <p:spPr>
                  <a:xfrm>
                    <a:off x="3609975" y="2642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2" name="타원 51">
                    <a:extLst>
                      <a:ext uri="{FF2B5EF4-FFF2-40B4-BE49-F238E27FC236}">
                        <a16:creationId xmlns:a16="http://schemas.microsoft.com/office/drawing/2014/main" id="{872DAAE4-D66B-63EF-DF71-E9098D3D36DB}"/>
                      </a:ext>
                    </a:extLst>
                  </p:cNvPr>
                  <p:cNvSpPr/>
                  <p:nvPr/>
                </p:nvSpPr>
                <p:spPr>
                  <a:xfrm>
                    <a:off x="3609975" y="2928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3" name="타원 52">
                    <a:extLst>
                      <a:ext uri="{FF2B5EF4-FFF2-40B4-BE49-F238E27FC236}">
                        <a16:creationId xmlns:a16="http://schemas.microsoft.com/office/drawing/2014/main" id="{CCBC5D0E-759C-76D2-8938-A7E5AE2C1CD8}"/>
                      </a:ext>
                    </a:extLst>
                  </p:cNvPr>
                  <p:cNvSpPr/>
                  <p:nvPr/>
                </p:nvSpPr>
                <p:spPr>
                  <a:xfrm>
                    <a:off x="3609975" y="3214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4" name="타원 53">
                    <a:extLst>
                      <a:ext uri="{FF2B5EF4-FFF2-40B4-BE49-F238E27FC236}">
                        <a16:creationId xmlns:a16="http://schemas.microsoft.com/office/drawing/2014/main" id="{E7A225CB-6536-4373-6303-EE601051B359}"/>
                      </a:ext>
                    </a:extLst>
                  </p:cNvPr>
                  <p:cNvSpPr/>
                  <p:nvPr/>
                </p:nvSpPr>
                <p:spPr>
                  <a:xfrm>
                    <a:off x="3609975" y="3499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5" name="타원 54">
                    <a:extLst>
                      <a:ext uri="{FF2B5EF4-FFF2-40B4-BE49-F238E27FC236}">
                        <a16:creationId xmlns:a16="http://schemas.microsoft.com/office/drawing/2014/main" id="{5A6F15B9-3CED-696F-97FF-C331AB599734}"/>
                      </a:ext>
                    </a:extLst>
                  </p:cNvPr>
                  <p:cNvSpPr/>
                  <p:nvPr/>
                </p:nvSpPr>
                <p:spPr>
                  <a:xfrm>
                    <a:off x="3609975" y="3785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6" name="타원 55">
                    <a:extLst>
                      <a:ext uri="{FF2B5EF4-FFF2-40B4-BE49-F238E27FC236}">
                        <a16:creationId xmlns:a16="http://schemas.microsoft.com/office/drawing/2014/main" id="{CD7A6F29-B450-5167-37F2-2BED4B2BAEC1}"/>
                      </a:ext>
                    </a:extLst>
                  </p:cNvPr>
                  <p:cNvSpPr/>
                  <p:nvPr/>
                </p:nvSpPr>
                <p:spPr>
                  <a:xfrm>
                    <a:off x="3609975" y="4071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7" name="타원 56">
                    <a:extLst>
                      <a:ext uri="{FF2B5EF4-FFF2-40B4-BE49-F238E27FC236}">
                        <a16:creationId xmlns:a16="http://schemas.microsoft.com/office/drawing/2014/main" id="{C6A5D257-0DCE-5372-8ABB-0E10EE64437D}"/>
                      </a:ext>
                    </a:extLst>
                  </p:cNvPr>
                  <p:cNvSpPr/>
                  <p:nvPr/>
                </p:nvSpPr>
                <p:spPr>
                  <a:xfrm>
                    <a:off x="3609975" y="4357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8" name="타원 57">
                    <a:extLst>
                      <a:ext uri="{FF2B5EF4-FFF2-40B4-BE49-F238E27FC236}">
                        <a16:creationId xmlns:a16="http://schemas.microsoft.com/office/drawing/2014/main" id="{B933FC11-D8CE-4612-6385-DBDA589A1265}"/>
                      </a:ext>
                    </a:extLst>
                  </p:cNvPr>
                  <p:cNvSpPr/>
                  <p:nvPr/>
                </p:nvSpPr>
                <p:spPr>
                  <a:xfrm>
                    <a:off x="3609975" y="4642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9" name="타원 58">
                    <a:extLst>
                      <a:ext uri="{FF2B5EF4-FFF2-40B4-BE49-F238E27FC236}">
                        <a16:creationId xmlns:a16="http://schemas.microsoft.com/office/drawing/2014/main" id="{1C4CDABB-0B03-5066-48AD-AE7E48C3FAE9}"/>
                      </a:ext>
                    </a:extLst>
                  </p:cNvPr>
                  <p:cNvSpPr/>
                  <p:nvPr/>
                </p:nvSpPr>
                <p:spPr>
                  <a:xfrm>
                    <a:off x="3609975" y="4928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0" name="타원 59">
                    <a:extLst>
                      <a:ext uri="{FF2B5EF4-FFF2-40B4-BE49-F238E27FC236}">
                        <a16:creationId xmlns:a16="http://schemas.microsoft.com/office/drawing/2014/main" id="{BA0F48EA-C009-A31D-8A3C-687791B872CD}"/>
                      </a:ext>
                    </a:extLst>
                  </p:cNvPr>
                  <p:cNvSpPr/>
                  <p:nvPr/>
                </p:nvSpPr>
                <p:spPr>
                  <a:xfrm>
                    <a:off x="3609975" y="5214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1" name="타원 60">
                    <a:extLst>
                      <a:ext uri="{FF2B5EF4-FFF2-40B4-BE49-F238E27FC236}">
                        <a16:creationId xmlns:a16="http://schemas.microsoft.com/office/drawing/2014/main" id="{EC55EB8F-95FF-DC9F-F4ED-F67C7645E264}"/>
                      </a:ext>
                    </a:extLst>
                  </p:cNvPr>
                  <p:cNvSpPr/>
                  <p:nvPr/>
                </p:nvSpPr>
                <p:spPr>
                  <a:xfrm>
                    <a:off x="3609975" y="5500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2" name="타원 61">
                    <a:extLst>
                      <a:ext uri="{FF2B5EF4-FFF2-40B4-BE49-F238E27FC236}">
                        <a16:creationId xmlns:a16="http://schemas.microsoft.com/office/drawing/2014/main" id="{888A2DF6-DB6C-92B8-4887-80DC998983EB}"/>
                      </a:ext>
                    </a:extLst>
                  </p:cNvPr>
                  <p:cNvSpPr/>
                  <p:nvPr/>
                </p:nvSpPr>
                <p:spPr>
                  <a:xfrm>
                    <a:off x="3609975" y="5785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A7D7CCFE-D8C2-E58C-2CC9-916D8CBE826C}"/>
                    </a:ext>
                  </a:extLst>
                </p:cNvPr>
                <p:cNvGrpSpPr/>
                <p:nvPr/>
              </p:nvGrpSpPr>
              <p:grpSpPr>
                <a:xfrm>
                  <a:off x="3851544" y="2435217"/>
                  <a:ext cx="267691" cy="3520079"/>
                  <a:chOff x="3773906" y="2435217"/>
                  <a:chExt cx="323906" cy="3520079"/>
                </a:xfrm>
              </p:grpSpPr>
              <p:sp>
                <p:nvSpPr>
                  <p:cNvPr id="37" name="사각형: 둥근 모서리 36">
                    <a:extLst>
                      <a:ext uri="{FF2B5EF4-FFF2-40B4-BE49-F238E27FC236}">
                        <a16:creationId xmlns:a16="http://schemas.microsoft.com/office/drawing/2014/main" id="{3C6058DB-9910-9856-8D6F-643FD4C89718}"/>
                      </a:ext>
                    </a:extLst>
                  </p:cNvPr>
                  <p:cNvSpPr/>
                  <p:nvPr/>
                </p:nvSpPr>
                <p:spPr>
                  <a:xfrm>
                    <a:off x="3773906" y="2435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8" name="사각형: 둥근 모서리 37">
                    <a:extLst>
                      <a:ext uri="{FF2B5EF4-FFF2-40B4-BE49-F238E27FC236}">
                        <a16:creationId xmlns:a16="http://schemas.microsoft.com/office/drawing/2014/main" id="{1EAF19A3-D6FA-587E-126C-440C3F9B03DE}"/>
                      </a:ext>
                    </a:extLst>
                  </p:cNvPr>
                  <p:cNvSpPr/>
                  <p:nvPr/>
                </p:nvSpPr>
                <p:spPr>
                  <a:xfrm>
                    <a:off x="3773906" y="2720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9" name="사각형: 둥근 모서리 38">
                    <a:extLst>
                      <a:ext uri="{FF2B5EF4-FFF2-40B4-BE49-F238E27FC236}">
                        <a16:creationId xmlns:a16="http://schemas.microsoft.com/office/drawing/2014/main" id="{DE25DCB4-FE44-A5EF-18FB-63F4BF99A318}"/>
                      </a:ext>
                    </a:extLst>
                  </p:cNvPr>
                  <p:cNvSpPr/>
                  <p:nvPr/>
                </p:nvSpPr>
                <p:spPr>
                  <a:xfrm>
                    <a:off x="3773906" y="3006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0" name="사각형: 둥근 모서리 39">
                    <a:extLst>
                      <a:ext uri="{FF2B5EF4-FFF2-40B4-BE49-F238E27FC236}">
                        <a16:creationId xmlns:a16="http://schemas.microsoft.com/office/drawing/2014/main" id="{AEBDF4DD-6CF5-1052-D609-382BC9B1DAEB}"/>
                      </a:ext>
                    </a:extLst>
                  </p:cNvPr>
                  <p:cNvSpPr/>
                  <p:nvPr/>
                </p:nvSpPr>
                <p:spPr>
                  <a:xfrm>
                    <a:off x="3773906" y="3292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1" name="사각형: 둥근 모서리 40">
                    <a:extLst>
                      <a:ext uri="{FF2B5EF4-FFF2-40B4-BE49-F238E27FC236}">
                        <a16:creationId xmlns:a16="http://schemas.microsoft.com/office/drawing/2014/main" id="{30E0E80D-7B4F-AC61-9FC1-C2BFAF74866C}"/>
                      </a:ext>
                    </a:extLst>
                  </p:cNvPr>
                  <p:cNvSpPr/>
                  <p:nvPr/>
                </p:nvSpPr>
                <p:spPr>
                  <a:xfrm>
                    <a:off x="3773906" y="3578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2" name="사각형: 둥근 모서리 41">
                    <a:extLst>
                      <a:ext uri="{FF2B5EF4-FFF2-40B4-BE49-F238E27FC236}">
                        <a16:creationId xmlns:a16="http://schemas.microsoft.com/office/drawing/2014/main" id="{A2DF6F54-7159-671D-CC58-A647D698D166}"/>
                      </a:ext>
                    </a:extLst>
                  </p:cNvPr>
                  <p:cNvSpPr/>
                  <p:nvPr/>
                </p:nvSpPr>
                <p:spPr>
                  <a:xfrm>
                    <a:off x="3773906" y="3863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3" name="사각형: 둥근 모서리 42">
                    <a:extLst>
                      <a:ext uri="{FF2B5EF4-FFF2-40B4-BE49-F238E27FC236}">
                        <a16:creationId xmlns:a16="http://schemas.microsoft.com/office/drawing/2014/main" id="{8CBB5083-22D2-7B7B-0C49-1DDEFE139F10}"/>
                      </a:ext>
                    </a:extLst>
                  </p:cNvPr>
                  <p:cNvSpPr/>
                  <p:nvPr/>
                </p:nvSpPr>
                <p:spPr>
                  <a:xfrm>
                    <a:off x="3773906" y="4149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4" name="사각형: 둥근 모서리 43">
                    <a:extLst>
                      <a:ext uri="{FF2B5EF4-FFF2-40B4-BE49-F238E27FC236}">
                        <a16:creationId xmlns:a16="http://schemas.microsoft.com/office/drawing/2014/main" id="{2DB5AE54-EC02-2DE1-4FA9-BEE2A9F0453F}"/>
                      </a:ext>
                    </a:extLst>
                  </p:cNvPr>
                  <p:cNvSpPr/>
                  <p:nvPr/>
                </p:nvSpPr>
                <p:spPr>
                  <a:xfrm>
                    <a:off x="3773906" y="4435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5" name="사각형: 둥근 모서리 44">
                    <a:extLst>
                      <a:ext uri="{FF2B5EF4-FFF2-40B4-BE49-F238E27FC236}">
                        <a16:creationId xmlns:a16="http://schemas.microsoft.com/office/drawing/2014/main" id="{7B69C9D2-0ADC-0590-A8A6-496C91B2F959}"/>
                      </a:ext>
                    </a:extLst>
                  </p:cNvPr>
                  <p:cNvSpPr/>
                  <p:nvPr/>
                </p:nvSpPr>
                <p:spPr>
                  <a:xfrm>
                    <a:off x="3773906" y="4721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6" name="사각형: 둥근 모서리 45">
                    <a:extLst>
                      <a:ext uri="{FF2B5EF4-FFF2-40B4-BE49-F238E27FC236}">
                        <a16:creationId xmlns:a16="http://schemas.microsoft.com/office/drawing/2014/main" id="{B6CF1283-0C58-8D40-C550-E240A97BDE49}"/>
                      </a:ext>
                    </a:extLst>
                  </p:cNvPr>
                  <p:cNvSpPr/>
                  <p:nvPr/>
                </p:nvSpPr>
                <p:spPr>
                  <a:xfrm>
                    <a:off x="3773906" y="5006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7" name="사각형: 둥근 모서리 46">
                    <a:extLst>
                      <a:ext uri="{FF2B5EF4-FFF2-40B4-BE49-F238E27FC236}">
                        <a16:creationId xmlns:a16="http://schemas.microsoft.com/office/drawing/2014/main" id="{B45EA629-0149-AFA9-8C16-79464AEFB033}"/>
                      </a:ext>
                    </a:extLst>
                  </p:cNvPr>
                  <p:cNvSpPr/>
                  <p:nvPr/>
                </p:nvSpPr>
                <p:spPr>
                  <a:xfrm>
                    <a:off x="3773906" y="5292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8" name="사각형: 둥근 모서리 47">
                    <a:extLst>
                      <a:ext uri="{FF2B5EF4-FFF2-40B4-BE49-F238E27FC236}">
                        <a16:creationId xmlns:a16="http://schemas.microsoft.com/office/drawing/2014/main" id="{48CE6DDB-8DFF-8F5A-BE07-AEE98BEC4952}"/>
                      </a:ext>
                    </a:extLst>
                  </p:cNvPr>
                  <p:cNvSpPr/>
                  <p:nvPr/>
                </p:nvSpPr>
                <p:spPr>
                  <a:xfrm>
                    <a:off x="3773906" y="5578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9" name="사각형: 둥근 모서리 48">
                    <a:extLst>
                      <a:ext uri="{FF2B5EF4-FFF2-40B4-BE49-F238E27FC236}">
                        <a16:creationId xmlns:a16="http://schemas.microsoft.com/office/drawing/2014/main" id="{42BE2119-F300-9536-E6E0-2A5B169D86B8}"/>
                      </a:ext>
                    </a:extLst>
                  </p:cNvPr>
                  <p:cNvSpPr/>
                  <p:nvPr/>
                </p:nvSpPr>
                <p:spPr>
                  <a:xfrm>
                    <a:off x="3773906" y="5864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F190B8EC-6A5D-C4E8-D43A-B50C173C6595}"/>
                    </a:ext>
                  </a:extLst>
                </p:cNvPr>
                <p:cNvGrpSpPr/>
                <p:nvPr/>
              </p:nvGrpSpPr>
              <p:grpSpPr>
                <a:xfrm>
                  <a:off x="3782159" y="2414081"/>
                  <a:ext cx="133350" cy="3562350"/>
                  <a:chOff x="3609975" y="2356931"/>
                  <a:chExt cx="133350" cy="3562350"/>
                </a:xfrm>
                <a:solidFill>
                  <a:schemeClr val="bg1"/>
                </a:solidFill>
              </p:grpSpPr>
              <p:sp>
                <p:nvSpPr>
                  <p:cNvPr id="24" name="타원 23">
                    <a:extLst>
                      <a:ext uri="{FF2B5EF4-FFF2-40B4-BE49-F238E27FC236}">
                        <a16:creationId xmlns:a16="http://schemas.microsoft.com/office/drawing/2014/main" id="{24ADED79-BC4F-DE1D-43D6-35E0BA12BA32}"/>
                      </a:ext>
                    </a:extLst>
                  </p:cNvPr>
                  <p:cNvSpPr/>
                  <p:nvPr/>
                </p:nvSpPr>
                <p:spPr>
                  <a:xfrm>
                    <a:off x="3609975" y="2356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5" name="타원 24">
                    <a:extLst>
                      <a:ext uri="{FF2B5EF4-FFF2-40B4-BE49-F238E27FC236}">
                        <a16:creationId xmlns:a16="http://schemas.microsoft.com/office/drawing/2014/main" id="{F165FCBE-2F5B-7BD6-EC96-8B62AE4AB2F7}"/>
                      </a:ext>
                    </a:extLst>
                  </p:cNvPr>
                  <p:cNvSpPr/>
                  <p:nvPr/>
                </p:nvSpPr>
                <p:spPr>
                  <a:xfrm>
                    <a:off x="3609975" y="2642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6" name="타원 25">
                    <a:extLst>
                      <a:ext uri="{FF2B5EF4-FFF2-40B4-BE49-F238E27FC236}">
                        <a16:creationId xmlns:a16="http://schemas.microsoft.com/office/drawing/2014/main" id="{18A259F4-EF4F-925C-C59B-A5E326EB32EC}"/>
                      </a:ext>
                    </a:extLst>
                  </p:cNvPr>
                  <p:cNvSpPr/>
                  <p:nvPr/>
                </p:nvSpPr>
                <p:spPr>
                  <a:xfrm>
                    <a:off x="3609975" y="2928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7" name="타원 26">
                    <a:extLst>
                      <a:ext uri="{FF2B5EF4-FFF2-40B4-BE49-F238E27FC236}">
                        <a16:creationId xmlns:a16="http://schemas.microsoft.com/office/drawing/2014/main" id="{706E8B9F-16EF-EBB9-3FB9-97B622C3C8DC}"/>
                      </a:ext>
                    </a:extLst>
                  </p:cNvPr>
                  <p:cNvSpPr/>
                  <p:nvPr/>
                </p:nvSpPr>
                <p:spPr>
                  <a:xfrm>
                    <a:off x="3609975" y="3214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8" name="타원 27">
                    <a:extLst>
                      <a:ext uri="{FF2B5EF4-FFF2-40B4-BE49-F238E27FC236}">
                        <a16:creationId xmlns:a16="http://schemas.microsoft.com/office/drawing/2014/main" id="{872AAF02-96EF-87E4-7BA7-3866A06DF6E7}"/>
                      </a:ext>
                    </a:extLst>
                  </p:cNvPr>
                  <p:cNvSpPr/>
                  <p:nvPr/>
                </p:nvSpPr>
                <p:spPr>
                  <a:xfrm>
                    <a:off x="3609975" y="3499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9" name="타원 28">
                    <a:extLst>
                      <a:ext uri="{FF2B5EF4-FFF2-40B4-BE49-F238E27FC236}">
                        <a16:creationId xmlns:a16="http://schemas.microsoft.com/office/drawing/2014/main" id="{DA068D9E-DA33-D156-A8CF-DBDA2DB3A2B5}"/>
                      </a:ext>
                    </a:extLst>
                  </p:cNvPr>
                  <p:cNvSpPr/>
                  <p:nvPr/>
                </p:nvSpPr>
                <p:spPr>
                  <a:xfrm>
                    <a:off x="3609975" y="3785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0" name="타원 29">
                    <a:extLst>
                      <a:ext uri="{FF2B5EF4-FFF2-40B4-BE49-F238E27FC236}">
                        <a16:creationId xmlns:a16="http://schemas.microsoft.com/office/drawing/2014/main" id="{665FC74A-EE8C-19BA-0779-0EAA2C5868D6}"/>
                      </a:ext>
                    </a:extLst>
                  </p:cNvPr>
                  <p:cNvSpPr/>
                  <p:nvPr/>
                </p:nvSpPr>
                <p:spPr>
                  <a:xfrm>
                    <a:off x="3609975" y="4071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1" name="타원 30">
                    <a:extLst>
                      <a:ext uri="{FF2B5EF4-FFF2-40B4-BE49-F238E27FC236}">
                        <a16:creationId xmlns:a16="http://schemas.microsoft.com/office/drawing/2014/main" id="{92EC0AB0-8E4E-D599-8F0F-92CEAC24B756}"/>
                      </a:ext>
                    </a:extLst>
                  </p:cNvPr>
                  <p:cNvSpPr/>
                  <p:nvPr/>
                </p:nvSpPr>
                <p:spPr>
                  <a:xfrm>
                    <a:off x="3609975" y="4357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2" name="타원 31">
                    <a:extLst>
                      <a:ext uri="{FF2B5EF4-FFF2-40B4-BE49-F238E27FC236}">
                        <a16:creationId xmlns:a16="http://schemas.microsoft.com/office/drawing/2014/main" id="{ED71445D-51B5-A4FA-7260-D9D75867DD71}"/>
                      </a:ext>
                    </a:extLst>
                  </p:cNvPr>
                  <p:cNvSpPr/>
                  <p:nvPr/>
                </p:nvSpPr>
                <p:spPr>
                  <a:xfrm>
                    <a:off x="3609975" y="4642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3" name="타원 32">
                    <a:extLst>
                      <a:ext uri="{FF2B5EF4-FFF2-40B4-BE49-F238E27FC236}">
                        <a16:creationId xmlns:a16="http://schemas.microsoft.com/office/drawing/2014/main" id="{0302A84F-195D-55B5-B74D-06A0EBA0D1AF}"/>
                      </a:ext>
                    </a:extLst>
                  </p:cNvPr>
                  <p:cNvSpPr/>
                  <p:nvPr/>
                </p:nvSpPr>
                <p:spPr>
                  <a:xfrm>
                    <a:off x="3609975" y="4928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4" name="타원 33">
                    <a:extLst>
                      <a:ext uri="{FF2B5EF4-FFF2-40B4-BE49-F238E27FC236}">
                        <a16:creationId xmlns:a16="http://schemas.microsoft.com/office/drawing/2014/main" id="{C71C77C6-D1EA-3846-85DA-7C296E01A1A0}"/>
                      </a:ext>
                    </a:extLst>
                  </p:cNvPr>
                  <p:cNvSpPr/>
                  <p:nvPr/>
                </p:nvSpPr>
                <p:spPr>
                  <a:xfrm>
                    <a:off x="3609975" y="5214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5" name="타원 34">
                    <a:extLst>
                      <a:ext uri="{FF2B5EF4-FFF2-40B4-BE49-F238E27FC236}">
                        <a16:creationId xmlns:a16="http://schemas.microsoft.com/office/drawing/2014/main" id="{C45DB724-E873-27CD-2696-4BF6D306414A}"/>
                      </a:ext>
                    </a:extLst>
                  </p:cNvPr>
                  <p:cNvSpPr/>
                  <p:nvPr/>
                </p:nvSpPr>
                <p:spPr>
                  <a:xfrm>
                    <a:off x="3609975" y="5500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6" name="타원 35">
                    <a:extLst>
                      <a:ext uri="{FF2B5EF4-FFF2-40B4-BE49-F238E27FC236}">
                        <a16:creationId xmlns:a16="http://schemas.microsoft.com/office/drawing/2014/main" id="{03994406-5492-485F-DFBF-933715B9B027}"/>
                      </a:ext>
                    </a:extLst>
                  </p:cNvPr>
                  <p:cNvSpPr/>
                  <p:nvPr/>
                </p:nvSpPr>
                <p:spPr>
                  <a:xfrm>
                    <a:off x="3609975" y="5785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</p:grpSp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C4657F11-5DDA-0239-D2E7-40329493D2D5}"/>
                  </a:ext>
                </a:extLst>
              </p:cNvPr>
              <p:cNvGrpSpPr/>
              <p:nvPr/>
            </p:nvGrpSpPr>
            <p:grpSpPr>
              <a:xfrm>
                <a:off x="3795982" y="2333996"/>
                <a:ext cx="334877" cy="3589053"/>
                <a:chOff x="3821401" y="2459511"/>
                <a:chExt cx="323908" cy="3471490"/>
              </a:xfrm>
            </p:grpSpPr>
            <p:sp>
              <p:nvSpPr>
                <p:cNvPr id="640" name="사각형: 둥근 모서리 639">
                  <a:extLst>
                    <a:ext uri="{FF2B5EF4-FFF2-40B4-BE49-F238E27FC236}">
                      <a16:creationId xmlns:a16="http://schemas.microsoft.com/office/drawing/2014/main" id="{381C10F8-C9E7-B814-15C7-8472A59D81C3}"/>
                    </a:ext>
                  </a:extLst>
                </p:cNvPr>
                <p:cNvSpPr/>
                <p:nvPr/>
              </p:nvSpPr>
              <p:spPr>
                <a:xfrm>
                  <a:off x="3821401" y="2459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41" name="사각형: 둥근 모서리 640">
                  <a:extLst>
                    <a:ext uri="{FF2B5EF4-FFF2-40B4-BE49-F238E27FC236}">
                      <a16:creationId xmlns:a16="http://schemas.microsoft.com/office/drawing/2014/main" id="{88006B0E-4B56-B311-B1DB-35284D5DBD34}"/>
                    </a:ext>
                  </a:extLst>
                </p:cNvPr>
                <p:cNvSpPr/>
                <p:nvPr/>
              </p:nvSpPr>
              <p:spPr>
                <a:xfrm>
                  <a:off x="3821401" y="2745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42" name="사각형: 둥근 모서리 641">
                  <a:extLst>
                    <a:ext uri="{FF2B5EF4-FFF2-40B4-BE49-F238E27FC236}">
                      <a16:creationId xmlns:a16="http://schemas.microsoft.com/office/drawing/2014/main" id="{8FFDC3B4-02AE-FDC4-3E35-A87299C1ACB1}"/>
                    </a:ext>
                  </a:extLst>
                </p:cNvPr>
                <p:cNvSpPr/>
                <p:nvPr/>
              </p:nvSpPr>
              <p:spPr>
                <a:xfrm>
                  <a:off x="3821401" y="3031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43" name="사각형: 둥근 모서리 642">
                  <a:extLst>
                    <a:ext uri="{FF2B5EF4-FFF2-40B4-BE49-F238E27FC236}">
                      <a16:creationId xmlns:a16="http://schemas.microsoft.com/office/drawing/2014/main" id="{E566C758-1238-6C6C-D8D3-D59AA08C88BD}"/>
                    </a:ext>
                  </a:extLst>
                </p:cNvPr>
                <p:cNvSpPr/>
                <p:nvPr/>
              </p:nvSpPr>
              <p:spPr>
                <a:xfrm>
                  <a:off x="3821401" y="3316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44" name="사각형: 둥근 모서리 643">
                  <a:extLst>
                    <a:ext uri="{FF2B5EF4-FFF2-40B4-BE49-F238E27FC236}">
                      <a16:creationId xmlns:a16="http://schemas.microsoft.com/office/drawing/2014/main" id="{0FF14AA7-0925-D22E-07A9-F0A11A4C8110}"/>
                    </a:ext>
                  </a:extLst>
                </p:cNvPr>
                <p:cNvSpPr/>
                <p:nvPr/>
              </p:nvSpPr>
              <p:spPr>
                <a:xfrm>
                  <a:off x="3821401" y="3602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45" name="사각형: 둥근 모서리 644">
                  <a:extLst>
                    <a:ext uri="{FF2B5EF4-FFF2-40B4-BE49-F238E27FC236}">
                      <a16:creationId xmlns:a16="http://schemas.microsoft.com/office/drawing/2014/main" id="{7CC65041-F268-3495-647C-4709AF384FA9}"/>
                    </a:ext>
                  </a:extLst>
                </p:cNvPr>
                <p:cNvSpPr/>
                <p:nvPr/>
              </p:nvSpPr>
              <p:spPr>
                <a:xfrm>
                  <a:off x="3821401" y="3888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46" name="사각형: 둥근 모서리 645">
                  <a:extLst>
                    <a:ext uri="{FF2B5EF4-FFF2-40B4-BE49-F238E27FC236}">
                      <a16:creationId xmlns:a16="http://schemas.microsoft.com/office/drawing/2014/main" id="{24DAFEDE-484A-B8FE-89C0-8BCA10CDB3C8}"/>
                    </a:ext>
                  </a:extLst>
                </p:cNvPr>
                <p:cNvSpPr/>
                <p:nvPr/>
              </p:nvSpPr>
              <p:spPr>
                <a:xfrm>
                  <a:off x="3821401" y="4174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47" name="사각형: 둥근 모서리 646">
                  <a:extLst>
                    <a:ext uri="{FF2B5EF4-FFF2-40B4-BE49-F238E27FC236}">
                      <a16:creationId xmlns:a16="http://schemas.microsoft.com/office/drawing/2014/main" id="{76099146-F767-6EFE-FF64-B007D2058097}"/>
                    </a:ext>
                  </a:extLst>
                </p:cNvPr>
                <p:cNvSpPr/>
                <p:nvPr/>
              </p:nvSpPr>
              <p:spPr>
                <a:xfrm>
                  <a:off x="3821401" y="4459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48" name="사각형: 둥근 모서리 647">
                  <a:extLst>
                    <a:ext uri="{FF2B5EF4-FFF2-40B4-BE49-F238E27FC236}">
                      <a16:creationId xmlns:a16="http://schemas.microsoft.com/office/drawing/2014/main" id="{FE877B7B-A13C-6469-0200-3A0B3E03848B}"/>
                    </a:ext>
                  </a:extLst>
                </p:cNvPr>
                <p:cNvSpPr/>
                <p:nvPr/>
              </p:nvSpPr>
              <p:spPr>
                <a:xfrm>
                  <a:off x="3821401" y="4745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49" name="사각형: 둥근 모서리 648">
                  <a:extLst>
                    <a:ext uri="{FF2B5EF4-FFF2-40B4-BE49-F238E27FC236}">
                      <a16:creationId xmlns:a16="http://schemas.microsoft.com/office/drawing/2014/main" id="{C46C7161-E464-8ECB-045D-D0FE55F98CD1}"/>
                    </a:ext>
                  </a:extLst>
                </p:cNvPr>
                <p:cNvSpPr/>
                <p:nvPr/>
              </p:nvSpPr>
              <p:spPr>
                <a:xfrm>
                  <a:off x="3821401" y="5031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50" name="사각형: 둥근 모서리 649">
                  <a:extLst>
                    <a:ext uri="{FF2B5EF4-FFF2-40B4-BE49-F238E27FC236}">
                      <a16:creationId xmlns:a16="http://schemas.microsoft.com/office/drawing/2014/main" id="{A96ACDB7-9631-EFBA-C6A6-E78D39E42FF8}"/>
                    </a:ext>
                  </a:extLst>
                </p:cNvPr>
                <p:cNvSpPr/>
                <p:nvPr/>
              </p:nvSpPr>
              <p:spPr>
                <a:xfrm>
                  <a:off x="3821401" y="5317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51" name="사각형: 둥근 모서리 650">
                  <a:extLst>
                    <a:ext uri="{FF2B5EF4-FFF2-40B4-BE49-F238E27FC236}">
                      <a16:creationId xmlns:a16="http://schemas.microsoft.com/office/drawing/2014/main" id="{F09DED00-2467-6248-43B9-AAFA904A388B}"/>
                    </a:ext>
                  </a:extLst>
                </p:cNvPr>
                <p:cNvSpPr/>
                <p:nvPr/>
              </p:nvSpPr>
              <p:spPr>
                <a:xfrm>
                  <a:off x="3821401" y="5602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52" name="사각형: 둥근 모서리 651">
                  <a:extLst>
                    <a:ext uri="{FF2B5EF4-FFF2-40B4-BE49-F238E27FC236}">
                      <a16:creationId xmlns:a16="http://schemas.microsoft.com/office/drawing/2014/main" id="{9F870D14-1C74-FEF9-3EF6-D33C7BFF5BC9}"/>
                    </a:ext>
                  </a:extLst>
                </p:cNvPr>
                <p:cNvSpPr/>
                <p:nvPr/>
              </p:nvSpPr>
              <p:spPr>
                <a:xfrm>
                  <a:off x="3821401" y="5888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  <p:grpSp>
        <p:nvGrpSpPr>
          <p:cNvPr id="653" name="그룹 652">
            <a:extLst>
              <a:ext uri="{FF2B5EF4-FFF2-40B4-BE49-F238E27FC236}">
                <a16:creationId xmlns:a16="http://schemas.microsoft.com/office/drawing/2014/main" id="{CA9756F2-36BD-53C6-2EA5-84E8136EEDCD}"/>
              </a:ext>
            </a:extLst>
          </p:cNvPr>
          <p:cNvGrpSpPr/>
          <p:nvPr/>
        </p:nvGrpSpPr>
        <p:grpSpPr>
          <a:xfrm>
            <a:off x="605545" y="2254445"/>
            <a:ext cx="2998960" cy="3698680"/>
            <a:chOff x="605545" y="2254445"/>
            <a:chExt cx="2998960" cy="3698680"/>
          </a:xfrm>
        </p:grpSpPr>
        <p:grpSp>
          <p:nvGrpSpPr>
            <p:cNvPr id="654" name="그룹 653">
              <a:extLst>
                <a:ext uri="{FF2B5EF4-FFF2-40B4-BE49-F238E27FC236}">
                  <a16:creationId xmlns:a16="http://schemas.microsoft.com/office/drawing/2014/main" id="{2D3B5ACB-B22C-BF35-412C-F0A05B12E9FF}"/>
                </a:ext>
              </a:extLst>
            </p:cNvPr>
            <p:cNvGrpSpPr/>
            <p:nvPr/>
          </p:nvGrpSpPr>
          <p:grpSpPr>
            <a:xfrm>
              <a:off x="605545" y="2254445"/>
              <a:ext cx="2998960" cy="1126930"/>
              <a:chOff x="605545" y="2254445"/>
              <a:chExt cx="2998960" cy="1126930"/>
            </a:xfrm>
          </p:grpSpPr>
          <p:grpSp>
            <p:nvGrpSpPr>
              <p:cNvPr id="678" name="그룹 677">
                <a:extLst>
                  <a:ext uri="{FF2B5EF4-FFF2-40B4-BE49-F238E27FC236}">
                    <a16:creationId xmlns:a16="http://schemas.microsoft.com/office/drawing/2014/main" id="{EC245EF3-1279-56AF-F3E5-6802737CBBAF}"/>
                  </a:ext>
                </a:extLst>
              </p:cNvPr>
              <p:cNvGrpSpPr/>
              <p:nvPr/>
            </p:nvGrpSpPr>
            <p:grpSpPr>
              <a:xfrm>
                <a:off x="605545" y="2254445"/>
                <a:ext cx="2998960" cy="1126930"/>
                <a:chOff x="605545" y="2263970"/>
                <a:chExt cx="2998960" cy="1126930"/>
              </a:xfrm>
            </p:grpSpPr>
            <p:sp>
              <p:nvSpPr>
                <p:cNvPr id="680" name="사각형: 둥근 모서리 679">
                  <a:extLst>
                    <a:ext uri="{FF2B5EF4-FFF2-40B4-BE49-F238E27FC236}">
                      <a16:creationId xmlns:a16="http://schemas.microsoft.com/office/drawing/2014/main" id="{9681A42E-1050-1B77-EC14-2D08164DC40A}"/>
                    </a:ext>
                  </a:extLst>
                </p:cNvPr>
                <p:cNvSpPr/>
                <p:nvPr/>
              </p:nvSpPr>
              <p:spPr>
                <a:xfrm>
                  <a:off x="605545" y="2531671"/>
                  <a:ext cx="2998960" cy="859229"/>
                </a:xfrm>
                <a:prstGeom prst="roundRect">
                  <a:avLst>
                    <a:gd name="adj" fmla="val 1015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5400000" rotWithShape="0">
                    <a:schemeClr val="bg1">
                      <a:lumMod val="8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681" name="TextBox 680">
                  <a:extLst>
                    <a:ext uri="{FF2B5EF4-FFF2-40B4-BE49-F238E27FC236}">
                      <a16:creationId xmlns:a16="http://schemas.microsoft.com/office/drawing/2014/main" id="{B7C11A28-5451-9638-4A01-50F370B0254A}"/>
                    </a:ext>
                  </a:extLst>
                </p:cNvPr>
                <p:cNvSpPr txBox="1"/>
                <p:nvPr/>
              </p:nvSpPr>
              <p:spPr>
                <a:xfrm>
                  <a:off x="625058" y="2263970"/>
                  <a:ext cx="102111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/>
                    <a:t>성취기준 관련</a:t>
                  </a:r>
                </a:p>
              </p:txBody>
            </p:sp>
          </p:grpSp>
          <p:sp>
            <p:nvSpPr>
              <p:cNvPr id="679" name="TextBox 678">
                <a:extLst>
                  <a:ext uri="{FF2B5EF4-FFF2-40B4-BE49-F238E27FC236}">
                    <a16:creationId xmlns:a16="http://schemas.microsoft.com/office/drawing/2014/main" id="{3BEFC974-32B2-EFEB-3245-484AD2972F57}"/>
                  </a:ext>
                </a:extLst>
              </p:cNvPr>
              <p:cNvSpPr txBox="1"/>
              <p:nvPr/>
            </p:nvSpPr>
            <p:spPr>
              <a:xfrm>
                <a:off x="675147" y="2674761"/>
                <a:ext cx="285975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algn="ctr"/>
                <a:r>
                  <a:rPr lang="en-US" altLang="ko-KR" sz="1200" b="0" dirty="0"/>
                  <a:t>[9</a:t>
                </a:r>
                <a:r>
                  <a:rPr lang="ko-KR" altLang="en-US" sz="1200" b="0" dirty="0"/>
                  <a:t>기가 </a:t>
                </a:r>
                <a:r>
                  <a:rPr lang="en-US" altLang="ko-KR" sz="1200" b="0" dirty="0"/>
                  <a:t>04-11] </a:t>
                </a:r>
                <a:r>
                  <a:rPr lang="ko-KR" altLang="en-US" sz="1200" b="0" dirty="0"/>
                  <a:t>생명 기술을 이해하며</a:t>
                </a:r>
                <a:r>
                  <a:rPr lang="en-US" altLang="ko-KR" sz="1200" b="0" dirty="0"/>
                  <a:t>,</a:t>
                </a:r>
              </a:p>
              <a:p>
                <a:pPr algn="ctr"/>
                <a:r>
                  <a:rPr lang="ko-KR" altLang="en-US" sz="1200" b="0" dirty="0"/>
                  <a:t>이와 관련된 문제의 해결 방안을 탐색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실현</a:t>
                </a:r>
                <a:r>
                  <a:rPr lang="en-US" altLang="ko-KR" sz="1200" b="0" dirty="0"/>
                  <a:t>,</a:t>
                </a:r>
              </a:p>
              <a:p>
                <a:pPr algn="ctr"/>
                <a:r>
                  <a:rPr lang="ko-KR" altLang="en-US" sz="1200" b="0" dirty="0"/>
                  <a:t>평가하고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생명 존중 및 윤리적 태도를 갖는다</a:t>
                </a:r>
                <a:r>
                  <a:rPr lang="en-US" altLang="ko-KR" sz="1200" b="0" dirty="0"/>
                  <a:t>. </a:t>
                </a:r>
              </a:p>
            </p:txBody>
          </p:sp>
        </p:grpSp>
        <p:grpSp>
          <p:nvGrpSpPr>
            <p:cNvPr id="655" name="그룹 654">
              <a:extLst>
                <a:ext uri="{FF2B5EF4-FFF2-40B4-BE49-F238E27FC236}">
                  <a16:creationId xmlns:a16="http://schemas.microsoft.com/office/drawing/2014/main" id="{B566247A-5534-64DE-3195-84AE6284A1F2}"/>
                </a:ext>
              </a:extLst>
            </p:cNvPr>
            <p:cNvGrpSpPr/>
            <p:nvPr/>
          </p:nvGrpSpPr>
          <p:grpSpPr>
            <a:xfrm>
              <a:off x="605545" y="3635570"/>
              <a:ext cx="2998960" cy="2317555"/>
              <a:chOff x="605545" y="3635570"/>
              <a:chExt cx="2998960" cy="2317555"/>
            </a:xfrm>
          </p:grpSpPr>
          <p:grpSp>
            <p:nvGrpSpPr>
              <p:cNvPr id="656" name="그룹 655">
                <a:extLst>
                  <a:ext uri="{FF2B5EF4-FFF2-40B4-BE49-F238E27FC236}">
                    <a16:creationId xmlns:a16="http://schemas.microsoft.com/office/drawing/2014/main" id="{E0C68BF8-26B3-8C78-156A-BE940CC7F9BB}"/>
                  </a:ext>
                </a:extLst>
              </p:cNvPr>
              <p:cNvGrpSpPr/>
              <p:nvPr/>
            </p:nvGrpSpPr>
            <p:grpSpPr>
              <a:xfrm>
                <a:off x="605545" y="3635570"/>
                <a:ext cx="2998960" cy="2317555"/>
                <a:chOff x="605545" y="2263970"/>
                <a:chExt cx="2998960" cy="2317555"/>
              </a:xfrm>
            </p:grpSpPr>
            <p:sp>
              <p:nvSpPr>
                <p:cNvPr id="660" name="사각형: 둥근 모서리 659">
                  <a:extLst>
                    <a:ext uri="{FF2B5EF4-FFF2-40B4-BE49-F238E27FC236}">
                      <a16:creationId xmlns:a16="http://schemas.microsoft.com/office/drawing/2014/main" id="{32ED157F-B77E-BF74-FB6C-4660B8EEB319}"/>
                    </a:ext>
                  </a:extLst>
                </p:cNvPr>
                <p:cNvSpPr/>
                <p:nvPr/>
              </p:nvSpPr>
              <p:spPr>
                <a:xfrm>
                  <a:off x="605545" y="2531671"/>
                  <a:ext cx="2998960" cy="2049854"/>
                </a:xfrm>
                <a:prstGeom prst="roundRect">
                  <a:avLst>
                    <a:gd name="adj" fmla="val 4305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5400000" rotWithShape="0">
                    <a:schemeClr val="bg1">
                      <a:lumMod val="8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676" name="TextBox 675">
                  <a:extLst>
                    <a:ext uri="{FF2B5EF4-FFF2-40B4-BE49-F238E27FC236}">
                      <a16:creationId xmlns:a16="http://schemas.microsoft.com/office/drawing/2014/main" id="{FF8418FB-D03A-29AD-D1B5-07DE6D5A0F7E}"/>
                    </a:ext>
                  </a:extLst>
                </p:cNvPr>
                <p:cNvSpPr txBox="1"/>
                <p:nvPr/>
              </p:nvSpPr>
              <p:spPr>
                <a:xfrm>
                  <a:off x="625058" y="2263970"/>
                  <a:ext cx="232595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400" dirty="0"/>
                    <a:t>수업설계 적용 방법 및 유의사항 </a:t>
                  </a:r>
                </a:p>
              </p:txBody>
            </p:sp>
            <p:sp>
              <p:nvSpPr>
                <p:cNvPr id="677" name="사각형: 둥근 모서리 676">
                  <a:extLst>
                    <a:ext uri="{FF2B5EF4-FFF2-40B4-BE49-F238E27FC236}">
                      <a16:creationId xmlns:a16="http://schemas.microsoft.com/office/drawing/2014/main" id="{953F1C02-FF41-96EC-BBF8-4BE2605BAC42}"/>
                    </a:ext>
                  </a:extLst>
                </p:cNvPr>
                <p:cNvSpPr/>
                <p:nvPr/>
              </p:nvSpPr>
              <p:spPr>
                <a:xfrm>
                  <a:off x="660401" y="2589774"/>
                  <a:ext cx="2889250" cy="1933649"/>
                </a:xfrm>
                <a:prstGeom prst="roundRect">
                  <a:avLst>
                    <a:gd name="adj" fmla="val 3320"/>
                  </a:avLst>
                </a:prstGeom>
                <a:solidFill>
                  <a:srgbClr val="DCF1F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657" name="TextBox 656">
                <a:extLst>
                  <a:ext uri="{FF2B5EF4-FFF2-40B4-BE49-F238E27FC236}">
                    <a16:creationId xmlns:a16="http://schemas.microsoft.com/office/drawing/2014/main" id="{D7788B5B-9984-6D94-983F-1A4E98DD370D}"/>
                  </a:ext>
                </a:extLst>
              </p:cNvPr>
              <p:cNvSpPr txBox="1"/>
              <p:nvPr/>
            </p:nvSpPr>
            <p:spPr>
              <a:xfrm>
                <a:off x="761710" y="4064457"/>
                <a:ext cx="2686633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sz="1200" b="0" dirty="0"/>
                  <a:t>이 성취기준은 생명공학이 인류의 식량 자원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확보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생명 연장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친환경 에너지 자원 개발을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위하여 농업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의료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에너지 분야에 다양하게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활용되고 있으며</a:t>
                </a:r>
                <a:r>
                  <a:rPr lang="en-US" altLang="ko-KR" sz="1200" b="0" dirty="0"/>
                  <a:t>, </a:t>
                </a:r>
                <a:r>
                  <a:rPr lang="ko-KR" altLang="en-US" sz="1200" b="0" dirty="0"/>
                  <a:t>다양한 분야의 지식과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융합하여 발전하고 있다는 것을 이해하는데</a:t>
                </a:r>
                <a:endParaRPr lang="en-US" altLang="ko-KR" sz="1200" b="0" dirty="0"/>
              </a:p>
              <a:p>
                <a:r>
                  <a:rPr lang="ko-KR" altLang="en-US" sz="1200" b="0" dirty="0"/>
                  <a:t>초점이 있다</a:t>
                </a:r>
                <a:r>
                  <a:rPr lang="en-US" altLang="ko-KR" sz="1200" b="0" dirty="0"/>
                  <a:t>.</a:t>
                </a:r>
              </a:p>
            </p:txBody>
          </p:sp>
        </p:grp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4A62A04-FC98-C8C0-5D0E-BCCFF129B333}"/>
              </a:ext>
            </a:extLst>
          </p:cNvPr>
          <p:cNvGrpSpPr/>
          <p:nvPr/>
        </p:nvGrpSpPr>
        <p:grpSpPr>
          <a:xfrm>
            <a:off x="4344349" y="2261771"/>
            <a:ext cx="4160520" cy="3775810"/>
            <a:chOff x="4344349" y="2261771"/>
            <a:chExt cx="4160520" cy="3775810"/>
          </a:xfrm>
        </p:grpSpPr>
        <p:grpSp>
          <p:nvGrpSpPr>
            <p:cNvPr id="682" name="그룹 681">
              <a:extLst>
                <a:ext uri="{FF2B5EF4-FFF2-40B4-BE49-F238E27FC236}">
                  <a16:creationId xmlns:a16="http://schemas.microsoft.com/office/drawing/2014/main" id="{7139E93D-74AE-4EE1-7E90-2F4A798CAA5F}"/>
                </a:ext>
              </a:extLst>
            </p:cNvPr>
            <p:cNvGrpSpPr/>
            <p:nvPr/>
          </p:nvGrpSpPr>
          <p:grpSpPr>
            <a:xfrm>
              <a:off x="4344349" y="2261771"/>
              <a:ext cx="4160520" cy="382663"/>
              <a:chOff x="4344349" y="2261771"/>
              <a:chExt cx="4160520" cy="382663"/>
            </a:xfrm>
          </p:grpSpPr>
          <p:grpSp>
            <p:nvGrpSpPr>
              <p:cNvPr id="683" name="그룹 682">
                <a:extLst>
                  <a:ext uri="{FF2B5EF4-FFF2-40B4-BE49-F238E27FC236}">
                    <a16:creationId xmlns:a16="http://schemas.microsoft.com/office/drawing/2014/main" id="{379FF967-5B29-2191-2FAA-1F07D522B093}"/>
                  </a:ext>
                </a:extLst>
              </p:cNvPr>
              <p:cNvGrpSpPr/>
              <p:nvPr/>
            </p:nvGrpSpPr>
            <p:grpSpPr>
              <a:xfrm>
                <a:off x="4344349" y="2261771"/>
                <a:ext cx="4160520" cy="382663"/>
                <a:chOff x="4344349" y="2279165"/>
                <a:chExt cx="4160520" cy="347875"/>
              </a:xfrm>
            </p:grpSpPr>
            <p:sp>
              <p:nvSpPr>
                <p:cNvPr id="685" name="사각형: 둥근 모서리 684">
                  <a:extLst>
                    <a:ext uri="{FF2B5EF4-FFF2-40B4-BE49-F238E27FC236}">
                      <a16:creationId xmlns:a16="http://schemas.microsoft.com/office/drawing/2014/main" id="{BEFB600D-8DB9-709D-75BA-5D8E13BECFA6}"/>
                    </a:ext>
                  </a:extLst>
                </p:cNvPr>
                <p:cNvSpPr/>
                <p:nvPr/>
              </p:nvSpPr>
              <p:spPr>
                <a:xfrm>
                  <a:off x="4344349" y="2279165"/>
                  <a:ext cx="4160520" cy="34787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686" name="사각형: 둥근 모서리 685">
                  <a:extLst>
                    <a:ext uri="{FF2B5EF4-FFF2-40B4-BE49-F238E27FC236}">
                      <a16:creationId xmlns:a16="http://schemas.microsoft.com/office/drawing/2014/main" id="{FACF7527-A0C3-222F-6CD6-89E6E0DD453C}"/>
                    </a:ext>
                  </a:extLst>
                </p:cNvPr>
                <p:cNvSpPr/>
                <p:nvPr/>
              </p:nvSpPr>
              <p:spPr>
                <a:xfrm>
                  <a:off x="4387851" y="2318907"/>
                  <a:ext cx="4073518" cy="26839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76D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20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684" name="TextBox 683">
                <a:extLst>
                  <a:ext uri="{FF2B5EF4-FFF2-40B4-BE49-F238E27FC236}">
                    <a16:creationId xmlns:a16="http://schemas.microsoft.com/office/drawing/2014/main" id="{129EBA5E-07FF-7226-35E5-E67014D64BFA}"/>
                  </a:ext>
                </a:extLst>
              </p:cNvPr>
              <p:cNvSpPr txBox="1"/>
              <p:nvPr/>
            </p:nvSpPr>
            <p:spPr>
              <a:xfrm>
                <a:off x="5332163" y="2329992"/>
                <a:ext cx="218489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algn="ctr"/>
                <a:r>
                  <a:rPr lang="ko-KR" altLang="en-US" sz="1600" dirty="0">
                    <a:solidFill>
                      <a:schemeClr val="bg1"/>
                    </a:solidFill>
                  </a:rPr>
                  <a:t>생명기술 연구소 프로젝트 </a:t>
                </a:r>
              </a:p>
            </p:txBody>
          </p:sp>
        </p:grpSp>
        <p:grpSp>
          <p:nvGrpSpPr>
            <p:cNvPr id="705" name="그룹 704">
              <a:extLst>
                <a:ext uri="{FF2B5EF4-FFF2-40B4-BE49-F238E27FC236}">
                  <a16:creationId xmlns:a16="http://schemas.microsoft.com/office/drawing/2014/main" id="{FC54E209-B2F3-56E2-44BE-B8C2C9E0B603}"/>
                </a:ext>
              </a:extLst>
            </p:cNvPr>
            <p:cNvGrpSpPr/>
            <p:nvPr/>
          </p:nvGrpSpPr>
          <p:grpSpPr>
            <a:xfrm>
              <a:off x="5056391" y="2753719"/>
              <a:ext cx="2736430" cy="3283862"/>
              <a:chOff x="4980116" y="2175835"/>
              <a:chExt cx="3220679" cy="3864987"/>
            </a:xfrm>
          </p:grpSpPr>
          <p:pic>
            <p:nvPicPr>
              <p:cNvPr id="703" name="Google Shape;674;g2981e39a0d7_0_26">
                <a:extLst>
                  <a:ext uri="{FF2B5EF4-FFF2-40B4-BE49-F238E27FC236}">
                    <a16:creationId xmlns:a16="http://schemas.microsoft.com/office/drawing/2014/main" id="{F21518A2-8CA3-C647-A17A-9EDD95A6D543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980116" y="2175835"/>
                <a:ext cx="3220679" cy="2029731"/>
              </a:xfrm>
              <a:prstGeom prst="roundRect">
                <a:avLst>
                  <a:gd name="adj" fmla="val 2044"/>
                </a:avLst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704" name="Google Shape;675;g2981e39a0d7_0_26">
                <a:extLst>
                  <a:ext uri="{FF2B5EF4-FFF2-40B4-BE49-F238E27FC236}">
                    <a16:creationId xmlns:a16="http://schemas.microsoft.com/office/drawing/2014/main" id="{1DD5056A-F27F-3865-772D-6562C78EBF97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4980116" y="4290003"/>
                <a:ext cx="3220679" cy="1750819"/>
              </a:xfrm>
              <a:prstGeom prst="roundRect">
                <a:avLst>
                  <a:gd name="adj" fmla="val 2044"/>
                </a:avLst>
              </a:prstGeom>
              <a:ln>
                <a:solidFill>
                  <a:schemeClr val="bg1"/>
                </a:solidFill>
              </a:ln>
            </p:spPr>
          </p:pic>
        </p:grp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2F20AEB4-DECD-BAD6-2791-7B2244594B36}"/>
              </a:ext>
            </a:extLst>
          </p:cNvPr>
          <p:cNvGrpSpPr/>
          <p:nvPr/>
        </p:nvGrpSpPr>
        <p:grpSpPr>
          <a:xfrm>
            <a:off x="470016" y="1623849"/>
            <a:ext cx="8205672" cy="345362"/>
            <a:chOff x="470016" y="1623849"/>
            <a:chExt cx="8205672" cy="345362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A144A35C-3200-7D55-F8E6-7A9FA2A01828}"/>
                </a:ext>
              </a:extLst>
            </p:cNvPr>
            <p:cNvGrpSpPr/>
            <p:nvPr/>
          </p:nvGrpSpPr>
          <p:grpSpPr>
            <a:xfrm>
              <a:off x="470016" y="1623849"/>
              <a:ext cx="8205672" cy="345362"/>
              <a:chOff x="1907704" y="2081387"/>
              <a:chExt cx="9700800" cy="408289"/>
            </a:xfrm>
          </p:grpSpPr>
          <p:sp>
            <p:nvSpPr>
              <p:cNvPr id="661" name="사각형: 둥근 모서리 660">
                <a:extLst>
                  <a:ext uri="{FF2B5EF4-FFF2-40B4-BE49-F238E27FC236}">
                    <a16:creationId xmlns:a16="http://schemas.microsoft.com/office/drawing/2014/main" id="{D4ED297B-DE8A-4EFD-DC1A-05931AF777DF}"/>
                  </a:ext>
                </a:extLst>
              </p:cNvPr>
              <p:cNvSpPr/>
              <p:nvPr/>
            </p:nvSpPr>
            <p:spPr>
              <a:xfrm>
                <a:off x="3138045" y="2081387"/>
                <a:ext cx="8470459" cy="408289"/>
              </a:xfrm>
              <a:prstGeom prst="roundRect">
                <a:avLst>
                  <a:gd name="adj" fmla="val 50000"/>
                </a:avLst>
              </a:prstGeom>
              <a:solidFill>
                <a:srgbClr val="7162A2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atinLnBrk="1">
                  <a:buClrTx/>
                </a:pPr>
                <a:endParaRPr lang="ko-KR" altLang="en-US" sz="1800" b="1" kern="1200" dirty="0">
                  <a:solidFill>
                    <a:prstClr val="black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662" name="자유형: 도형 661">
                <a:extLst>
                  <a:ext uri="{FF2B5EF4-FFF2-40B4-BE49-F238E27FC236}">
                    <a16:creationId xmlns:a16="http://schemas.microsoft.com/office/drawing/2014/main" id="{2C743F1B-6D52-0AC0-9BAA-B9FDB81CFE0E}"/>
                  </a:ext>
                </a:extLst>
              </p:cNvPr>
              <p:cNvSpPr/>
              <p:nvPr/>
            </p:nvSpPr>
            <p:spPr>
              <a:xfrm>
                <a:off x="1907704" y="2081387"/>
                <a:ext cx="2416491" cy="408289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7162A2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atinLnBrk="1">
                  <a:buClrTx/>
                </a:pPr>
                <a:endParaRPr lang="ko-KR" altLang="en-US" sz="1800" b="1" kern="1200" dirty="0">
                  <a:solidFill>
                    <a:prstClr val="black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663" name="TextBox 662">
                <a:extLst>
                  <a:ext uri="{FF2B5EF4-FFF2-40B4-BE49-F238E27FC236}">
                    <a16:creationId xmlns:a16="http://schemas.microsoft.com/office/drawing/2014/main" id="{7E86F783-50C1-7FDC-395A-56188D4A43C5}"/>
                  </a:ext>
                </a:extLst>
              </p:cNvPr>
              <p:cNvSpPr txBox="1"/>
              <p:nvPr/>
            </p:nvSpPr>
            <p:spPr>
              <a:xfrm>
                <a:off x="2665282" y="2139990"/>
                <a:ext cx="3352399" cy="291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sz="1600" dirty="0">
                    <a:solidFill>
                      <a:schemeClr val="bg1"/>
                    </a:solidFill>
                  </a:rPr>
                  <a:t>교과 역량을 반영한 기술 수업 사례</a:t>
                </a:r>
              </a:p>
            </p:txBody>
          </p: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D167C132-7EF1-4E58-7379-037006EDFD96}"/>
                </a:ext>
              </a:extLst>
            </p:cNvPr>
            <p:cNvGrpSpPr/>
            <p:nvPr/>
          </p:nvGrpSpPr>
          <p:grpSpPr>
            <a:xfrm>
              <a:off x="532017" y="1704476"/>
              <a:ext cx="234563" cy="187595"/>
              <a:chOff x="7590252" y="4134478"/>
              <a:chExt cx="669235" cy="535232"/>
            </a:xfrm>
            <a:solidFill>
              <a:schemeClr val="bg1"/>
            </a:solidFill>
          </p:grpSpPr>
          <p:sp>
            <p:nvSpPr>
              <p:cNvPr id="658" name="자유형: 도형 657">
                <a:extLst>
                  <a:ext uri="{FF2B5EF4-FFF2-40B4-BE49-F238E27FC236}">
                    <a16:creationId xmlns:a16="http://schemas.microsoft.com/office/drawing/2014/main" id="{7A2616D2-3405-1ADC-C1EA-484AEB50D38C}"/>
                  </a:ext>
                </a:extLst>
              </p:cNvPr>
              <p:cNvSpPr/>
              <p:nvPr/>
            </p:nvSpPr>
            <p:spPr>
              <a:xfrm>
                <a:off x="7671959" y="4134478"/>
                <a:ext cx="505817" cy="440919"/>
              </a:xfrm>
              <a:custGeom>
                <a:avLst/>
                <a:gdLst>
                  <a:gd name="connsiteX0" fmla="*/ 315163 w 505817"/>
                  <a:gd name="connsiteY0" fmla="*/ 0 h 440917"/>
                  <a:gd name="connsiteX1" fmla="*/ 272363 w 505817"/>
                  <a:gd name="connsiteY1" fmla="*/ 42800 h 440917"/>
                  <a:gd name="connsiteX2" fmla="*/ 272363 w 505817"/>
                  <a:gd name="connsiteY2" fmla="*/ 291818 h 440917"/>
                  <a:gd name="connsiteX3" fmla="*/ 252909 w 505817"/>
                  <a:gd name="connsiteY3" fmla="*/ 311272 h 440917"/>
                  <a:gd name="connsiteX4" fmla="*/ 233454 w 505817"/>
                  <a:gd name="connsiteY4" fmla="*/ 291818 h 440917"/>
                  <a:gd name="connsiteX5" fmla="*/ 233454 w 505817"/>
                  <a:gd name="connsiteY5" fmla="*/ 42800 h 440917"/>
                  <a:gd name="connsiteX6" fmla="*/ 190654 w 505817"/>
                  <a:gd name="connsiteY6" fmla="*/ 0 h 440917"/>
                  <a:gd name="connsiteX7" fmla="*/ 0 w 505817"/>
                  <a:gd name="connsiteY7" fmla="*/ 0 h 440917"/>
                  <a:gd name="connsiteX8" fmla="*/ 0 w 505817"/>
                  <a:gd name="connsiteY8" fmla="*/ 412436 h 440917"/>
                  <a:gd name="connsiteX9" fmla="*/ 169955 w 505817"/>
                  <a:gd name="connsiteY9" fmla="*/ 412436 h 440917"/>
                  <a:gd name="connsiteX10" fmla="*/ 252909 w 505817"/>
                  <a:gd name="connsiteY10" fmla="*/ 440917 h 440917"/>
                  <a:gd name="connsiteX11" fmla="*/ 335863 w 505817"/>
                  <a:gd name="connsiteY11" fmla="*/ 412436 h 440917"/>
                  <a:gd name="connsiteX12" fmla="*/ 505817 w 505817"/>
                  <a:gd name="connsiteY12" fmla="*/ 412436 h 440917"/>
                  <a:gd name="connsiteX13" fmla="*/ 505817 w 505817"/>
                  <a:gd name="connsiteY13" fmla="*/ 0 h 440917"/>
                  <a:gd name="connsiteX14" fmla="*/ 315163 w 505817"/>
                  <a:gd name="connsiteY14" fmla="*/ 0 h 440917"/>
                  <a:gd name="connsiteX15" fmla="*/ 120618 w 505817"/>
                  <a:gd name="connsiteY15" fmla="*/ 272363 h 440917"/>
                  <a:gd name="connsiteX16" fmla="*/ 58364 w 505817"/>
                  <a:gd name="connsiteY16" fmla="*/ 272363 h 440917"/>
                  <a:gd name="connsiteX17" fmla="*/ 38909 w 505817"/>
                  <a:gd name="connsiteY17" fmla="*/ 252909 h 440917"/>
                  <a:gd name="connsiteX18" fmla="*/ 58364 w 505817"/>
                  <a:gd name="connsiteY18" fmla="*/ 233454 h 440917"/>
                  <a:gd name="connsiteX19" fmla="*/ 120618 w 505817"/>
                  <a:gd name="connsiteY19" fmla="*/ 233454 h 440917"/>
                  <a:gd name="connsiteX20" fmla="*/ 140072 w 505817"/>
                  <a:gd name="connsiteY20" fmla="*/ 252909 h 440917"/>
                  <a:gd name="connsiteX21" fmla="*/ 120618 w 505817"/>
                  <a:gd name="connsiteY21" fmla="*/ 272363 h 440917"/>
                  <a:gd name="connsiteX22" fmla="*/ 167309 w 505817"/>
                  <a:gd name="connsiteY22" fmla="*/ 194545 h 440917"/>
                  <a:gd name="connsiteX23" fmla="*/ 58364 w 505817"/>
                  <a:gd name="connsiteY23" fmla="*/ 194545 h 440917"/>
                  <a:gd name="connsiteX24" fmla="*/ 38909 w 505817"/>
                  <a:gd name="connsiteY24" fmla="*/ 175091 h 440917"/>
                  <a:gd name="connsiteX25" fmla="*/ 58364 w 505817"/>
                  <a:gd name="connsiteY25" fmla="*/ 155636 h 440917"/>
                  <a:gd name="connsiteX26" fmla="*/ 167309 w 505817"/>
                  <a:gd name="connsiteY26" fmla="*/ 155636 h 440917"/>
                  <a:gd name="connsiteX27" fmla="*/ 186763 w 505817"/>
                  <a:gd name="connsiteY27" fmla="*/ 175091 h 440917"/>
                  <a:gd name="connsiteX28" fmla="*/ 167309 w 505817"/>
                  <a:gd name="connsiteY28" fmla="*/ 194545 h 440917"/>
                  <a:gd name="connsiteX29" fmla="*/ 167309 w 505817"/>
                  <a:gd name="connsiteY29" fmla="*/ 116727 h 440917"/>
                  <a:gd name="connsiteX30" fmla="*/ 58364 w 505817"/>
                  <a:gd name="connsiteY30" fmla="*/ 116727 h 440917"/>
                  <a:gd name="connsiteX31" fmla="*/ 38909 w 505817"/>
                  <a:gd name="connsiteY31" fmla="*/ 97273 h 440917"/>
                  <a:gd name="connsiteX32" fmla="*/ 58364 w 505817"/>
                  <a:gd name="connsiteY32" fmla="*/ 77818 h 440917"/>
                  <a:gd name="connsiteX33" fmla="*/ 167309 w 505817"/>
                  <a:gd name="connsiteY33" fmla="*/ 77818 h 440917"/>
                  <a:gd name="connsiteX34" fmla="*/ 186763 w 505817"/>
                  <a:gd name="connsiteY34" fmla="*/ 97273 h 440917"/>
                  <a:gd name="connsiteX35" fmla="*/ 167309 w 505817"/>
                  <a:gd name="connsiteY35" fmla="*/ 116727 h 440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05817" h="440917">
                    <a:moveTo>
                      <a:pt x="315163" y="0"/>
                    </a:moveTo>
                    <a:cubicBezTo>
                      <a:pt x="291506" y="0"/>
                      <a:pt x="272363" y="19143"/>
                      <a:pt x="272363" y="42800"/>
                    </a:cubicBezTo>
                    <a:lnTo>
                      <a:pt x="272363" y="291818"/>
                    </a:lnTo>
                    <a:cubicBezTo>
                      <a:pt x="272363" y="302557"/>
                      <a:pt x="263647" y="311272"/>
                      <a:pt x="252909" y="311272"/>
                    </a:cubicBezTo>
                    <a:cubicBezTo>
                      <a:pt x="242170" y="311272"/>
                      <a:pt x="233454" y="302557"/>
                      <a:pt x="233454" y="291818"/>
                    </a:cubicBezTo>
                    <a:lnTo>
                      <a:pt x="233454" y="42800"/>
                    </a:lnTo>
                    <a:cubicBezTo>
                      <a:pt x="233454" y="19143"/>
                      <a:pt x="214311" y="0"/>
                      <a:pt x="190654" y="0"/>
                    </a:cubicBezTo>
                    <a:lnTo>
                      <a:pt x="0" y="0"/>
                    </a:lnTo>
                    <a:lnTo>
                      <a:pt x="0" y="412436"/>
                    </a:lnTo>
                    <a:lnTo>
                      <a:pt x="169955" y="412436"/>
                    </a:lnTo>
                    <a:cubicBezTo>
                      <a:pt x="200459" y="412436"/>
                      <a:pt x="229408" y="422552"/>
                      <a:pt x="252909" y="440917"/>
                    </a:cubicBezTo>
                    <a:cubicBezTo>
                      <a:pt x="276254" y="422397"/>
                      <a:pt x="305358" y="412436"/>
                      <a:pt x="335863" y="412436"/>
                    </a:cubicBezTo>
                    <a:lnTo>
                      <a:pt x="505817" y="412436"/>
                    </a:lnTo>
                    <a:lnTo>
                      <a:pt x="505817" y="0"/>
                    </a:lnTo>
                    <a:lnTo>
                      <a:pt x="315163" y="0"/>
                    </a:lnTo>
                    <a:close/>
                    <a:moveTo>
                      <a:pt x="120618" y="272363"/>
                    </a:moveTo>
                    <a:lnTo>
                      <a:pt x="58364" y="272363"/>
                    </a:lnTo>
                    <a:cubicBezTo>
                      <a:pt x="47625" y="272363"/>
                      <a:pt x="38909" y="263648"/>
                      <a:pt x="38909" y="252909"/>
                    </a:cubicBezTo>
                    <a:cubicBezTo>
                      <a:pt x="38909" y="242170"/>
                      <a:pt x="47625" y="233454"/>
                      <a:pt x="58364" y="233454"/>
                    </a:cubicBezTo>
                    <a:lnTo>
                      <a:pt x="120618" y="233454"/>
                    </a:lnTo>
                    <a:cubicBezTo>
                      <a:pt x="131357" y="233454"/>
                      <a:pt x="140072" y="242170"/>
                      <a:pt x="140072" y="252909"/>
                    </a:cubicBezTo>
                    <a:cubicBezTo>
                      <a:pt x="140072" y="263648"/>
                      <a:pt x="131357" y="272363"/>
                      <a:pt x="120618" y="272363"/>
                    </a:cubicBezTo>
                    <a:close/>
                    <a:moveTo>
                      <a:pt x="167309" y="194545"/>
                    </a:moveTo>
                    <a:lnTo>
                      <a:pt x="58364" y="194545"/>
                    </a:lnTo>
                    <a:cubicBezTo>
                      <a:pt x="47625" y="194545"/>
                      <a:pt x="38909" y="185830"/>
                      <a:pt x="38909" y="175091"/>
                    </a:cubicBezTo>
                    <a:cubicBezTo>
                      <a:pt x="38909" y="164352"/>
                      <a:pt x="47625" y="155636"/>
                      <a:pt x="58364" y="155636"/>
                    </a:cubicBezTo>
                    <a:lnTo>
                      <a:pt x="167309" y="155636"/>
                    </a:lnTo>
                    <a:cubicBezTo>
                      <a:pt x="178048" y="155636"/>
                      <a:pt x="186763" y="164352"/>
                      <a:pt x="186763" y="175091"/>
                    </a:cubicBezTo>
                    <a:cubicBezTo>
                      <a:pt x="186763" y="185830"/>
                      <a:pt x="178048" y="194545"/>
                      <a:pt x="167309" y="194545"/>
                    </a:cubicBezTo>
                    <a:close/>
                    <a:moveTo>
                      <a:pt x="167309" y="116727"/>
                    </a:moveTo>
                    <a:lnTo>
                      <a:pt x="58364" y="116727"/>
                    </a:lnTo>
                    <a:cubicBezTo>
                      <a:pt x="47625" y="116727"/>
                      <a:pt x="38909" y="108012"/>
                      <a:pt x="38909" y="97273"/>
                    </a:cubicBezTo>
                    <a:cubicBezTo>
                      <a:pt x="38909" y="86534"/>
                      <a:pt x="47625" y="77818"/>
                      <a:pt x="58364" y="77818"/>
                    </a:cubicBezTo>
                    <a:lnTo>
                      <a:pt x="167309" y="77818"/>
                    </a:lnTo>
                    <a:cubicBezTo>
                      <a:pt x="178048" y="77818"/>
                      <a:pt x="186763" y="86534"/>
                      <a:pt x="186763" y="97273"/>
                    </a:cubicBezTo>
                    <a:cubicBezTo>
                      <a:pt x="186763" y="108012"/>
                      <a:pt x="178048" y="116727"/>
                      <a:pt x="167309" y="11672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659" name="자유형: 도형 658">
                <a:extLst>
                  <a:ext uri="{FF2B5EF4-FFF2-40B4-BE49-F238E27FC236}">
                    <a16:creationId xmlns:a16="http://schemas.microsoft.com/office/drawing/2014/main" id="{C878603F-E75A-F81C-9917-330A81A8A58E}"/>
                  </a:ext>
                </a:extLst>
              </p:cNvPr>
              <p:cNvSpPr/>
              <p:nvPr/>
            </p:nvSpPr>
            <p:spPr>
              <a:xfrm>
                <a:off x="7590252" y="4177278"/>
                <a:ext cx="669235" cy="492432"/>
              </a:xfrm>
              <a:custGeom>
                <a:avLst/>
                <a:gdLst>
                  <a:gd name="connsiteX0" fmla="*/ 645890 w 669235"/>
                  <a:gd name="connsiteY0" fmla="*/ 0 h 492432"/>
                  <a:gd name="connsiteX1" fmla="*/ 622544 w 669235"/>
                  <a:gd name="connsiteY1" fmla="*/ 23345 h 492432"/>
                  <a:gd name="connsiteX2" fmla="*/ 622544 w 669235"/>
                  <a:gd name="connsiteY2" fmla="*/ 404654 h 492432"/>
                  <a:gd name="connsiteX3" fmla="*/ 429400 w 669235"/>
                  <a:gd name="connsiteY3" fmla="*/ 404654 h 492432"/>
                  <a:gd name="connsiteX4" fmla="*/ 334618 w 669235"/>
                  <a:gd name="connsiteY4" fmla="*/ 437649 h 492432"/>
                  <a:gd name="connsiteX5" fmla="*/ 239835 w 669235"/>
                  <a:gd name="connsiteY5" fmla="*/ 404654 h 492432"/>
                  <a:gd name="connsiteX6" fmla="*/ 46691 w 669235"/>
                  <a:gd name="connsiteY6" fmla="*/ 404654 h 492432"/>
                  <a:gd name="connsiteX7" fmla="*/ 46691 w 669235"/>
                  <a:gd name="connsiteY7" fmla="*/ 23345 h 492432"/>
                  <a:gd name="connsiteX8" fmla="*/ 23345 w 669235"/>
                  <a:gd name="connsiteY8" fmla="*/ 0 h 492432"/>
                  <a:gd name="connsiteX9" fmla="*/ 0 w 669235"/>
                  <a:gd name="connsiteY9" fmla="*/ 23345 h 492432"/>
                  <a:gd name="connsiteX10" fmla="*/ 0 w 669235"/>
                  <a:gd name="connsiteY10" fmla="*/ 407456 h 492432"/>
                  <a:gd name="connsiteX11" fmla="*/ 43889 w 669235"/>
                  <a:gd name="connsiteY11" fmla="*/ 451345 h 492432"/>
                  <a:gd name="connsiteX12" fmla="*/ 239835 w 669235"/>
                  <a:gd name="connsiteY12" fmla="*/ 451345 h 492432"/>
                  <a:gd name="connsiteX13" fmla="*/ 314540 w 669235"/>
                  <a:gd name="connsiteY13" fmla="*/ 482005 h 492432"/>
                  <a:gd name="connsiteX14" fmla="*/ 318120 w 669235"/>
                  <a:gd name="connsiteY14" fmla="*/ 485585 h 492432"/>
                  <a:gd name="connsiteX15" fmla="*/ 334618 w 669235"/>
                  <a:gd name="connsiteY15" fmla="*/ 492433 h 492432"/>
                  <a:gd name="connsiteX16" fmla="*/ 351115 w 669235"/>
                  <a:gd name="connsiteY16" fmla="*/ 485585 h 492432"/>
                  <a:gd name="connsiteX17" fmla="*/ 354695 w 669235"/>
                  <a:gd name="connsiteY17" fmla="*/ 482005 h 492432"/>
                  <a:gd name="connsiteX18" fmla="*/ 429400 w 669235"/>
                  <a:gd name="connsiteY18" fmla="*/ 451189 h 492432"/>
                  <a:gd name="connsiteX19" fmla="*/ 625346 w 669235"/>
                  <a:gd name="connsiteY19" fmla="*/ 451189 h 492432"/>
                  <a:gd name="connsiteX20" fmla="*/ 669235 w 669235"/>
                  <a:gd name="connsiteY20" fmla="*/ 407300 h 492432"/>
                  <a:gd name="connsiteX21" fmla="*/ 669235 w 669235"/>
                  <a:gd name="connsiteY21" fmla="*/ 23345 h 492432"/>
                  <a:gd name="connsiteX22" fmla="*/ 645890 w 669235"/>
                  <a:gd name="connsiteY22" fmla="*/ 0 h 492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69235" h="492432">
                    <a:moveTo>
                      <a:pt x="645890" y="0"/>
                    </a:moveTo>
                    <a:cubicBezTo>
                      <a:pt x="632972" y="0"/>
                      <a:pt x="622544" y="10428"/>
                      <a:pt x="622544" y="23345"/>
                    </a:cubicBezTo>
                    <a:lnTo>
                      <a:pt x="622544" y="404654"/>
                    </a:lnTo>
                    <a:lnTo>
                      <a:pt x="429400" y="404654"/>
                    </a:lnTo>
                    <a:cubicBezTo>
                      <a:pt x="394537" y="404654"/>
                      <a:pt x="361543" y="416171"/>
                      <a:pt x="334618" y="437649"/>
                    </a:cubicBezTo>
                    <a:cubicBezTo>
                      <a:pt x="307692" y="416327"/>
                      <a:pt x="274698" y="404654"/>
                      <a:pt x="239835" y="404654"/>
                    </a:cubicBezTo>
                    <a:lnTo>
                      <a:pt x="46691" y="404654"/>
                    </a:lnTo>
                    <a:lnTo>
                      <a:pt x="46691" y="23345"/>
                    </a:lnTo>
                    <a:cubicBezTo>
                      <a:pt x="46691" y="10428"/>
                      <a:pt x="36263" y="0"/>
                      <a:pt x="23345" y="0"/>
                    </a:cubicBezTo>
                    <a:cubicBezTo>
                      <a:pt x="10428" y="0"/>
                      <a:pt x="0" y="10428"/>
                      <a:pt x="0" y="23345"/>
                    </a:cubicBezTo>
                    <a:lnTo>
                      <a:pt x="0" y="407456"/>
                    </a:lnTo>
                    <a:cubicBezTo>
                      <a:pt x="0" y="431735"/>
                      <a:pt x="19766" y="451345"/>
                      <a:pt x="43889" y="451345"/>
                    </a:cubicBezTo>
                    <a:lnTo>
                      <a:pt x="239835" y="451345"/>
                    </a:lnTo>
                    <a:cubicBezTo>
                      <a:pt x="268005" y="451345"/>
                      <a:pt x="294619" y="462239"/>
                      <a:pt x="314540" y="482005"/>
                    </a:cubicBezTo>
                    <a:lnTo>
                      <a:pt x="318120" y="485585"/>
                    </a:lnTo>
                    <a:cubicBezTo>
                      <a:pt x="322634" y="490098"/>
                      <a:pt x="328548" y="492433"/>
                      <a:pt x="334618" y="492433"/>
                    </a:cubicBezTo>
                    <a:cubicBezTo>
                      <a:pt x="340687" y="492433"/>
                      <a:pt x="346446" y="490098"/>
                      <a:pt x="351115" y="485585"/>
                    </a:cubicBezTo>
                    <a:lnTo>
                      <a:pt x="354695" y="482005"/>
                    </a:lnTo>
                    <a:cubicBezTo>
                      <a:pt x="374616" y="462239"/>
                      <a:pt x="401230" y="451189"/>
                      <a:pt x="429400" y="451189"/>
                    </a:cubicBezTo>
                    <a:lnTo>
                      <a:pt x="625346" y="451189"/>
                    </a:lnTo>
                    <a:cubicBezTo>
                      <a:pt x="649625" y="451189"/>
                      <a:pt x="669235" y="431423"/>
                      <a:pt x="669235" y="407300"/>
                    </a:cubicBezTo>
                    <a:lnTo>
                      <a:pt x="669235" y="23345"/>
                    </a:lnTo>
                    <a:cubicBezTo>
                      <a:pt x="669235" y="10428"/>
                      <a:pt x="658807" y="0"/>
                      <a:pt x="645890" y="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E9453C44-611A-635F-BB21-B96D388F7470}"/>
              </a:ext>
            </a:extLst>
          </p:cNvPr>
          <p:cNvSpPr txBox="1"/>
          <p:nvPr/>
        </p:nvSpPr>
        <p:spPr>
          <a:xfrm>
            <a:off x="1155752" y="551516"/>
            <a:ext cx="6237285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초</a:t>
            </a:r>
            <a:r>
              <a:rPr lang="en-US" altLang="ko-KR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중등 연계 및 교과 역량을 강조한 수업 사례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3416D-2161-FD80-4B0F-197C425627E6}"/>
              </a:ext>
            </a:extLst>
          </p:cNvPr>
          <p:cNvSpPr txBox="1"/>
          <p:nvPr/>
        </p:nvSpPr>
        <p:spPr>
          <a:xfrm>
            <a:off x="1168452" y="361860"/>
            <a:ext cx="220413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Ⅲ.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교육과정 및 수업 사례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71FA5C-5C88-AC6E-19D8-7340B0459926}"/>
              </a:ext>
            </a:extLst>
          </p:cNvPr>
          <p:cNvSpPr txBox="1"/>
          <p:nvPr/>
        </p:nvSpPr>
        <p:spPr>
          <a:xfrm>
            <a:off x="1155752" y="551516"/>
            <a:ext cx="4618252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깊이 있는 학습을 강조한 수업 사례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CEAEEF-E148-0AEF-3F98-CF8712D1FDEA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03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A85BA9-5EA5-58C6-05EC-D54930053F6B}"/>
              </a:ext>
            </a:extLst>
          </p:cNvPr>
          <p:cNvSpPr txBox="1"/>
          <p:nvPr/>
        </p:nvSpPr>
        <p:spPr>
          <a:xfrm>
            <a:off x="1168452" y="361860"/>
            <a:ext cx="220413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Ⅲ.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교육과정 및 수업 사례</a:t>
            </a:r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56005085-5702-CACA-53D5-EF02292B91AD}"/>
              </a:ext>
            </a:extLst>
          </p:cNvPr>
          <p:cNvGrpSpPr/>
          <p:nvPr/>
        </p:nvGrpSpPr>
        <p:grpSpPr>
          <a:xfrm>
            <a:off x="549591" y="3146662"/>
            <a:ext cx="8044818" cy="1265306"/>
            <a:chOff x="549591" y="3146662"/>
            <a:chExt cx="8044818" cy="1265306"/>
          </a:xfrm>
        </p:grpSpPr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4A32F059-D7B0-4D3F-0493-32CE356F3788}"/>
                </a:ext>
              </a:extLst>
            </p:cNvPr>
            <p:cNvGrpSpPr/>
            <p:nvPr/>
          </p:nvGrpSpPr>
          <p:grpSpPr>
            <a:xfrm>
              <a:off x="549591" y="3146662"/>
              <a:ext cx="8044818" cy="1265306"/>
              <a:chOff x="827583" y="1652878"/>
              <a:chExt cx="8044818" cy="1265306"/>
            </a:xfrm>
          </p:grpSpPr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15A30317-BA57-18AA-0A85-0DCEAEA58D8D}"/>
                  </a:ext>
                </a:extLst>
              </p:cNvPr>
              <p:cNvSpPr/>
              <p:nvPr/>
            </p:nvSpPr>
            <p:spPr>
              <a:xfrm>
                <a:off x="827583" y="1652878"/>
                <a:ext cx="7488832" cy="1265306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F7BB25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43D33BC-B29D-113A-134E-DFCC4C385A07}"/>
                  </a:ext>
                </a:extLst>
              </p:cNvPr>
              <p:cNvSpPr txBox="1"/>
              <p:nvPr/>
            </p:nvSpPr>
            <p:spPr>
              <a:xfrm>
                <a:off x="975432" y="1916200"/>
                <a:ext cx="95058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학습</a:t>
                </a:r>
                <a:endParaRPr kumimoji="0" lang="en-US" altLang="ko-KR" sz="1600" b="1" i="0" u="none" strike="noStrike" kern="1200" cap="none" spc="0" normalizeH="0" baseline="0" noProof="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1" i="0" u="none" strike="noStrike" kern="1200" cap="none" spc="-5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과정에 </a:t>
                </a:r>
                <a:r>
                  <a:rPr kumimoji="0" lang="ko-KR" altLang="en-US" sz="1600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대한</a:t>
                </a:r>
                <a:endParaRPr kumimoji="0" lang="en-US" altLang="ko-KR" sz="1600" b="1" i="0" u="none" strike="noStrike" kern="1200" cap="none" spc="0" normalizeH="0" baseline="0" noProof="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성찰</a:t>
                </a:r>
              </a:p>
            </p:txBody>
          </p:sp>
          <p:sp>
            <p:nvSpPr>
              <p:cNvPr id="50" name="타원 49">
                <a:extLst>
                  <a:ext uri="{FF2B5EF4-FFF2-40B4-BE49-F238E27FC236}">
                    <a16:creationId xmlns:a16="http://schemas.microsoft.com/office/drawing/2014/main" id="{BE46127D-4744-5699-2C17-63423BD2B499}"/>
                  </a:ext>
                </a:extLst>
              </p:cNvPr>
              <p:cNvSpPr/>
              <p:nvPr/>
            </p:nvSpPr>
            <p:spPr>
              <a:xfrm>
                <a:off x="900394" y="1735202"/>
                <a:ext cx="1100659" cy="1100658"/>
              </a:xfrm>
              <a:prstGeom prst="ellipse">
                <a:avLst/>
              </a:prstGeom>
              <a:noFill/>
              <a:ln w="25400" cap="flat" cmpd="sng" algn="ctr">
                <a:solidFill>
                  <a:srgbClr val="F5A10B"/>
                </a:solidFill>
                <a:prstDash val="sysDot"/>
              </a:ln>
              <a:effectLst/>
            </p:spPr>
            <p:txBody>
              <a:bodyPr rtlCol="0" anchor="ctr"/>
              <a:lstStyle>
                <a:defPPr>
                  <a:defRPr lang="ko-KR"/>
                </a:defPPr>
                <a:lvl1pPr marL="0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43056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89D67238-CA99-0686-7706-DA617D367755}"/>
                  </a:ext>
                </a:extLst>
              </p:cNvPr>
              <p:cNvSpPr/>
              <p:nvPr/>
            </p:nvSpPr>
            <p:spPr>
              <a:xfrm rot="16200000">
                <a:off x="2376636" y="2149022"/>
                <a:ext cx="1265305" cy="273018"/>
              </a:xfrm>
              <a:custGeom>
                <a:avLst/>
                <a:gdLst>
                  <a:gd name="connsiteX0" fmla="*/ 1265305 w 1265305"/>
                  <a:gd name="connsiteY0" fmla="*/ 182318 h 273018"/>
                  <a:gd name="connsiteX1" fmla="*/ 1265305 w 1265305"/>
                  <a:gd name="connsiteY1" fmla="*/ 273018 h 273018"/>
                  <a:gd name="connsiteX2" fmla="*/ 1082987 w 1265305"/>
                  <a:gd name="connsiteY2" fmla="*/ 90700 h 273018"/>
                  <a:gd name="connsiteX3" fmla="*/ 182318 w 1265305"/>
                  <a:gd name="connsiteY3" fmla="*/ 90700 h 273018"/>
                  <a:gd name="connsiteX4" fmla="*/ 0 w 1265305"/>
                  <a:gd name="connsiteY4" fmla="*/ 273018 h 273018"/>
                  <a:gd name="connsiteX5" fmla="*/ 0 w 1265305"/>
                  <a:gd name="connsiteY5" fmla="*/ 182318 h 273018"/>
                  <a:gd name="connsiteX6" fmla="*/ 182318 w 1265305"/>
                  <a:gd name="connsiteY6" fmla="*/ 0 h 273018"/>
                  <a:gd name="connsiteX7" fmla="*/ 1082987 w 1265305"/>
                  <a:gd name="connsiteY7" fmla="*/ 0 h 273018"/>
                  <a:gd name="connsiteX8" fmla="*/ 1265305 w 1265305"/>
                  <a:gd name="connsiteY8" fmla="*/ 182318 h 273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65305" h="273018">
                    <a:moveTo>
                      <a:pt x="1265305" y="182318"/>
                    </a:moveTo>
                    <a:lnTo>
                      <a:pt x="1265305" y="273018"/>
                    </a:lnTo>
                    <a:cubicBezTo>
                      <a:pt x="1265305" y="172327"/>
                      <a:pt x="1183678" y="90700"/>
                      <a:pt x="1082987" y="90700"/>
                    </a:cubicBezTo>
                    <a:lnTo>
                      <a:pt x="182318" y="90700"/>
                    </a:lnTo>
                    <a:cubicBezTo>
                      <a:pt x="81627" y="90700"/>
                      <a:pt x="0" y="172327"/>
                      <a:pt x="0" y="273018"/>
                    </a:cubicBezTo>
                    <a:lnTo>
                      <a:pt x="0" y="182318"/>
                    </a:lnTo>
                    <a:cubicBezTo>
                      <a:pt x="0" y="81627"/>
                      <a:pt x="81627" y="0"/>
                      <a:pt x="182318" y="0"/>
                    </a:cubicBezTo>
                    <a:lnTo>
                      <a:pt x="1082987" y="0"/>
                    </a:lnTo>
                    <a:cubicBezTo>
                      <a:pt x="1183678" y="0"/>
                      <a:pt x="1265305" y="81627"/>
                      <a:pt x="1265305" y="182318"/>
                    </a:cubicBezTo>
                    <a:close/>
                  </a:path>
                </a:pathLst>
              </a:custGeom>
              <a:solidFill>
                <a:srgbClr val="F5A10B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52" name="사각형: 둥근 위쪽 모서리 51">
                <a:extLst>
                  <a:ext uri="{FF2B5EF4-FFF2-40B4-BE49-F238E27FC236}">
                    <a16:creationId xmlns:a16="http://schemas.microsoft.com/office/drawing/2014/main" id="{26B4A048-FEC8-DA07-6991-E9F90976A136}"/>
                  </a:ext>
                </a:extLst>
              </p:cNvPr>
              <p:cNvSpPr/>
              <p:nvPr/>
            </p:nvSpPr>
            <p:spPr>
              <a:xfrm rot="16200000">
                <a:off x="5272875" y="-681343"/>
                <a:ext cx="1265305" cy="5933747"/>
              </a:xfrm>
              <a:prstGeom prst="round2SameRect">
                <a:avLst>
                  <a:gd name="adj1" fmla="val 14409"/>
                  <a:gd name="adj2" fmla="val 50000"/>
                </a:avLst>
              </a:prstGeom>
              <a:solidFill>
                <a:srgbClr val="FEF3D8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8E2A6D7-5697-F656-EA7E-26B95D218FC9}"/>
                  </a:ext>
                </a:extLst>
              </p:cNvPr>
              <p:cNvSpPr txBox="1"/>
              <p:nvPr/>
            </p:nvSpPr>
            <p:spPr>
              <a:xfrm>
                <a:off x="3118535" y="2072652"/>
                <a:ext cx="3744615" cy="4257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300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학생 스스로 자신이 어떻게 배우고 문제를 해결하는지 </a:t>
                </a:r>
                <a:endParaRPr kumimoji="0" lang="en-US" altLang="ko-KR" sz="1300" i="0" u="none" strike="noStrike" kern="1200" cap="none" spc="0" normalizeH="0" baseline="0" noProof="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300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학습의 과정을 되돌아보고 성찰하는 수업 </a:t>
                </a:r>
              </a:p>
            </p:txBody>
          </p:sp>
        </p:grp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44055851-A4CD-7C20-60C6-0CD601591790}"/>
                </a:ext>
              </a:extLst>
            </p:cNvPr>
            <p:cNvGrpSpPr/>
            <p:nvPr/>
          </p:nvGrpSpPr>
          <p:grpSpPr>
            <a:xfrm>
              <a:off x="7600801" y="3369025"/>
              <a:ext cx="612299" cy="720683"/>
              <a:chOff x="7674451" y="3468315"/>
              <a:chExt cx="527941" cy="621393"/>
            </a:xfrm>
          </p:grpSpPr>
          <p:sp>
            <p:nvSpPr>
              <p:cNvPr id="46" name="자유형: 도형 45">
                <a:extLst>
                  <a:ext uri="{FF2B5EF4-FFF2-40B4-BE49-F238E27FC236}">
                    <a16:creationId xmlns:a16="http://schemas.microsoft.com/office/drawing/2014/main" id="{B26A53B9-86F0-A130-B954-3FA21736BBAD}"/>
                  </a:ext>
                </a:extLst>
              </p:cNvPr>
              <p:cNvSpPr/>
              <p:nvPr/>
            </p:nvSpPr>
            <p:spPr>
              <a:xfrm>
                <a:off x="7674451" y="3930567"/>
                <a:ext cx="527941" cy="159141"/>
              </a:xfrm>
              <a:custGeom>
                <a:avLst/>
                <a:gdLst>
                  <a:gd name="connsiteX0" fmla="*/ 163389 w 527941"/>
                  <a:gd name="connsiteY0" fmla="*/ 5006 h 159141"/>
                  <a:gd name="connsiteX1" fmla="*/ 156259 w 527941"/>
                  <a:gd name="connsiteY1" fmla="*/ 152 h 159141"/>
                  <a:gd name="connsiteX2" fmla="*/ 101189 w 527941"/>
                  <a:gd name="connsiteY2" fmla="*/ 152 h 159141"/>
                  <a:gd name="connsiteX3" fmla="*/ 0 w 527941"/>
                  <a:gd name="connsiteY3" fmla="*/ 101341 h 159141"/>
                  <a:gd name="connsiteX4" fmla="*/ 0 w 527941"/>
                  <a:gd name="connsiteY4" fmla="*/ 151556 h 159141"/>
                  <a:gd name="connsiteX5" fmla="*/ 7585 w 527941"/>
                  <a:gd name="connsiteY5" fmla="*/ 159141 h 159141"/>
                  <a:gd name="connsiteX6" fmla="*/ 212087 w 527941"/>
                  <a:gd name="connsiteY6" fmla="*/ 159141 h 159141"/>
                  <a:gd name="connsiteX7" fmla="*/ 219217 w 527941"/>
                  <a:gd name="connsiteY7" fmla="*/ 148825 h 159141"/>
                  <a:gd name="connsiteX8" fmla="*/ 163389 w 527941"/>
                  <a:gd name="connsiteY8" fmla="*/ 5158 h 159141"/>
                  <a:gd name="connsiteX9" fmla="*/ 426905 w 527941"/>
                  <a:gd name="connsiteY9" fmla="*/ 152 h 159141"/>
                  <a:gd name="connsiteX10" fmla="*/ 371835 w 527941"/>
                  <a:gd name="connsiteY10" fmla="*/ 152 h 159141"/>
                  <a:gd name="connsiteX11" fmla="*/ 364705 w 527941"/>
                  <a:gd name="connsiteY11" fmla="*/ 5006 h 159141"/>
                  <a:gd name="connsiteX12" fmla="*/ 308876 w 527941"/>
                  <a:gd name="connsiteY12" fmla="*/ 148673 h 159141"/>
                  <a:gd name="connsiteX13" fmla="*/ 316007 w 527941"/>
                  <a:gd name="connsiteY13" fmla="*/ 158990 h 159141"/>
                  <a:gd name="connsiteX14" fmla="*/ 520356 w 527941"/>
                  <a:gd name="connsiteY14" fmla="*/ 158990 h 159141"/>
                  <a:gd name="connsiteX15" fmla="*/ 527942 w 527941"/>
                  <a:gd name="connsiteY15" fmla="*/ 151404 h 159141"/>
                  <a:gd name="connsiteX16" fmla="*/ 527942 w 527941"/>
                  <a:gd name="connsiteY16" fmla="*/ 101189 h 159141"/>
                  <a:gd name="connsiteX17" fmla="*/ 426753 w 527941"/>
                  <a:gd name="connsiteY17" fmla="*/ 0 h 15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27941" h="159141">
                    <a:moveTo>
                      <a:pt x="163389" y="5006"/>
                    </a:moveTo>
                    <a:cubicBezTo>
                      <a:pt x="162327" y="2124"/>
                      <a:pt x="159445" y="152"/>
                      <a:pt x="156259" y="152"/>
                    </a:cubicBezTo>
                    <a:lnTo>
                      <a:pt x="101189" y="152"/>
                    </a:lnTo>
                    <a:cubicBezTo>
                      <a:pt x="45361" y="152"/>
                      <a:pt x="0" y="45512"/>
                      <a:pt x="0" y="101341"/>
                    </a:cubicBezTo>
                    <a:lnTo>
                      <a:pt x="0" y="151556"/>
                    </a:lnTo>
                    <a:cubicBezTo>
                      <a:pt x="0" y="155804"/>
                      <a:pt x="3338" y="159141"/>
                      <a:pt x="7585" y="159141"/>
                    </a:cubicBezTo>
                    <a:lnTo>
                      <a:pt x="212087" y="159141"/>
                    </a:lnTo>
                    <a:cubicBezTo>
                      <a:pt x="217397" y="159141"/>
                      <a:pt x="221038" y="153831"/>
                      <a:pt x="219217" y="148825"/>
                    </a:cubicBezTo>
                    <a:lnTo>
                      <a:pt x="163389" y="5158"/>
                    </a:lnTo>
                    <a:close/>
                    <a:moveTo>
                      <a:pt x="426905" y="152"/>
                    </a:moveTo>
                    <a:lnTo>
                      <a:pt x="371835" y="152"/>
                    </a:lnTo>
                    <a:cubicBezTo>
                      <a:pt x="368649" y="152"/>
                      <a:pt x="365918" y="2124"/>
                      <a:pt x="364705" y="5006"/>
                    </a:cubicBezTo>
                    <a:lnTo>
                      <a:pt x="308876" y="148673"/>
                    </a:lnTo>
                    <a:cubicBezTo>
                      <a:pt x="306904" y="153680"/>
                      <a:pt x="310545" y="158990"/>
                      <a:pt x="316007" y="158990"/>
                    </a:cubicBezTo>
                    <a:lnTo>
                      <a:pt x="520356" y="158990"/>
                    </a:lnTo>
                    <a:cubicBezTo>
                      <a:pt x="524604" y="158990"/>
                      <a:pt x="527942" y="155652"/>
                      <a:pt x="527942" y="151404"/>
                    </a:cubicBezTo>
                    <a:lnTo>
                      <a:pt x="527942" y="101189"/>
                    </a:lnTo>
                    <a:cubicBezTo>
                      <a:pt x="527942" y="45361"/>
                      <a:pt x="482581" y="0"/>
                      <a:pt x="426753" y="0"/>
                    </a:cubicBezTo>
                    <a:close/>
                  </a:path>
                </a:pathLst>
              </a:custGeom>
              <a:solidFill>
                <a:srgbClr val="F5A10B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47" name="자유형: 도형 46">
                <a:extLst>
                  <a:ext uri="{FF2B5EF4-FFF2-40B4-BE49-F238E27FC236}">
                    <a16:creationId xmlns:a16="http://schemas.microsoft.com/office/drawing/2014/main" id="{B9B159BE-662F-92A0-F1BC-A1F74AD4FDAC}"/>
                  </a:ext>
                </a:extLst>
              </p:cNvPr>
              <p:cNvSpPr/>
              <p:nvPr/>
            </p:nvSpPr>
            <p:spPr>
              <a:xfrm>
                <a:off x="7699482" y="3468315"/>
                <a:ext cx="477878" cy="618056"/>
              </a:xfrm>
              <a:custGeom>
                <a:avLst/>
                <a:gdLst>
                  <a:gd name="connsiteX0" fmla="*/ 49305 w 477878"/>
                  <a:gd name="connsiteY0" fmla="*/ 235147 h 618056"/>
                  <a:gd name="connsiteX1" fmla="*/ 18963 w 477878"/>
                  <a:gd name="connsiteY1" fmla="*/ 235147 h 618056"/>
                  <a:gd name="connsiteX2" fmla="*/ 0 w 477878"/>
                  <a:gd name="connsiteY2" fmla="*/ 254110 h 618056"/>
                  <a:gd name="connsiteX3" fmla="*/ 18963 w 477878"/>
                  <a:gd name="connsiteY3" fmla="*/ 273074 h 618056"/>
                  <a:gd name="connsiteX4" fmla="*/ 49305 w 477878"/>
                  <a:gd name="connsiteY4" fmla="*/ 273074 h 618056"/>
                  <a:gd name="connsiteX5" fmla="*/ 68268 w 477878"/>
                  <a:gd name="connsiteY5" fmla="*/ 254110 h 618056"/>
                  <a:gd name="connsiteX6" fmla="*/ 49305 w 477878"/>
                  <a:gd name="connsiteY6" fmla="*/ 235147 h 618056"/>
                  <a:gd name="connsiteX7" fmla="*/ 238939 w 477878"/>
                  <a:gd name="connsiteY7" fmla="*/ 68268 h 618056"/>
                  <a:gd name="connsiteX8" fmla="*/ 257903 w 477878"/>
                  <a:gd name="connsiteY8" fmla="*/ 49305 h 618056"/>
                  <a:gd name="connsiteX9" fmla="*/ 257903 w 477878"/>
                  <a:gd name="connsiteY9" fmla="*/ 18963 h 618056"/>
                  <a:gd name="connsiteX10" fmla="*/ 238939 w 477878"/>
                  <a:gd name="connsiteY10" fmla="*/ 0 h 618056"/>
                  <a:gd name="connsiteX11" fmla="*/ 219976 w 477878"/>
                  <a:gd name="connsiteY11" fmla="*/ 18963 h 618056"/>
                  <a:gd name="connsiteX12" fmla="*/ 219976 w 477878"/>
                  <a:gd name="connsiteY12" fmla="*/ 49305 h 618056"/>
                  <a:gd name="connsiteX13" fmla="*/ 238939 w 477878"/>
                  <a:gd name="connsiteY13" fmla="*/ 68268 h 618056"/>
                  <a:gd name="connsiteX14" fmla="*/ 96789 w 477878"/>
                  <a:gd name="connsiteY14" fmla="*/ 100279 h 618056"/>
                  <a:gd name="connsiteX15" fmla="*/ 75399 w 477878"/>
                  <a:gd name="connsiteY15" fmla="*/ 78888 h 618056"/>
                  <a:gd name="connsiteX16" fmla="*/ 48546 w 477878"/>
                  <a:gd name="connsiteY16" fmla="*/ 78888 h 618056"/>
                  <a:gd name="connsiteX17" fmla="*/ 48546 w 477878"/>
                  <a:gd name="connsiteY17" fmla="*/ 105740 h 618056"/>
                  <a:gd name="connsiteX18" fmla="*/ 69937 w 477878"/>
                  <a:gd name="connsiteY18" fmla="*/ 127131 h 618056"/>
                  <a:gd name="connsiteX19" fmla="*/ 83287 w 477878"/>
                  <a:gd name="connsiteY19" fmla="*/ 132744 h 618056"/>
                  <a:gd name="connsiteX20" fmla="*/ 96638 w 477878"/>
                  <a:gd name="connsiteY20" fmla="*/ 127131 h 618056"/>
                  <a:gd name="connsiteX21" fmla="*/ 96638 w 477878"/>
                  <a:gd name="connsiteY21" fmla="*/ 100279 h 618056"/>
                  <a:gd name="connsiteX22" fmla="*/ 238939 w 477878"/>
                  <a:gd name="connsiteY22" fmla="*/ 466501 h 618056"/>
                  <a:gd name="connsiteX23" fmla="*/ 216183 w 477878"/>
                  <a:gd name="connsiteY23" fmla="*/ 489257 h 618056"/>
                  <a:gd name="connsiteX24" fmla="*/ 216183 w 477878"/>
                  <a:gd name="connsiteY24" fmla="*/ 595301 h 618056"/>
                  <a:gd name="connsiteX25" fmla="*/ 238939 w 477878"/>
                  <a:gd name="connsiteY25" fmla="*/ 618057 h 618056"/>
                  <a:gd name="connsiteX26" fmla="*/ 261695 w 477878"/>
                  <a:gd name="connsiteY26" fmla="*/ 595301 h 618056"/>
                  <a:gd name="connsiteX27" fmla="*/ 261695 w 477878"/>
                  <a:gd name="connsiteY27" fmla="*/ 489257 h 618056"/>
                  <a:gd name="connsiteX28" fmla="*/ 238939 w 477878"/>
                  <a:gd name="connsiteY28" fmla="*/ 466501 h 618056"/>
                  <a:gd name="connsiteX29" fmla="*/ 429332 w 477878"/>
                  <a:gd name="connsiteY29" fmla="*/ 78888 h 618056"/>
                  <a:gd name="connsiteX30" fmla="*/ 402480 w 477878"/>
                  <a:gd name="connsiteY30" fmla="*/ 78888 h 618056"/>
                  <a:gd name="connsiteX31" fmla="*/ 381089 w 477878"/>
                  <a:gd name="connsiteY31" fmla="*/ 100279 h 618056"/>
                  <a:gd name="connsiteX32" fmla="*/ 381089 w 477878"/>
                  <a:gd name="connsiteY32" fmla="*/ 127131 h 618056"/>
                  <a:gd name="connsiteX33" fmla="*/ 394439 w 477878"/>
                  <a:gd name="connsiteY33" fmla="*/ 132744 h 618056"/>
                  <a:gd name="connsiteX34" fmla="*/ 407790 w 477878"/>
                  <a:gd name="connsiteY34" fmla="*/ 127131 h 618056"/>
                  <a:gd name="connsiteX35" fmla="*/ 429180 w 477878"/>
                  <a:gd name="connsiteY35" fmla="*/ 105740 h 618056"/>
                  <a:gd name="connsiteX36" fmla="*/ 429180 w 477878"/>
                  <a:gd name="connsiteY36" fmla="*/ 78888 h 618056"/>
                  <a:gd name="connsiteX37" fmla="*/ 222403 w 477878"/>
                  <a:gd name="connsiteY37" fmla="*/ 103313 h 618056"/>
                  <a:gd name="connsiteX38" fmla="*/ 98155 w 477878"/>
                  <a:gd name="connsiteY38" fmla="*/ 226955 h 618056"/>
                  <a:gd name="connsiteX39" fmla="*/ 137144 w 477878"/>
                  <a:gd name="connsiteY39" fmla="*/ 342707 h 618056"/>
                  <a:gd name="connsiteX40" fmla="*/ 162630 w 477878"/>
                  <a:gd name="connsiteY40" fmla="*/ 405969 h 618056"/>
                  <a:gd name="connsiteX41" fmla="*/ 162630 w 477878"/>
                  <a:gd name="connsiteY41" fmla="*/ 405969 h 618056"/>
                  <a:gd name="connsiteX42" fmla="*/ 184476 w 477878"/>
                  <a:gd name="connsiteY42" fmla="*/ 427815 h 618056"/>
                  <a:gd name="connsiteX43" fmla="*/ 293554 w 477878"/>
                  <a:gd name="connsiteY43" fmla="*/ 427815 h 618056"/>
                  <a:gd name="connsiteX44" fmla="*/ 315400 w 477878"/>
                  <a:gd name="connsiteY44" fmla="*/ 405969 h 618056"/>
                  <a:gd name="connsiteX45" fmla="*/ 340431 w 477878"/>
                  <a:gd name="connsiteY45" fmla="*/ 343314 h 618056"/>
                  <a:gd name="connsiteX46" fmla="*/ 380937 w 477878"/>
                  <a:gd name="connsiteY46" fmla="*/ 244249 h 618056"/>
                  <a:gd name="connsiteX47" fmla="*/ 222707 w 477878"/>
                  <a:gd name="connsiteY47" fmla="*/ 103465 h 618056"/>
                  <a:gd name="connsiteX48" fmla="*/ 257903 w 477878"/>
                  <a:gd name="connsiteY48" fmla="*/ 300381 h 618056"/>
                  <a:gd name="connsiteX49" fmla="*/ 257903 w 477878"/>
                  <a:gd name="connsiteY49" fmla="*/ 352720 h 618056"/>
                  <a:gd name="connsiteX50" fmla="*/ 238939 w 477878"/>
                  <a:gd name="connsiteY50" fmla="*/ 371684 h 618056"/>
                  <a:gd name="connsiteX51" fmla="*/ 219976 w 477878"/>
                  <a:gd name="connsiteY51" fmla="*/ 352720 h 618056"/>
                  <a:gd name="connsiteX52" fmla="*/ 219976 w 477878"/>
                  <a:gd name="connsiteY52" fmla="*/ 300381 h 618056"/>
                  <a:gd name="connsiteX53" fmla="*/ 182049 w 477878"/>
                  <a:gd name="connsiteY53" fmla="*/ 254110 h 618056"/>
                  <a:gd name="connsiteX54" fmla="*/ 201012 w 477878"/>
                  <a:gd name="connsiteY54" fmla="*/ 235147 h 618056"/>
                  <a:gd name="connsiteX55" fmla="*/ 219976 w 477878"/>
                  <a:gd name="connsiteY55" fmla="*/ 254110 h 618056"/>
                  <a:gd name="connsiteX56" fmla="*/ 238939 w 477878"/>
                  <a:gd name="connsiteY56" fmla="*/ 265488 h 618056"/>
                  <a:gd name="connsiteX57" fmla="*/ 257903 w 477878"/>
                  <a:gd name="connsiteY57" fmla="*/ 254110 h 618056"/>
                  <a:gd name="connsiteX58" fmla="*/ 276866 w 477878"/>
                  <a:gd name="connsiteY58" fmla="*/ 235147 h 618056"/>
                  <a:gd name="connsiteX59" fmla="*/ 295829 w 477878"/>
                  <a:gd name="connsiteY59" fmla="*/ 254110 h 618056"/>
                  <a:gd name="connsiteX60" fmla="*/ 257903 w 477878"/>
                  <a:gd name="connsiteY60" fmla="*/ 300381 h 618056"/>
                  <a:gd name="connsiteX61" fmla="*/ 458915 w 477878"/>
                  <a:gd name="connsiteY61" fmla="*/ 235147 h 618056"/>
                  <a:gd name="connsiteX62" fmla="*/ 428573 w 477878"/>
                  <a:gd name="connsiteY62" fmla="*/ 235147 h 618056"/>
                  <a:gd name="connsiteX63" fmla="*/ 409610 w 477878"/>
                  <a:gd name="connsiteY63" fmla="*/ 254110 h 618056"/>
                  <a:gd name="connsiteX64" fmla="*/ 428573 w 477878"/>
                  <a:gd name="connsiteY64" fmla="*/ 273074 h 618056"/>
                  <a:gd name="connsiteX65" fmla="*/ 458915 w 477878"/>
                  <a:gd name="connsiteY65" fmla="*/ 273074 h 618056"/>
                  <a:gd name="connsiteX66" fmla="*/ 477878 w 477878"/>
                  <a:gd name="connsiteY66" fmla="*/ 254110 h 618056"/>
                  <a:gd name="connsiteX67" fmla="*/ 458915 w 477878"/>
                  <a:gd name="connsiteY67" fmla="*/ 235147 h 618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477878" h="618056">
                    <a:moveTo>
                      <a:pt x="49305" y="235147"/>
                    </a:moveTo>
                    <a:lnTo>
                      <a:pt x="18963" y="235147"/>
                    </a:lnTo>
                    <a:cubicBezTo>
                      <a:pt x="8496" y="235147"/>
                      <a:pt x="0" y="243642"/>
                      <a:pt x="0" y="254110"/>
                    </a:cubicBezTo>
                    <a:cubicBezTo>
                      <a:pt x="0" y="264578"/>
                      <a:pt x="8496" y="273074"/>
                      <a:pt x="18963" y="273074"/>
                    </a:cubicBezTo>
                    <a:lnTo>
                      <a:pt x="49305" y="273074"/>
                    </a:lnTo>
                    <a:cubicBezTo>
                      <a:pt x="59773" y="273074"/>
                      <a:pt x="68268" y="264578"/>
                      <a:pt x="68268" y="254110"/>
                    </a:cubicBezTo>
                    <a:cubicBezTo>
                      <a:pt x="68268" y="243642"/>
                      <a:pt x="59773" y="235147"/>
                      <a:pt x="49305" y="235147"/>
                    </a:cubicBezTo>
                    <a:close/>
                    <a:moveTo>
                      <a:pt x="238939" y="68268"/>
                    </a:moveTo>
                    <a:cubicBezTo>
                      <a:pt x="249407" y="68268"/>
                      <a:pt x="257903" y="59773"/>
                      <a:pt x="257903" y="49305"/>
                    </a:cubicBezTo>
                    <a:lnTo>
                      <a:pt x="257903" y="18963"/>
                    </a:lnTo>
                    <a:cubicBezTo>
                      <a:pt x="257903" y="8496"/>
                      <a:pt x="249407" y="0"/>
                      <a:pt x="238939" y="0"/>
                    </a:cubicBezTo>
                    <a:cubicBezTo>
                      <a:pt x="228471" y="0"/>
                      <a:pt x="219976" y="8496"/>
                      <a:pt x="219976" y="18963"/>
                    </a:cubicBezTo>
                    <a:lnTo>
                      <a:pt x="219976" y="49305"/>
                    </a:lnTo>
                    <a:cubicBezTo>
                      <a:pt x="219976" y="59773"/>
                      <a:pt x="228471" y="68268"/>
                      <a:pt x="238939" y="68268"/>
                    </a:cubicBezTo>
                    <a:close/>
                    <a:moveTo>
                      <a:pt x="96789" y="100279"/>
                    </a:moveTo>
                    <a:lnTo>
                      <a:pt x="75399" y="78888"/>
                    </a:lnTo>
                    <a:cubicBezTo>
                      <a:pt x="67965" y="71454"/>
                      <a:pt x="55980" y="71454"/>
                      <a:pt x="48546" y="78888"/>
                    </a:cubicBezTo>
                    <a:cubicBezTo>
                      <a:pt x="41113" y="86322"/>
                      <a:pt x="41113" y="98307"/>
                      <a:pt x="48546" y="105740"/>
                    </a:cubicBezTo>
                    <a:lnTo>
                      <a:pt x="69937" y="127131"/>
                    </a:lnTo>
                    <a:cubicBezTo>
                      <a:pt x="73578" y="130772"/>
                      <a:pt x="78433" y="132744"/>
                      <a:pt x="83287" y="132744"/>
                    </a:cubicBezTo>
                    <a:cubicBezTo>
                      <a:pt x="88142" y="132744"/>
                      <a:pt x="92997" y="130924"/>
                      <a:pt x="96638" y="127131"/>
                    </a:cubicBezTo>
                    <a:cubicBezTo>
                      <a:pt x="104071" y="119697"/>
                      <a:pt x="104071" y="107712"/>
                      <a:pt x="96638" y="100279"/>
                    </a:cubicBezTo>
                    <a:close/>
                    <a:moveTo>
                      <a:pt x="238939" y="466501"/>
                    </a:moveTo>
                    <a:cubicBezTo>
                      <a:pt x="226347" y="466501"/>
                      <a:pt x="216183" y="476665"/>
                      <a:pt x="216183" y="489257"/>
                    </a:cubicBezTo>
                    <a:lnTo>
                      <a:pt x="216183" y="595301"/>
                    </a:lnTo>
                    <a:cubicBezTo>
                      <a:pt x="216183" y="607892"/>
                      <a:pt x="226347" y="618057"/>
                      <a:pt x="238939" y="618057"/>
                    </a:cubicBezTo>
                    <a:cubicBezTo>
                      <a:pt x="251531" y="618057"/>
                      <a:pt x="261695" y="607892"/>
                      <a:pt x="261695" y="595301"/>
                    </a:cubicBezTo>
                    <a:lnTo>
                      <a:pt x="261695" y="489257"/>
                    </a:lnTo>
                    <a:cubicBezTo>
                      <a:pt x="261695" y="476665"/>
                      <a:pt x="251531" y="466501"/>
                      <a:pt x="238939" y="466501"/>
                    </a:cubicBezTo>
                    <a:close/>
                    <a:moveTo>
                      <a:pt x="429332" y="78888"/>
                    </a:moveTo>
                    <a:cubicBezTo>
                      <a:pt x="421898" y="71454"/>
                      <a:pt x="409913" y="71454"/>
                      <a:pt x="402480" y="78888"/>
                    </a:cubicBezTo>
                    <a:lnTo>
                      <a:pt x="381089" y="100279"/>
                    </a:lnTo>
                    <a:cubicBezTo>
                      <a:pt x="373655" y="107712"/>
                      <a:pt x="373655" y="119697"/>
                      <a:pt x="381089" y="127131"/>
                    </a:cubicBezTo>
                    <a:cubicBezTo>
                      <a:pt x="384730" y="130772"/>
                      <a:pt x="389585" y="132744"/>
                      <a:pt x="394439" y="132744"/>
                    </a:cubicBezTo>
                    <a:cubicBezTo>
                      <a:pt x="399294" y="132744"/>
                      <a:pt x="404149" y="130924"/>
                      <a:pt x="407790" y="127131"/>
                    </a:cubicBezTo>
                    <a:lnTo>
                      <a:pt x="429180" y="105740"/>
                    </a:lnTo>
                    <a:cubicBezTo>
                      <a:pt x="436614" y="98307"/>
                      <a:pt x="436614" y="86322"/>
                      <a:pt x="429180" y="78888"/>
                    </a:cubicBezTo>
                    <a:close/>
                    <a:moveTo>
                      <a:pt x="222403" y="103313"/>
                    </a:moveTo>
                    <a:cubicBezTo>
                      <a:pt x="162630" y="109988"/>
                      <a:pt x="105133" y="167182"/>
                      <a:pt x="98155" y="226955"/>
                    </a:cubicBezTo>
                    <a:cubicBezTo>
                      <a:pt x="92845" y="272012"/>
                      <a:pt x="108774" y="313428"/>
                      <a:pt x="137144" y="342707"/>
                    </a:cubicBezTo>
                    <a:cubicBezTo>
                      <a:pt x="153528" y="359699"/>
                      <a:pt x="162630" y="382303"/>
                      <a:pt x="162630" y="405969"/>
                    </a:cubicBezTo>
                    <a:lnTo>
                      <a:pt x="162630" y="405969"/>
                    </a:lnTo>
                    <a:cubicBezTo>
                      <a:pt x="162630" y="417954"/>
                      <a:pt x="172340" y="427815"/>
                      <a:pt x="184476" y="427815"/>
                    </a:cubicBezTo>
                    <a:lnTo>
                      <a:pt x="293554" y="427815"/>
                    </a:lnTo>
                    <a:cubicBezTo>
                      <a:pt x="305539" y="427815"/>
                      <a:pt x="315400" y="418106"/>
                      <a:pt x="315400" y="405969"/>
                    </a:cubicBezTo>
                    <a:cubicBezTo>
                      <a:pt x="315400" y="382606"/>
                      <a:pt x="324047" y="360002"/>
                      <a:pt x="340431" y="343314"/>
                    </a:cubicBezTo>
                    <a:cubicBezTo>
                      <a:pt x="365463" y="317827"/>
                      <a:pt x="380937" y="282935"/>
                      <a:pt x="380937" y="244249"/>
                    </a:cubicBezTo>
                    <a:cubicBezTo>
                      <a:pt x="380937" y="160507"/>
                      <a:pt x="308421" y="93755"/>
                      <a:pt x="222707" y="103465"/>
                    </a:cubicBezTo>
                    <a:close/>
                    <a:moveTo>
                      <a:pt x="257903" y="300381"/>
                    </a:moveTo>
                    <a:lnTo>
                      <a:pt x="257903" y="352720"/>
                    </a:lnTo>
                    <a:cubicBezTo>
                      <a:pt x="257903" y="363188"/>
                      <a:pt x="249407" y="371684"/>
                      <a:pt x="238939" y="371684"/>
                    </a:cubicBezTo>
                    <a:cubicBezTo>
                      <a:pt x="228471" y="371684"/>
                      <a:pt x="219976" y="363188"/>
                      <a:pt x="219976" y="352720"/>
                    </a:cubicBezTo>
                    <a:lnTo>
                      <a:pt x="219976" y="300381"/>
                    </a:lnTo>
                    <a:cubicBezTo>
                      <a:pt x="197978" y="293554"/>
                      <a:pt x="182049" y="275501"/>
                      <a:pt x="182049" y="254110"/>
                    </a:cubicBezTo>
                    <a:cubicBezTo>
                      <a:pt x="182049" y="243642"/>
                      <a:pt x="190545" y="235147"/>
                      <a:pt x="201012" y="235147"/>
                    </a:cubicBezTo>
                    <a:cubicBezTo>
                      <a:pt x="211480" y="235147"/>
                      <a:pt x="219976" y="243642"/>
                      <a:pt x="219976" y="254110"/>
                    </a:cubicBezTo>
                    <a:cubicBezTo>
                      <a:pt x="219976" y="259420"/>
                      <a:pt x="228016" y="265488"/>
                      <a:pt x="238939" y="265488"/>
                    </a:cubicBezTo>
                    <a:cubicBezTo>
                      <a:pt x="249862" y="265488"/>
                      <a:pt x="257903" y="259420"/>
                      <a:pt x="257903" y="254110"/>
                    </a:cubicBezTo>
                    <a:cubicBezTo>
                      <a:pt x="257903" y="243642"/>
                      <a:pt x="266398" y="235147"/>
                      <a:pt x="276866" y="235147"/>
                    </a:cubicBezTo>
                    <a:cubicBezTo>
                      <a:pt x="287334" y="235147"/>
                      <a:pt x="295829" y="243642"/>
                      <a:pt x="295829" y="254110"/>
                    </a:cubicBezTo>
                    <a:cubicBezTo>
                      <a:pt x="295829" y="275501"/>
                      <a:pt x="279900" y="293554"/>
                      <a:pt x="257903" y="300381"/>
                    </a:cubicBezTo>
                    <a:close/>
                    <a:moveTo>
                      <a:pt x="458915" y="235147"/>
                    </a:moveTo>
                    <a:lnTo>
                      <a:pt x="428573" y="235147"/>
                    </a:lnTo>
                    <a:cubicBezTo>
                      <a:pt x="418106" y="235147"/>
                      <a:pt x="409610" y="243642"/>
                      <a:pt x="409610" y="254110"/>
                    </a:cubicBezTo>
                    <a:cubicBezTo>
                      <a:pt x="409610" y="264578"/>
                      <a:pt x="418106" y="273074"/>
                      <a:pt x="428573" y="273074"/>
                    </a:cubicBezTo>
                    <a:lnTo>
                      <a:pt x="458915" y="273074"/>
                    </a:lnTo>
                    <a:cubicBezTo>
                      <a:pt x="469383" y="273074"/>
                      <a:pt x="477878" y="264578"/>
                      <a:pt x="477878" y="254110"/>
                    </a:cubicBezTo>
                    <a:cubicBezTo>
                      <a:pt x="477878" y="243642"/>
                      <a:pt x="469383" y="235147"/>
                      <a:pt x="458915" y="235147"/>
                    </a:cubicBezTo>
                    <a:close/>
                  </a:path>
                </a:pathLst>
              </a:custGeom>
              <a:solidFill>
                <a:srgbClr val="F5A10B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</p:grp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58E98ECD-4497-EF5C-012E-1E1AF5764459}"/>
              </a:ext>
            </a:extLst>
          </p:cNvPr>
          <p:cNvGrpSpPr/>
          <p:nvPr/>
        </p:nvGrpSpPr>
        <p:grpSpPr>
          <a:xfrm>
            <a:off x="549591" y="1652878"/>
            <a:ext cx="8044818" cy="1265306"/>
            <a:chOff x="549591" y="1652878"/>
            <a:chExt cx="8044818" cy="1265306"/>
          </a:xfrm>
        </p:grpSpPr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BD8CE068-A0EB-03A8-FCFA-852B30C716F0}"/>
                </a:ext>
              </a:extLst>
            </p:cNvPr>
            <p:cNvGrpSpPr/>
            <p:nvPr/>
          </p:nvGrpSpPr>
          <p:grpSpPr>
            <a:xfrm>
              <a:off x="549591" y="1652878"/>
              <a:ext cx="8044818" cy="1265306"/>
              <a:chOff x="827583" y="1652878"/>
              <a:chExt cx="8044818" cy="1265306"/>
            </a:xfrm>
          </p:grpSpPr>
          <p:sp>
            <p:nvSpPr>
              <p:cNvPr id="59" name="자유형: 도형 58">
                <a:extLst>
                  <a:ext uri="{FF2B5EF4-FFF2-40B4-BE49-F238E27FC236}">
                    <a16:creationId xmlns:a16="http://schemas.microsoft.com/office/drawing/2014/main" id="{1FED0C64-DE9A-761A-DBE4-5F21CC71B343}"/>
                  </a:ext>
                </a:extLst>
              </p:cNvPr>
              <p:cNvSpPr/>
              <p:nvPr/>
            </p:nvSpPr>
            <p:spPr>
              <a:xfrm>
                <a:off x="827583" y="1652878"/>
                <a:ext cx="7488832" cy="1265306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C36B61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BE180AB-D860-2979-4549-57FF6BFAB385}"/>
                  </a:ext>
                </a:extLst>
              </p:cNvPr>
              <p:cNvSpPr txBox="1"/>
              <p:nvPr/>
            </p:nvSpPr>
            <p:spPr>
              <a:xfrm>
                <a:off x="1171800" y="1916200"/>
                <a:ext cx="55784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삶과</a:t>
                </a:r>
                <a:endParaRPr kumimoji="0" lang="en-US" altLang="ko-KR" sz="1600" b="1" i="0" u="none" strike="noStrike" kern="1200" cap="none" spc="0" normalizeH="0" baseline="0" noProof="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연계한</a:t>
                </a:r>
              </a:p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학습</a:t>
                </a:r>
              </a:p>
            </p:txBody>
          </p:sp>
          <p:sp>
            <p:nvSpPr>
              <p:cNvPr id="61" name="타원 60">
                <a:extLst>
                  <a:ext uri="{FF2B5EF4-FFF2-40B4-BE49-F238E27FC236}">
                    <a16:creationId xmlns:a16="http://schemas.microsoft.com/office/drawing/2014/main" id="{77E6C39C-4228-F6A8-F296-945C8AAAF780}"/>
                  </a:ext>
                </a:extLst>
              </p:cNvPr>
              <p:cNvSpPr/>
              <p:nvPr/>
            </p:nvSpPr>
            <p:spPr>
              <a:xfrm>
                <a:off x="900394" y="1735202"/>
                <a:ext cx="1100659" cy="1100658"/>
              </a:xfrm>
              <a:prstGeom prst="ellipse">
                <a:avLst/>
              </a:prstGeom>
              <a:noFill/>
              <a:ln w="25400" cap="flat" cmpd="sng" algn="ctr">
                <a:solidFill>
                  <a:srgbClr val="BB574D"/>
                </a:solidFill>
                <a:prstDash val="sysDot"/>
              </a:ln>
              <a:effectLst/>
            </p:spPr>
            <p:txBody>
              <a:bodyPr rtlCol="0" anchor="ctr"/>
              <a:lstStyle>
                <a:defPPr>
                  <a:defRPr lang="ko-KR"/>
                </a:defPPr>
                <a:lvl1pPr marL="0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43056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62" name="자유형: 도형 61">
                <a:extLst>
                  <a:ext uri="{FF2B5EF4-FFF2-40B4-BE49-F238E27FC236}">
                    <a16:creationId xmlns:a16="http://schemas.microsoft.com/office/drawing/2014/main" id="{055AE780-34A3-A17C-68AA-2F79216E59E3}"/>
                  </a:ext>
                </a:extLst>
              </p:cNvPr>
              <p:cNvSpPr/>
              <p:nvPr/>
            </p:nvSpPr>
            <p:spPr>
              <a:xfrm rot="16200000">
                <a:off x="2376636" y="2149022"/>
                <a:ext cx="1265305" cy="273018"/>
              </a:xfrm>
              <a:custGeom>
                <a:avLst/>
                <a:gdLst>
                  <a:gd name="connsiteX0" fmla="*/ 1265305 w 1265305"/>
                  <a:gd name="connsiteY0" fmla="*/ 182318 h 273018"/>
                  <a:gd name="connsiteX1" fmla="*/ 1265305 w 1265305"/>
                  <a:gd name="connsiteY1" fmla="*/ 273018 h 273018"/>
                  <a:gd name="connsiteX2" fmla="*/ 1082987 w 1265305"/>
                  <a:gd name="connsiteY2" fmla="*/ 90700 h 273018"/>
                  <a:gd name="connsiteX3" fmla="*/ 182318 w 1265305"/>
                  <a:gd name="connsiteY3" fmla="*/ 90700 h 273018"/>
                  <a:gd name="connsiteX4" fmla="*/ 0 w 1265305"/>
                  <a:gd name="connsiteY4" fmla="*/ 273018 h 273018"/>
                  <a:gd name="connsiteX5" fmla="*/ 0 w 1265305"/>
                  <a:gd name="connsiteY5" fmla="*/ 182318 h 273018"/>
                  <a:gd name="connsiteX6" fmla="*/ 182318 w 1265305"/>
                  <a:gd name="connsiteY6" fmla="*/ 0 h 273018"/>
                  <a:gd name="connsiteX7" fmla="*/ 1082987 w 1265305"/>
                  <a:gd name="connsiteY7" fmla="*/ 0 h 273018"/>
                  <a:gd name="connsiteX8" fmla="*/ 1265305 w 1265305"/>
                  <a:gd name="connsiteY8" fmla="*/ 182318 h 273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65305" h="273018">
                    <a:moveTo>
                      <a:pt x="1265305" y="182318"/>
                    </a:moveTo>
                    <a:lnTo>
                      <a:pt x="1265305" y="273018"/>
                    </a:lnTo>
                    <a:cubicBezTo>
                      <a:pt x="1265305" y="172327"/>
                      <a:pt x="1183678" y="90700"/>
                      <a:pt x="1082987" y="90700"/>
                    </a:cubicBezTo>
                    <a:lnTo>
                      <a:pt x="182318" y="90700"/>
                    </a:lnTo>
                    <a:cubicBezTo>
                      <a:pt x="81627" y="90700"/>
                      <a:pt x="0" y="172327"/>
                      <a:pt x="0" y="273018"/>
                    </a:cubicBezTo>
                    <a:lnTo>
                      <a:pt x="0" y="182318"/>
                    </a:lnTo>
                    <a:cubicBezTo>
                      <a:pt x="0" y="81627"/>
                      <a:pt x="81627" y="0"/>
                      <a:pt x="182318" y="0"/>
                    </a:cubicBezTo>
                    <a:lnTo>
                      <a:pt x="1082987" y="0"/>
                    </a:lnTo>
                    <a:cubicBezTo>
                      <a:pt x="1183678" y="0"/>
                      <a:pt x="1265305" y="81627"/>
                      <a:pt x="1265305" y="182318"/>
                    </a:cubicBezTo>
                    <a:close/>
                  </a:path>
                </a:pathLst>
              </a:custGeom>
              <a:solidFill>
                <a:srgbClr val="BB574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63" name="사각형: 둥근 위쪽 모서리 62">
                <a:extLst>
                  <a:ext uri="{FF2B5EF4-FFF2-40B4-BE49-F238E27FC236}">
                    <a16:creationId xmlns:a16="http://schemas.microsoft.com/office/drawing/2014/main" id="{DF18C6D4-AD32-660D-1BD4-9AA77FE0D345}"/>
                  </a:ext>
                </a:extLst>
              </p:cNvPr>
              <p:cNvSpPr/>
              <p:nvPr/>
            </p:nvSpPr>
            <p:spPr>
              <a:xfrm rot="16200000">
                <a:off x="5272875" y="-681343"/>
                <a:ext cx="1265305" cy="5933747"/>
              </a:xfrm>
              <a:prstGeom prst="round2SameRect">
                <a:avLst>
                  <a:gd name="adj1" fmla="val 14409"/>
                  <a:gd name="adj2" fmla="val 50000"/>
                </a:avLst>
              </a:prstGeom>
              <a:solidFill>
                <a:srgbClr val="F4E4E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640" name="TextBox 639">
                <a:extLst>
                  <a:ext uri="{FF2B5EF4-FFF2-40B4-BE49-F238E27FC236}">
                    <a16:creationId xmlns:a16="http://schemas.microsoft.com/office/drawing/2014/main" id="{0F1826C2-6D05-02BC-F716-90328601A4CE}"/>
                  </a:ext>
                </a:extLst>
              </p:cNvPr>
              <p:cNvSpPr txBox="1"/>
              <p:nvPr/>
            </p:nvSpPr>
            <p:spPr>
              <a:xfrm>
                <a:off x="3118535" y="2072652"/>
                <a:ext cx="3627596" cy="4257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300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학생의 삶과 연계한 실생활 맥락 속에서 학습 내용을 </a:t>
                </a:r>
                <a:endParaRPr kumimoji="0" lang="en-US" altLang="ko-KR" sz="1300" i="0" u="none" strike="noStrike" kern="1200" cap="none" spc="0" normalizeH="0" baseline="0" noProof="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300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습득</a:t>
                </a:r>
                <a:r>
                  <a:rPr kumimoji="0" lang="en-US" altLang="ko-KR" sz="1300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, </a:t>
                </a:r>
                <a:r>
                  <a:rPr kumimoji="0" lang="ko-KR" altLang="en-US" sz="1300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적용</a:t>
                </a:r>
                <a:r>
                  <a:rPr kumimoji="0" lang="en-US" altLang="ko-KR" sz="1300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,</a:t>
                </a:r>
                <a:r>
                  <a:rPr kumimoji="0" lang="ko-KR" altLang="en-US" sz="1300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 실천하는 교과 교육과정 운영하는 수업</a:t>
                </a:r>
              </a:p>
            </p:txBody>
          </p:sp>
        </p:grp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D3F060FE-70C9-8749-6E55-C3FEF060BC0B}"/>
                </a:ext>
              </a:extLst>
            </p:cNvPr>
            <p:cNvGrpSpPr/>
            <p:nvPr/>
          </p:nvGrpSpPr>
          <p:grpSpPr>
            <a:xfrm>
              <a:off x="7623503" y="1938252"/>
              <a:ext cx="566894" cy="703078"/>
              <a:chOff x="7658381" y="1938252"/>
              <a:chExt cx="566894" cy="703078"/>
            </a:xfrm>
          </p:grpSpPr>
          <p:sp>
            <p:nvSpPr>
              <p:cNvPr id="57" name="자유형: 도형 56">
                <a:extLst>
                  <a:ext uri="{FF2B5EF4-FFF2-40B4-BE49-F238E27FC236}">
                    <a16:creationId xmlns:a16="http://schemas.microsoft.com/office/drawing/2014/main" id="{402C9B23-3E27-7680-1F5D-010AA0E7375F}"/>
                  </a:ext>
                </a:extLst>
              </p:cNvPr>
              <p:cNvSpPr/>
              <p:nvPr/>
            </p:nvSpPr>
            <p:spPr>
              <a:xfrm>
                <a:off x="7965589" y="1942729"/>
                <a:ext cx="259686" cy="698601"/>
              </a:xfrm>
              <a:custGeom>
                <a:avLst/>
                <a:gdLst>
                  <a:gd name="connsiteX0" fmla="*/ 26683 w 259686"/>
                  <a:gd name="connsiteY0" fmla="*/ 330765 h 698601"/>
                  <a:gd name="connsiteX1" fmla="*/ 25967 w 259686"/>
                  <a:gd name="connsiteY1" fmla="*/ 330765 h 698601"/>
                  <a:gd name="connsiteX2" fmla="*/ 358 w 259686"/>
                  <a:gd name="connsiteY2" fmla="*/ 357270 h 698601"/>
                  <a:gd name="connsiteX3" fmla="*/ 358 w 259686"/>
                  <a:gd name="connsiteY3" fmla="*/ 671739 h 698601"/>
                  <a:gd name="connsiteX4" fmla="*/ 27221 w 259686"/>
                  <a:gd name="connsiteY4" fmla="*/ 698601 h 698601"/>
                  <a:gd name="connsiteX5" fmla="*/ 54083 w 259686"/>
                  <a:gd name="connsiteY5" fmla="*/ 671739 h 698601"/>
                  <a:gd name="connsiteX6" fmla="*/ 54083 w 259686"/>
                  <a:gd name="connsiteY6" fmla="*/ 357270 h 698601"/>
                  <a:gd name="connsiteX7" fmla="*/ 26683 w 259686"/>
                  <a:gd name="connsiteY7" fmla="*/ 330765 h 698601"/>
                  <a:gd name="connsiteX8" fmla="*/ 206482 w 259686"/>
                  <a:gd name="connsiteY8" fmla="*/ 95451 h 698601"/>
                  <a:gd name="connsiteX9" fmla="*/ 206482 w 259686"/>
                  <a:gd name="connsiteY9" fmla="*/ 79154 h 698601"/>
                  <a:gd name="connsiteX10" fmla="*/ 256625 w 259686"/>
                  <a:gd name="connsiteY10" fmla="*/ 20594 h 698601"/>
                  <a:gd name="connsiteX11" fmla="*/ 247134 w 259686"/>
                  <a:gd name="connsiteY11" fmla="*/ 0 h 698601"/>
                  <a:gd name="connsiteX12" fmla="*/ 12536 w 259686"/>
                  <a:gd name="connsiteY12" fmla="*/ 0 h 698601"/>
                  <a:gd name="connsiteX13" fmla="*/ 0 w 259686"/>
                  <a:gd name="connsiteY13" fmla="*/ 12536 h 698601"/>
                  <a:gd name="connsiteX14" fmla="*/ 0 w 259686"/>
                  <a:gd name="connsiteY14" fmla="*/ 162070 h 698601"/>
                  <a:gd name="connsiteX15" fmla="*/ 12536 w 259686"/>
                  <a:gd name="connsiteY15" fmla="*/ 174606 h 698601"/>
                  <a:gd name="connsiteX16" fmla="*/ 247134 w 259686"/>
                  <a:gd name="connsiteY16" fmla="*/ 174606 h 698601"/>
                  <a:gd name="connsiteX17" fmla="*/ 256625 w 259686"/>
                  <a:gd name="connsiteY17" fmla="*/ 154011 h 698601"/>
                  <a:gd name="connsiteX18" fmla="*/ 206482 w 259686"/>
                  <a:gd name="connsiteY18" fmla="*/ 95451 h 698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59686" h="698601">
                    <a:moveTo>
                      <a:pt x="26683" y="330765"/>
                    </a:moveTo>
                    <a:cubicBezTo>
                      <a:pt x="26683" y="330765"/>
                      <a:pt x="26146" y="330765"/>
                      <a:pt x="25967" y="330765"/>
                    </a:cubicBezTo>
                    <a:cubicBezTo>
                      <a:pt x="11640" y="331124"/>
                      <a:pt x="358" y="342943"/>
                      <a:pt x="358" y="357270"/>
                    </a:cubicBezTo>
                    <a:lnTo>
                      <a:pt x="358" y="671739"/>
                    </a:lnTo>
                    <a:cubicBezTo>
                      <a:pt x="358" y="686603"/>
                      <a:pt x="12357" y="698601"/>
                      <a:pt x="27221" y="698601"/>
                    </a:cubicBezTo>
                    <a:cubicBezTo>
                      <a:pt x="42084" y="698601"/>
                      <a:pt x="54083" y="686603"/>
                      <a:pt x="54083" y="671739"/>
                    </a:cubicBezTo>
                    <a:lnTo>
                      <a:pt x="54083" y="357270"/>
                    </a:lnTo>
                    <a:cubicBezTo>
                      <a:pt x="54083" y="342406"/>
                      <a:pt x="41726" y="330407"/>
                      <a:pt x="26683" y="330765"/>
                    </a:cubicBezTo>
                    <a:close/>
                    <a:moveTo>
                      <a:pt x="206482" y="95451"/>
                    </a:moveTo>
                    <a:cubicBezTo>
                      <a:pt x="202542" y="90795"/>
                      <a:pt x="202542" y="83990"/>
                      <a:pt x="206482" y="79154"/>
                    </a:cubicBezTo>
                    <a:lnTo>
                      <a:pt x="256625" y="20594"/>
                    </a:lnTo>
                    <a:cubicBezTo>
                      <a:pt x="263609" y="12536"/>
                      <a:pt x="257879" y="0"/>
                      <a:pt x="247134" y="0"/>
                    </a:cubicBezTo>
                    <a:lnTo>
                      <a:pt x="12536" y="0"/>
                    </a:lnTo>
                    <a:cubicBezTo>
                      <a:pt x="5731" y="0"/>
                      <a:pt x="0" y="5552"/>
                      <a:pt x="0" y="12536"/>
                    </a:cubicBezTo>
                    <a:lnTo>
                      <a:pt x="0" y="162070"/>
                    </a:lnTo>
                    <a:cubicBezTo>
                      <a:pt x="0" y="168875"/>
                      <a:pt x="5552" y="174606"/>
                      <a:pt x="12536" y="174606"/>
                    </a:cubicBezTo>
                    <a:lnTo>
                      <a:pt x="247134" y="174606"/>
                    </a:lnTo>
                    <a:cubicBezTo>
                      <a:pt x="257700" y="174606"/>
                      <a:pt x="263430" y="162070"/>
                      <a:pt x="256625" y="154011"/>
                    </a:cubicBezTo>
                    <a:lnTo>
                      <a:pt x="206482" y="95451"/>
                    </a:lnTo>
                    <a:close/>
                  </a:path>
                </a:pathLst>
              </a:custGeom>
              <a:solidFill>
                <a:srgbClr val="C36B61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58" name="자유형: 도형 57">
                <a:extLst>
                  <a:ext uri="{FF2B5EF4-FFF2-40B4-BE49-F238E27FC236}">
                    <a16:creationId xmlns:a16="http://schemas.microsoft.com/office/drawing/2014/main" id="{6467755F-B6C3-31DD-96C8-FE63E0CB2CFE}"/>
                  </a:ext>
                </a:extLst>
              </p:cNvPr>
              <p:cNvSpPr/>
              <p:nvPr/>
            </p:nvSpPr>
            <p:spPr>
              <a:xfrm>
                <a:off x="7658381" y="1938252"/>
                <a:ext cx="379020" cy="702720"/>
              </a:xfrm>
              <a:custGeom>
                <a:avLst/>
                <a:gdLst>
                  <a:gd name="connsiteX0" fmla="*/ 130812 w 379020"/>
                  <a:gd name="connsiteY0" fmla="*/ 168875 h 702720"/>
                  <a:gd name="connsiteX1" fmla="*/ 215160 w 379020"/>
                  <a:gd name="connsiteY1" fmla="*/ 84527 h 702720"/>
                  <a:gd name="connsiteX2" fmla="*/ 130812 w 379020"/>
                  <a:gd name="connsiteY2" fmla="*/ 0 h 702720"/>
                  <a:gd name="connsiteX3" fmla="*/ 46464 w 379020"/>
                  <a:gd name="connsiteY3" fmla="*/ 84348 h 702720"/>
                  <a:gd name="connsiteX4" fmla="*/ 130812 w 379020"/>
                  <a:gd name="connsiteY4" fmla="*/ 168696 h 702720"/>
                  <a:gd name="connsiteX5" fmla="*/ 343383 w 379020"/>
                  <a:gd name="connsiteY5" fmla="*/ 219555 h 702720"/>
                  <a:gd name="connsiteX6" fmla="*/ 68671 w 379020"/>
                  <a:gd name="connsiteY6" fmla="*/ 219555 h 702720"/>
                  <a:gd name="connsiteX7" fmla="*/ 33391 w 379020"/>
                  <a:gd name="connsiteY7" fmla="*/ 248746 h 702720"/>
                  <a:gd name="connsiteX8" fmla="*/ 619 w 379020"/>
                  <a:gd name="connsiteY8" fmla="*/ 424784 h 702720"/>
                  <a:gd name="connsiteX9" fmla="*/ 6350 w 379020"/>
                  <a:gd name="connsiteY9" fmla="*/ 451646 h 702720"/>
                  <a:gd name="connsiteX10" fmla="*/ 51300 w 379020"/>
                  <a:gd name="connsiteY10" fmla="*/ 517011 h 702720"/>
                  <a:gd name="connsiteX11" fmla="*/ 57567 w 379020"/>
                  <a:gd name="connsiteY11" fmla="*/ 534382 h 702720"/>
                  <a:gd name="connsiteX12" fmla="*/ 68491 w 379020"/>
                  <a:gd name="connsiteY12" fmla="*/ 669769 h 702720"/>
                  <a:gd name="connsiteX13" fmla="*/ 104129 w 379020"/>
                  <a:gd name="connsiteY13" fmla="*/ 702720 h 702720"/>
                  <a:gd name="connsiteX14" fmla="*/ 152660 w 379020"/>
                  <a:gd name="connsiteY14" fmla="*/ 702720 h 702720"/>
                  <a:gd name="connsiteX15" fmla="*/ 188298 w 379020"/>
                  <a:gd name="connsiteY15" fmla="*/ 669769 h 702720"/>
                  <a:gd name="connsiteX16" fmla="*/ 199401 w 379020"/>
                  <a:gd name="connsiteY16" fmla="*/ 531517 h 702720"/>
                  <a:gd name="connsiteX17" fmla="*/ 202803 w 379020"/>
                  <a:gd name="connsiteY17" fmla="*/ 518802 h 702720"/>
                  <a:gd name="connsiteX18" fmla="*/ 214265 w 379020"/>
                  <a:gd name="connsiteY18" fmla="*/ 495342 h 702720"/>
                  <a:gd name="connsiteX19" fmla="*/ 217846 w 379020"/>
                  <a:gd name="connsiteY19" fmla="*/ 479762 h 702720"/>
                  <a:gd name="connsiteX20" fmla="*/ 217846 w 379020"/>
                  <a:gd name="connsiteY20" fmla="*/ 291009 h 702720"/>
                  <a:gd name="connsiteX21" fmla="*/ 343204 w 379020"/>
                  <a:gd name="connsiteY21" fmla="*/ 291009 h 702720"/>
                  <a:gd name="connsiteX22" fmla="*/ 379021 w 379020"/>
                  <a:gd name="connsiteY22" fmla="*/ 255193 h 702720"/>
                  <a:gd name="connsiteX23" fmla="*/ 343204 w 379020"/>
                  <a:gd name="connsiteY23" fmla="*/ 219376 h 702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79020" h="702720">
                    <a:moveTo>
                      <a:pt x="130812" y="168875"/>
                    </a:moveTo>
                    <a:cubicBezTo>
                      <a:pt x="177374" y="168875"/>
                      <a:pt x="215160" y="131088"/>
                      <a:pt x="215160" y="84527"/>
                    </a:cubicBezTo>
                    <a:cubicBezTo>
                      <a:pt x="215160" y="37966"/>
                      <a:pt x="177553" y="0"/>
                      <a:pt x="130812" y="0"/>
                    </a:cubicBezTo>
                    <a:cubicBezTo>
                      <a:pt x="84072" y="0"/>
                      <a:pt x="46464" y="37786"/>
                      <a:pt x="46464" y="84348"/>
                    </a:cubicBezTo>
                    <a:cubicBezTo>
                      <a:pt x="46464" y="130909"/>
                      <a:pt x="84251" y="168696"/>
                      <a:pt x="130812" y="168696"/>
                    </a:cubicBezTo>
                    <a:close/>
                    <a:moveTo>
                      <a:pt x="343383" y="219555"/>
                    </a:moveTo>
                    <a:lnTo>
                      <a:pt x="68671" y="219555"/>
                    </a:lnTo>
                    <a:cubicBezTo>
                      <a:pt x="51479" y="219555"/>
                      <a:pt x="36615" y="231912"/>
                      <a:pt x="33391" y="248746"/>
                    </a:cubicBezTo>
                    <a:lnTo>
                      <a:pt x="619" y="424784"/>
                    </a:lnTo>
                    <a:cubicBezTo>
                      <a:pt x="-1172" y="434096"/>
                      <a:pt x="977" y="443767"/>
                      <a:pt x="6350" y="451646"/>
                    </a:cubicBezTo>
                    <a:lnTo>
                      <a:pt x="51300" y="517011"/>
                    </a:lnTo>
                    <a:cubicBezTo>
                      <a:pt x="54881" y="522205"/>
                      <a:pt x="57030" y="528115"/>
                      <a:pt x="57567" y="534382"/>
                    </a:cubicBezTo>
                    <a:lnTo>
                      <a:pt x="68491" y="669769"/>
                    </a:lnTo>
                    <a:cubicBezTo>
                      <a:pt x="69924" y="688393"/>
                      <a:pt x="85504" y="702720"/>
                      <a:pt x="104129" y="702720"/>
                    </a:cubicBezTo>
                    <a:lnTo>
                      <a:pt x="152660" y="702720"/>
                    </a:lnTo>
                    <a:cubicBezTo>
                      <a:pt x="171285" y="702720"/>
                      <a:pt x="186865" y="688393"/>
                      <a:pt x="188298" y="669769"/>
                    </a:cubicBezTo>
                    <a:lnTo>
                      <a:pt x="199401" y="531517"/>
                    </a:lnTo>
                    <a:cubicBezTo>
                      <a:pt x="199759" y="527040"/>
                      <a:pt x="201013" y="522742"/>
                      <a:pt x="202803" y="518802"/>
                    </a:cubicBezTo>
                    <a:lnTo>
                      <a:pt x="214265" y="495342"/>
                    </a:lnTo>
                    <a:cubicBezTo>
                      <a:pt x="216593" y="490507"/>
                      <a:pt x="217846" y="485135"/>
                      <a:pt x="217846" y="479762"/>
                    </a:cubicBezTo>
                    <a:lnTo>
                      <a:pt x="217846" y="291009"/>
                    </a:lnTo>
                    <a:lnTo>
                      <a:pt x="343204" y="291009"/>
                    </a:lnTo>
                    <a:cubicBezTo>
                      <a:pt x="362903" y="291009"/>
                      <a:pt x="379021" y="274892"/>
                      <a:pt x="379021" y="255193"/>
                    </a:cubicBezTo>
                    <a:cubicBezTo>
                      <a:pt x="379021" y="235494"/>
                      <a:pt x="362903" y="219376"/>
                      <a:pt x="343204" y="219376"/>
                    </a:cubicBezTo>
                    <a:close/>
                  </a:path>
                </a:pathLst>
              </a:custGeom>
              <a:solidFill>
                <a:srgbClr val="BB574D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</p:grpSp>
      </p:grpSp>
      <p:grpSp>
        <p:nvGrpSpPr>
          <p:cNvPr id="641" name="그룹 640">
            <a:extLst>
              <a:ext uri="{FF2B5EF4-FFF2-40B4-BE49-F238E27FC236}">
                <a16:creationId xmlns:a16="http://schemas.microsoft.com/office/drawing/2014/main" id="{1DDD10B1-A101-D07D-42CD-06E62AD497A5}"/>
              </a:ext>
            </a:extLst>
          </p:cNvPr>
          <p:cNvGrpSpPr/>
          <p:nvPr/>
        </p:nvGrpSpPr>
        <p:grpSpPr>
          <a:xfrm>
            <a:off x="549591" y="4640446"/>
            <a:ext cx="8044818" cy="1265306"/>
            <a:chOff x="549591" y="4640446"/>
            <a:chExt cx="8044818" cy="1265306"/>
          </a:xfrm>
        </p:grpSpPr>
        <p:grpSp>
          <p:nvGrpSpPr>
            <p:cNvPr id="642" name="그룹 641">
              <a:extLst>
                <a:ext uri="{FF2B5EF4-FFF2-40B4-BE49-F238E27FC236}">
                  <a16:creationId xmlns:a16="http://schemas.microsoft.com/office/drawing/2014/main" id="{80C76A5F-C44F-5E13-FB74-9E6FEA99A342}"/>
                </a:ext>
              </a:extLst>
            </p:cNvPr>
            <p:cNvGrpSpPr/>
            <p:nvPr/>
          </p:nvGrpSpPr>
          <p:grpSpPr>
            <a:xfrm>
              <a:off x="549591" y="4640446"/>
              <a:ext cx="8044818" cy="1265306"/>
              <a:chOff x="827583" y="1652878"/>
              <a:chExt cx="8044818" cy="1265306"/>
            </a:xfrm>
          </p:grpSpPr>
          <p:sp>
            <p:nvSpPr>
              <p:cNvPr id="646" name="자유형: 도형 645">
                <a:extLst>
                  <a:ext uri="{FF2B5EF4-FFF2-40B4-BE49-F238E27FC236}">
                    <a16:creationId xmlns:a16="http://schemas.microsoft.com/office/drawing/2014/main" id="{76DF383F-0133-80BF-CACC-ADEA617AF6F1}"/>
                  </a:ext>
                </a:extLst>
              </p:cNvPr>
              <p:cNvSpPr/>
              <p:nvPr/>
            </p:nvSpPr>
            <p:spPr>
              <a:xfrm>
                <a:off x="827583" y="1652878"/>
                <a:ext cx="7488832" cy="1265306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56935E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647" name="TextBox 646">
                <a:extLst>
                  <a:ext uri="{FF2B5EF4-FFF2-40B4-BE49-F238E27FC236}">
                    <a16:creationId xmlns:a16="http://schemas.microsoft.com/office/drawing/2014/main" id="{506984BD-ACD4-5B04-F39D-6FB5F93851B2}"/>
                  </a:ext>
                </a:extLst>
              </p:cNvPr>
              <p:cNvSpPr txBox="1"/>
              <p:nvPr/>
            </p:nvSpPr>
            <p:spPr>
              <a:xfrm>
                <a:off x="1138940" y="1916201"/>
                <a:ext cx="623568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교과간 </a:t>
                </a:r>
              </a:p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연계와</a:t>
                </a:r>
                <a:endParaRPr kumimoji="0" lang="en-US" altLang="ko-KR" sz="1600" b="1" i="0" u="none" strike="noStrike" kern="1200" cap="none" spc="0" normalizeH="0" baseline="0" noProof="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통합</a:t>
                </a:r>
              </a:p>
            </p:txBody>
          </p:sp>
          <p:sp>
            <p:nvSpPr>
              <p:cNvPr id="648" name="타원 647">
                <a:extLst>
                  <a:ext uri="{FF2B5EF4-FFF2-40B4-BE49-F238E27FC236}">
                    <a16:creationId xmlns:a16="http://schemas.microsoft.com/office/drawing/2014/main" id="{8CA3BE6A-29AB-251A-E097-9209CD50E6BA}"/>
                  </a:ext>
                </a:extLst>
              </p:cNvPr>
              <p:cNvSpPr/>
              <p:nvPr/>
            </p:nvSpPr>
            <p:spPr>
              <a:xfrm>
                <a:off x="900394" y="1735202"/>
                <a:ext cx="1100659" cy="1100658"/>
              </a:xfrm>
              <a:prstGeom prst="ellipse">
                <a:avLst/>
              </a:prstGeom>
              <a:noFill/>
              <a:ln w="25400" cap="flat" cmpd="sng" algn="ctr">
                <a:solidFill>
                  <a:srgbClr val="4B8153"/>
                </a:solidFill>
                <a:prstDash val="sysDot"/>
              </a:ln>
              <a:effectLst/>
            </p:spPr>
            <p:txBody>
              <a:bodyPr rtlCol="0" anchor="ctr"/>
              <a:lstStyle>
                <a:defPPr>
                  <a:defRPr lang="ko-KR"/>
                </a:defPPr>
                <a:lvl1pPr marL="0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1" hangingPunct="1">
                  <a:defRPr sz="2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1043056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649" name="자유형: 도형 648">
                <a:extLst>
                  <a:ext uri="{FF2B5EF4-FFF2-40B4-BE49-F238E27FC236}">
                    <a16:creationId xmlns:a16="http://schemas.microsoft.com/office/drawing/2014/main" id="{70D05D84-2A94-76D5-600B-3C74A71904CE}"/>
                  </a:ext>
                </a:extLst>
              </p:cNvPr>
              <p:cNvSpPr/>
              <p:nvPr/>
            </p:nvSpPr>
            <p:spPr>
              <a:xfrm rot="16200000">
                <a:off x="2376636" y="2149022"/>
                <a:ext cx="1265305" cy="273018"/>
              </a:xfrm>
              <a:custGeom>
                <a:avLst/>
                <a:gdLst>
                  <a:gd name="connsiteX0" fmla="*/ 1265305 w 1265305"/>
                  <a:gd name="connsiteY0" fmla="*/ 182318 h 273018"/>
                  <a:gd name="connsiteX1" fmla="*/ 1265305 w 1265305"/>
                  <a:gd name="connsiteY1" fmla="*/ 273018 h 273018"/>
                  <a:gd name="connsiteX2" fmla="*/ 1082987 w 1265305"/>
                  <a:gd name="connsiteY2" fmla="*/ 90700 h 273018"/>
                  <a:gd name="connsiteX3" fmla="*/ 182318 w 1265305"/>
                  <a:gd name="connsiteY3" fmla="*/ 90700 h 273018"/>
                  <a:gd name="connsiteX4" fmla="*/ 0 w 1265305"/>
                  <a:gd name="connsiteY4" fmla="*/ 273018 h 273018"/>
                  <a:gd name="connsiteX5" fmla="*/ 0 w 1265305"/>
                  <a:gd name="connsiteY5" fmla="*/ 182318 h 273018"/>
                  <a:gd name="connsiteX6" fmla="*/ 182318 w 1265305"/>
                  <a:gd name="connsiteY6" fmla="*/ 0 h 273018"/>
                  <a:gd name="connsiteX7" fmla="*/ 1082987 w 1265305"/>
                  <a:gd name="connsiteY7" fmla="*/ 0 h 273018"/>
                  <a:gd name="connsiteX8" fmla="*/ 1265305 w 1265305"/>
                  <a:gd name="connsiteY8" fmla="*/ 182318 h 273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65305" h="273018">
                    <a:moveTo>
                      <a:pt x="1265305" y="182318"/>
                    </a:moveTo>
                    <a:lnTo>
                      <a:pt x="1265305" y="273018"/>
                    </a:lnTo>
                    <a:cubicBezTo>
                      <a:pt x="1265305" y="172327"/>
                      <a:pt x="1183678" y="90700"/>
                      <a:pt x="1082987" y="90700"/>
                    </a:cubicBezTo>
                    <a:lnTo>
                      <a:pt x="182318" y="90700"/>
                    </a:lnTo>
                    <a:cubicBezTo>
                      <a:pt x="81627" y="90700"/>
                      <a:pt x="0" y="172327"/>
                      <a:pt x="0" y="273018"/>
                    </a:cubicBezTo>
                    <a:lnTo>
                      <a:pt x="0" y="182318"/>
                    </a:lnTo>
                    <a:cubicBezTo>
                      <a:pt x="0" y="81627"/>
                      <a:pt x="81627" y="0"/>
                      <a:pt x="182318" y="0"/>
                    </a:cubicBezTo>
                    <a:lnTo>
                      <a:pt x="1082987" y="0"/>
                    </a:lnTo>
                    <a:cubicBezTo>
                      <a:pt x="1183678" y="0"/>
                      <a:pt x="1265305" y="81627"/>
                      <a:pt x="1265305" y="182318"/>
                    </a:cubicBezTo>
                    <a:close/>
                  </a:path>
                </a:pathLst>
              </a:custGeom>
              <a:solidFill>
                <a:srgbClr val="4B8153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650" name="사각형: 둥근 위쪽 모서리 649">
                <a:extLst>
                  <a:ext uri="{FF2B5EF4-FFF2-40B4-BE49-F238E27FC236}">
                    <a16:creationId xmlns:a16="http://schemas.microsoft.com/office/drawing/2014/main" id="{E308264A-B07B-730C-770F-52D8A4BD9165}"/>
                  </a:ext>
                </a:extLst>
              </p:cNvPr>
              <p:cNvSpPr/>
              <p:nvPr/>
            </p:nvSpPr>
            <p:spPr>
              <a:xfrm rot="16200000">
                <a:off x="5272875" y="-681343"/>
                <a:ext cx="1265305" cy="5933747"/>
              </a:xfrm>
              <a:prstGeom prst="round2SameRect">
                <a:avLst>
                  <a:gd name="adj1" fmla="val 14409"/>
                  <a:gd name="adj2" fmla="val 50000"/>
                </a:avLst>
              </a:prstGeom>
              <a:solidFill>
                <a:srgbClr val="E1ECE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651" name="TextBox 650">
                <a:extLst>
                  <a:ext uri="{FF2B5EF4-FFF2-40B4-BE49-F238E27FC236}">
                    <a16:creationId xmlns:a16="http://schemas.microsoft.com/office/drawing/2014/main" id="{B9CACE76-7F1C-2A18-F00B-DDC9307DA786}"/>
                  </a:ext>
                </a:extLst>
              </p:cNvPr>
              <p:cNvSpPr txBox="1"/>
              <p:nvPr/>
            </p:nvSpPr>
            <p:spPr>
              <a:xfrm>
                <a:off x="3118535" y="2072652"/>
                <a:ext cx="3579506" cy="4257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300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여러 교과에서 배운 내용을 서로 연결하고 통합하여 </a:t>
                </a:r>
                <a:endParaRPr kumimoji="0" lang="en-US" altLang="ko-KR" sz="1300" i="0" u="none" strike="noStrike" kern="1200" cap="none" spc="0" normalizeH="0" baseline="0" noProof="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300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창의적으로 문제를 해결하는 수업 </a:t>
                </a:r>
              </a:p>
            </p:txBody>
          </p:sp>
        </p:grpSp>
        <p:grpSp>
          <p:nvGrpSpPr>
            <p:cNvPr id="643" name="그룹 642">
              <a:extLst>
                <a:ext uri="{FF2B5EF4-FFF2-40B4-BE49-F238E27FC236}">
                  <a16:creationId xmlns:a16="http://schemas.microsoft.com/office/drawing/2014/main" id="{9A1548CE-8F5A-6C71-E985-5B8ADD8A9BEE}"/>
                </a:ext>
              </a:extLst>
            </p:cNvPr>
            <p:cNvGrpSpPr/>
            <p:nvPr/>
          </p:nvGrpSpPr>
          <p:grpSpPr>
            <a:xfrm>
              <a:off x="7571960" y="4957158"/>
              <a:ext cx="669980" cy="583657"/>
              <a:chOff x="7571960" y="4957158"/>
              <a:chExt cx="669980" cy="583657"/>
            </a:xfrm>
          </p:grpSpPr>
          <p:sp>
            <p:nvSpPr>
              <p:cNvPr id="644" name="자유형: 도형 643">
                <a:extLst>
                  <a:ext uri="{FF2B5EF4-FFF2-40B4-BE49-F238E27FC236}">
                    <a16:creationId xmlns:a16="http://schemas.microsoft.com/office/drawing/2014/main" id="{23C4689D-41C1-AA99-B9F7-EF4F56B44CF4}"/>
                  </a:ext>
                </a:extLst>
              </p:cNvPr>
              <p:cNvSpPr/>
              <p:nvPr/>
            </p:nvSpPr>
            <p:spPr>
              <a:xfrm>
                <a:off x="7641144" y="5007135"/>
                <a:ext cx="531451" cy="483863"/>
              </a:xfrm>
              <a:custGeom>
                <a:avLst/>
                <a:gdLst>
                  <a:gd name="connsiteX0" fmla="*/ 256368 w 314902"/>
                  <a:gd name="connsiteY0" fmla="*/ 172690 h 286705"/>
                  <a:gd name="connsiteX1" fmla="*/ 188836 w 314902"/>
                  <a:gd name="connsiteY1" fmla="*/ 225363 h 286705"/>
                  <a:gd name="connsiteX2" fmla="*/ 177120 w 314902"/>
                  <a:gd name="connsiteY2" fmla="*/ 229364 h 286705"/>
                  <a:gd name="connsiteX3" fmla="*/ 128828 w 314902"/>
                  <a:gd name="connsiteY3" fmla="*/ 229364 h 286705"/>
                  <a:gd name="connsiteX4" fmla="*/ 116922 w 314902"/>
                  <a:gd name="connsiteY4" fmla="*/ 217362 h 286705"/>
                  <a:gd name="connsiteX5" fmla="*/ 128828 w 314902"/>
                  <a:gd name="connsiteY5" fmla="*/ 205456 h 286705"/>
                  <a:gd name="connsiteX6" fmla="*/ 169310 w 314902"/>
                  <a:gd name="connsiteY6" fmla="*/ 205456 h 286705"/>
                  <a:gd name="connsiteX7" fmla="*/ 193122 w 314902"/>
                  <a:gd name="connsiteY7" fmla="*/ 181739 h 286705"/>
                  <a:gd name="connsiteX8" fmla="*/ 169310 w 314902"/>
                  <a:gd name="connsiteY8" fmla="*/ 157926 h 286705"/>
                  <a:gd name="connsiteX9" fmla="*/ 76631 w 314902"/>
                  <a:gd name="connsiteY9" fmla="*/ 157926 h 286705"/>
                  <a:gd name="connsiteX10" fmla="*/ 76631 w 314902"/>
                  <a:gd name="connsiteY10" fmla="*/ 157926 h 286705"/>
                  <a:gd name="connsiteX11" fmla="*/ 70345 w 314902"/>
                  <a:gd name="connsiteY11" fmla="*/ 157926 h 286705"/>
                  <a:gd name="connsiteX12" fmla="*/ 35007 w 314902"/>
                  <a:gd name="connsiteY12" fmla="*/ 170023 h 286705"/>
                  <a:gd name="connsiteX13" fmla="*/ 1860 w 314902"/>
                  <a:gd name="connsiteY13" fmla="*/ 195931 h 286705"/>
                  <a:gd name="connsiteX14" fmla="*/ 1003 w 314902"/>
                  <a:gd name="connsiteY14" fmla="*/ 202598 h 286705"/>
                  <a:gd name="connsiteX15" fmla="*/ 65106 w 314902"/>
                  <a:gd name="connsiteY15" fmla="*/ 283942 h 286705"/>
                  <a:gd name="connsiteX16" fmla="*/ 68821 w 314902"/>
                  <a:gd name="connsiteY16" fmla="*/ 285752 h 286705"/>
                  <a:gd name="connsiteX17" fmla="*/ 146545 w 314902"/>
                  <a:gd name="connsiteY17" fmla="*/ 286514 h 286705"/>
                  <a:gd name="connsiteX18" fmla="*/ 168071 w 314902"/>
                  <a:gd name="connsiteY18" fmla="*/ 286704 h 286705"/>
                  <a:gd name="connsiteX19" fmla="*/ 203981 w 314902"/>
                  <a:gd name="connsiteY19" fmla="*/ 274417 h 286705"/>
                  <a:gd name="connsiteX20" fmla="*/ 285705 w 314902"/>
                  <a:gd name="connsiteY20" fmla="*/ 210028 h 286705"/>
                  <a:gd name="connsiteX21" fmla="*/ 289706 w 314902"/>
                  <a:gd name="connsiteY21" fmla="*/ 176500 h 286705"/>
                  <a:gd name="connsiteX22" fmla="*/ 256273 w 314902"/>
                  <a:gd name="connsiteY22" fmla="*/ 172499 h 286705"/>
                  <a:gd name="connsiteX23" fmla="*/ 313804 w 314902"/>
                  <a:gd name="connsiteY23" fmla="*/ 84107 h 286705"/>
                  <a:gd name="connsiteX24" fmla="*/ 249701 w 314902"/>
                  <a:gd name="connsiteY24" fmla="*/ 2764 h 286705"/>
                  <a:gd name="connsiteX25" fmla="*/ 245986 w 314902"/>
                  <a:gd name="connsiteY25" fmla="*/ 954 h 286705"/>
                  <a:gd name="connsiteX26" fmla="*/ 168262 w 314902"/>
                  <a:gd name="connsiteY26" fmla="*/ 192 h 286705"/>
                  <a:gd name="connsiteX27" fmla="*/ 146735 w 314902"/>
                  <a:gd name="connsiteY27" fmla="*/ 2 h 286705"/>
                  <a:gd name="connsiteX28" fmla="*/ 110826 w 314902"/>
                  <a:gd name="connsiteY28" fmla="*/ 12289 h 286705"/>
                  <a:gd name="connsiteX29" fmla="*/ 29102 w 314902"/>
                  <a:gd name="connsiteY29" fmla="*/ 76678 h 286705"/>
                  <a:gd name="connsiteX30" fmla="*/ 25101 w 314902"/>
                  <a:gd name="connsiteY30" fmla="*/ 110206 h 286705"/>
                  <a:gd name="connsiteX31" fmla="*/ 58534 w 314902"/>
                  <a:gd name="connsiteY31" fmla="*/ 114206 h 286705"/>
                  <a:gd name="connsiteX32" fmla="*/ 126066 w 314902"/>
                  <a:gd name="connsiteY32" fmla="*/ 61533 h 286705"/>
                  <a:gd name="connsiteX33" fmla="*/ 137782 w 314902"/>
                  <a:gd name="connsiteY33" fmla="*/ 57533 h 286705"/>
                  <a:gd name="connsiteX34" fmla="*/ 186074 w 314902"/>
                  <a:gd name="connsiteY34" fmla="*/ 57533 h 286705"/>
                  <a:gd name="connsiteX35" fmla="*/ 197980 w 314902"/>
                  <a:gd name="connsiteY35" fmla="*/ 69534 h 286705"/>
                  <a:gd name="connsiteX36" fmla="*/ 186074 w 314902"/>
                  <a:gd name="connsiteY36" fmla="*/ 81440 h 286705"/>
                  <a:gd name="connsiteX37" fmla="*/ 145592 w 314902"/>
                  <a:gd name="connsiteY37" fmla="*/ 81440 h 286705"/>
                  <a:gd name="connsiteX38" fmla="*/ 121780 w 314902"/>
                  <a:gd name="connsiteY38" fmla="*/ 105158 h 286705"/>
                  <a:gd name="connsiteX39" fmla="*/ 145592 w 314902"/>
                  <a:gd name="connsiteY39" fmla="*/ 128970 h 286705"/>
                  <a:gd name="connsiteX40" fmla="*/ 212077 w 314902"/>
                  <a:gd name="connsiteY40" fmla="*/ 128970 h 286705"/>
                  <a:gd name="connsiteX41" fmla="*/ 244557 w 314902"/>
                  <a:gd name="connsiteY41" fmla="*/ 128970 h 286705"/>
                  <a:gd name="connsiteX42" fmla="*/ 279895 w 314902"/>
                  <a:gd name="connsiteY42" fmla="*/ 116873 h 286705"/>
                  <a:gd name="connsiteX43" fmla="*/ 313042 w 314902"/>
                  <a:gd name="connsiteY43" fmla="*/ 90965 h 286705"/>
                  <a:gd name="connsiteX44" fmla="*/ 313899 w 314902"/>
                  <a:gd name="connsiteY44" fmla="*/ 84298 h 286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314902" h="286705">
                    <a:moveTo>
                      <a:pt x="256368" y="172690"/>
                    </a:moveTo>
                    <a:lnTo>
                      <a:pt x="188836" y="225363"/>
                    </a:lnTo>
                    <a:cubicBezTo>
                      <a:pt x="185502" y="227935"/>
                      <a:pt x="181311" y="229364"/>
                      <a:pt x="177120" y="229364"/>
                    </a:cubicBezTo>
                    <a:lnTo>
                      <a:pt x="128828" y="229364"/>
                    </a:lnTo>
                    <a:cubicBezTo>
                      <a:pt x="122256" y="229364"/>
                      <a:pt x="116922" y="223934"/>
                      <a:pt x="116922" y="217362"/>
                    </a:cubicBezTo>
                    <a:cubicBezTo>
                      <a:pt x="116922" y="210790"/>
                      <a:pt x="122256" y="205456"/>
                      <a:pt x="128828" y="205456"/>
                    </a:cubicBezTo>
                    <a:lnTo>
                      <a:pt x="169310" y="205456"/>
                    </a:lnTo>
                    <a:cubicBezTo>
                      <a:pt x="182454" y="205456"/>
                      <a:pt x="193122" y="194883"/>
                      <a:pt x="193122" y="181739"/>
                    </a:cubicBezTo>
                    <a:cubicBezTo>
                      <a:pt x="193122" y="168594"/>
                      <a:pt x="182454" y="157926"/>
                      <a:pt x="169310" y="157926"/>
                    </a:cubicBezTo>
                    <a:lnTo>
                      <a:pt x="76631" y="157926"/>
                    </a:lnTo>
                    <a:cubicBezTo>
                      <a:pt x="76631" y="157926"/>
                      <a:pt x="76631" y="157926"/>
                      <a:pt x="76631" y="157926"/>
                    </a:cubicBezTo>
                    <a:lnTo>
                      <a:pt x="70345" y="157926"/>
                    </a:lnTo>
                    <a:cubicBezTo>
                      <a:pt x="57581" y="157926"/>
                      <a:pt x="45104" y="162212"/>
                      <a:pt x="35007" y="170023"/>
                    </a:cubicBezTo>
                    <a:lnTo>
                      <a:pt x="1860" y="195931"/>
                    </a:lnTo>
                    <a:cubicBezTo>
                      <a:pt x="-235" y="197550"/>
                      <a:pt x="-616" y="200598"/>
                      <a:pt x="1003" y="202598"/>
                    </a:cubicBezTo>
                    <a:lnTo>
                      <a:pt x="65106" y="283942"/>
                    </a:lnTo>
                    <a:cubicBezTo>
                      <a:pt x="65963" y="285085"/>
                      <a:pt x="67392" y="285752"/>
                      <a:pt x="68821" y="285752"/>
                    </a:cubicBezTo>
                    <a:lnTo>
                      <a:pt x="146545" y="286514"/>
                    </a:lnTo>
                    <a:lnTo>
                      <a:pt x="168071" y="286704"/>
                    </a:lnTo>
                    <a:cubicBezTo>
                      <a:pt x="181121" y="286799"/>
                      <a:pt x="193789" y="282513"/>
                      <a:pt x="203981" y="274417"/>
                    </a:cubicBezTo>
                    <a:lnTo>
                      <a:pt x="285705" y="210028"/>
                    </a:lnTo>
                    <a:cubicBezTo>
                      <a:pt x="296087" y="201836"/>
                      <a:pt x="297802" y="186882"/>
                      <a:pt x="289706" y="176500"/>
                    </a:cubicBezTo>
                    <a:cubicBezTo>
                      <a:pt x="281609" y="166213"/>
                      <a:pt x="266655" y="164403"/>
                      <a:pt x="256273" y="172499"/>
                    </a:cubicBezTo>
                    <a:close/>
                    <a:moveTo>
                      <a:pt x="313804" y="84107"/>
                    </a:moveTo>
                    <a:lnTo>
                      <a:pt x="249701" y="2764"/>
                    </a:lnTo>
                    <a:cubicBezTo>
                      <a:pt x="248843" y="1621"/>
                      <a:pt x="247415" y="954"/>
                      <a:pt x="245986" y="954"/>
                    </a:cubicBezTo>
                    <a:lnTo>
                      <a:pt x="168262" y="192"/>
                    </a:lnTo>
                    <a:lnTo>
                      <a:pt x="146735" y="2"/>
                    </a:lnTo>
                    <a:cubicBezTo>
                      <a:pt x="133686" y="-94"/>
                      <a:pt x="121018" y="4193"/>
                      <a:pt x="110826" y="12289"/>
                    </a:cubicBezTo>
                    <a:lnTo>
                      <a:pt x="29102" y="76678"/>
                    </a:lnTo>
                    <a:cubicBezTo>
                      <a:pt x="18719" y="84869"/>
                      <a:pt x="17005" y="99824"/>
                      <a:pt x="25101" y="110206"/>
                    </a:cubicBezTo>
                    <a:cubicBezTo>
                      <a:pt x="33197" y="120493"/>
                      <a:pt x="48152" y="122303"/>
                      <a:pt x="58534" y="114206"/>
                    </a:cubicBezTo>
                    <a:lnTo>
                      <a:pt x="126066" y="61533"/>
                    </a:lnTo>
                    <a:cubicBezTo>
                      <a:pt x="129400" y="58961"/>
                      <a:pt x="133591" y="57533"/>
                      <a:pt x="137782" y="57533"/>
                    </a:cubicBezTo>
                    <a:lnTo>
                      <a:pt x="186074" y="57533"/>
                    </a:lnTo>
                    <a:cubicBezTo>
                      <a:pt x="192646" y="57533"/>
                      <a:pt x="197980" y="62962"/>
                      <a:pt x="197980" y="69534"/>
                    </a:cubicBezTo>
                    <a:cubicBezTo>
                      <a:pt x="197980" y="76106"/>
                      <a:pt x="192646" y="81440"/>
                      <a:pt x="186074" y="81440"/>
                    </a:cubicBezTo>
                    <a:lnTo>
                      <a:pt x="145592" y="81440"/>
                    </a:lnTo>
                    <a:cubicBezTo>
                      <a:pt x="132448" y="81440"/>
                      <a:pt x="121780" y="92013"/>
                      <a:pt x="121780" y="105158"/>
                    </a:cubicBezTo>
                    <a:cubicBezTo>
                      <a:pt x="121780" y="118302"/>
                      <a:pt x="132448" y="128970"/>
                      <a:pt x="145592" y="128970"/>
                    </a:cubicBezTo>
                    <a:lnTo>
                      <a:pt x="212077" y="128970"/>
                    </a:lnTo>
                    <a:cubicBezTo>
                      <a:pt x="212077" y="128970"/>
                      <a:pt x="244557" y="128970"/>
                      <a:pt x="244557" y="128970"/>
                    </a:cubicBezTo>
                    <a:cubicBezTo>
                      <a:pt x="257321" y="128970"/>
                      <a:pt x="269798" y="124684"/>
                      <a:pt x="279895" y="116873"/>
                    </a:cubicBezTo>
                    <a:lnTo>
                      <a:pt x="313042" y="90965"/>
                    </a:lnTo>
                    <a:cubicBezTo>
                      <a:pt x="315137" y="89346"/>
                      <a:pt x="315518" y="86298"/>
                      <a:pt x="313899" y="84298"/>
                    </a:cubicBezTo>
                    <a:close/>
                  </a:path>
                </a:pathLst>
              </a:custGeom>
              <a:solidFill>
                <a:srgbClr val="4B8153">
                  <a:alpha val="5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645" name="자유형: 도형 644">
                <a:extLst>
                  <a:ext uri="{FF2B5EF4-FFF2-40B4-BE49-F238E27FC236}">
                    <a16:creationId xmlns:a16="http://schemas.microsoft.com/office/drawing/2014/main" id="{FE411E71-D54F-7CF2-D863-5CB71AEC8B3E}"/>
                  </a:ext>
                </a:extLst>
              </p:cNvPr>
              <p:cNvSpPr/>
              <p:nvPr/>
            </p:nvSpPr>
            <p:spPr>
              <a:xfrm>
                <a:off x="7571960" y="4957158"/>
                <a:ext cx="669980" cy="583657"/>
              </a:xfrm>
              <a:custGeom>
                <a:avLst/>
                <a:gdLst>
                  <a:gd name="connsiteX0" fmla="*/ 23423 w 396985"/>
                  <a:gd name="connsiteY0" fmla="*/ 246880 h 345836"/>
                  <a:gd name="connsiteX1" fmla="*/ 16756 w 396985"/>
                  <a:gd name="connsiteY1" fmla="*/ 246118 h 345836"/>
                  <a:gd name="connsiteX2" fmla="*/ 1802 w 396985"/>
                  <a:gd name="connsiteY2" fmla="*/ 257929 h 345836"/>
                  <a:gd name="connsiteX3" fmla="*/ 1040 w 396985"/>
                  <a:gd name="connsiteY3" fmla="*/ 264596 h 345836"/>
                  <a:gd name="connsiteX4" fmla="*/ 63619 w 396985"/>
                  <a:gd name="connsiteY4" fmla="*/ 344035 h 345836"/>
                  <a:gd name="connsiteX5" fmla="*/ 70286 w 396985"/>
                  <a:gd name="connsiteY5" fmla="*/ 344797 h 345836"/>
                  <a:gd name="connsiteX6" fmla="*/ 85241 w 396985"/>
                  <a:gd name="connsiteY6" fmla="*/ 332986 h 345836"/>
                  <a:gd name="connsiteX7" fmla="*/ 86003 w 396985"/>
                  <a:gd name="connsiteY7" fmla="*/ 326318 h 345836"/>
                  <a:gd name="connsiteX8" fmla="*/ 23423 w 396985"/>
                  <a:gd name="connsiteY8" fmla="*/ 246880 h 345836"/>
                  <a:gd name="connsiteX9" fmla="*/ 395946 w 396985"/>
                  <a:gd name="connsiteY9" fmla="*/ 81240 h 345836"/>
                  <a:gd name="connsiteX10" fmla="*/ 333367 w 396985"/>
                  <a:gd name="connsiteY10" fmla="*/ 1802 h 345836"/>
                  <a:gd name="connsiteX11" fmla="*/ 326699 w 396985"/>
                  <a:gd name="connsiteY11" fmla="*/ 1040 h 345836"/>
                  <a:gd name="connsiteX12" fmla="*/ 311745 w 396985"/>
                  <a:gd name="connsiteY12" fmla="*/ 12851 h 345836"/>
                  <a:gd name="connsiteX13" fmla="*/ 310983 w 396985"/>
                  <a:gd name="connsiteY13" fmla="*/ 19518 h 345836"/>
                  <a:gd name="connsiteX14" fmla="*/ 373562 w 396985"/>
                  <a:gd name="connsiteY14" fmla="*/ 98957 h 345836"/>
                  <a:gd name="connsiteX15" fmla="*/ 380230 w 396985"/>
                  <a:gd name="connsiteY15" fmla="*/ 99719 h 345836"/>
                  <a:gd name="connsiteX16" fmla="*/ 395184 w 396985"/>
                  <a:gd name="connsiteY16" fmla="*/ 87908 h 345836"/>
                  <a:gd name="connsiteX17" fmla="*/ 395946 w 396985"/>
                  <a:gd name="connsiteY17" fmla="*/ 81240 h 345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6985" h="345836">
                    <a:moveTo>
                      <a:pt x="23423" y="246880"/>
                    </a:moveTo>
                    <a:cubicBezTo>
                      <a:pt x="21804" y="244784"/>
                      <a:pt x="18756" y="244499"/>
                      <a:pt x="16756" y="246118"/>
                    </a:cubicBezTo>
                    <a:lnTo>
                      <a:pt x="1802" y="257929"/>
                    </a:lnTo>
                    <a:cubicBezTo>
                      <a:pt x="-294" y="259548"/>
                      <a:pt x="-580" y="262596"/>
                      <a:pt x="1040" y="264596"/>
                    </a:cubicBezTo>
                    <a:lnTo>
                      <a:pt x="63619" y="344035"/>
                    </a:lnTo>
                    <a:cubicBezTo>
                      <a:pt x="65238" y="346130"/>
                      <a:pt x="68286" y="346416"/>
                      <a:pt x="70286" y="344797"/>
                    </a:cubicBezTo>
                    <a:lnTo>
                      <a:pt x="85241" y="332986"/>
                    </a:lnTo>
                    <a:cubicBezTo>
                      <a:pt x="87336" y="331367"/>
                      <a:pt x="87622" y="328319"/>
                      <a:pt x="86003" y="326318"/>
                    </a:cubicBezTo>
                    <a:lnTo>
                      <a:pt x="23423" y="246880"/>
                    </a:lnTo>
                    <a:close/>
                    <a:moveTo>
                      <a:pt x="395946" y="81240"/>
                    </a:moveTo>
                    <a:lnTo>
                      <a:pt x="333367" y="1802"/>
                    </a:lnTo>
                    <a:cubicBezTo>
                      <a:pt x="331748" y="-294"/>
                      <a:pt x="328700" y="-580"/>
                      <a:pt x="326699" y="1040"/>
                    </a:cubicBezTo>
                    <a:lnTo>
                      <a:pt x="311745" y="12851"/>
                    </a:lnTo>
                    <a:cubicBezTo>
                      <a:pt x="309650" y="14470"/>
                      <a:pt x="309364" y="17518"/>
                      <a:pt x="310983" y="19518"/>
                    </a:cubicBezTo>
                    <a:lnTo>
                      <a:pt x="373562" y="98957"/>
                    </a:lnTo>
                    <a:cubicBezTo>
                      <a:pt x="375182" y="101052"/>
                      <a:pt x="378230" y="101338"/>
                      <a:pt x="380230" y="99719"/>
                    </a:cubicBezTo>
                    <a:lnTo>
                      <a:pt x="395184" y="87908"/>
                    </a:lnTo>
                    <a:cubicBezTo>
                      <a:pt x="397280" y="86288"/>
                      <a:pt x="397565" y="83240"/>
                      <a:pt x="395946" y="81240"/>
                    </a:cubicBezTo>
                    <a:close/>
                  </a:path>
                </a:pathLst>
              </a:custGeom>
              <a:solidFill>
                <a:srgbClr val="56935E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7B6A66-9F0D-5547-7C05-ED7212A4ED8B}"/>
              </a:ext>
            </a:extLst>
          </p:cNvPr>
          <p:cNvSpPr txBox="1"/>
          <p:nvPr/>
        </p:nvSpPr>
        <p:spPr>
          <a:xfrm>
            <a:off x="1155752" y="551516"/>
            <a:ext cx="4618252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깊이 있는 학습을 강조한 수업 사례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E20E7B-E94C-53A3-AF4F-F247F1CA0575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03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B23DC9-EEB6-22E9-C9AD-849E9551B603}"/>
              </a:ext>
            </a:extLst>
          </p:cNvPr>
          <p:cNvSpPr txBox="1"/>
          <p:nvPr/>
        </p:nvSpPr>
        <p:spPr>
          <a:xfrm>
            <a:off x="1168452" y="361860"/>
            <a:ext cx="220413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Ⅲ.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교육과정 및 수업 사례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85E4434-AD4B-0134-C307-E7651019C3EA}"/>
              </a:ext>
            </a:extLst>
          </p:cNvPr>
          <p:cNvGrpSpPr/>
          <p:nvPr/>
        </p:nvGrpSpPr>
        <p:grpSpPr>
          <a:xfrm>
            <a:off x="422884" y="1235544"/>
            <a:ext cx="1150647" cy="276999"/>
            <a:chOff x="425187" y="1397180"/>
            <a:chExt cx="1150647" cy="27699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68497C7-89BD-1588-F79D-4FB7E1C6DDC8}"/>
                </a:ext>
              </a:extLst>
            </p:cNvPr>
            <p:cNvSpPr txBox="1"/>
            <p:nvPr/>
          </p:nvSpPr>
          <p:spPr>
            <a:xfrm>
              <a:off x="724639" y="1397180"/>
              <a:ext cx="85119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가정영역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85A564DA-6819-97EB-3AE9-38424CCD437F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CC2E19D8-A6D0-DFC3-FCBC-337BA0301EB1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DD3BDF94-1E09-79C4-86BA-F15C6674C6A0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3B1FD36-CC4D-395C-53D7-74A0FC77F6E9}"/>
              </a:ext>
            </a:extLst>
          </p:cNvPr>
          <p:cNvGrpSpPr/>
          <p:nvPr/>
        </p:nvGrpSpPr>
        <p:grpSpPr>
          <a:xfrm>
            <a:off x="470016" y="1623849"/>
            <a:ext cx="8205672" cy="345362"/>
            <a:chOff x="470016" y="1623849"/>
            <a:chExt cx="8205672" cy="345362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B0542478-34FC-820E-12BF-4267D053A2F3}"/>
                </a:ext>
              </a:extLst>
            </p:cNvPr>
            <p:cNvGrpSpPr/>
            <p:nvPr/>
          </p:nvGrpSpPr>
          <p:grpSpPr>
            <a:xfrm>
              <a:off x="470016" y="1623849"/>
              <a:ext cx="8205672" cy="345362"/>
              <a:chOff x="1907704" y="2081387"/>
              <a:chExt cx="9700800" cy="408289"/>
            </a:xfrm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A0215100-25F9-E0DD-4354-59A0ACF17534}"/>
                  </a:ext>
                </a:extLst>
              </p:cNvPr>
              <p:cNvSpPr/>
              <p:nvPr/>
            </p:nvSpPr>
            <p:spPr>
              <a:xfrm>
                <a:off x="3138045" y="2081387"/>
                <a:ext cx="8470459" cy="408289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938BC177-0015-95F7-A556-33F1E5AF1AB8}"/>
                  </a:ext>
                </a:extLst>
              </p:cNvPr>
              <p:cNvSpPr/>
              <p:nvPr/>
            </p:nvSpPr>
            <p:spPr>
              <a:xfrm>
                <a:off x="1907704" y="2081387"/>
                <a:ext cx="2416491" cy="408289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C995239-5B9A-7DFA-F33C-C619A13E8C7B}"/>
                  </a:ext>
                </a:extLst>
              </p:cNvPr>
              <p:cNvSpPr txBox="1"/>
              <p:nvPr/>
            </p:nvSpPr>
            <p:spPr>
              <a:xfrm>
                <a:off x="2665282" y="2139990"/>
                <a:ext cx="5715564" cy="291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sz="1600" dirty="0">
                    <a:solidFill>
                      <a:schemeClr val="bg1"/>
                    </a:solidFill>
                  </a:rPr>
                  <a:t>교과간 통합으로 깊이 있는 학습을 강조한 가정과 수업 사례</a:t>
                </a:r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28E4A1C2-A610-89EB-179D-A2E90DD5ABB3}"/>
                </a:ext>
              </a:extLst>
            </p:cNvPr>
            <p:cNvGrpSpPr/>
            <p:nvPr/>
          </p:nvGrpSpPr>
          <p:grpSpPr>
            <a:xfrm>
              <a:off x="531729" y="1687258"/>
              <a:ext cx="224674" cy="218543"/>
              <a:chOff x="7585243" y="1954648"/>
              <a:chExt cx="680334" cy="661766"/>
            </a:xfrm>
            <a:solidFill>
              <a:schemeClr val="bg1"/>
            </a:solidFill>
          </p:grpSpPr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0912896A-5540-2E62-D6F5-33365E3EB44F}"/>
                  </a:ext>
                </a:extLst>
              </p:cNvPr>
              <p:cNvSpPr/>
              <p:nvPr/>
            </p:nvSpPr>
            <p:spPr>
              <a:xfrm>
                <a:off x="7668656" y="2295373"/>
                <a:ext cx="596921" cy="260898"/>
              </a:xfrm>
              <a:custGeom>
                <a:avLst/>
                <a:gdLst>
                  <a:gd name="connsiteX0" fmla="*/ 586066 w 596921"/>
                  <a:gd name="connsiteY0" fmla="*/ 37601 h 260898"/>
                  <a:gd name="connsiteX1" fmla="*/ 518384 w 596921"/>
                  <a:gd name="connsiteY1" fmla="*/ 29503 h 260898"/>
                  <a:gd name="connsiteX2" fmla="*/ 381862 w 596921"/>
                  <a:gd name="connsiteY2" fmla="*/ 136522 h 260898"/>
                  <a:gd name="connsiteX3" fmla="*/ 358145 w 596921"/>
                  <a:gd name="connsiteY3" fmla="*/ 144813 h 260898"/>
                  <a:gd name="connsiteX4" fmla="*/ 269444 w 596921"/>
                  <a:gd name="connsiteY4" fmla="*/ 144813 h 260898"/>
                  <a:gd name="connsiteX5" fmla="*/ 260381 w 596921"/>
                  <a:gd name="connsiteY5" fmla="*/ 144813 h 260898"/>
                  <a:gd name="connsiteX6" fmla="*/ 236278 w 596921"/>
                  <a:gd name="connsiteY6" fmla="*/ 120710 h 260898"/>
                  <a:gd name="connsiteX7" fmla="*/ 260381 w 596921"/>
                  <a:gd name="connsiteY7" fmla="*/ 96606 h 260898"/>
                  <a:gd name="connsiteX8" fmla="*/ 342333 w 596921"/>
                  <a:gd name="connsiteY8" fmla="*/ 96606 h 260898"/>
                  <a:gd name="connsiteX9" fmla="*/ 390540 w 596921"/>
                  <a:gd name="connsiteY9" fmla="*/ 48207 h 260898"/>
                  <a:gd name="connsiteX10" fmla="*/ 342333 w 596921"/>
                  <a:gd name="connsiteY10" fmla="*/ 0 h 260898"/>
                  <a:gd name="connsiteX11" fmla="*/ 154712 w 596921"/>
                  <a:gd name="connsiteY11" fmla="*/ 0 h 260898"/>
                  <a:gd name="connsiteX12" fmla="*/ 141986 w 596921"/>
                  <a:gd name="connsiteY12" fmla="*/ 193 h 260898"/>
                  <a:gd name="connsiteX13" fmla="*/ 70639 w 596921"/>
                  <a:gd name="connsiteY13" fmla="*/ 24875 h 260898"/>
                  <a:gd name="connsiteX14" fmla="*/ 3728 w 596921"/>
                  <a:gd name="connsiteY14" fmla="*/ 77516 h 260898"/>
                  <a:gd name="connsiteX15" fmla="*/ 2186 w 596921"/>
                  <a:gd name="connsiteY15" fmla="*/ 91014 h 260898"/>
                  <a:gd name="connsiteX16" fmla="*/ 132151 w 596921"/>
                  <a:gd name="connsiteY16" fmla="*/ 255496 h 260898"/>
                  <a:gd name="connsiteX17" fmla="*/ 139672 w 596921"/>
                  <a:gd name="connsiteY17" fmla="*/ 259160 h 260898"/>
                  <a:gd name="connsiteX18" fmla="*/ 297019 w 596921"/>
                  <a:gd name="connsiteY18" fmla="*/ 260509 h 260898"/>
                  <a:gd name="connsiteX19" fmla="*/ 340597 w 596921"/>
                  <a:gd name="connsiteY19" fmla="*/ 260895 h 260898"/>
                  <a:gd name="connsiteX20" fmla="*/ 413293 w 596921"/>
                  <a:gd name="connsiteY20" fmla="*/ 236020 h 260898"/>
                  <a:gd name="connsiteX21" fmla="*/ 578546 w 596921"/>
                  <a:gd name="connsiteY21" fmla="*/ 105476 h 260898"/>
                  <a:gd name="connsiteX22" fmla="*/ 586452 w 596921"/>
                  <a:gd name="connsiteY22" fmla="*/ 37601 h 260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96921" h="260898">
                    <a:moveTo>
                      <a:pt x="586066" y="37601"/>
                    </a:moveTo>
                    <a:cubicBezTo>
                      <a:pt x="569483" y="16776"/>
                      <a:pt x="539402" y="13112"/>
                      <a:pt x="518384" y="29503"/>
                    </a:cubicBezTo>
                    <a:lnTo>
                      <a:pt x="381862" y="136522"/>
                    </a:lnTo>
                    <a:cubicBezTo>
                      <a:pt x="375114" y="141921"/>
                      <a:pt x="366822" y="144813"/>
                      <a:pt x="358145" y="144813"/>
                    </a:cubicBezTo>
                    <a:lnTo>
                      <a:pt x="269444" y="144813"/>
                    </a:lnTo>
                    <a:cubicBezTo>
                      <a:pt x="269444" y="144813"/>
                      <a:pt x="260381" y="144813"/>
                      <a:pt x="260381" y="144813"/>
                    </a:cubicBezTo>
                    <a:cubicBezTo>
                      <a:pt x="247076" y="144813"/>
                      <a:pt x="236278" y="134015"/>
                      <a:pt x="236278" y="120710"/>
                    </a:cubicBezTo>
                    <a:cubicBezTo>
                      <a:pt x="236278" y="107405"/>
                      <a:pt x="247076" y="96606"/>
                      <a:pt x="260381" y="96606"/>
                    </a:cubicBezTo>
                    <a:lnTo>
                      <a:pt x="342333" y="96606"/>
                    </a:lnTo>
                    <a:cubicBezTo>
                      <a:pt x="368943" y="96606"/>
                      <a:pt x="390540" y="74817"/>
                      <a:pt x="390540" y="48207"/>
                    </a:cubicBezTo>
                    <a:cubicBezTo>
                      <a:pt x="390540" y="21597"/>
                      <a:pt x="368943" y="0"/>
                      <a:pt x="342333" y="0"/>
                    </a:cubicBezTo>
                    <a:lnTo>
                      <a:pt x="154712" y="0"/>
                    </a:lnTo>
                    <a:cubicBezTo>
                      <a:pt x="154712" y="0"/>
                      <a:pt x="141986" y="193"/>
                      <a:pt x="141986" y="193"/>
                    </a:cubicBezTo>
                    <a:cubicBezTo>
                      <a:pt x="116147" y="193"/>
                      <a:pt x="90886" y="8870"/>
                      <a:pt x="70639" y="24875"/>
                    </a:cubicBezTo>
                    <a:lnTo>
                      <a:pt x="3728" y="77516"/>
                    </a:lnTo>
                    <a:cubicBezTo>
                      <a:pt x="-514" y="80795"/>
                      <a:pt x="-1285" y="86965"/>
                      <a:pt x="2186" y="91014"/>
                    </a:cubicBezTo>
                    <a:lnTo>
                      <a:pt x="132151" y="255496"/>
                    </a:lnTo>
                    <a:cubicBezTo>
                      <a:pt x="133887" y="257810"/>
                      <a:pt x="136779" y="259160"/>
                      <a:pt x="139672" y="259160"/>
                    </a:cubicBezTo>
                    <a:lnTo>
                      <a:pt x="297019" y="260509"/>
                    </a:lnTo>
                    <a:lnTo>
                      <a:pt x="340597" y="260895"/>
                    </a:lnTo>
                    <a:cubicBezTo>
                      <a:pt x="367015" y="261088"/>
                      <a:pt x="392661" y="252411"/>
                      <a:pt x="413293" y="236020"/>
                    </a:cubicBezTo>
                    <a:lnTo>
                      <a:pt x="578546" y="105476"/>
                    </a:lnTo>
                    <a:cubicBezTo>
                      <a:pt x="599564" y="88893"/>
                      <a:pt x="603035" y="58619"/>
                      <a:pt x="586452" y="3760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B16CC25C-8D63-D199-4A1C-0F6D5C9FE8B5}"/>
                  </a:ext>
                </a:extLst>
              </p:cNvPr>
              <p:cNvSpPr/>
              <p:nvPr/>
            </p:nvSpPr>
            <p:spPr>
              <a:xfrm>
                <a:off x="7585243" y="1954648"/>
                <a:ext cx="573065" cy="661766"/>
              </a:xfrm>
              <a:custGeom>
                <a:avLst/>
                <a:gdLst>
                  <a:gd name="connsiteX0" fmla="*/ 47419 w 573065"/>
                  <a:gd name="connsiteY0" fmla="*/ 461628 h 661766"/>
                  <a:gd name="connsiteX1" fmla="*/ 33921 w 573065"/>
                  <a:gd name="connsiteY1" fmla="*/ 460085 h 661766"/>
                  <a:gd name="connsiteX2" fmla="*/ 3647 w 573065"/>
                  <a:gd name="connsiteY2" fmla="*/ 483996 h 661766"/>
                  <a:gd name="connsiteX3" fmla="*/ 2105 w 573065"/>
                  <a:gd name="connsiteY3" fmla="*/ 497494 h 661766"/>
                  <a:gd name="connsiteX4" fmla="*/ 128985 w 573065"/>
                  <a:gd name="connsiteY4" fmla="*/ 658119 h 661766"/>
                  <a:gd name="connsiteX5" fmla="*/ 142483 w 573065"/>
                  <a:gd name="connsiteY5" fmla="*/ 659661 h 661766"/>
                  <a:gd name="connsiteX6" fmla="*/ 172757 w 573065"/>
                  <a:gd name="connsiteY6" fmla="*/ 635751 h 661766"/>
                  <a:gd name="connsiteX7" fmla="*/ 174299 w 573065"/>
                  <a:gd name="connsiteY7" fmla="*/ 622253 h 661766"/>
                  <a:gd name="connsiteX8" fmla="*/ 47419 w 573065"/>
                  <a:gd name="connsiteY8" fmla="*/ 461628 h 661766"/>
                  <a:gd name="connsiteX9" fmla="*/ 544142 w 573065"/>
                  <a:gd name="connsiteY9" fmla="*/ 0 h 661766"/>
                  <a:gd name="connsiteX10" fmla="*/ 399714 w 573065"/>
                  <a:gd name="connsiteY10" fmla="*/ 139800 h 661766"/>
                  <a:gd name="connsiteX11" fmla="*/ 399522 w 573065"/>
                  <a:gd name="connsiteY11" fmla="*/ 139800 h 661766"/>
                  <a:gd name="connsiteX12" fmla="*/ 399329 w 573065"/>
                  <a:gd name="connsiteY12" fmla="*/ 139800 h 661766"/>
                  <a:gd name="connsiteX13" fmla="*/ 254901 w 573065"/>
                  <a:gd name="connsiteY13" fmla="*/ 0 h 661766"/>
                  <a:gd name="connsiteX14" fmla="*/ 225977 w 573065"/>
                  <a:gd name="connsiteY14" fmla="*/ 0 h 661766"/>
                  <a:gd name="connsiteX15" fmla="*/ 225977 w 573065"/>
                  <a:gd name="connsiteY15" fmla="*/ 28924 h 661766"/>
                  <a:gd name="connsiteX16" fmla="*/ 370597 w 573065"/>
                  <a:gd name="connsiteY16" fmla="*/ 173544 h 661766"/>
                  <a:gd name="connsiteX17" fmla="*/ 375418 w 573065"/>
                  <a:gd name="connsiteY17" fmla="*/ 173544 h 661766"/>
                  <a:gd name="connsiteX18" fmla="*/ 375418 w 573065"/>
                  <a:gd name="connsiteY18" fmla="*/ 260317 h 661766"/>
                  <a:gd name="connsiteX19" fmla="*/ 399522 w 573065"/>
                  <a:gd name="connsiteY19" fmla="*/ 284420 h 661766"/>
                  <a:gd name="connsiteX20" fmla="*/ 423625 w 573065"/>
                  <a:gd name="connsiteY20" fmla="*/ 260317 h 661766"/>
                  <a:gd name="connsiteX21" fmla="*/ 423625 w 573065"/>
                  <a:gd name="connsiteY21" fmla="*/ 173544 h 661766"/>
                  <a:gd name="connsiteX22" fmla="*/ 428446 w 573065"/>
                  <a:gd name="connsiteY22" fmla="*/ 173544 h 661766"/>
                  <a:gd name="connsiteX23" fmla="*/ 573066 w 573065"/>
                  <a:gd name="connsiteY23" fmla="*/ 28924 h 661766"/>
                  <a:gd name="connsiteX24" fmla="*/ 573066 w 573065"/>
                  <a:gd name="connsiteY24" fmla="*/ 0 h 661766"/>
                  <a:gd name="connsiteX25" fmla="*/ 544142 w 573065"/>
                  <a:gd name="connsiteY25" fmla="*/ 0 h 661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73065" h="661766">
                    <a:moveTo>
                      <a:pt x="47419" y="461628"/>
                    </a:moveTo>
                    <a:cubicBezTo>
                      <a:pt x="44141" y="457386"/>
                      <a:pt x="37971" y="456807"/>
                      <a:pt x="33921" y="460085"/>
                    </a:cubicBezTo>
                    <a:lnTo>
                      <a:pt x="3647" y="483996"/>
                    </a:lnTo>
                    <a:cubicBezTo>
                      <a:pt x="-595" y="487274"/>
                      <a:pt x="-1173" y="493444"/>
                      <a:pt x="2105" y="497494"/>
                    </a:cubicBezTo>
                    <a:lnTo>
                      <a:pt x="128985" y="658119"/>
                    </a:lnTo>
                    <a:cubicBezTo>
                      <a:pt x="132263" y="662361"/>
                      <a:pt x="138434" y="662939"/>
                      <a:pt x="142483" y="659661"/>
                    </a:cubicBezTo>
                    <a:lnTo>
                      <a:pt x="172757" y="635751"/>
                    </a:lnTo>
                    <a:cubicBezTo>
                      <a:pt x="176999" y="632473"/>
                      <a:pt x="177578" y="626302"/>
                      <a:pt x="174299" y="622253"/>
                    </a:cubicBezTo>
                    <a:lnTo>
                      <a:pt x="47419" y="461628"/>
                    </a:lnTo>
                    <a:close/>
                    <a:moveTo>
                      <a:pt x="544142" y="0"/>
                    </a:moveTo>
                    <a:cubicBezTo>
                      <a:pt x="465854" y="0"/>
                      <a:pt x="402221" y="62283"/>
                      <a:pt x="399714" y="139800"/>
                    </a:cubicBezTo>
                    <a:cubicBezTo>
                      <a:pt x="399714" y="139800"/>
                      <a:pt x="399714" y="139800"/>
                      <a:pt x="399522" y="139800"/>
                    </a:cubicBezTo>
                    <a:cubicBezTo>
                      <a:pt x="399329" y="139800"/>
                      <a:pt x="399522" y="139800"/>
                      <a:pt x="399329" y="139800"/>
                    </a:cubicBezTo>
                    <a:cubicBezTo>
                      <a:pt x="396822" y="62090"/>
                      <a:pt x="333189" y="0"/>
                      <a:pt x="254901" y="0"/>
                    </a:cubicBezTo>
                    <a:lnTo>
                      <a:pt x="225977" y="0"/>
                    </a:lnTo>
                    <a:lnTo>
                      <a:pt x="225977" y="28924"/>
                    </a:lnTo>
                    <a:cubicBezTo>
                      <a:pt x="225977" y="108754"/>
                      <a:pt x="290767" y="173544"/>
                      <a:pt x="370597" y="173544"/>
                    </a:cubicBezTo>
                    <a:lnTo>
                      <a:pt x="375418" y="173544"/>
                    </a:lnTo>
                    <a:lnTo>
                      <a:pt x="375418" y="260317"/>
                    </a:lnTo>
                    <a:cubicBezTo>
                      <a:pt x="375418" y="273622"/>
                      <a:pt x="386217" y="284420"/>
                      <a:pt x="399522" y="284420"/>
                    </a:cubicBezTo>
                    <a:cubicBezTo>
                      <a:pt x="412827" y="284420"/>
                      <a:pt x="423625" y="273622"/>
                      <a:pt x="423625" y="260317"/>
                    </a:cubicBezTo>
                    <a:lnTo>
                      <a:pt x="423625" y="173544"/>
                    </a:lnTo>
                    <a:lnTo>
                      <a:pt x="428446" y="173544"/>
                    </a:lnTo>
                    <a:cubicBezTo>
                      <a:pt x="508276" y="173544"/>
                      <a:pt x="573066" y="108754"/>
                      <a:pt x="573066" y="28924"/>
                    </a:cubicBezTo>
                    <a:lnTo>
                      <a:pt x="573066" y="0"/>
                    </a:lnTo>
                    <a:lnTo>
                      <a:pt x="5441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07" name="그룹 706">
            <a:extLst>
              <a:ext uri="{FF2B5EF4-FFF2-40B4-BE49-F238E27FC236}">
                <a16:creationId xmlns:a16="http://schemas.microsoft.com/office/drawing/2014/main" id="{0A3716A2-4CC6-7C63-B7F6-ED22EC8E44C5}"/>
              </a:ext>
            </a:extLst>
          </p:cNvPr>
          <p:cNvGrpSpPr/>
          <p:nvPr/>
        </p:nvGrpSpPr>
        <p:grpSpPr>
          <a:xfrm>
            <a:off x="468313" y="2091195"/>
            <a:ext cx="8207373" cy="4074656"/>
            <a:chOff x="468313" y="2091195"/>
            <a:chExt cx="8207373" cy="4074656"/>
          </a:xfrm>
        </p:grpSpPr>
        <p:grpSp>
          <p:nvGrpSpPr>
            <p:cNvPr id="722" name="그룹 721">
              <a:extLst>
                <a:ext uri="{FF2B5EF4-FFF2-40B4-BE49-F238E27FC236}">
                  <a16:creationId xmlns:a16="http://schemas.microsoft.com/office/drawing/2014/main" id="{FAE74FE1-1C07-344B-1963-143B31ACD986}"/>
                </a:ext>
              </a:extLst>
            </p:cNvPr>
            <p:cNvGrpSpPr/>
            <p:nvPr/>
          </p:nvGrpSpPr>
          <p:grpSpPr>
            <a:xfrm>
              <a:off x="468313" y="2091195"/>
              <a:ext cx="8207373" cy="4074656"/>
              <a:chOff x="468313" y="2091195"/>
              <a:chExt cx="8207373" cy="4074656"/>
            </a:xfrm>
          </p:grpSpPr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52A751D2-2337-6FB0-D916-C562979ED622}"/>
                  </a:ext>
                </a:extLst>
              </p:cNvPr>
              <p:cNvSpPr/>
              <p:nvPr/>
            </p:nvSpPr>
            <p:spPr>
              <a:xfrm>
                <a:off x="468313" y="2091195"/>
                <a:ext cx="3457688" cy="4074656"/>
              </a:xfrm>
              <a:prstGeom prst="roundRect">
                <a:avLst>
                  <a:gd name="adj" fmla="val 3875"/>
                </a:avLst>
              </a:prstGeom>
              <a:solidFill>
                <a:srgbClr val="E6E6E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9" name="사각형: 둥근 모서리 18">
                <a:extLst>
                  <a:ext uri="{FF2B5EF4-FFF2-40B4-BE49-F238E27FC236}">
                    <a16:creationId xmlns:a16="http://schemas.microsoft.com/office/drawing/2014/main" id="{384FC61F-9C3A-AD0F-4F9B-2F8AB031B0EB}"/>
                  </a:ext>
                </a:extLst>
              </p:cNvPr>
              <p:cNvSpPr/>
              <p:nvPr/>
            </p:nvSpPr>
            <p:spPr>
              <a:xfrm>
                <a:off x="4000841" y="2091195"/>
                <a:ext cx="4674845" cy="4074656"/>
              </a:xfrm>
              <a:prstGeom prst="roundRect">
                <a:avLst>
                  <a:gd name="adj" fmla="val 2908"/>
                </a:avLst>
              </a:pr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705" name="그룹 704">
                <a:extLst>
                  <a:ext uri="{FF2B5EF4-FFF2-40B4-BE49-F238E27FC236}">
                    <a16:creationId xmlns:a16="http://schemas.microsoft.com/office/drawing/2014/main" id="{B30FD721-708B-0A33-FE19-040D9247F530}"/>
                  </a:ext>
                </a:extLst>
              </p:cNvPr>
              <p:cNvGrpSpPr/>
              <p:nvPr/>
            </p:nvGrpSpPr>
            <p:grpSpPr>
              <a:xfrm>
                <a:off x="3753308" y="2287028"/>
                <a:ext cx="420225" cy="3682990"/>
                <a:chOff x="3753308" y="2287028"/>
                <a:chExt cx="420225" cy="3682990"/>
              </a:xfrm>
            </p:grpSpPr>
            <p:grpSp>
              <p:nvGrpSpPr>
                <p:cNvPr id="20" name="그룹 19">
                  <a:extLst>
                    <a:ext uri="{FF2B5EF4-FFF2-40B4-BE49-F238E27FC236}">
                      <a16:creationId xmlns:a16="http://schemas.microsoft.com/office/drawing/2014/main" id="{A59AD8B6-CB4B-595C-37B9-FEA6D15B1113}"/>
                    </a:ext>
                  </a:extLst>
                </p:cNvPr>
                <p:cNvGrpSpPr/>
                <p:nvPr/>
              </p:nvGrpSpPr>
              <p:grpSpPr>
                <a:xfrm>
                  <a:off x="3753308" y="2287028"/>
                  <a:ext cx="420225" cy="3682990"/>
                  <a:chOff x="3782159" y="2414081"/>
                  <a:chExt cx="406460" cy="3562350"/>
                </a:xfrm>
              </p:grpSpPr>
              <p:grpSp>
                <p:nvGrpSpPr>
                  <p:cNvPr id="21" name="그룹 20">
                    <a:extLst>
                      <a:ext uri="{FF2B5EF4-FFF2-40B4-BE49-F238E27FC236}">
                        <a16:creationId xmlns:a16="http://schemas.microsoft.com/office/drawing/2014/main" id="{B122AABE-45ED-39E1-3F56-0AD2F6785D46}"/>
                      </a:ext>
                    </a:extLst>
                  </p:cNvPr>
                  <p:cNvGrpSpPr/>
                  <p:nvPr/>
                </p:nvGrpSpPr>
                <p:grpSpPr>
                  <a:xfrm>
                    <a:off x="4055269" y="2414081"/>
                    <a:ext cx="133350" cy="3562350"/>
                    <a:chOff x="3609975" y="2356931"/>
                    <a:chExt cx="133350" cy="3562350"/>
                  </a:xfrm>
                  <a:solidFill>
                    <a:schemeClr val="bg1"/>
                  </a:solidFill>
                </p:grpSpPr>
                <p:sp>
                  <p:nvSpPr>
                    <p:cNvPr id="50" name="타원 49">
                      <a:extLst>
                        <a:ext uri="{FF2B5EF4-FFF2-40B4-BE49-F238E27FC236}">
                          <a16:creationId xmlns:a16="http://schemas.microsoft.com/office/drawing/2014/main" id="{05E5C45F-5E17-4CB6-CF2E-818AB7DA54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235693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1" name="타원 50">
                      <a:extLst>
                        <a:ext uri="{FF2B5EF4-FFF2-40B4-BE49-F238E27FC236}">
                          <a16:creationId xmlns:a16="http://schemas.microsoft.com/office/drawing/2014/main" id="{8F581D0E-5CA6-A07F-B8D3-A57D4D295E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264268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2" name="타원 51">
                      <a:extLst>
                        <a:ext uri="{FF2B5EF4-FFF2-40B4-BE49-F238E27FC236}">
                          <a16:creationId xmlns:a16="http://schemas.microsoft.com/office/drawing/2014/main" id="{621F23EF-5D47-2F9F-2BEA-DE38EE090F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292843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3" name="타원 52">
                      <a:extLst>
                        <a:ext uri="{FF2B5EF4-FFF2-40B4-BE49-F238E27FC236}">
                          <a16:creationId xmlns:a16="http://schemas.microsoft.com/office/drawing/2014/main" id="{5A0ECC2D-3393-835B-D53B-6517A02121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321418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4" name="타원 53">
                      <a:extLst>
                        <a:ext uri="{FF2B5EF4-FFF2-40B4-BE49-F238E27FC236}">
                          <a16:creationId xmlns:a16="http://schemas.microsoft.com/office/drawing/2014/main" id="{A6834AE8-6B51-BD96-ADC9-E9F0FB2F4D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349993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5" name="타원 54">
                      <a:extLst>
                        <a:ext uri="{FF2B5EF4-FFF2-40B4-BE49-F238E27FC236}">
                          <a16:creationId xmlns:a16="http://schemas.microsoft.com/office/drawing/2014/main" id="{EB0C788C-3191-0325-63E3-32061881E7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378568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6" name="타원 55">
                      <a:extLst>
                        <a:ext uri="{FF2B5EF4-FFF2-40B4-BE49-F238E27FC236}">
                          <a16:creationId xmlns:a16="http://schemas.microsoft.com/office/drawing/2014/main" id="{1B2D7A42-625F-67A1-5DB7-FCA817CEF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407143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7" name="타원 56">
                      <a:extLst>
                        <a:ext uri="{FF2B5EF4-FFF2-40B4-BE49-F238E27FC236}">
                          <a16:creationId xmlns:a16="http://schemas.microsoft.com/office/drawing/2014/main" id="{92382A5B-848A-0AC6-FE6B-32FC35EB38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435718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8" name="타원 57">
                      <a:extLst>
                        <a:ext uri="{FF2B5EF4-FFF2-40B4-BE49-F238E27FC236}">
                          <a16:creationId xmlns:a16="http://schemas.microsoft.com/office/drawing/2014/main" id="{C35E3142-D3F4-962A-3D1D-31F3D546B2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464293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9" name="타원 58">
                      <a:extLst>
                        <a:ext uri="{FF2B5EF4-FFF2-40B4-BE49-F238E27FC236}">
                          <a16:creationId xmlns:a16="http://schemas.microsoft.com/office/drawing/2014/main" id="{46E8581F-8585-E536-6FF4-4902E24474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492868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60" name="타원 59">
                      <a:extLst>
                        <a:ext uri="{FF2B5EF4-FFF2-40B4-BE49-F238E27FC236}">
                          <a16:creationId xmlns:a16="http://schemas.microsoft.com/office/drawing/2014/main" id="{3DE4A4F9-DA4A-6035-245D-EC56B346D9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521443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61" name="타원 60">
                      <a:extLst>
                        <a:ext uri="{FF2B5EF4-FFF2-40B4-BE49-F238E27FC236}">
                          <a16:creationId xmlns:a16="http://schemas.microsoft.com/office/drawing/2014/main" id="{2A681105-36FE-3C80-8B84-C42CC91AE1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550018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62" name="타원 61">
                      <a:extLst>
                        <a:ext uri="{FF2B5EF4-FFF2-40B4-BE49-F238E27FC236}">
                          <a16:creationId xmlns:a16="http://schemas.microsoft.com/office/drawing/2014/main" id="{5F7E4FB8-7BA2-83A4-ED64-370226E811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578593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grpSp>
                <p:nvGrpSpPr>
                  <p:cNvPr id="22" name="그룹 21">
                    <a:extLst>
                      <a:ext uri="{FF2B5EF4-FFF2-40B4-BE49-F238E27FC236}">
                        <a16:creationId xmlns:a16="http://schemas.microsoft.com/office/drawing/2014/main" id="{D2848894-CFB5-24FA-AA4D-863131BDC7B7}"/>
                      </a:ext>
                    </a:extLst>
                  </p:cNvPr>
                  <p:cNvGrpSpPr/>
                  <p:nvPr/>
                </p:nvGrpSpPr>
                <p:grpSpPr>
                  <a:xfrm>
                    <a:off x="3851544" y="2435217"/>
                    <a:ext cx="267691" cy="3520079"/>
                    <a:chOff x="3773906" y="2435217"/>
                    <a:chExt cx="323906" cy="3520079"/>
                  </a:xfrm>
                </p:grpSpPr>
                <p:sp>
                  <p:nvSpPr>
                    <p:cNvPr id="37" name="사각형: 둥근 모서리 36">
                      <a:extLst>
                        <a:ext uri="{FF2B5EF4-FFF2-40B4-BE49-F238E27FC236}">
                          <a16:creationId xmlns:a16="http://schemas.microsoft.com/office/drawing/2014/main" id="{BBDFFBED-3424-1382-61E8-BD3A4BD369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3906" y="2435217"/>
                      <a:ext cx="323906" cy="91079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8" name="사각형: 둥근 모서리 37">
                      <a:extLst>
                        <a:ext uri="{FF2B5EF4-FFF2-40B4-BE49-F238E27FC236}">
                          <a16:creationId xmlns:a16="http://schemas.microsoft.com/office/drawing/2014/main" id="{8514A4A0-AAFC-D08F-3599-59BB32F5B1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3906" y="2720967"/>
                      <a:ext cx="323906" cy="91079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9" name="사각형: 둥근 모서리 38">
                      <a:extLst>
                        <a:ext uri="{FF2B5EF4-FFF2-40B4-BE49-F238E27FC236}">
                          <a16:creationId xmlns:a16="http://schemas.microsoft.com/office/drawing/2014/main" id="{5DCF7189-B4C3-D76A-4B57-ED50692A5A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3906" y="3006717"/>
                      <a:ext cx="323906" cy="91079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40" name="사각형: 둥근 모서리 39">
                      <a:extLst>
                        <a:ext uri="{FF2B5EF4-FFF2-40B4-BE49-F238E27FC236}">
                          <a16:creationId xmlns:a16="http://schemas.microsoft.com/office/drawing/2014/main" id="{BEE9EC69-D326-11A9-9865-E4C9335D09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3906" y="3292467"/>
                      <a:ext cx="323906" cy="91079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41" name="사각형: 둥근 모서리 40">
                      <a:extLst>
                        <a:ext uri="{FF2B5EF4-FFF2-40B4-BE49-F238E27FC236}">
                          <a16:creationId xmlns:a16="http://schemas.microsoft.com/office/drawing/2014/main" id="{2D5D6E40-3F47-B93D-9152-90958E5ED4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3906" y="3578217"/>
                      <a:ext cx="323906" cy="91079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42" name="사각형: 둥근 모서리 41">
                      <a:extLst>
                        <a:ext uri="{FF2B5EF4-FFF2-40B4-BE49-F238E27FC236}">
                          <a16:creationId xmlns:a16="http://schemas.microsoft.com/office/drawing/2014/main" id="{44A31EF5-C9CB-6E26-69D1-747885C0D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3906" y="3863967"/>
                      <a:ext cx="323906" cy="91079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43" name="사각형: 둥근 모서리 42">
                      <a:extLst>
                        <a:ext uri="{FF2B5EF4-FFF2-40B4-BE49-F238E27FC236}">
                          <a16:creationId xmlns:a16="http://schemas.microsoft.com/office/drawing/2014/main" id="{89CCD0D7-8298-B45F-5839-4EECC32CB8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3906" y="4149717"/>
                      <a:ext cx="323906" cy="91079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44" name="사각형: 둥근 모서리 43">
                      <a:extLst>
                        <a:ext uri="{FF2B5EF4-FFF2-40B4-BE49-F238E27FC236}">
                          <a16:creationId xmlns:a16="http://schemas.microsoft.com/office/drawing/2014/main" id="{81D5F3A0-AC1A-F9A9-9E84-2FF9E0510A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3906" y="4435467"/>
                      <a:ext cx="323906" cy="91079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45" name="사각형: 둥근 모서리 44">
                      <a:extLst>
                        <a:ext uri="{FF2B5EF4-FFF2-40B4-BE49-F238E27FC236}">
                          <a16:creationId xmlns:a16="http://schemas.microsoft.com/office/drawing/2014/main" id="{C26DCE08-FC69-9F0F-2E96-FC620CBF05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3906" y="4721217"/>
                      <a:ext cx="323906" cy="91079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46" name="사각형: 둥근 모서리 45">
                      <a:extLst>
                        <a:ext uri="{FF2B5EF4-FFF2-40B4-BE49-F238E27FC236}">
                          <a16:creationId xmlns:a16="http://schemas.microsoft.com/office/drawing/2014/main" id="{DACDE411-B87B-5E38-D7C7-BA7ACB9432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3906" y="5006967"/>
                      <a:ext cx="323906" cy="91079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47" name="사각형: 둥근 모서리 46">
                      <a:extLst>
                        <a:ext uri="{FF2B5EF4-FFF2-40B4-BE49-F238E27FC236}">
                          <a16:creationId xmlns:a16="http://schemas.microsoft.com/office/drawing/2014/main" id="{03EE4988-C8A0-7DCF-EF42-8F373F4E65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3906" y="5292717"/>
                      <a:ext cx="323906" cy="91079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48" name="사각형: 둥근 모서리 47">
                      <a:extLst>
                        <a:ext uri="{FF2B5EF4-FFF2-40B4-BE49-F238E27FC236}">
                          <a16:creationId xmlns:a16="http://schemas.microsoft.com/office/drawing/2014/main" id="{736983FF-FD3E-ADF8-F62E-8617F04BD6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3906" y="5578467"/>
                      <a:ext cx="323906" cy="91079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49" name="사각형: 둥근 모서리 48">
                      <a:extLst>
                        <a:ext uri="{FF2B5EF4-FFF2-40B4-BE49-F238E27FC236}">
                          <a16:creationId xmlns:a16="http://schemas.microsoft.com/office/drawing/2014/main" id="{8C1F61C3-D005-1A6F-FBD3-F95069322F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3906" y="5864217"/>
                      <a:ext cx="323906" cy="91079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grpSp>
                <p:nvGrpSpPr>
                  <p:cNvPr id="23" name="그룹 22">
                    <a:extLst>
                      <a:ext uri="{FF2B5EF4-FFF2-40B4-BE49-F238E27FC236}">
                        <a16:creationId xmlns:a16="http://schemas.microsoft.com/office/drawing/2014/main" id="{E629BC33-7AB7-F235-6302-2AC9AA36247C}"/>
                      </a:ext>
                    </a:extLst>
                  </p:cNvPr>
                  <p:cNvGrpSpPr/>
                  <p:nvPr/>
                </p:nvGrpSpPr>
                <p:grpSpPr>
                  <a:xfrm>
                    <a:off x="3782159" y="2414081"/>
                    <a:ext cx="133350" cy="3562350"/>
                    <a:chOff x="3609975" y="2356931"/>
                    <a:chExt cx="133350" cy="3562350"/>
                  </a:xfrm>
                  <a:solidFill>
                    <a:schemeClr val="bg1"/>
                  </a:solidFill>
                </p:grpSpPr>
                <p:sp>
                  <p:nvSpPr>
                    <p:cNvPr id="24" name="타원 23">
                      <a:extLst>
                        <a:ext uri="{FF2B5EF4-FFF2-40B4-BE49-F238E27FC236}">
                          <a16:creationId xmlns:a16="http://schemas.microsoft.com/office/drawing/2014/main" id="{51E246EF-2736-94AC-7ED8-9501BFA45E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235693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25" name="타원 24">
                      <a:extLst>
                        <a:ext uri="{FF2B5EF4-FFF2-40B4-BE49-F238E27FC236}">
                          <a16:creationId xmlns:a16="http://schemas.microsoft.com/office/drawing/2014/main" id="{AEEFE750-A349-1E20-D16D-A63FEC3A02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264268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26" name="타원 25">
                      <a:extLst>
                        <a:ext uri="{FF2B5EF4-FFF2-40B4-BE49-F238E27FC236}">
                          <a16:creationId xmlns:a16="http://schemas.microsoft.com/office/drawing/2014/main" id="{96F57F2C-C946-3D44-C4F3-857F7BAD2C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292843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27" name="타원 26">
                      <a:extLst>
                        <a:ext uri="{FF2B5EF4-FFF2-40B4-BE49-F238E27FC236}">
                          <a16:creationId xmlns:a16="http://schemas.microsoft.com/office/drawing/2014/main" id="{339D39CC-C2D5-35FD-1A2C-2324DF80FD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321418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28" name="타원 27">
                      <a:extLst>
                        <a:ext uri="{FF2B5EF4-FFF2-40B4-BE49-F238E27FC236}">
                          <a16:creationId xmlns:a16="http://schemas.microsoft.com/office/drawing/2014/main" id="{AD27B229-FE4E-65DF-EB81-4592C42CD0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349993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29" name="타원 28">
                      <a:extLst>
                        <a:ext uri="{FF2B5EF4-FFF2-40B4-BE49-F238E27FC236}">
                          <a16:creationId xmlns:a16="http://schemas.microsoft.com/office/drawing/2014/main" id="{3B476CB7-8767-8CFB-E3FA-2559AE7BF1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378568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0" name="타원 29">
                      <a:extLst>
                        <a:ext uri="{FF2B5EF4-FFF2-40B4-BE49-F238E27FC236}">
                          <a16:creationId xmlns:a16="http://schemas.microsoft.com/office/drawing/2014/main" id="{7E4B8062-E336-F5CC-F8C9-66924998C5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407143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1" name="타원 30">
                      <a:extLst>
                        <a:ext uri="{FF2B5EF4-FFF2-40B4-BE49-F238E27FC236}">
                          <a16:creationId xmlns:a16="http://schemas.microsoft.com/office/drawing/2014/main" id="{27850CC0-2304-D938-F6AF-081AB03231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435718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2" name="타원 31">
                      <a:extLst>
                        <a:ext uri="{FF2B5EF4-FFF2-40B4-BE49-F238E27FC236}">
                          <a16:creationId xmlns:a16="http://schemas.microsoft.com/office/drawing/2014/main" id="{A1908272-1FC0-8F97-C6D1-47C6F38AC0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464293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3" name="타원 32">
                      <a:extLst>
                        <a:ext uri="{FF2B5EF4-FFF2-40B4-BE49-F238E27FC236}">
                          <a16:creationId xmlns:a16="http://schemas.microsoft.com/office/drawing/2014/main" id="{97DF94A5-8838-522E-32C3-D83D1B228B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492868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4" name="타원 33">
                      <a:extLst>
                        <a:ext uri="{FF2B5EF4-FFF2-40B4-BE49-F238E27FC236}">
                          <a16:creationId xmlns:a16="http://schemas.microsoft.com/office/drawing/2014/main" id="{27BF15AA-D79D-469D-665E-A2024F1CE0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521443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5" name="타원 34">
                      <a:extLst>
                        <a:ext uri="{FF2B5EF4-FFF2-40B4-BE49-F238E27FC236}">
                          <a16:creationId xmlns:a16="http://schemas.microsoft.com/office/drawing/2014/main" id="{2B2A6895-1E17-1987-4474-A93B7C0322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550018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36" name="타원 35">
                      <a:extLst>
                        <a:ext uri="{FF2B5EF4-FFF2-40B4-BE49-F238E27FC236}">
                          <a16:creationId xmlns:a16="http://schemas.microsoft.com/office/drawing/2014/main" id="{16B55B7B-842D-F70B-265E-A29ACB1A92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9975" y="5785931"/>
                      <a:ext cx="133350" cy="1333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</p:grpSp>
            <p:grpSp>
              <p:nvGrpSpPr>
                <p:cNvPr id="63" name="그룹 62">
                  <a:extLst>
                    <a:ext uri="{FF2B5EF4-FFF2-40B4-BE49-F238E27FC236}">
                      <a16:creationId xmlns:a16="http://schemas.microsoft.com/office/drawing/2014/main" id="{4A31A67C-7DD3-8587-C222-50996325D477}"/>
                    </a:ext>
                  </a:extLst>
                </p:cNvPr>
                <p:cNvGrpSpPr/>
                <p:nvPr/>
              </p:nvGrpSpPr>
              <p:grpSpPr>
                <a:xfrm>
                  <a:off x="3795982" y="2333996"/>
                  <a:ext cx="334877" cy="3589053"/>
                  <a:chOff x="3821401" y="2459511"/>
                  <a:chExt cx="323908" cy="3471490"/>
                </a:xfrm>
              </p:grpSpPr>
              <p:sp>
                <p:nvSpPr>
                  <p:cNvPr id="640" name="사각형: 둥근 모서리 639">
                    <a:extLst>
                      <a:ext uri="{FF2B5EF4-FFF2-40B4-BE49-F238E27FC236}">
                        <a16:creationId xmlns:a16="http://schemas.microsoft.com/office/drawing/2014/main" id="{69D2DFC9-B724-EAD6-E714-C36BA4C28A25}"/>
                      </a:ext>
                    </a:extLst>
                  </p:cNvPr>
                  <p:cNvSpPr/>
                  <p:nvPr/>
                </p:nvSpPr>
                <p:spPr>
                  <a:xfrm>
                    <a:off x="3821401" y="2459511"/>
                    <a:ext cx="323908" cy="4249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4E4E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41" name="사각형: 둥근 모서리 640">
                    <a:extLst>
                      <a:ext uri="{FF2B5EF4-FFF2-40B4-BE49-F238E27FC236}">
                        <a16:creationId xmlns:a16="http://schemas.microsoft.com/office/drawing/2014/main" id="{F9CF461B-A7F6-D8D5-3D60-38C0C7836A34}"/>
                      </a:ext>
                    </a:extLst>
                  </p:cNvPr>
                  <p:cNvSpPr/>
                  <p:nvPr/>
                </p:nvSpPr>
                <p:spPr>
                  <a:xfrm>
                    <a:off x="3821401" y="2745261"/>
                    <a:ext cx="323908" cy="4249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4E4E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42" name="사각형: 둥근 모서리 641">
                    <a:extLst>
                      <a:ext uri="{FF2B5EF4-FFF2-40B4-BE49-F238E27FC236}">
                        <a16:creationId xmlns:a16="http://schemas.microsoft.com/office/drawing/2014/main" id="{E8001003-3077-4344-50ED-A9981BA25CF0}"/>
                      </a:ext>
                    </a:extLst>
                  </p:cNvPr>
                  <p:cNvSpPr/>
                  <p:nvPr/>
                </p:nvSpPr>
                <p:spPr>
                  <a:xfrm>
                    <a:off x="3821401" y="3031011"/>
                    <a:ext cx="323908" cy="4249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4E4E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43" name="사각형: 둥근 모서리 642">
                    <a:extLst>
                      <a:ext uri="{FF2B5EF4-FFF2-40B4-BE49-F238E27FC236}">
                        <a16:creationId xmlns:a16="http://schemas.microsoft.com/office/drawing/2014/main" id="{D687DDA7-D752-196A-B764-AC94202643EA}"/>
                      </a:ext>
                    </a:extLst>
                  </p:cNvPr>
                  <p:cNvSpPr/>
                  <p:nvPr/>
                </p:nvSpPr>
                <p:spPr>
                  <a:xfrm>
                    <a:off x="3821401" y="3316761"/>
                    <a:ext cx="323908" cy="4249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4E4E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44" name="사각형: 둥근 모서리 643">
                    <a:extLst>
                      <a:ext uri="{FF2B5EF4-FFF2-40B4-BE49-F238E27FC236}">
                        <a16:creationId xmlns:a16="http://schemas.microsoft.com/office/drawing/2014/main" id="{EBC9E25F-DF4A-BC2F-A546-0FD5020809D5}"/>
                      </a:ext>
                    </a:extLst>
                  </p:cNvPr>
                  <p:cNvSpPr/>
                  <p:nvPr/>
                </p:nvSpPr>
                <p:spPr>
                  <a:xfrm>
                    <a:off x="3821401" y="3602511"/>
                    <a:ext cx="323908" cy="4249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4E4E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45" name="사각형: 둥근 모서리 644">
                    <a:extLst>
                      <a:ext uri="{FF2B5EF4-FFF2-40B4-BE49-F238E27FC236}">
                        <a16:creationId xmlns:a16="http://schemas.microsoft.com/office/drawing/2014/main" id="{049295BF-4CC4-F6FB-5856-9838EBB5A048}"/>
                      </a:ext>
                    </a:extLst>
                  </p:cNvPr>
                  <p:cNvSpPr/>
                  <p:nvPr/>
                </p:nvSpPr>
                <p:spPr>
                  <a:xfrm>
                    <a:off x="3821401" y="3888261"/>
                    <a:ext cx="323908" cy="4249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4E4E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46" name="사각형: 둥근 모서리 645">
                    <a:extLst>
                      <a:ext uri="{FF2B5EF4-FFF2-40B4-BE49-F238E27FC236}">
                        <a16:creationId xmlns:a16="http://schemas.microsoft.com/office/drawing/2014/main" id="{B6DF5610-CAD3-E040-F95C-B6B41B0E7B3C}"/>
                      </a:ext>
                    </a:extLst>
                  </p:cNvPr>
                  <p:cNvSpPr/>
                  <p:nvPr/>
                </p:nvSpPr>
                <p:spPr>
                  <a:xfrm>
                    <a:off x="3821401" y="4174011"/>
                    <a:ext cx="323908" cy="4249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4E4E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47" name="사각형: 둥근 모서리 646">
                    <a:extLst>
                      <a:ext uri="{FF2B5EF4-FFF2-40B4-BE49-F238E27FC236}">
                        <a16:creationId xmlns:a16="http://schemas.microsoft.com/office/drawing/2014/main" id="{860C44D1-04AA-3214-74FE-E4519CF2794E}"/>
                      </a:ext>
                    </a:extLst>
                  </p:cNvPr>
                  <p:cNvSpPr/>
                  <p:nvPr/>
                </p:nvSpPr>
                <p:spPr>
                  <a:xfrm>
                    <a:off x="3821401" y="4459761"/>
                    <a:ext cx="323908" cy="4249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4E4E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48" name="사각형: 둥근 모서리 647">
                    <a:extLst>
                      <a:ext uri="{FF2B5EF4-FFF2-40B4-BE49-F238E27FC236}">
                        <a16:creationId xmlns:a16="http://schemas.microsoft.com/office/drawing/2014/main" id="{C1472527-F799-5272-1C2E-B02D2CEF340A}"/>
                      </a:ext>
                    </a:extLst>
                  </p:cNvPr>
                  <p:cNvSpPr/>
                  <p:nvPr/>
                </p:nvSpPr>
                <p:spPr>
                  <a:xfrm>
                    <a:off x="3821401" y="4745511"/>
                    <a:ext cx="323908" cy="4249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4E4E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49" name="사각형: 둥근 모서리 648">
                    <a:extLst>
                      <a:ext uri="{FF2B5EF4-FFF2-40B4-BE49-F238E27FC236}">
                        <a16:creationId xmlns:a16="http://schemas.microsoft.com/office/drawing/2014/main" id="{B4E19089-2FC9-174B-8944-6FB72EAF8DD8}"/>
                      </a:ext>
                    </a:extLst>
                  </p:cNvPr>
                  <p:cNvSpPr/>
                  <p:nvPr/>
                </p:nvSpPr>
                <p:spPr>
                  <a:xfrm>
                    <a:off x="3821401" y="5031261"/>
                    <a:ext cx="323908" cy="4249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4E4E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50" name="사각형: 둥근 모서리 649">
                    <a:extLst>
                      <a:ext uri="{FF2B5EF4-FFF2-40B4-BE49-F238E27FC236}">
                        <a16:creationId xmlns:a16="http://schemas.microsoft.com/office/drawing/2014/main" id="{8B2CD3FF-D881-8F15-7A64-0BE037421349}"/>
                      </a:ext>
                    </a:extLst>
                  </p:cNvPr>
                  <p:cNvSpPr/>
                  <p:nvPr/>
                </p:nvSpPr>
                <p:spPr>
                  <a:xfrm>
                    <a:off x="3821401" y="5317011"/>
                    <a:ext cx="323908" cy="4249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4E4E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51" name="사각형: 둥근 모서리 650">
                    <a:extLst>
                      <a:ext uri="{FF2B5EF4-FFF2-40B4-BE49-F238E27FC236}">
                        <a16:creationId xmlns:a16="http://schemas.microsoft.com/office/drawing/2014/main" id="{1C4ED0EC-88D1-7523-368C-F4514AB7464D}"/>
                      </a:ext>
                    </a:extLst>
                  </p:cNvPr>
                  <p:cNvSpPr/>
                  <p:nvPr/>
                </p:nvSpPr>
                <p:spPr>
                  <a:xfrm>
                    <a:off x="3821401" y="5602761"/>
                    <a:ext cx="323908" cy="4249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4E4E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52" name="사각형: 둥근 모서리 651">
                    <a:extLst>
                      <a:ext uri="{FF2B5EF4-FFF2-40B4-BE49-F238E27FC236}">
                        <a16:creationId xmlns:a16="http://schemas.microsoft.com/office/drawing/2014/main" id="{A3EEBAEF-36F5-AE65-4876-A7F5E2F3EB69}"/>
                      </a:ext>
                    </a:extLst>
                  </p:cNvPr>
                  <p:cNvSpPr/>
                  <p:nvPr/>
                </p:nvSpPr>
                <p:spPr>
                  <a:xfrm>
                    <a:off x="3821401" y="5888511"/>
                    <a:ext cx="323908" cy="4249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4E4E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</p:grpSp>
        </p:grpSp>
        <p:grpSp>
          <p:nvGrpSpPr>
            <p:cNvPr id="653" name="그룹 652">
              <a:extLst>
                <a:ext uri="{FF2B5EF4-FFF2-40B4-BE49-F238E27FC236}">
                  <a16:creationId xmlns:a16="http://schemas.microsoft.com/office/drawing/2014/main" id="{6A9FFCBC-5302-6C4A-0F56-181F8836043E}"/>
                </a:ext>
              </a:extLst>
            </p:cNvPr>
            <p:cNvGrpSpPr/>
            <p:nvPr/>
          </p:nvGrpSpPr>
          <p:grpSpPr>
            <a:xfrm>
              <a:off x="605545" y="2254445"/>
              <a:ext cx="2998960" cy="3698680"/>
              <a:chOff x="605545" y="2254445"/>
              <a:chExt cx="2998960" cy="3698680"/>
            </a:xfrm>
          </p:grpSpPr>
          <p:grpSp>
            <p:nvGrpSpPr>
              <p:cNvPr id="654" name="그룹 653">
                <a:extLst>
                  <a:ext uri="{FF2B5EF4-FFF2-40B4-BE49-F238E27FC236}">
                    <a16:creationId xmlns:a16="http://schemas.microsoft.com/office/drawing/2014/main" id="{9EDE3A34-F12D-BC4D-4068-C202483B1698}"/>
                  </a:ext>
                </a:extLst>
              </p:cNvPr>
              <p:cNvGrpSpPr/>
              <p:nvPr/>
            </p:nvGrpSpPr>
            <p:grpSpPr>
              <a:xfrm>
                <a:off x="605545" y="2254445"/>
                <a:ext cx="2998960" cy="1126930"/>
                <a:chOff x="605545" y="2254445"/>
                <a:chExt cx="2998960" cy="1126930"/>
              </a:xfrm>
            </p:grpSpPr>
            <p:grpSp>
              <p:nvGrpSpPr>
                <p:cNvPr id="661" name="그룹 660">
                  <a:extLst>
                    <a:ext uri="{FF2B5EF4-FFF2-40B4-BE49-F238E27FC236}">
                      <a16:creationId xmlns:a16="http://schemas.microsoft.com/office/drawing/2014/main" id="{64101A3A-4D17-E77C-D451-5E9D0189188B}"/>
                    </a:ext>
                  </a:extLst>
                </p:cNvPr>
                <p:cNvGrpSpPr/>
                <p:nvPr/>
              </p:nvGrpSpPr>
              <p:grpSpPr>
                <a:xfrm>
                  <a:off x="605545" y="2254445"/>
                  <a:ext cx="2998960" cy="1126930"/>
                  <a:chOff x="605545" y="2263970"/>
                  <a:chExt cx="2998960" cy="1126930"/>
                </a:xfrm>
              </p:grpSpPr>
              <p:sp>
                <p:nvSpPr>
                  <p:cNvPr id="663" name="사각형: 둥근 모서리 662">
                    <a:extLst>
                      <a:ext uri="{FF2B5EF4-FFF2-40B4-BE49-F238E27FC236}">
                        <a16:creationId xmlns:a16="http://schemas.microsoft.com/office/drawing/2014/main" id="{39C94156-3E48-2DFF-7A3C-7EB35E402D8D}"/>
                      </a:ext>
                    </a:extLst>
                  </p:cNvPr>
                  <p:cNvSpPr/>
                  <p:nvPr/>
                </p:nvSpPr>
                <p:spPr>
                  <a:xfrm>
                    <a:off x="605545" y="2531671"/>
                    <a:ext cx="2998960" cy="859229"/>
                  </a:xfrm>
                  <a:prstGeom prst="roundRect">
                    <a:avLst>
                      <a:gd name="adj" fmla="val 10158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5400000" rotWithShape="0">
                      <a:schemeClr val="bg1">
                        <a:lumMod val="8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664" name="TextBox 663">
                    <a:extLst>
                      <a:ext uri="{FF2B5EF4-FFF2-40B4-BE49-F238E27FC236}">
                        <a16:creationId xmlns:a16="http://schemas.microsoft.com/office/drawing/2014/main" id="{068FFB42-189D-E25F-0F67-D1570EB56AE0}"/>
                      </a:ext>
                    </a:extLst>
                  </p:cNvPr>
                  <p:cNvSpPr txBox="1"/>
                  <p:nvPr/>
                </p:nvSpPr>
                <p:spPr>
                  <a:xfrm>
                    <a:off x="625058" y="2263970"/>
                    <a:ext cx="654025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>
                      <a:defRPr sz="18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defRPr>
                    </a:lvl1pPr>
                  </a:lstStyle>
                  <a:p>
                    <a:r>
                      <a:rPr lang="ko-KR" altLang="en-US" sz="1400" dirty="0"/>
                      <a:t>성취기준</a:t>
                    </a:r>
                  </a:p>
                </p:txBody>
              </p:sp>
            </p:grpSp>
            <p:sp>
              <p:nvSpPr>
                <p:cNvPr id="662" name="TextBox 661">
                  <a:extLst>
                    <a:ext uri="{FF2B5EF4-FFF2-40B4-BE49-F238E27FC236}">
                      <a16:creationId xmlns:a16="http://schemas.microsoft.com/office/drawing/2014/main" id="{3F1B2392-0613-B849-EABF-ED7608EFA266}"/>
                    </a:ext>
                  </a:extLst>
                </p:cNvPr>
                <p:cNvSpPr txBox="1"/>
                <p:nvPr/>
              </p:nvSpPr>
              <p:spPr>
                <a:xfrm>
                  <a:off x="779342" y="2674761"/>
                  <a:ext cx="2651367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pPr algn="ctr"/>
                  <a:r>
                    <a:rPr lang="en-US" altLang="ko-KR" sz="1200" b="0" dirty="0"/>
                    <a:t>[9</a:t>
                  </a:r>
                  <a:r>
                    <a:rPr lang="ko-KR" altLang="en-US" sz="1200" b="0" dirty="0"/>
                    <a:t>기가</a:t>
                  </a:r>
                  <a:r>
                    <a:rPr lang="en-US" altLang="ko-KR" sz="1200" b="0" dirty="0"/>
                    <a:t>02-04] </a:t>
                  </a:r>
                  <a:r>
                    <a:rPr lang="ko-KR" altLang="en-US" sz="1200" b="0" dirty="0"/>
                    <a:t>개인과 가족의</a:t>
                  </a:r>
                  <a:endParaRPr lang="en-US" altLang="ko-KR" sz="1200" b="0" dirty="0"/>
                </a:p>
                <a:p>
                  <a:pPr algn="ctr"/>
                  <a:r>
                    <a:rPr lang="ko-KR" altLang="en-US" sz="1200" b="0" dirty="0"/>
                    <a:t>영양 요구와 지속가능성을 충족하는 식사를</a:t>
                  </a:r>
                  <a:endParaRPr lang="en-US" altLang="ko-KR" sz="1200" b="0" dirty="0"/>
                </a:p>
                <a:p>
                  <a:pPr algn="ctr"/>
                  <a:r>
                    <a:rPr lang="ko-KR" altLang="en-US" sz="1200" b="0" dirty="0"/>
                    <a:t>계획하고 조리한다</a:t>
                  </a:r>
                  <a:r>
                    <a:rPr lang="en-US" altLang="ko-KR" sz="1200" b="0" dirty="0"/>
                    <a:t>.</a:t>
                  </a:r>
                </a:p>
              </p:txBody>
            </p:sp>
          </p:grpSp>
          <p:grpSp>
            <p:nvGrpSpPr>
              <p:cNvPr id="655" name="그룹 654">
                <a:extLst>
                  <a:ext uri="{FF2B5EF4-FFF2-40B4-BE49-F238E27FC236}">
                    <a16:creationId xmlns:a16="http://schemas.microsoft.com/office/drawing/2014/main" id="{BEE70B24-6FF0-17AB-0F24-6D53C429F54A}"/>
                  </a:ext>
                </a:extLst>
              </p:cNvPr>
              <p:cNvGrpSpPr/>
              <p:nvPr/>
            </p:nvGrpSpPr>
            <p:grpSpPr>
              <a:xfrm>
                <a:off x="605545" y="3635570"/>
                <a:ext cx="2998960" cy="2317555"/>
                <a:chOff x="605545" y="3635570"/>
                <a:chExt cx="2998960" cy="2317555"/>
              </a:xfrm>
            </p:grpSpPr>
            <p:grpSp>
              <p:nvGrpSpPr>
                <p:cNvPr id="656" name="그룹 655">
                  <a:extLst>
                    <a:ext uri="{FF2B5EF4-FFF2-40B4-BE49-F238E27FC236}">
                      <a16:creationId xmlns:a16="http://schemas.microsoft.com/office/drawing/2014/main" id="{44F9903A-31F5-F2E0-9412-265DFCE0E4C1}"/>
                    </a:ext>
                  </a:extLst>
                </p:cNvPr>
                <p:cNvGrpSpPr/>
                <p:nvPr/>
              </p:nvGrpSpPr>
              <p:grpSpPr>
                <a:xfrm>
                  <a:off x="605545" y="3635570"/>
                  <a:ext cx="2998960" cy="2317555"/>
                  <a:chOff x="605545" y="2263970"/>
                  <a:chExt cx="2998960" cy="2317555"/>
                </a:xfrm>
              </p:grpSpPr>
              <p:sp>
                <p:nvSpPr>
                  <p:cNvPr id="658" name="사각형: 둥근 모서리 657">
                    <a:extLst>
                      <a:ext uri="{FF2B5EF4-FFF2-40B4-BE49-F238E27FC236}">
                        <a16:creationId xmlns:a16="http://schemas.microsoft.com/office/drawing/2014/main" id="{1CD29716-8540-6253-94C0-3A684C2DD25E}"/>
                      </a:ext>
                    </a:extLst>
                  </p:cNvPr>
                  <p:cNvSpPr/>
                  <p:nvPr/>
                </p:nvSpPr>
                <p:spPr>
                  <a:xfrm>
                    <a:off x="605545" y="2531671"/>
                    <a:ext cx="2998960" cy="2049854"/>
                  </a:xfrm>
                  <a:prstGeom prst="roundRect">
                    <a:avLst>
                      <a:gd name="adj" fmla="val 4305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25400" dir="5400000" rotWithShape="0">
                      <a:schemeClr val="bg1">
                        <a:lumMod val="8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659" name="TextBox 658">
                    <a:extLst>
                      <a:ext uri="{FF2B5EF4-FFF2-40B4-BE49-F238E27FC236}">
                        <a16:creationId xmlns:a16="http://schemas.microsoft.com/office/drawing/2014/main" id="{B273790B-4EE8-4C27-3AD7-F567B9641C6E}"/>
                      </a:ext>
                    </a:extLst>
                  </p:cNvPr>
                  <p:cNvSpPr txBox="1"/>
                  <p:nvPr/>
                </p:nvSpPr>
                <p:spPr>
                  <a:xfrm>
                    <a:off x="625058" y="2263970"/>
                    <a:ext cx="1958870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>
                      <a:defRPr sz="18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defRPr>
                    </a:lvl1pPr>
                  </a:lstStyle>
                  <a:p>
                    <a:r>
                      <a:rPr lang="ko-KR" altLang="en-US" sz="1400" dirty="0"/>
                      <a:t>성취기준 적용 시 고려 사항</a:t>
                    </a:r>
                  </a:p>
                </p:txBody>
              </p:sp>
              <p:sp>
                <p:nvSpPr>
                  <p:cNvPr id="660" name="사각형: 둥근 모서리 659">
                    <a:extLst>
                      <a:ext uri="{FF2B5EF4-FFF2-40B4-BE49-F238E27FC236}">
                        <a16:creationId xmlns:a16="http://schemas.microsoft.com/office/drawing/2014/main" id="{C051D68A-D1E6-72E7-8F6D-91753F8AEE35}"/>
                      </a:ext>
                    </a:extLst>
                  </p:cNvPr>
                  <p:cNvSpPr/>
                  <p:nvPr/>
                </p:nvSpPr>
                <p:spPr>
                  <a:xfrm>
                    <a:off x="660401" y="2589774"/>
                    <a:ext cx="2889250" cy="1933649"/>
                  </a:xfrm>
                  <a:prstGeom prst="roundRect">
                    <a:avLst>
                      <a:gd name="adj" fmla="val 3320"/>
                    </a:avLst>
                  </a:prstGeom>
                  <a:solidFill>
                    <a:srgbClr val="DCF1F4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sp>
              <p:nvSpPr>
                <p:cNvPr id="657" name="TextBox 656">
                  <a:extLst>
                    <a:ext uri="{FF2B5EF4-FFF2-40B4-BE49-F238E27FC236}">
                      <a16:creationId xmlns:a16="http://schemas.microsoft.com/office/drawing/2014/main" id="{40EF2498-E016-8652-6C6E-36219FD327EA}"/>
                    </a:ext>
                  </a:extLst>
                </p:cNvPr>
                <p:cNvSpPr txBox="1"/>
                <p:nvPr/>
              </p:nvSpPr>
              <p:spPr>
                <a:xfrm>
                  <a:off x="769283" y="4064457"/>
                  <a:ext cx="2742739" cy="12926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r>
                    <a:rPr lang="ko-KR" altLang="en-US" sz="1200" b="0" dirty="0"/>
                    <a:t>지속가능성을 고려한 식사 계획 및 조리와</a:t>
                  </a:r>
                  <a:endParaRPr lang="en-US" altLang="ko-KR" sz="1200" b="0" dirty="0"/>
                </a:p>
                <a:p>
                  <a:r>
                    <a:rPr lang="ko-KR" altLang="en-US" sz="1200" b="0" dirty="0"/>
                    <a:t>관련하여 과학</a:t>
                  </a:r>
                  <a:r>
                    <a:rPr lang="en-US" altLang="ko-KR" sz="1200" b="0" dirty="0"/>
                    <a:t>, </a:t>
                  </a:r>
                  <a:r>
                    <a:rPr lang="ko-KR" altLang="en-US" sz="1200" b="0" dirty="0"/>
                    <a:t>사회</a:t>
                  </a:r>
                  <a:r>
                    <a:rPr lang="en-US" altLang="ko-KR" sz="1200" b="0" dirty="0"/>
                    <a:t>, </a:t>
                  </a:r>
                  <a:r>
                    <a:rPr lang="ko-KR" altLang="en-US" sz="1200" b="0" dirty="0"/>
                    <a:t>도덕</a:t>
                  </a:r>
                  <a:r>
                    <a:rPr lang="en-US" altLang="ko-KR" sz="1200" b="0" dirty="0"/>
                    <a:t>, </a:t>
                  </a:r>
                  <a:r>
                    <a:rPr lang="ko-KR" altLang="en-US" sz="1200" b="0" dirty="0"/>
                    <a:t>국어 등의</a:t>
                  </a:r>
                  <a:endParaRPr lang="en-US" altLang="ko-KR" sz="1200" b="0" dirty="0"/>
                </a:p>
                <a:p>
                  <a:r>
                    <a:rPr lang="ko-KR" altLang="en-US" sz="1200" b="0" dirty="0"/>
                    <a:t>교과와 협업하여 융합 수업</a:t>
                  </a:r>
                  <a:endParaRPr lang="en-US" altLang="ko-KR" sz="1200" b="0" dirty="0"/>
                </a:p>
                <a:p>
                  <a:r>
                    <a:rPr lang="en-US" altLang="ko-KR" sz="1200" b="0" dirty="0"/>
                    <a:t>(</a:t>
                  </a:r>
                  <a:r>
                    <a:rPr lang="ko-KR" altLang="en-US" sz="1200" b="0" dirty="0"/>
                    <a:t>주제 중심 프로젝트 수업</a:t>
                  </a:r>
                  <a:r>
                    <a:rPr lang="en-US" altLang="ko-KR" sz="1200" b="0" dirty="0"/>
                    <a:t>)</a:t>
                  </a:r>
                  <a:r>
                    <a:rPr lang="ko-KR" altLang="en-US" sz="1200" b="0" dirty="0"/>
                    <a:t>을 진행할 수 있다</a:t>
                  </a:r>
                  <a:r>
                    <a:rPr lang="en-US" altLang="ko-KR" sz="1200" b="0" dirty="0"/>
                    <a:t>.</a:t>
                  </a:r>
                </a:p>
                <a:p>
                  <a:r>
                    <a:rPr lang="ko-KR" altLang="en-US" sz="1200" b="0" dirty="0"/>
                    <a:t>이를 통해 실제적 문제를 해결하는데 필요한</a:t>
                  </a:r>
                  <a:endParaRPr lang="en-US" altLang="ko-KR" sz="1200" b="0" dirty="0"/>
                </a:p>
                <a:p>
                  <a:r>
                    <a:rPr lang="ko-KR" altLang="en-US" sz="1200" b="0" dirty="0"/>
                    <a:t>문제 해결력</a:t>
                  </a:r>
                  <a:r>
                    <a:rPr lang="en-US" altLang="ko-KR" sz="1200" b="0" dirty="0"/>
                    <a:t>, </a:t>
                  </a:r>
                  <a:r>
                    <a:rPr lang="ko-KR" altLang="en-US" sz="1200" b="0" dirty="0"/>
                    <a:t>비판적 사고 능력</a:t>
                  </a:r>
                  <a:r>
                    <a:rPr lang="en-US" altLang="ko-KR" sz="1200" b="0" dirty="0"/>
                    <a:t>, </a:t>
                  </a:r>
                  <a:r>
                    <a:rPr lang="ko-KR" altLang="en-US" sz="1200" b="0" dirty="0"/>
                    <a:t>창의적</a:t>
                  </a:r>
                  <a:endParaRPr lang="en-US" altLang="ko-KR" sz="1200" b="0" dirty="0"/>
                </a:p>
                <a:p>
                  <a:r>
                    <a:rPr lang="ko-KR" altLang="en-US" sz="1200" b="0" dirty="0"/>
                    <a:t>사고력 함양에 도움이 될 것이다</a:t>
                  </a:r>
                  <a:r>
                    <a:rPr lang="en-US" altLang="ko-KR" sz="1200" b="0" dirty="0"/>
                    <a:t>.</a:t>
                  </a:r>
                </a:p>
              </p:txBody>
            </p:sp>
          </p:grpSp>
        </p:grpSp>
        <p:grpSp>
          <p:nvGrpSpPr>
            <p:cNvPr id="706" name="그룹 705">
              <a:extLst>
                <a:ext uri="{FF2B5EF4-FFF2-40B4-BE49-F238E27FC236}">
                  <a16:creationId xmlns:a16="http://schemas.microsoft.com/office/drawing/2014/main" id="{C2941579-8E28-9A82-8C8B-C5BCAF7BA6D4}"/>
                </a:ext>
              </a:extLst>
            </p:cNvPr>
            <p:cNvGrpSpPr/>
            <p:nvPr/>
          </p:nvGrpSpPr>
          <p:grpSpPr>
            <a:xfrm>
              <a:off x="4344349" y="2261772"/>
              <a:ext cx="4160520" cy="3749564"/>
              <a:chOff x="4344349" y="2261772"/>
              <a:chExt cx="4160520" cy="3749564"/>
            </a:xfrm>
          </p:grpSpPr>
          <p:grpSp>
            <p:nvGrpSpPr>
              <p:cNvPr id="666" name="그룹 665">
                <a:extLst>
                  <a:ext uri="{FF2B5EF4-FFF2-40B4-BE49-F238E27FC236}">
                    <a16:creationId xmlns:a16="http://schemas.microsoft.com/office/drawing/2014/main" id="{CD15B1B0-CD48-0710-2CB0-72DC58D61563}"/>
                  </a:ext>
                </a:extLst>
              </p:cNvPr>
              <p:cNvGrpSpPr/>
              <p:nvPr/>
            </p:nvGrpSpPr>
            <p:grpSpPr>
              <a:xfrm>
                <a:off x="4344349" y="2261772"/>
                <a:ext cx="4160520" cy="382663"/>
                <a:chOff x="4344349" y="2261772"/>
                <a:chExt cx="4160520" cy="382663"/>
              </a:xfrm>
            </p:grpSpPr>
            <p:grpSp>
              <p:nvGrpSpPr>
                <p:cNvPr id="686" name="그룹 685">
                  <a:extLst>
                    <a:ext uri="{FF2B5EF4-FFF2-40B4-BE49-F238E27FC236}">
                      <a16:creationId xmlns:a16="http://schemas.microsoft.com/office/drawing/2014/main" id="{1245E9F1-10A8-4D26-FBFC-A7BBBC36F7E2}"/>
                    </a:ext>
                  </a:extLst>
                </p:cNvPr>
                <p:cNvGrpSpPr/>
                <p:nvPr/>
              </p:nvGrpSpPr>
              <p:grpSpPr>
                <a:xfrm>
                  <a:off x="4344349" y="2261772"/>
                  <a:ext cx="4160520" cy="382663"/>
                  <a:chOff x="4344349" y="2279166"/>
                  <a:chExt cx="4160520" cy="347875"/>
                </a:xfrm>
              </p:grpSpPr>
              <p:sp>
                <p:nvSpPr>
                  <p:cNvPr id="688" name="사각형: 둥근 모서리 687">
                    <a:extLst>
                      <a:ext uri="{FF2B5EF4-FFF2-40B4-BE49-F238E27FC236}">
                        <a16:creationId xmlns:a16="http://schemas.microsoft.com/office/drawing/2014/main" id="{148E02FE-4394-7C4D-8D47-5D019903737B}"/>
                      </a:ext>
                    </a:extLst>
                  </p:cNvPr>
                  <p:cNvSpPr/>
                  <p:nvPr/>
                </p:nvSpPr>
                <p:spPr>
                  <a:xfrm>
                    <a:off x="4344349" y="2279166"/>
                    <a:ext cx="4160520" cy="347875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689" name="사각형: 둥근 모서리 688">
                    <a:extLst>
                      <a:ext uri="{FF2B5EF4-FFF2-40B4-BE49-F238E27FC236}">
                        <a16:creationId xmlns:a16="http://schemas.microsoft.com/office/drawing/2014/main" id="{D8F5B5D4-1960-9041-9CF7-A3D383C6B70F}"/>
                      </a:ext>
                    </a:extLst>
                  </p:cNvPr>
                  <p:cNvSpPr/>
                  <p:nvPr/>
                </p:nvSpPr>
                <p:spPr>
                  <a:xfrm>
                    <a:off x="4387851" y="2318907"/>
                    <a:ext cx="4073518" cy="26839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0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sp>
              <p:nvSpPr>
                <p:cNvPr id="687" name="TextBox 686">
                  <a:extLst>
                    <a:ext uri="{FF2B5EF4-FFF2-40B4-BE49-F238E27FC236}">
                      <a16:creationId xmlns:a16="http://schemas.microsoft.com/office/drawing/2014/main" id="{3B78853B-EC37-5AC7-22EC-DED964A65313}"/>
                    </a:ext>
                  </a:extLst>
                </p:cNvPr>
                <p:cNvSpPr txBox="1"/>
                <p:nvPr/>
              </p:nvSpPr>
              <p:spPr>
                <a:xfrm>
                  <a:off x="5425138" y="2329992"/>
                  <a:ext cx="1998945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1800" b="1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defRPr>
                  </a:lvl1pPr>
                </a:lstStyle>
                <a:p>
                  <a:pPr algn="ctr"/>
                  <a:r>
                    <a:rPr lang="ko-KR" altLang="en-US" sz="1600" dirty="0">
                      <a:solidFill>
                        <a:schemeClr val="bg1"/>
                      </a:solidFill>
                    </a:rPr>
                    <a:t>나도 채식 레시피 개발자</a:t>
                  </a:r>
                </a:p>
              </p:txBody>
            </p:sp>
          </p:grpSp>
          <p:grpSp>
            <p:nvGrpSpPr>
              <p:cNvPr id="723" name="그룹 722">
                <a:extLst>
                  <a:ext uri="{FF2B5EF4-FFF2-40B4-BE49-F238E27FC236}">
                    <a16:creationId xmlns:a16="http://schemas.microsoft.com/office/drawing/2014/main" id="{F06CFCF8-5745-D155-FDB9-DDFE3FAD47FB}"/>
                  </a:ext>
                </a:extLst>
              </p:cNvPr>
              <p:cNvGrpSpPr/>
              <p:nvPr/>
            </p:nvGrpSpPr>
            <p:grpSpPr>
              <a:xfrm>
                <a:off x="4403117" y="2737389"/>
                <a:ext cx="3580320" cy="1348998"/>
                <a:chOff x="4403117" y="2737389"/>
                <a:chExt cx="3580320" cy="1348998"/>
              </a:xfrm>
            </p:grpSpPr>
            <p:grpSp>
              <p:nvGrpSpPr>
                <p:cNvPr id="668" name="그룹 667">
                  <a:extLst>
                    <a:ext uri="{FF2B5EF4-FFF2-40B4-BE49-F238E27FC236}">
                      <a16:creationId xmlns:a16="http://schemas.microsoft.com/office/drawing/2014/main" id="{5659AD48-6456-2ADB-8E7B-8BD129AE311B}"/>
                    </a:ext>
                  </a:extLst>
                </p:cNvPr>
                <p:cNvGrpSpPr/>
                <p:nvPr/>
              </p:nvGrpSpPr>
              <p:grpSpPr>
                <a:xfrm>
                  <a:off x="4403117" y="3558057"/>
                  <a:ext cx="2195326" cy="161583"/>
                  <a:chOff x="1217820" y="2619672"/>
                  <a:chExt cx="2195326" cy="161583"/>
                </a:xfrm>
              </p:grpSpPr>
              <p:sp>
                <p:nvSpPr>
                  <p:cNvPr id="676" name="TextBox 675">
                    <a:extLst>
                      <a:ext uri="{FF2B5EF4-FFF2-40B4-BE49-F238E27FC236}">
                        <a16:creationId xmlns:a16="http://schemas.microsoft.com/office/drawing/2014/main" id="{D8F2B554-EA07-101E-153B-653609B9A5AD}"/>
                      </a:ext>
                    </a:extLst>
                  </p:cNvPr>
                  <p:cNvSpPr txBox="1"/>
                  <p:nvPr/>
                </p:nvSpPr>
                <p:spPr>
                  <a:xfrm>
                    <a:off x="1393362" y="2619672"/>
                    <a:ext cx="2019784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도덕과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: 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음식에 대한 윤리적 성찰 활동</a:t>
                    </a:r>
                  </a:p>
                </p:txBody>
              </p:sp>
              <p:sp>
                <p:nvSpPr>
                  <p:cNvPr id="677" name="Freeform 5">
                    <a:extLst>
                      <a:ext uri="{FF2B5EF4-FFF2-40B4-BE49-F238E27FC236}">
                        <a16:creationId xmlns:a16="http://schemas.microsoft.com/office/drawing/2014/main" id="{3C74AA65-7EDC-5B4F-3F1A-8D3EC17B12D0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1217820" y="2638853"/>
                    <a:ext cx="121669" cy="123220"/>
                  </a:xfrm>
                  <a:custGeom>
                    <a:avLst/>
                    <a:gdLst>
                      <a:gd name="T0" fmla="*/ 19 w 64"/>
                      <a:gd name="T1" fmla="*/ 26 h 64"/>
                      <a:gd name="T2" fmla="*/ 14 w 64"/>
                      <a:gd name="T3" fmla="*/ 30 h 64"/>
                      <a:gd name="T4" fmla="*/ 29 w 64"/>
                      <a:gd name="T5" fmla="*/ 45 h 64"/>
                      <a:gd name="T6" fmla="*/ 61 w 64"/>
                      <a:gd name="T7" fmla="*/ 13 h 64"/>
                      <a:gd name="T8" fmla="*/ 56 w 64"/>
                      <a:gd name="T9" fmla="*/ 8 h 64"/>
                      <a:gd name="T10" fmla="*/ 29 w 64"/>
                      <a:gd name="T11" fmla="*/ 36 h 64"/>
                      <a:gd name="T12" fmla="*/ 19 w 64"/>
                      <a:gd name="T13" fmla="*/ 26 h 64"/>
                      <a:gd name="T14" fmla="*/ 58 w 64"/>
                      <a:gd name="T15" fmla="*/ 32 h 64"/>
                      <a:gd name="T16" fmla="*/ 32 w 64"/>
                      <a:gd name="T17" fmla="*/ 58 h 64"/>
                      <a:gd name="T18" fmla="*/ 6 w 64"/>
                      <a:gd name="T19" fmla="*/ 32 h 64"/>
                      <a:gd name="T20" fmla="*/ 32 w 64"/>
                      <a:gd name="T21" fmla="*/ 6 h 64"/>
                      <a:gd name="T22" fmla="*/ 39 w 64"/>
                      <a:gd name="T23" fmla="*/ 7 h 64"/>
                      <a:gd name="T24" fmla="*/ 44 w 64"/>
                      <a:gd name="T25" fmla="*/ 2 h 64"/>
                      <a:gd name="T26" fmla="*/ 32 w 64"/>
                      <a:gd name="T27" fmla="*/ 0 h 64"/>
                      <a:gd name="T28" fmla="*/ 0 w 64"/>
                      <a:gd name="T29" fmla="*/ 32 h 64"/>
                      <a:gd name="T30" fmla="*/ 32 w 64"/>
                      <a:gd name="T31" fmla="*/ 64 h 64"/>
                      <a:gd name="T32" fmla="*/ 64 w 64"/>
                      <a:gd name="T33" fmla="*/ 32 h 64"/>
                      <a:gd name="T34" fmla="*/ 58 w 64"/>
                      <a:gd name="T35" fmla="*/ 32 h 64"/>
                      <a:gd name="T36" fmla="*/ 58 w 64"/>
                      <a:gd name="T37" fmla="*/ 32 h 64"/>
                      <a:gd name="T38" fmla="*/ 58 w 64"/>
                      <a:gd name="T39" fmla="*/ 32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4" h="64">
                        <a:moveTo>
                          <a:pt x="19" y="26"/>
                        </a:moveTo>
                        <a:cubicBezTo>
                          <a:pt x="14" y="30"/>
                          <a:pt x="14" y="30"/>
                          <a:pt x="14" y="30"/>
                        </a:cubicBezTo>
                        <a:cubicBezTo>
                          <a:pt x="29" y="45"/>
                          <a:pt x="29" y="45"/>
                          <a:pt x="29" y="45"/>
                        </a:cubicBezTo>
                        <a:cubicBezTo>
                          <a:pt x="61" y="13"/>
                          <a:pt x="61" y="13"/>
                          <a:pt x="61" y="13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29" y="36"/>
                          <a:pt x="29" y="36"/>
                          <a:pt x="29" y="36"/>
                        </a:cubicBezTo>
                        <a:lnTo>
                          <a:pt x="19" y="26"/>
                        </a:lnTo>
                        <a:close/>
                        <a:moveTo>
                          <a:pt x="58" y="32"/>
                        </a:moveTo>
                        <a:cubicBezTo>
                          <a:pt x="58" y="46"/>
                          <a:pt x="46" y="58"/>
                          <a:pt x="32" y="58"/>
                        </a:cubicBezTo>
                        <a:cubicBezTo>
                          <a:pt x="18" y="58"/>
                          <a:pt x="6" y="46"/>
                          <a:pt x="6" y="32"/>
                        </a:cubicBezTo>
                        <a:cubicBezTo>
                          <a:pt x="6" y="18"/>
                          <a:pt x="18" y="6"/>
                          <a:pt x="32" y="6"/>
                        </a:cubicBezTo>
                        <a:cubicBezTo>
                          <a:pt x="35" y="6"/>
                          <a:pt x="37" y="7"/>
                          <a:pt x="39" y="7"/>
                        </a:cubicBezTo>
                        <a:cubicBezTo>
                          <a:pt x="44" y="2"/>
                          <a:pt x="44" y="2"/>
                          <a:pt x="44" y="2"/>
                        </a:cubicBezTo>
                        <a:cubicBezTo>
                          <a:pt x="40" y="1"/>
                          <a:pt x="36" y="0"/>
                          <a:pt x="32" y="0"/>
                        </a:cubicBezTo>
                        <a:cubicBezTo>
                          <a:pt x="14" y="0"/>
                          <a:pt x="0" y="14"/>
                          <a:pt x="0" y="32"/>
                        </a:cubicBezTo>
                        <a:cubicBezTo>
                          <a:pt x="0" y="50"/>
                          <a:pt x="14" y="64"/>
                          <a:pt x="32" y="64"/>
                        </a:cubicBezTo>
                        <a:cubicBezTo>
                          <a:pt x="50" y="64"/>
                          <a:pt x="64" y="50"/>
                          <a:pt x="64" y="32"/>
                        </a:cubicBezTo>
                        <a:lnTo>
                          <a:pt x="58" y="32"/>
                        </a:lnTo>
                        <a:close/>
                        <a:moveTo>
                          <a:pt x="58" y="32"/>
                        </a:moveTo>
                        <a:cubicBezTo>
                          <a:pt x="58" y="32"/>
                          <a:pt x="58" y="32"/>
                          <a:pt x="58" y="32"/>
                        </a:cubicBezTo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000" b="1" dirty="0">
                      <a:solidFill>
                        <a:schemeClr val="lt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endParaRPr>
                  </a:p>
                </p:txBody>
              </p:sp>
            </p:grpSp>
            <p:grpSp>
              <p:nvGrpSpPr>
                <p:cNvPr id="669" name="그룹 668">
                  <a:extLst>
                    <a:ext uri="{FF2B5EF4-FFF2-40B4-BE49-F238E27FC236}">
                      <a16:creationId xmlns:a16="http://schemas.microsoft.com/office/drawing/2014/main" id="{D09EDCBD-27F5-4DDD-2B8D-F83895BB59C4}"/>
                    </a:ext>
                  </a:extLst>
                </p:cNvPr>
                <p:cNvGrpSpPr/>
                <p:nvPr/>
              </p:nvGrpSpPr>
              <p:grpSpPr>
                <a:xfrm>
                  <a:off x="4403117" y="3763222"/>
                  <a:ext cx="3352694" cy="323165"/>
                  <a:chOff x="1217820" y="2619672"/>
                  <a:chExt cx="3352694" cy="323165"/>
                </a:xfrm>
              </p:grpSpPr>
              <p:sp>
                <p:nvSpPr>
                  <p:cNvPr id="674" name="TextBox 673">
                    <a:extLst>
                      <a:ext uri="{FF2B5EF4-FFF2-40B4-BE49-F238E27FC236}">
                        <a16:creationId xmlns:a16="http://schemas.microsoft.com/office/drawing/2014/main" id="{E3C5B0F1-3EB3-0727-35E0-B3E9A331A6FA}"/>
                      </a:ext>
                    </a:extLst>
                  </p:cNvPr>
                  <p:cNvSpPr txBox="1"/>
                  <p:nvPr/>
                </p:nvSpPr>
                <p:spPr>
                  <a:xfrm>
                    <a:off x="1393362" y="2619672"/>
                    <a:ext cx="3177152" cy="32316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국어과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: 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자신의 식생활을 돌아보는 글쓰기 등을 주제로 하여</a:t>
                    </a:r>
                    <a:endParaRPr lang="en-US" altLang="ko-KR" sz="105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학교 상황에 따른 교과 통합 수업</a:t>
                    </a:r>
                  </a:p>
                </p:txBody>
              </p:sp>
              <p:sp>
                <p:nvSpPr>
                  <p:cNvPr id="675" name="Freeform 5">
                    <a:extLst>
                      <a:ext uri="{FF2B5EF4-FFF2-40B4-BE49-F238E27FC236}">
                        <a16:creationId xmlns:a16="http://schemas.microsoft.com/office/drawing/2014/main" id="{F848ADED-1A63-793F-565E-ADC0D101C09A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1217820" y="2638853"/>
                    <a:ext cx="121669" cy="123220"/>
                  </a:xfrm>
                  <a:custGeom>
                    <a:avLst/>
                    <a:gdLst>
                      <a:gd name="T0" fmla="*/ 19 w 64"/>
                      <a:gd name="T1" fmla="*/ 26 h 64"/>
                      <a:gd name="T2" fmla="*/ 14 w 64"/>
                      <a:gd name="T3" fmla="*/ 30 h 64"/>
                      <a:gd name="T4" fmla="*/ 29 w 64"/>
                      <a:gd name="T5" fmla="*/ 45 h 64"/>
                      <a:gd name="T6" fmla="*/ 61 w 64"/>
                      <a:gd name="T7" fmla="*/ 13 h 64"/>
                      <a:gd name="T8" fmla="*/ 56 w 64"/>
                      <a:gd name="T9" fmla="*/ 8 h 64"/>
                      <a:gd name="T10" fmla="*/ 29 w 64"/>
                      <a:gd name="T11" fmla="*/ 36 h 64"/>
                      <a:gd name="T12" fmla="*/ 19 w 64"/>
                      <a:gd name="T13" fmla="*/ 26 h 64"/>
                      <a:gd name="T14" fmla="*/ 58 w 64"/>
                      <a:gd name="T15" fmla="*/ 32 h 64"/>
                      <a:gd name="T16" fmla="*/ 32 w 64"/>
                      <a:gd name="T17" fmla="*/ 58 h 64"/>
                      <a:gd name="T18" fmla="*/ 6 w 64"/>
                      <a:gd name="T19" fmla="*/ 32 h 64"/>
                      <a:gd name="T20" fmla="*/ 32 w 64"/>
                      <a:gd name="T21" fmla="*/ 6 h 64"/>
                      <a:gd name="T22" fmla="*/ 39 w 64"/>
                      <a:gd name="T23" fmla="*/ 7 h 64"/>
                      <a:gd name="T24" fmla="*/ 44 w 64"/>
                      <a:gd name="T25" fmla="*/ 2 h 64"/>
                      <a:gd name="T26" fmla="*/ 32 w 64"/>
                      <a:gd name="T27" fmla="*/ 0 h 64"/>
                      <a:gd name="T28" fmla="*/ 0 w 64"/>
                      <a:gd name="T29" fmla="*/ 32 h 64"/>
                      <a:gd name="T30" fmla="*/ 32 w 64"/>
                      <a:gd name="T31" fmla="*/ 64 h 64"/>
                      <a:gd name="T32" fmla="*/ 64 w 64"/>
                      <a:gd name="T33" fmla="*/ 32 h 64"/>
                      <a:gd name="T34" fmla="*/ 58 w 64"/>
                      <a:gd name="T35" fmla="*/ 32 h 64"/>
                      <a:gd name="T36" fmla="*/ 58 w 64"/>
                      <a:gd name="T37" fmla="*/ 32 h 64"/>
                      <a:gd name="T38" fmla="*/ 58 w 64"/>
                      <a:gd name="T39" fmla="*/ 32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4" h="64">
                        <a:moveTo>
                          <a:pt x="19" y="26"/>
                        </a:moveTo>
                        <a:cubicBezTo>
                          <a:pt x="14" y="30"/>
                          <a:pt x="14" y="30"/>
                          <a:pt x="14" y="30"/>
                        </a:cubicBezTo>
                        <a:cubicBezTo>
                          <a:pt x="29" y="45"/>
                          <a:pt x="29" y="45"/>
                          <a:pt x="29" y="45"/>
                        </a:cubicBezTo>
                        <a:cubicBezTo>
                          <a:pt x="61" y="13"/>
                          <a:pt x="61" y="13"/>
                          <a:pt x="61" y="13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29" y="36"/>
                          <a:pt x="29" y="36"/>
                          <a:pt x="29" y="36"/>
                        </a:cubicBezTo>
                        <a:lnTo>
                          <a:pt x="19" y="26"/>
                        </a:lnTo>
                        <a:close/>
                        <a:moveTo>
                          <a:pt x="58" y="32"/>
                        </a:moveTo>
                        <a:cubicBezTo>
                          <a:pt x="58" y="46"/>
                          <a:pt x="46" y="58"/>
                          <a:pt x="32" y="58"/>
                        </a:cubicBezTo>
                        <a:cubicBezTo>
                          <a:pt x="18" y="58"/>
                          <a:pt x="6" y="46"/>
                          <a:pt x="6" y="32"/>
                        </a:cubicBezTo>
                        <a:cubicBezTo>
                          <a:pt x="6" y="18"/>
                          <a:pt x="18" y="6"/>
                          <a:pt x="32" y="6"/>
                        </a:cubicBezTo>
                        <a:cubicBezTo>
                          <a:pt x="35" y="6"/>
                          <a:pt x="37" y="7"/>
                          <a:pt x="39" y="7"/>
                        </a:cubicBezTo>
                        <a:cubicBezTo>
                          <a:pt x="44" y="2"/>
                          <a:pt x="44" y="2"/>
                          <a:pt x="44" y="2"/>
                        </a:cubicBezTo>
                        <a:cubicBezTo>
                          <a:pt x="40" y="1"/>
                          <a:pt x="36" y="0"/>
                          <a:pt x="32" y="0"/>
                        </a:cubicBezTo>
                        <a:cubicBezTo>
                          <a:pt x="14" y="0"/>
                          <a:pt x="0" y="14"/>
                          <a:pt x="0" y="32"/>
                        </a:cubicBezTo>
                        <a:cubicBezTo>
                          <a:pt x="0" y="50"/>
                          <a:pt x="14" y="64"/>
                          <a:pt x="32" y="64"/>
                        </a:cubicBezTo>
                        <a:cubicBezTo>
                          <a:pt x="50" y="64"/>
                          <a:pt x="64" y="50"/>
                          <a:pt x="64" y="32"/>
                        </a:cubicBezTo>
                        <a:lnTo>
                          <a:pt x="58" y="32"/>
                        </a:lnTo>
                        <a:close/>
                        <a:moveTo>
                          <a:pt x="58" y="32"/>
                        </a:moveTo>
                        <a:cubicBezTo>
                          <a:pt x="58" y="32"/>
                          <a:pt x="58" y="32"/>
                          <a:pt x="58" y="32"/>
                        </a:cubicBezTo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000" b="1" dirty="0">
                      <a:solidFill>
                        <a:schemeClr val="lt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endParaRPr>
                  </a:p>
                </p:txBody>
              </p:sp>
            </p:grpSp>
            <p:grpSp>
              <p:nvGrpSpPr>
                <p:cNvPr id="690" name="그룹 689">
                  <a:extLst>
                    <a:ext uri="{FF2B5EF4-FFF2-40B4-BE49-F238E27FC236}">
                      <a16:creationId xmlns:a16="http://schemas.microsoft.com/office/drawing/2014/main" id="{B573B01C-C4FA-6482-8FA2-54EA8106D6C8}"/>
                    </a:ext>
                  </a:extLst>
                </p:cNvPr>
                <p:cNvGrpSpPr/>
                <p:nvPr/>
              </p:nvGrpSpPr>
              <p:grpSpPr>
                <a:xfrm>
                  <a:off x="4403117" y="2942556"/>
                  <a:ext cx="3580320" cy="161583"/>
                  <a:chOff x="1217820" y="2619672"/>
                  <a:chExt cx="3580320" cy="161583"/>
                </a:xfrm>
              </p:grpSpPr>
              <p:sp>
                <p:nvSpPr>
                  <p:cNvPr id="691" name="TextBox 690">
                    <a:extLst>
                      <a:ext uri="{FF2B5EF4-FFF2-40B4-BE49-F238E27FC236}">
                        <a16:creationId xmlns:a16="http://schemas.microsoft.com/office/drawing/2014/main" id="{803A65A9-5CBD-E14C-50AF-4115DEB525B2}"/>
                      </a:ext>
                    </a:extLst>
                  </p:cNvPr>
                  <p:cNvSpPr txBox="1"/>
                  <p:nvPr/>
                </p:nvSpPr>
                <p:spPr>
                  <a:xfrm>
                    <a:off x="1393362" y="2619672"/>
                    <a:ext cx="3404778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가정과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: 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단백질 열풍에 대한 실천적 추론 활동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채식 레시피 개발</a:t>
                    </a:r>
                  </a:p>
                </p:txBody>
              </p:sp>
              <p:sp>
                <p:nvSpPr>
                  <p:cNvPr id="692" name="Freeform 5">
                    <a:extLst>
                      <a:ext uri="{FF2B5EF4-FFF2-40B4-BE49-F238E27FC236}">
                        <a16:creationId xmlns:a16="http://schemas.microsoft.com/office/drawing/2014/main" id="{84B8588D-630B-1A5F-54D0-30E1C0D2553E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1217820" y="2638853"/>
                    <a:ext cx="121669" cy="123220"/>
                  </a:xfrm>
                  <a:custGeom>
                    <a:avLst/>
                    <a:gdLst>
                      <a:gd name="T0" fmla="*/ 19 w 64"/>
                      <a:gd name="T1" fmla="*/ 26 h 64"/>
                      <a:gd name="T2" fmla="*/ 14 w 64"/>
                      <a:gd name="T3" fmla="*/ 30 h 64"/>
                      <a:gd name="T4" fmla="*/ 29 w 64"/>
                      <a:gd name="T5" fmla="*/ 45 h 64"/>
                      <a:gd name="T6" fmla="*/ 61 w 64"/>
                      <a:gd name="T7" fmla="*/ 13 h 64"/>
                      <a:gd name="T8" fmla="*/ 56 w 64"/>
                      <a:gd name="T9" fmla="*/ 8 h 64"/>
                      <a:gd name="T10" fmla="*/ 29 w 64"/>
                      <a:gd name="T11" fmla="*/ 36 h 64"/>
                      <a:gd name="T12" fmla="*/ 19 w 64"/>
                      <a:gd name="T13" fmla="*/ 26 h 64"/>
                      <a:gd name="T14" fmla="*/ 58 w 64"/>
                      <a:gd name="T15" fmla="*/ 32 h 64"/>
                      <a:gd name="T16" fmla="*/ 32 w 64"/>
                      <a:gd name="T17" fmla="*/ 58 h 64"/>
                      <a:gd name="T18" fmla="*/ 6 w 64"/>
                      <a:gd name="T19" fmla="*/ 32 h 64"/>
                      <a:gd name="T20" fmla="*/ 32 w 64"/>
                      <a:gd name="T21" fmla="*/ 6 h 64"/>
                      <a:gd name="T22" fmla="*/ 39 w 64"/>
                      <a:gd name="T23" fmla="*/ 7 h 64"/>
                      <a:gd name="T24" fmla="*/ 44 w 64"/>
                      <a:gd name="T25" fmla="*/ 2 h 64"/>
                      <a:gd name="T26" fmla="*/ 32 w 64"/>
                      <a:gd name="T27" fmla="*/ 0 h 64"/>
                      <a:gd name="T28" fmla="*/ 0 w 64"/>
                      <a:gd name="T29" fmla="*/ 32 h 64"/>
                      <a:gd name="T30" fmla="*/ 32 w 64"/>
                      <a:gd name="T31" fmla="*/ 64 h 64"/>
                      <a:gd name="T32" fmla="*/ 64 w 64"/>
                      <a:gd name="T33" fmla="*/ 32 h 64"/>
                      <a:gd name="T34" fmla="*/ 58 w 64"/>
                      <a:gd name="T35" fmla="*/ 32 h 64"/>
                      <a:gd name="T36" fmla="*/ 58 w 64"/>
                      <a:gd name="T37" fmla="*/ 32 h 64"/>
                      <a:gd name="T38" fmla="*/ 58 w 64"/>
                      <a:gd name="T39" fmla="*/ 32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4" h="64">
                        <a:moveTo>
                          <a:pt x="19" y="26"/>
                        </a:moveTo>
                        <a:cubicBezTo>
                          <a:pt x="14" y="30"/>
                          <a:pt x="14" y="30"/>
                          <a:pt x="14" y="30"/>
                        </a:cubicBezTo>
                        <a:cubicBezTo>
                          <a:pt x="29" y="45"/>
                          <a:pt x="29" y="45"/>
                          <a:pt x="29" y="45"/>
                        </a:cubicBezTo>
                        <a:cubicBezTo>
                          <a:pt x="61" y="13"/>
                          <a:pt x="61" y="13"/>
                          <a:pt x="61" y="13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29" y="36"/>
                          <a:pt x="29" y="36"/>
                          <a:pt x="29" y="36"/>
                        </a:cubicBezTo>
                        <a:lnTo>
                          <a:pt x="19" y="26"/>
                        </a:lnTo>
                        <a:close/>
                        <a:moveTo>
                          <a:pt x="58" y="32"/>
                        </a:moveTo>
                        <a:cubicBezTo>
                          <a:pt x="58" y="46"/>
                          <a:pt x="46" y="58"/>
                          <a:pt x="32" y="58"/>
                        </a:cubicBezTo>
                        <a:cubicBezTo>
                          <a:pt x="18" y="58"/>
                          <a:pt x="6" y="46"/>
                          <a:pt x="6" y="32"/>
                        </a:cubicBezTo>
                        <a:cubicBezTo>
                          <a:pt x="6" y="18"/>
                          <a:pt x="18" y="6"/>
                          <a:pt x="32" y="6"/>
                        </a:cubicBezTo>
                        <a:cubicBezTo>
                          <a:pt x="35" y="6"/>
                          <a:pt x="37" y="7"/>
                          <a:pt x="39" y="7"/>
                        </a:cubicBezTo>
                        <a:cubicBezTo>
                          <a:pt x="44" y="2"/>
                          <a:pt x="44" y="2"/>
                          <a:pt x="44" y="2"/>
                        </a:cubicBezTo>
                        <a:cubicBezTo>
                          <a:pt x="40" y="1"/>
                          <a:pt x="36" y="0"/>
                          <a:pt x="32" y="0"/>
                        </a:cubicBezTo>
                        <a:cubicBezTo>
                          <a:pt x="14" y="0"/>
                          <a:pt x="0" y="14"/>
                          <a:pt x="0" y="32"/>
                        </a:cubicBezTo>
                        <a:cubicBezTo>
                          <a:pt x="0" y="50"/>
                          <a:pt x="14" y="64"/>
                          <a:pt x="32" y="64"/>
                        </a:cubicBezTo>
                        <a:cubicBezTo>
                          <a:pt x="50" y="64"/>
                          <a:pt x="64" y="50"/>
                          <a:pt x="64" y="32"/>
                        </a:cubicBezTo>
                        <a:lnTo>
                          <a:pt x="58" y="32"/>
                        </a:lnTo>
                        <a:close/>
                        <a:moveTo>
                          <a:pt x="58" y="32"/>
                        </a:moveTo>
                        <a:cubicBezTo>
                          <a:pt x="58" y="32"/>
                          <a:pt x="58" y="32"/>
                          <a:pt x="58" y="32"/>
                        </a:cubicBezTo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000" b="1" dirty="0">
                      <a:solidFill>
                        <a:schemeClr val="lt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endParaRPr>
                  </a:p>
                </p:txBody>
              </p:sp>
            </p:grpSp>
            <p:grpSp>
              <p:nvGrpSpPr>
                <p:cNvPr id="693" name="그룹 692">
                  <a:extLst>
                    <a:ext uri="{FF2B5EF4-FFF2-40B4-BE49-F238E27FC236}">
                      <a16:creationId xmlns:a16="http://schemas.microsoft.com/office/drawing/2014/main" id="{BDCAAA07-4B83-D325-8801-28838A3C192F}"/>
                    </a:ext>
                  </a:extLst>
                </p:cNvPr>
                <p:cNvGrpSpPr/>
                <p:nvPr/>
              </p:nvGrpSpPr>
              <p:grpSpPr>
                <a:xfrm>
                  <a:off x="4403117" y="3352890"/>
                  <a:ext cx="2225783" cy="161583"/>
                  <a:chOff x="1217820" y="2619672"/>
                  <a:chExt cx="2225783" cy="161583"/>
                </a:xfrm>
              </p:grpSpPr>
              <p:sp>
                <p:nvSpPr>
                  <p:cNvPr id="694" name="TextBox 693">
                    <a:extLst>
                      <a:ext uri="{FF2B5EF4-FFF2-40B4-BE49-F238E27FC236}">
                        <a16:creationId xmlns:a16="http://schemas.microsoft.com/office/drawing/2014/main" id="{E452FFD8-DFC0-991A-2ADE-CBB359807E53}"/>
                      </a:ext>
                    </a:extLst>
                  </p:cNvPr>
                  <p:cNvSpPr txBox="1"/>
                  <p:nvPr/>
                </p:nvSpPr>
                <p:spPr>
                  <a:xfrm>
                    <a:off x="1393362" y="2619672"/>
                    <a:ext cx="2050241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사회과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: 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육식과 관련된 세계 분쟁 조사 </a:t>
                    </a:r>
                  </a:p>
                </p:txBody>
              </p:sp>
              <p:sp>
                <p:nvSpPr>
                  <p:cNvPr id="695" name="Freeform 5">
                    <a:extLst>
                      <a:ext uri="{FF2B5EF4-FFF2-40B4-BE49-F238E27FC236}">
                        <a16:creationId xmlns:a16="http://schemas.microsoft.com/office/drawing/2014/main" id="{1BBCFFA1-AF24-9AC0-0318-8E352EC2DFCF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1217820" y="2638853"/>
                    <a:ext cx="121669" cy="123220"/>
                  </a:xfrm>
                  <a:custGeom>
                    <a:avLst/>
                    <a:gdLst>
                      <a:gd name="T0" fmla="*/ 19 w 64"/>
                      <a:gd name="T1" fmla="*/ 26 h 64"/>
                      <a:gd name="T2" fmla="*/ 14 w 64"/>
                      <a:gd name="T3" fmla="*/ 30 h 64"/>
                      <a:gd name="T4" fmla="*/ 29 w 64"/>
                      <a:gd name="T5" fmla="*/ 45 h 64"/>
                      <a:gd name="T6" fmla="*/ 61 w 64"/>
                      <a:gd name="T7" fmla="*/ 13 h 64"/>
                      <a:gd name="T8" fmla="*/ 56 w 64"/>
                      <a:gd name="T9" fmla="*/ 8 h 64"/>
                      <a:gd name="T10" fmla="*/ 29 w 64"/>
                      <a:gd name="T11" fmla="*/ 36 h 64"/>
                      <a:gd name="T12" fmla="*/ 19 w 64"/>
                      <a:gd name="T13" fmla="*/ 26 h 64"/>
                      <a:gd name="T14" fmla="*/ 58 w 64"/>
                      <a:gd name="T15" fmla="*/ 32 h 64"/>
                      <a:gd name="T16" fmla="*/ 32 w 64"/>
                      <a:gd name="T17" fmla="*/ 58 h 64"/>
                      <a:gd name="T18" fmla="*/ 6 w 64"/>
                      <a:gd name="T19" fmla="*/ 32 h 64"/>
                      <a:gd name="T20" fmla="*/ 32 w 64"/>
                      <a:gd name="T21" fmla="*/ 6 h 64"/>
                      <a:gd name="T22" fmla="*/ 39 w 64"/>
                      <a:gd name="T23" fmla="*/ 7 h 64"/>
                      <a:gd name="T24" fmla="*/ 44 w 64"/>
                      <a:gd name="T25" fmla="*/ 2 h 64"/>
                      <a:gd name="T26" fmla="*/ 32 w 64"/>
                      <a:gd name="T27" fmla="*/ 0 h 64"/>
                      <a:gd name="T28" fmla="*/ 0 w 64"/>
                      <a:gd name="T29" fmla="*/ 32 h 64"/>
                      <a:gd name="T30" fmla="*/ 32 w 64"/>
                      <a:gd name="T31" fmla="*/ 64 h 64"/>
                      <a:gd name="T32" fmla="*/ 64 w 64"/>
                      <a:gd name="T33" fmla="*/ 32 h 64"/>
                      <a:gd name="T34" fmla="*/ 58 w 64"/>
                      <a:gd name="T35" fmla="*/ 32 h 64"/>
                      <a:gd name="T36" fmla="*/ 58 w 64"/>
                      <a:gd name="T37" fmla="*/ 32 h 64"/>
                      <a:gd name="T38" fmla="*/ 58 w 64"/>
                      <a:gd name="T39" fmla="*/ 32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4" h="64">
                        <a:moveTo>
                          <a:pt x="19" y="26"/>
                        </a:moveTo>
                        <a:cubicBezTo>
                          <a:pt x="14" y="30"/>
                          <a:pt x="14" y="30"/>
                          <a:pt x="14" y="30"/>
                        </a:cubicBezTo>
                        <a:cubicBezTo>
                          <a:pt x="29" y="45"/>
                          <a:pt x="29" y="45"/>
                          <a:pt x="29" y="45"/>
                        </a:cubicBezTo>
                        <a:cubicBezTo>
                          <a:pt x="61" y="13"/>
                          <a:pt x="61" y="13"/>
                          <a:pt x="61" y="13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29" y="36"/>
                          <a:pt x="29" y="36"/>
                          <a:pt x="29" y="36"/>
                        </a:cubicBezTo>
                        <a:lnTo>
                          <a:pt x="19" y="26"/>
                        </a:lnTo>
                        <a:close/>
                        <a:moveTo>
                          <a:pt x="58" y="32"/>
                        </a:moveTo>
                        <a:cubicBezTo>
                          <a:pt x="58" y="46"/>
                          <a:pt x="46" y="58"/>
                          <a:pt x="32" y="58"/>
                        </a:cubicBezTo>
                        <a:cubicBezTo>
                          <a:pt x="18" y="58"/>
                          <a:pt x="6" y="46"/>
                          <a:pt x="6" y="32"/>
                        </a:cubicBezTo>
                        <a:cubicBezTo>
                          <a:pt x="6" y="18"/>
                          <a:pt x="18" y="6"/>
                          <a:pt x="32" y="6"/>
                        </a:cubicBezTo>
                        <a:cubicBezTo>
                          <a:pt x="35" y="6"/>
                          <a:pt x="37" y="7"/>
                          <a:pt x="39" y="7"/>
                        </a:cubicBezTo>
                        <a:cubicBezTo>
                          <a:pt x="44" y="2"/>
                          <a:pt x="44" y="2"/>
                          <a:pt x="44" y="2"/>
                        </a:cubicBezTo>
                        <a:cubicBezTo>
                          <a:pt x="40" y="1"/>
                          <a:pt x="36" y="0"/>
                          <a:pt x="32" y="0"/>
                        </a:cubicBezTo>
                        <a:cubicBezTo>
                          <a:pt x="14" y="0"/>
                          <a:pt x="0" y="14"/>
                          <a:pt x="0" y="32"/>
                        </a:cubicBezTo>
                        <a:cubicBezTo>
                          <a:pt x="0" y="50"/>
                          <a:pt x="14" y="64"/>
                          <a:pt x="32" y="64"/>
                        </a:cubicBezTo>
                        <a:cubicBezTo>
                          <a:pt x="50" y="64"/>
                          <a:pt x="64" y="50"/>
                          <a:pt x="64" y="32"/>
                        </a:cubicBezTo>
                        <a:lnTo>
                          <a:pt x="58" y="32"/>
                        </a:lnTo>
                        <a:close/>
                        <a:moveTo>
                          <a:pt x="58" y="32"/>
                        </a:moveTo>
                        <a:cubicBezTo>
                          <a:pt x="58" y="32"/>
                          <a:pt x="58" y="32"/>
                          <a:pt x="58" y="32"/>
                        </a:cubicBezTo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000" b="1" dirty="0">
                      <a:solidFill>
                        <a:schemeClr val="lt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endParaRPr>
                  </a:p>
                </p:txBody>
              </p:sp>
            </p:grpSp>
            <p:grpSp>
              <p:nvGrpSpPr>
                <p:cNvPr id="696" name="그룹 695">
                  <a:extLst>
                    <a:ext uri="{FF2B5EF4-FFF2-40B4-BE49-F238E27FC236}">
                      <a16:creationId xmlns:a16="http://schemas.microsoft.com/office/drawing/2014/main" id="{E815A4A4-660E-E7B7-5714-8845FA7613E9}"/>
                    </a:ext>
                  </a:extLst>
                </p:cNvPr>
                <p:cNvGrpSpPr/>
                <p:nvPr/>
              </p:nvGrpSpPr>
              <p:grpSpPr>
                <a:xfrm>
                  <a:off x="4403117" y="2737389"/>
                  <a:ext cx="1911595" cy="161583"/>
                  <a:chOff x="1217820" y="2619672"/>
                  <a:chExt cx="1911595" cy="161583"/>
                </a:xfrm>
              </p:grpSpPr>
              <p:sp>
                <p:nvSpPr>
                  <p:cNvPr id="697" name="TextBox 696">
                    <a:extLst>
                      <a:ext uri="{FF2B5EF4-FFF2-40B4-BE49-F238E27FC236}">
                        <a16:creationId xmlns:a16="http://schemas.microsoft.com/office/drawing/2014/main" id="{C124F9CE-D2BC-B9D8-E948-579AAAB3A98F}"/>
                      </a:ext>
                    </a:extLst>
                  </p:cNvPr>
                  <p:cNvSpPr txBox="1"/>
                  <p:nvPr/>
                </p:nvSpPr>
                <p:spPr>
                  <a:xfrm>
                    <a:off x="1393362" y="2619672"/>
                    <a:ext cx="1736053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채식을 주제로한 교과 통합 수업 </a:t>
                    </a:r>
                  </a:p>
                </p:txBody>
              </p:sp>
              <p:sp>
                <p:nvSpPr>
                  <p:cNvPr id="698" name="Freeform 5">
                    <a:extLst>
                      <a:ext uri="{FF2B5EF4-FFF2-40B4-BE49-F238E27FC236}">
                        <a16:creationId xmlns:a16="http://schemas.microsoft.com/office/drawing/2014/main" id="{2C8B7BFD-BFC8-AF54-D96F-3D6A8120FCC7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1217820" y="2638853"/>
                    <a:ext cx="121669" cy="123220"/>
                  </a:xfrm>
                  <a:custGeom>
                    <a:avLst/>
                    <a:gdLst>
                      <a:gd name="T0" fmla="*/ 19 w 64"/>
                      <a:gd name="T1" fmla="*/ 26 h 64"/>
                      <a:gd name="T2" fmla="*/ 14 w 64"/>
                      <a:gd name="T3" fmla="*/ 30 h 64"/>
                      <a:gd name="T4" fmla="*/ 29 w 64"/>
                      <a:gd name="T5" fmla="*/ 45 h 64"/>
                      <a:gd name="T6" fmla="*/ 61 w 64"/>
                      <a:gd name="T7" fmla="*/ 13 h 64"/>
                      <a:gd name="T8" fmla="*/ 56 w 64"/>
                      <a:gd name="T9" fmla="*/ 8 h 64"/>
                      <a:gd name="T10" fmla="*/ 29 w 64"/>
                      <a:gd name="T11" fmla="*/ 36 h 64"/>
                      <a:gd name="T12" fmla="*/ 19 w 64"/>
                      <a:gd name="T13" fmla="*/ 26 h 64"/>
                      <a:gd name="T14" fmla="*/ 58 w 64"/>
                      <a:gd name="T15" fmla="*/ 32 h 64"/>
                      <a:gd name="T16" fmla="*/ 32 w 64"/>
                      <a:gd name="T17" fmla="*/ 58 h 64"/>
                      <a:gd name="T18" fmla="*/ 6 w 64"/>
                      <a:gd name="T19" fmla="*/ 32 h 64"/>
                      <a:gd name="T20" fmla="*/ 32 w 64"/>
                      <a:gd name="T21" fmla="*/ 6 h 64"/>
                      <a:gd name="T22" fmla="*/ 39 w 64"/>
                      <a:gd name="T23" fmla="*/ 7 h 64"/>
                      <a:gd name="T24" fmla="*/ 44 w 64"/>
                      <a:gd name="T25" fmla="*/ 2 h 64"/>
                      <a:gd name="T26" fmla="*/ 32 w 64"/>
                      <a:gd name="T27" fmla="*/ 0 h 64"/>
                      <a:gd name="T28" fmla="*/ 0 w 64"/>
                      <a:gd name="T29" fmla="*/ 32 h 64"/>
                      <a:gd name="T30" fmla="*/ 32 w 64"/>
                      <a:gd name="T31" fmla="*/ 64 h 64"/>
                      <a:gd name="T32" fmla="*/ 64 w 64"/>
                      <a:gd name="T33" fmla="*/ 32 h 64"/>
                      <a:gd name="T34" fmla="*/ 58 w 64"/>
                      <a:gd name="T35" fmla="*/ 32 h 64"/>
                      <a:gd name="T36" fmla="*/ 58 w 64"/>
                      <a:gd name="T37" fmla="*/ 32 h 64"/>
                      <a:gd name="T38" fmla="*/ 58 w 64"/>
                      <a:gd name="T39" fmla="*/ 32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4" h="64">
                        <a:moveTo>
                          <a:pt x="19" y="26"/>
                        </a:moveTo>
                        <a:cubicBezTo>
                          <a:pt x="14" y="30"/>
                          <a:pt x="14" y="30"/>
                          <a:pt x="14" y="30"/>
                        </a:cubicBezTo>
                        <a:cubicBezTo>
                          <a:pt x="29" y="45"/>
                          <a:pt x="29" y="45"/>
                          <a:pt x="29" y="45"/>
                        </a:cubicBezTo>
                        <a:cubicBezTo>
                          <a:pt x="61" y="13"/>
                          <a:pt x="61" y="13"/>
                          <a:pt x="61" y="13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29" y="36"/>
                          <a:pt x="29" y="36"/>
                          <a:pt x="29" y="36"/>
                        </a:cubicBezTo>
                        <a:lnTo>
                          <a:pt x="19" y="26"/>
                        </a:lnTo>
                        <a:close/>
                        <a:moveTo>
                          <a:pt x="58" y="32"/>
                        </a:moveTo>
                        <a:cubicBezTo>
                          <a:pt x="58" y="46"/>
                          <a:pt x="46" y="58"/>
                          <a:pt x="32" y="58"/>
                        </a:cubicBezTo>
                        <a:cubicBezTo>
                          <a:pt x="18" y="58"/>
                          <a:pt x="6" y="46"/>
                          <a:pt x="6" y="32"/>
                        </a:cubicBezTo>
                        <a:cubicBezTo>
                          <a:pt x="6" y="18"/>
                          <a:pt x="18" y="6"/>
                          <a:pt x="32" y="6"/>
                        </a:cubicBezTo>
                        <a:cubicBezTo>
                          <a:pt x="35" y="6"/>
                          <a:pt x="37" y="7"/>
                          <a:pt x="39" y="7"/>
                        </a:cubicBezTo>
                        <a:cubicBezTo>
                          <a:pt x="44" y="2"/>
                          <a:pt x="44" y="2"/>
                          <a:pt x="44" y="2"/>
                        </a:cubicBezTo>
                        <a:cubicBezTo>
                          <a:pt x="40" y="1"/>
                          <a:pt x="36" y="0"/>
                          <a:pt x="32" y="0"/>
                        </a:cubicBezTo>
                        <a:cubicBezTo>
                          <a:pt x="14" y="0"/>
                          <a:pt x="0" y="14"/>
                          <a:pt x="0" y="32"/>
                        </a:cubicBezTo>
                        <a:cubicBezTo>
                          <a:pt x="0" y="50"/>
                          <a:pt x="14" y="64"/>
                          <a:pt x="32" y="64"/>
                        </a:cubicBezTo>
                        <a:cubicBezTo>
                          <a:pt x="50" y="64"/>
                          <a:pt x="64" y="50"/>
                          <a:pt x="64" y="32"/>
                        </a:cubicBezTo>
                        <a:lnTo>
                          <a:pt x="58" y="32"/>
                        </a:lnTo>
                        <a:close/>
                        <a:moveTo>
                          <a:pt x="58" y="32"/>
                        </a:moveTo>
                        <a:cubicBezTo>
                          <a:pt x="58" y="32"/>
                          <a:pt x="58" y="32"/>
                          <a:pt x="58" y="32"/>
                        </a:cubicBezTo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000" b="1" dirty="0">
                      <a:solidFill>
                        <a:schemeClr val="lt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endParaRPr>
                  </a:p>
                </p:txBody>
              </p:sp>
            </p:grpSp>
            <p:grpSp>
              <p:nvGrpSpPr>
                <p:cNvPr id="699" name="그룹 698">
                  <a:extLst>
                    <a:ext uri="{FF2B5EF4-FFF2-40B4-BE49-F238E27FC236}">
                      <a16:creationId xmlns:a16="http://schemas.microsoft.com/office/drawing/2014/main" id="{5B402CD6-4709-5C29-3E75-95BF117ACC0B}"/>
                    </a:ext>
                  </a:extLst>
                </p:cNvPr>
                <p:cNvGrpSpPr/>
                <p:nvPr/>
              </p:nvGrpSpPr>
              <p:grpSpPr>
                <a:xfrm>
                  <a:off x="4403117" y="3147723"/>
                  <a:ext cx="1921213" cy="161583"/>
                  <a:chOff x="1217820" y="2619672"/>
                  <a:chExt cx="1921213" cy="161583"/>
                </a:xfrm>
              </p:grpSpPr>
              <p:sp>
                <p:nvSpPr>
                  <p:cNvPr id="700" name="TextBox 699">
                    <a:extLst>
                      <a:ext uri="{FF2B5EF4-FFF2-40B4-BE49-F238E27FC236}">
                        <a16:creationId xmlns:a16="http://schemas.microsoft.com/office/drawing/2014/main" id="{49E4CB49-B695-650D-CB41-F6E7053C84EE}"/>
                      </a:ext>
                    </a:extLst>
                  </p:cNvPr>
                  <p:cNvSpPr txBox="1"/>
                  <p:nvPr/>
                </p:nvSpPr>
                <p:spPr>
                  <a:xfrm>
                    <a:off x="1393362" y="2619672"/>
                    <a:ext cx="1745671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과학과</a:t>
                    </a:r>
                    <a:r>
                      <a:rPr lang="en-US" altLang="ko-KR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: </a:t>
                    </a:r>
                    <a:r>
                      <a:rPr lang="ko-KR" altLang="en-US" sz="105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육식과 기후의 관계 분석</a:t>
                    </a:r>
                  </a:p>
                </p:txBody>
              </p:sp>
              <p:sp>
                <p:nvSpPr>
                  <p:cNvPr id="701" name="Freeform 5">
                    <a:extLst>
                      <a:ext uri="{FF2B5EF4-FFF2-40B4-BE49-F238E27FC236}">
                        <a16:creationId xmlns:a16="http://schemas.microsoft.com/office/drawing/2014/main" id="{33366D06-DB08-2E1D-0D3E-258016DE03C2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1217820" y="2638853"/>
                    <a:ext cx="121669" cy="123220"/>
                  </a:xfrm>
                  <a:custGeom>
                    <a:avLst/>
                    <a:gdLst>
                      <a:gd name="T0" fmla="*/ 19 w 64"/>
                      <a:gd name="T1" fmla="*/ 26 h 64"/>
                      <a:gd name="T2" fmla="*/ 14 w 64"/>
                      <a:gd name="T3" fmla="*/ 30 h 64"/>
                      <a:gd name="T4" fmla="*/ 29 w 64"/>
                      <a:gd name="T5" fmla="*/ 45 h 64"/>
                      <a:gd name="T6" fmla="*/ 61 w 64"/>
                      <a:gd name="T7" fmla="*/ 13 h 64"/>
                      <a:gd name="T8" fmla="*/ 56 w 64"/>
                      <a:gd name="T9" fmla="*/ 8 h 64"/>
                      <a:gd name="T10" fmla="*/ 29 w 64"/>
                      <a:gd name="T11" fmla="*/ 36 h 64"/>
                      <a:gd name="T12" fmla="*/ 19 w 64"/>
                      <a:gd name="T13" fmla="*/ 26 h 64"/>
                      <a:gd name="T14" fmla="*/ 58 w 64"/>
                      <a:gd name="T15" fmla="*/ 32 h 64"/>
                      <a:gd name="T16" fmla="*/ 32 w 64"/>
                      <a:gd name="T17" fmla="*/ 58 h 64"/>
                      <a:gd name="T18" fmla="*/ 6 w 64"/>
                      <a:gd name="T19" fmla="*/ 32 h 64"/>
                      <a:gd name="T20" fmla="*/ 32 w 64"/>
                      <a:gd name="T21" fmla="*/ 6 h 64"/>
                      <a:gd name="T22" fmla="*/ 39 w 64"/>
                      <a:gd name="T23" fmla="*/ 7 h 64"/>
                      <a:gd name="T24" fmla="*/ 44 w 64"/>
                      <a:gd name="T25" fmla="*/ 2 h 64"/>
                      <a:gd name="T26" fmla="*/ 32 w 64"/>
                      <a:gd name="T27" fmla="*/ 0 h 64"/>
                      <a:gd name="T28" fmla="*/ 0 w 64"/>
                      <a:gd name="T29" fmla="*/ 32 h 64"/>
                      <a:gd name="T30" fmla="*/ 32 w 64"/>
                      <a:gd name="T31" fmla="*/ 64 h 64"/>
                      <a:gd name="T32" fmla="*/ 64 w 64"/>
                      <a:gd name="T33" fmla="*/ 32 h 64"/>
                      <a:gd name="T34" fmla="*/ 58 w 64"/>
                      <a:gd name="T35" fmla="*/ 32 h 64"/>
                      <a:gd name="T36" fmla="*/ 58 w 64"/>
                      <a:gd name="T37" fmla="*/ 32 h 64"/>
                      <a:gd name="T38" fmla="*/ 58 w 64"/>
                      <a:gd name="T39" fmla="*/ 32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4" h="64">
                        <a:moveTo>
                          <a:pt x="19" y="26"/>
                        </a:moveTo>
                        <a:cubicBezTo>
                          <a:pt x="14" y="30"/>
                          <a:pt x="14" y="30"/>
                          <a:pt x="14" y="30"/>
                        </a:cubicBezTo>
                        <a:cubicBezTo>
                          <a:pt x="29" y="45"/>
                          <a:pt x="29" y="45"/>
                          <a:pt x="29" y="45"/>
                        </a:cubicBezTo>
                        <a:cubicBezTo>
                          <a:pt x="61" y="13"/>
                          <a:pt x="61" y="13"/>
                          <a:pt x="61" y="13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29" y="36"/>
                          <a:pt x="29" y="36"/>
                          <a:pt x="29" y="36"/>
                        </a:cubicBezTo>
                        <a:lnTo>
                          <a:pt x="19" y="26"/>
                        </a:lnTo>
                        <a:close/>
                        <a:moveTo>
                          <a:pt x="58" y="32"/>
                        </a:moveTo>
                        <a:cubicBezTo>
                          <a:pt x="58" y="46"/>
                          <a:pt x="46" y="58"/>
                          <a:pt x="32" y="58"/>
                        </a:cubicBezTo>
                        <a:cubicBezTo>
                          <a:pt x="18" y="58"/>
                          <a:pt x="6" y="46"/>
                          <a:pt x="6" y="32"/>
                        </a:cubicBezTo>
                        <a:cubicBezTo>
                          <a:pt x="6" y="18"/>
                          <a:pt x="18" y="6"/>
                          <a:pt x="32" y="6"/>
                        </a:cubicBezTo>
                        <a:cubicBezTo>
                          <a:pt x="35" y="6"/>
                          <a:pt x="37" y="7"/>
                          <a:pt x="39" y="7"/>
                        </a:cubicBezTo>
                        <a:cubicBezTo>
                          <a:pt x="44" y="2"/>
                          <a:pt x="44" y="2"/>
                          <a:pt x="44" y="2"/>
                        </a:cubicBezTo>
                        <a:cubicBezTo>
                          <a:pt x="40" y="1"/>
                          <a:pt x="36" y="0"/>
                          <a:pt x="32" y="0"/>
                        </a:cubicBezTo>
                        <a:cubicBezTo>
                          <a:pt x="14" y="0"/>
                          <a:pt x="0" y="14"/>
                          <a:pt x="0" y="32"/>
                        </a:cubicBezTo>
                        <a:cubicBezTo>
                          <a:pt x="0" y="50"/>
                          <a:pt x="14" y="64"/>
                          <a:pt x="32" y="64"/>
                        </a:cubicBezTo>
                        <a:cubicBezTo>
                          <a:pt x="50" y="64"/>
                          <a:pt x="64" y="50"/>
                          <a:pt x="64" y="32"/>
                        </a:cubicBezTo>
                        <a:lnTo>
                          <a:pt x="58" y="32"/>
                        </a:lnTo>
                        <a:close/>
                        <a:moveTo>
                          <a:pt x="58" y="32"/>
                        </a:moveTo>
                        <a:cubicBezTo>
                          <a:pt x="58" y="32"/>
                          <a:pt x="58" y="32"/>
                          <a:pt x="58" y="32"/>
                        </a:cubicBezTo>
                      </a:path>
                    </a:pathLst>
                  </a:custGeom>
                  <a:solidFill>
                    <a:srgbClr val="276D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2000" b="1" dirty="0">
                      <a:solidFill>
                        <a:schemeClr val="lt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04" name="그룹 703">
                <a:extLst>
                  <a:ext uri="{FF2B5EF4-FFF2-40B4-BE49-F238E27FC236}">
                    <a16:creationId xmlns:a16="http://schemas.microsoft.com/office/drawing/2014/main" id="{452274CD-C858-DD26-D786-C385DD9DE154}"/>
                  </a:ext>
                </a:extLst>
              </p:cNvPr>
              <p:cNvGrpSpPr/>
              <p:nvPr/>
            </p:nvGrpSpPr>
            <p:grpSpPr>
              <a:xfrm>
                <a:off x="5609283" y="4251604"/>
                <a:ext cx="1661187" cy="1759732"/>
                <a:chOff x="5609283" y="4251604"/>
                <a:chExt cx="1661187" cy="1759732"/>
              </a:xfrm>
            </p:grpSpPr>
            <p:pic>
              <p:nvPicPr>
                <p:cNvPr id="683" name="그림 682">
                  <a:extLst>
                    <a:ext uri="{FF2B5EF4-FFF2-40B4-BE49-F238E27FC236}">
                      <a16:creationId xmlns:a16="http://schemas.microsoft.com/office/drawing/2014/main" id="{2F629593-1CBC-3885-5ECA-3EBFB4A340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609283" y="4251604"/>
                  <a:ext cx="1661187" cy="1759732"/>
                </a:xfrm>
                <a:prstGeom prst="roundRect">
                  <a:avLst>
                    <a:gd name="adj" fmla="val 3573"/>
                  </a:avLst>
                </a:prstGeom>
                <a:solidFill>
                  <a:srgbClr val="19772E"/>
                </a:solidFill>
                <a:ln>
                  <a:solidFill>
                    <a:schemeClr val="bg1"/>
                  </a:solidFill>
                </a:ln>
              </p:spPr>
            </p:pic>
            <p:grpSp>
              <p:nvGrpSpPr>
                <p:cNvPr id="684" name="그룹 683">
                  <a:extLst>
                    <a:ext uri="{FF2B5EF4-FFF2-40B4-BE49-F238E27FC236}">
                      <a16:creationId xmlns:a16="http://schemas.microsoft.com/office/drawing/2014/main" id="{1D7AC3BF-669A-06D2-1884-923619142A93}"/>
                    </a:ext>
                  </a:extLst>
                </p:cNvPr>
                <p:cNvGrpSpPr/>
                <p:nvPr/>
              </p:nvGrpSpPr>
              <p:grpSpPr>
                <a:xfrm>
                  <a:off x="5951763" y="4376122"/>
                  <a:ext cx="976229" cy="411321"/>
                  <a:chOff x="5951763" y="4344372"/>
                  <a:chExt cx="976229" cy="411321"/>
                </a:xfrm>
              </p:grpSpPr>
              <p:sp>
                <p:nvSpPr>
                  <p:cNvPr id="685" name="TextBox 684">
                    <a:extLst>
                      <a:ext uri="{FF2B5EF4-FFF2-40B4-BE49-F238E27FC236}">
                        <a16:creationId xmlns:a16="http://schemas.microsoft.com/office/drawing/2014/main" id="{FD7F472A-9376-1294-55DB-D34413CFE619}"/>
                      </a:ext>
                    </a:extLst>
                  </p:cNvPr>
                  <p:cNvSpPr txBox="1"/>
                  <p:nvPr/>
                </p:nvSpPr>
                <p:spPr>
                  <a:xfrm>
                    <a:off x="5983020" y="4344372"/>
                    <a:ext cx="913712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>
                      <a:defRPr sz="18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050" dirty="0">
                        <a:solidFill>
                          <a:srgbClr val="1A782E"/>
                        </a:solidFill>
                      </a:rPr>
                      <a:t>요리 초보를 위한</a:t>
                    </a:r>
                  </a:p>
                </p:txBody>
              </p:sp>
              <p:sp>
                <p:nvSpPr>
                  <p:cNvPr id="703" name="TextBox 702">
                    <a:extLst>
                      <a:ext uri="{FF2B5EF4-FFF2-40B4-BE49-F238E27FC236}">
                        <a16:creationId xmlns:a16="http://schemas.microsoft.com/office/drawing/2014/main" id="{E2C075FA-A0EE-8270-9BFC-38F87684D21E}"/>
                      </a:ext>
                    </a:extLst>
                  </p:cNvPr>
                  <p:cNvSpPr txBox="1"/>
                  <p:nvPr/>
                </p:nvSpPr>
                <p:spPr>
                  <a:xfrm>
                    <a:off x="5951763" y="4509472"/>
                    <a:ext cx="976229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>
                      <a:defRPr sz="1800" b="1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defRPr>
                    </a:lvl1pPr>
                  </a:lstStyle>
                  <a:p>
                    <a:pPr algn="ctr"/>
                    <a:r>
                      <a:rPr lang="ko-KR" altLang="en-US" sz="1600" dirty="0">
                        <a:solidFill>
                          <a:srgbClr val="1A782E"/>
                        </a:solidFill>
                      </a:rPr>
                      <a:t>채식 레시피</a:t>
                    </a:r>
                  </a:p>
                </p:txBody>
              </p:sp>
            </p:grp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" name="그룹 797">
            <a:extLst>
              <a:ext uri="{FF2B5EF4-FFF2-40B4-BE49-F238E27FC236}">
                <a16:creationId xmlns:a16="http://schemas.microsoft.com/office/drawing/2014/main" id="{46229281-97A8-81DB-8B8B-D00C3C8BDFB4}"/>
              </a:ext>
            </a:extLst>
          </p:cNvPr>
          <p:cNvGrpSpPr/>
          <p:nvPr/>
        </p:nvGrpSpPr>
        <p:grpSpPr>
          <a:xfrm>
            <a:off x="468313" y="2091195"/>
            <a:ext cx="8207373" cy="4074656"/>
            <a:chOff x="468313" y="2091195"/>
            <a:chExt cx="8207373" cy="4074656"/>
          </a:xfrm>
        </p:grpSpPr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898A5D38-C999-1E71-3CAE-3F378D102F27}"/>
                </a:ext>
              </a:extLst>
            </p:cNvPr>
            <p:cNvSpPr/>
            <p:nvPr/>
          </p:nvSpPr>
          <p:spPr>
            <a:xfrm>
              <a:off x="468313" y="2091195"/>
              <a:ext cx="3457688" cy="4074656"/>
            </a:xfrm>
            <a:prstGeom prst="roundRect">
              <a:avLst>
                <a:gd name="adj" fmla="val 3875"/>
              </a:avLst>
            </a:prstGeom>
            <a:solidFill>
              <a:srgbClr val="E6E6E6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6B19FBF0-9DF1-7CE5-9C5B-9B851267F20B}"/>
                </a:ext>
              </a:extLst>
            </p:cNvPr>
            <p:cNvSpPr/>
            <p:nvPr/>
          </p:nvSpPr>
          <p:spPr>
            <a:xfrm>
              <a:off x="4000841" y="2091195"/>
              <a:ext cx="4674845" cy="4074656"/>
            </a:xfrm>
            <a:prstGeom prst="roundRect">
              <a:avLst>
                <a:gd name="adj" fmla="val 2908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797" name="그룹 796">
              <a:extLst>
                <a:ext uri="{FF2B5EF4-FFF2-40B4-BE49-F238E27FC236}">
                  <a16:creationId xmlns:a16="http://schemas.microsoft.com/office/drawing/2014/main" id="{D5D2CAD8-EB0E-EE95-07FB-82DA2F9FDC57}"/>
                </a:ext>
              </a:extLst>
            </p:cNvPr>
            <p:cNvGrpSpPr/>
            <p:nvPr/>
          </p:nvGrpSpPr>
          <p:grpSpPr>
            <a:xfrm>
              <a:off x="3753308" y="2287028"/>
              <a:ext cx="420225" cy="3682990"/>
              <a:chOff x="3753308" y="2287028"/>
              <a:chExt cx="420225" cy="3682990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7A0E4DFC-638C-4B2A-6121-AB1B7F828D48}"/>
                  </a:ext>
                </a:extLst>
              </p:cNvPr>
              <p:cNvGrpSpPr/>
              <p:nvPr/>
            </p:nvGrpSpPr>
            <p:grpSpPr>
              <a:xfrm>
                <a:off x="3753308" y="2287028"/>
                <a:ext cx="420225" cy="3682990"/>
                <a:chOff x="3782159" y="2414081"/>
                <a:chExt cx="406460" cy="3562350"/>
              </a:xfrm>
            </p:grpSpPr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679AFE34-555F-1FF5-8C49-E9EF9CCE0F95}"/>
                    </a:ext>
                  </a:extLst>
                </p:cNvPr>
                <p:cNvGrpSpPr/>
                <p:nvPr/>
              </p:nvGrpSpPr>
              <p:grpSpPr>
                <a:xfrm>
                  <a:off x="4055269" y="2414081"/>
                  <a:ext cx="133350" cy="3562350"/>
                  <a:chOff x="3609975" y="2356931"/>
                  <a:chExt cx="133350" cy="3562350"/>
                </a:xfrm>
                <a:solidFill>
                  <a:schemeClr val="bg1"/>
                </a:solidFill>
              </p:grpSpPr>
              <p:sp>
                <p:nvSpPr>
                  <p:cNvPr id="50" name="타원 49">
                    <a:extLst>
                      <a:ext uri="{FF2B5EF4-FFF2-40B4-BE49-F238E27FC236}">
                        <a16:creationId xmlns:a16="http://schemas.microsoft.com/office/drawing/2014/main" id="{9439BA70-A94B-F7FB-CFE0-C219D52CF60A}"/>
                      </a:ext>
                    </a:extLst>
                  </p:cNvPr>
                  <p:cNvSpPr/>
                  <p:nvPr/>
                </p:nvSpPr>
                <p:spPr>
                  <a:xfrm>
                    <a:off x="3609975" y="2356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1" name="타원 50">
                    <a:extLst>
                      <a:ext uri="{FF2B5EF4-FFF2-40B4-BE49-F238E27FC236}">
                        <a16:creationId xmlns:a16="http://schemas.microsoft.com/office/drawing/2014/main" id="{B6EDF412-019A-3094-6BBD-729DFAE4BFA8}"/>
                      </a:ext>
                    </a:extLst>
                  </p:cNvPr>
                  <p:cNvSpPr/>
                  <p:nvPr/>
                </p:nvSpPr>
                <p:spPr>
                  <a:xfrm>
                    <a:off x="3609975" y="2642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2" name="타원 51">
                    <a:extLst>
                      <a:ext uri="{FF2B5EF4-FFF2-40B4-BE49-F238E27FC236}">
                        <a16:creationId xmlns:a16="http://schemas.microsoft.com/office/drawing/2014/main" id="{B1717138-7196-E9EE-F636-03920744A0E3}"/>
                      </a:ext>
                    </a:extLst>
                  </p:cNvPr>
                  <p:cNvSpPr/>
                  <p:nvPr/>
                </p:nvSpPr>
                <p:spPr>
                  <a:xfrm>
                    <a:off x="3609975" y="2928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3" name="타원 52">
                    <a:extLst>
                      <a:ext uri="{FF2B5EF4-FFF2-40B4-BE49-F238E27FC236}">
                        <a16:creationId xmlns:a16="http://schemas.microsoft.com/office/drawing/2014/main" id="{206B85A4-2B29-7D9B-93F2-485FCBF0251D}"/>
                      </a:ext>
                    </a:extLst>
                  </p:cNvPr>
                  <p:cNvSpPr/>
                  <p:nvPr/>
                </p:nvSpPr>
                <p:spPr>
                  <a:xfrm>
                    <a:off x="3609975" y="3214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4" name="타원 53">
                    <a:extLst>
                      <a:ext uri="{FF2B5EF4-FFF2-40B4-BE49-F238E27FC236}">
                        <a16:creationId xmlns:a16="http://schemas.microsoft.com/office/drawing/2014/main" id="{5FD78DAE-6505-0D01-F8E8-ABFBD9CE0D89}"/>
                      </a:ext>
                    </a:extLst>
                  </p:cNvPr>
                  <p:cNvSpPr/>
                  <p:nvPr/>
                </p:nvSpPr>
                <p:spPr>
                  <a:xfrm>
                    <a:off x="3609975" y="3499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5" name="타원 54">
                    <a:extLst>
                      <a:ext uri="{FF2B5EF4-FFF2-40B4-BE49-F238E27FC236}">
                        <a16:creationId xmlns:a16="http://schemas.microsoft.com/office/drawing/2014/main" id="{9D93C1EB-328B-08BB-ACBB-122DFA4259EF}"/>
                      </a:ext>
                    </a:extLst>
                  </p:cNvPr>
                  <p:cNvSpPr/>
                  <p:nvPr/>
                </p:nvSpPr>
                <p:spPr>
                  <a:xfrm>
                    <a:off x="3609975" y="3785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6" name="타원 55">
                    <a:extLst>
                      <a:ext uri="{FF2B5EF4-FFF2-40B4-BE49-F238E27FC236}">
                        <a16:creationId xmlns:a16="http://schemas.microsoft.com/office/drawing/2014/main" id="{816C402D-CC23-A354-6EDB-E7B6C82A59F3}"/>
                      </a:ext>
                    </a:extLst>
                  </p:cNvPr>
                  <p:cNvSpPr/>
                  <p:nvPr/>
                </p:nvSpPr>
                <p:spPr>
                  <a:xfrm>
                    <a:off x="3609975" y="4071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7" name="타원 56">
                    <a:extLst>
                      <a:ext uri="{FF2B5EF4-FFF2-40B4-BE49-F238E27FC236}">
                        <a16:creationId xmlns:a16="http://schemas.microsoft.com/office/drawing/2014/main" id="{9045CB60-E4AA-1B1A-CF84-22594D8F35D1}"/>
                      </a:ext>
                    </a:extLst>
                  </p:cNvPr>
                  <p:cNvSpPr/>
                  <p:nvPr/>
                </p:nvSpPr>
                <p:spPr>
                  <a:xfrm>
                    <a:off x="3609975" y="4357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8" name="타원 57">
                    <a:extLst>
                      <a:ext uri="{FF2B5EF4-FFF2-40B4-BE49-F238E27FC236}">
                        <a16:creationId xmlns:a16="http://schemas.microsoft.com/office/drawing/2014/main" id="{83F41505-DE39-A2BC-177A-DC3778B72555}"/>
                      </a:ext>
                    </a:extLst>
                  </p:cNvPr>
                  <p:cNvSpPr/>
                  <p:nvPr/>
                </p:nvSpPr>
                <p:spPr>
                  <a:xfrm>
                    <a:off x="3609975" y="4642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59" name="타원 58">
                    <a:extLst>
                      <a:ext uri="{FF2B5EF4-FFF2-40B4-BE49-F238E27FC236}">
                        <a16:creationId xmlns:a16="http://schemas.microsoft.com/office/drawing/2014/main" id="{29656766-50D8-7960-81E8-8E9C767F2DBE}"/>
                      </a:ext>
                    </a:extLst>
                  </p:cNvPr>
                  <p:cNvSpPr/>
                  <p:nvPr/>
                </p:nvSpPr>
                <p:spPr>
                  <a:xfrm>
                    <a:off x="3609975" y="4928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0" name="타원 59">
                    <a:extLst>
                      <a:ext uri="{FF2B5EF4-FFF2-40B4-BE49-F238E27FC236}">
                        <a16:creationId xmlns:a16="http://schemas.microsoft.com/office/drawing/2014/main" id="{CE8BD69D-A559-6A27-9E2E-761FE98D05E5}"/>
                      </a:ext>
                    </a:extLst>
                  </p:cNvPr>
                  <p:cNvSpPr/>
                  <p:nvPr/>
                </p:nvSpPr>
                <p:spPr>
                  <a:xfrm>
                    <a:off x="3609975" y="5214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1" name="타원 60">
                    <a:extLst>
                      <a:ext uri="{FF2B5EF4-FFF2-40B4-BE49-F238E27FC236}">
                        <a16:creationId xmlns:a16="http://schemas.microsoft.com/office/drawing/2014/main" id="{010B1435-82A1-374D-B40F-48FDBD6991E9}"/>
                      </a:ext>
                    </a:extLst>
                  </p:cNvPr>
                  <p:cNvSpPr/>
                  <p:nvPr/>
                </p:nvSpPr>
                <p:spPr>
                  <a:xfrm>
                    <a:off x="3609975" y="5500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62" name="타원 61">
                    <a:extLst>
                      <a:ext uri="{FF2B5EF4-FFF2-40B4-BE49-F238E27FC236}">
                        <a16:creationId xmlns:a16="http://schemas.microsoft.com/office/drawing/2014/main" id="{34BE487F-E508-9691-8C0E-8C66345530D4}"/>
                      </a:ext>
                    </a:extLst>
                  </p:cNvPr>
                  <p:cNvSpPr/>
                  <p:nvPr/>
                </p:nvSpPr>
                <p:spPr>
                  <a:xfrm>
                    <a:off x="3609975" y="5785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2" name="그룹 21">
                  <a:extLst>
                    <a:ext uri="{FF2B5EF4-FFF2-40B4-BE49-F238E27FC236}">
                      <a16:creationId xmlns:a16="http://schemas.microsoft.com/office/drawing/2014/main" id="{FC589717-07A4-910F-3965-313BD2FE5D4C}"/>
                    </a:ext>
                  </a:extLst>
                </p:cNvPr>
                <p:cNvGrpSpPr/>
                <p:nvPr/>
              </p:nvGrpSpPr>
              <p:grpSpPr>
                <a:xfrm>
                  <a:off x="3851544" y="2435217"/>
                  <a:ext cx="267691" cy="3520079"/>
                  <a:chOff x="3773906" y="2435217"/>
                  <a:chExt cx="323906" cy="3520079"/>
                </a:xfrm>
              </p:grpSpPr>
              <p:sp>
                <p:nvSpPr>
                  <p:cNvPr id="37" name="사각형: 둥근 모서리 36">
                    <a:extLst>
                      <a:ext uri="{FF2B5EF4-FFF2-40B4-BE49-F238E27FC236}">
                        <a16:creationId xmlns:a16="http://schemas.microsoft.com/office/drawing/2014/main" id="{E4ABAAE5-15A8-6A21-C590-698E338226D2}"/>
                      </a:ext>
                    </a:extLst>
                  </p:cNvPr>
                  <p:cNvSpPr/>
                  <p:nvPr/>
                </p:nvSpPr>
                <p:spPr>
                  <a:xfrm>
                    <a:off x="3773906" y="2435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8" name="사각형: 둥근 모서리 37">
                    <a:extLst>
                      <a:ext uri="{FF2B5EF4-FFF2-40B4-BE49-F238E27FC236}">
                        <a16:creationId xmlns:a16="http://schemas.microsoft.com/office/drawing/2014/main" id="{BBC354A8-85E0-88DA-49D1-8838B09EE986}"/>
                      </a:ext>
                    </a:extLst>
                  </p:cNvPr>
                  <p:cNvSpPr/>
                  <p:nvPr/>
                </p:nvSpPr>
                <p:spPr>
                  <a:xfrm>
                    <a:off x="3773906" y="2720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9" name="사각형: 둥근 모서리 38">
                    <a:extLst>
                      <a:ext uri="{FF2B5EF4-FFF2-40B4-BE49-F238E27FC236}">
                        <a16:creationId xmlns:a16="http://schemas.microsoft.com/office/drawing/2014/main" id="{59A2C084-B678-81D3-E7F9-BEF925939D51}"/>
                      </a:ext>
                    </a:extLst>
                  </p:cNvPr>
                  <p:cNvSpPr/>
                  <p:nvPr/>
                </p:nvSpPr>
                <p:spPr>
                  <a:xfrm>
                    <a:off x="3773906" y="3006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0" name="사각형: 둥근 모서리 39">
                    <a:extLst>
                      <a:ext uri="{FF2B5EF4-FFF2-40B4-BE49-F238E27FC236}">
                        <a16:creationId xmlns:a16="http://schemas.microsoft.com/office/drawing/2014/main" id="{2912992B-0037-FE72-D5BF-87E02BDC56CB}"/>
                      </a:ext>
                    </a:extLst>
                  </p:cNvPr>
                  <p:cNvSpPr/>
                  <p:nvPr/>
                </p:nvSpPr>
                <p:spPr>
                  <a:xfrm>
                    <a:off x="3773906" y="3292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1" name="사각형: 둥근 모서리 40">
                    <a:extLst>
                      <a:ext uri="{FF2B5EF4-FFF2-40B4-BE49-F238E27FC236}">
                        <a16:creationId xmlns:a16="http://schemas.microsoft.com/office/drawing/2014/main" id="{9E299EF8-03B0-A8BD-E3D8-F6E55549BDC5}"/>
                      </a:ext>
                    </a:extLst>
                  </p:cNvPr>
                  <p:cNvSpPr/>
                  <p:nvPr/>
                </p:nvSpPr>
                <p:spPr>
                  <a:xfrm>
                    <a:off x="3773906" y="3578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2" name="사각형: 둥근 모서리 41">
                    <a:extLst>
                      <a:ext uri="{FF2B5EF4-FFF2-40B4-BE49-F238E27FC236}">
                        <a16:creationId xmlns:a16="http://schemas.microsoft.com/office/drawing/2014/main" id="{2B499642-DF21-5344-F0B1-17F0166A627F}"/>
                      </a:ext>
                    </a:extLst>
                  </p:cNvPr>
                  <p:cNvSpPr/>
                  <p:nvPr/>
                </p:nvSpPr>
                <p:spPr>
                  <a:xfrm>
                    <a:off x="3773906" y="3863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3" name="사각형: 둥근 모서리 42">
                    <a:extLst>
                      <a:ext uri="{FF2B5EF4-FFF2-40B4-BE49-F238E27FC236}">
                        <a16:creationId xmlns:a16="http://schemas.microsoft.com/office/drawing/2014/main" id="{90D1CFFE-8703-EA52-A3FB-3327E5022DF7}"/>
                      </a:ext>
                    </a:extLst>
                  </p:cNvPr>
                  <p:cNvSpPr/>
                  <p:nvPr/>
                </p:nvSpPr>
                <p:spPr>
                  <a:xfrm>
                    <a:off x="3773906" y="4149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4" name="사각형: 둥근 모서리 43">
                    <a:extLst>
                      <a:ext uri="{FF2B5EF4-FFF2-40B4-BE49-F238E27FC236}">
                        <a16:creationId xmlns:a16="http://schemas.microsoft.com/office/drawing/2014/main" id="{2FECDCA7-15B2-A662-1140-A54436680208}"/>
                      </a:ext>
                    </a:extLst>
                  </p:cNvPr>
                  <p:cNvSpPr/>
                  <p:nvPr/>
                </p:nvSpPr>
                <p:spPr>
                  <a:xfrm>
                    <a:off x="3773906" y="4435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5" name="사각형: 둥근 모서리 44">
                    <a:extLst>
                      <a:ext uri="{FF2B5EF4-FFF2-40B4-BE49-F238E27FC236}">
                        <a16:creationId xmlns:a16="http://schemas.microsoft.com/office/drawing/2014/main" id="{197D8225-0DC0-E962-266D-20643F421944}"/>
                      </a:ext>
                    </a:extLst>
                  </p:cNvPr>
                  <p:cNvSpPr/>
                  <p:nvPr/>
                </p:nvSpPr>
                <p:spPr>
                  <a:xfrm>
                    <a:off x="3773906" y="4721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6" name="사각형: 둥근 모서리 45">
                    <a:extLst>
                      <a:ext uri="{FF2B5EF4-FFF2-40B4-BE49-F238E27FC236}">
                        <a16:creationId xmlns:a16="http://schemas.microsoft.com/office/drawing/2014/main" id="{8CB2066C-607E-D526-B83A-E108379EF9F1}"/>
                      </a:ext>
                    </a:extLst>
                  </p:cNvPr>
                  <p:cNvSpPr/>
                  <p:nvPr/>
                </p:nvSpPr>
                <p:spPr>
                  <a:xfrm>
                    <a:off x="3773906" y="50069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7" name="사각형: 둥근 모서리 46">
                    <a:extLst>
                      <a:ext uri="{FF2B5EF4-FFF2-40B4-BE49-F238E27FC236}">
                        <a16:creationId xmlns:a16="http://schemas.microsoft.com/office/drawing/2014/main" id="{F63632ED-FA5E-5BD5-94A8-F9F70B40B67E}"/>
                      </a:ext>
                    </a:extLst>
                  </p:cNvPr>
                  <p:cNvSpPr/>
                  <p:nvPr/>
                </p:nvSpPr>
                <p:spPr>
                  <a:xfrm>
                    <a:off x="3773906" y="52927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8" name="사각형: 둥근 모서리 47">
                    <a:extLst>
                      <a:ext uri="{FF2B5EF4-FFF2-40B4-BE49-F238E27FC236}">
                        <a16:creationId xmlns:a16="http://schemas.microsoft.com/office/drawing/2014/main" id="{14E5F9B9-D366-596E-80A0-0E71A84A95BC}"/>
                      </a:ext>
                    </a:extLst>
                  </p:cNvPr>
                  <p:cNvSpPr/>
                  <p:nvPr/>
                </p:nvSpPr>
                <p:spPr>
                  <a:xfrm>
                    <a:off x="3773906" y="557846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9" name="사각형: 둥근 모서리 48">
                    <a:extLst>
                      <a:ext uri="{FF2B5EF4-FFF2-40B4-BE49-F238E27FC236}">
                        <a16:creationId xmlns:a16="http://schemas.microsoft.com/office/drawing/2014/main" id="{53E432E0-6C0F-50F2-54F3-A2E8B05375D2}"/>
                      </a:ext>
                    </a:extLst>
                  </p:cNvPr>
                  <p:cNvSpPr/>
                  <p:nvPr/>
                </p:nvSpPr>
                <p:spPr>
                  <a:xfrm>
                    <a:off x="3773906" y="5864217"/>
                    <a:ext cx="323906" cy="9107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DAACFB10-8DA7-F49E-C089-0F7492AF1EF9}"/>
                    </a:ext>
                  </a:extLst>
                </p:cNvPr>
                <p:cNvGrpSpPr/>
                <p:nvPr/>
              </p:nvGrpSpPr>
              <p:grpSpPr>
                <a:xfrm>
                  <a:off x="3782159" y="2414081"/>
                  <a:ext cx="133350" cy="3562350"/>
                  <a:chOff x="3609975" y="2356931"/>
                  <a:chExt cx="133350" cy="3562350"/>
                </a:xfrm>
                <a:solidFill>
                  <a:schemeClr val="bg1"/>
                </a:solidFill>
              </p:grpSpPr>
              <p:sp>
                <p:nvSpPr>
                  <p:cNvPr id="24" name="타원 23">
                    <a:extLst>
                      <a:ext uri="{FF2B5EF4-FFF2-40B4-BE49-F238E27FC236}">
                        <a16:creationId xmlns:a16="http://schemas.microsoft.com/office/drawing/2014/main" id="{E4C547F6-5358-A43F-8FAA-ED403A3AE51F}"/>
                      </a:ext>
                    </a:extLst>
                  </p:cNvPr>
                  <p:cNvSpPr/>
                  <p:nvPr/>
                </p:nvSpPr>
                <p:spPr>
                  <a:xfrm>
                    <a:off x="3609975" y="2356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5" name="타원 24">
                    <a:extLst>
                      <a:ext uri="{FF2B5EF4-FFF2-40B4-BE49-F238E27FC236}">
                        <a16:creationId xmlns:a16="http://schemas.microsoft.com/office/drawing/2014/main" id="{6950E3E0-EF6B-4921-8482-A0EDD830DAD8}"/>
                      </a:ext>
                    </a:extLst>
                  </p:cNvPr>
                  <p:cNvSpPr/>
                  <p:nvPr/>
                </p:nvSpPr>
                <p:spPr>
                  <a:xfrm>
                    <a:off x="3609975" y="2642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6" name="타원 25">
                    <a:extLst>
                      <a:ext uri="{FF2B5EF4-FFF2-40B4-BE49-F238E27FC236}">
                        <a16:creationId xmlns:a16="http://schemas.microsoft.com/office/drawing/2014/main" id="{291B8F8F-DE1F-2753-251C-43B8098C49E7}"/>
                      </a:ext>
                    </a:extLst>
                  </p:cNvPr>
                  <p:cNvSpPr/>
                  <p:nvPr/>
                </p:nvSpPr>
                <p:spPr>
                  <a:xfrm>
                    <a:off x="3609975" y="2928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7" name="타원 26">
                    <a:extLst>
                      <a:ext uri="{FF2B5EF4-FFF2-40B4-BE49-F238E27FC236}">
                        <a16:creationId xmlns:a16="http://schemas.microsoft.com/office/drawing/2014/main" id="{CBEA1374-387A-F105-80BD-0F509065EDD3}"/>
                      </a:ext>
                    </a:extLst>
                  </p:cNvPr>
                  <p:cNvSpPr/>
                  <p:nvPr/>
                </p:nvSpPr>
                <p:spPr>
                  <a:xfrm>
                    <a:off x="3609975" y="3214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8" name="타원 27">
                    <a:extLst>
                      <a:ext uri="{FF2B5EF4-FFF2-40B4-BE49-F238E27FC236}">
                        <a16:creationId xmlns:a16="http://schemas.microsoft.com/office/drawing/2014/main" id="{049CA9CF-9DB4-DC52-4574-B958B2F644F5}"/>
                      </a:ext>
                    </a:extLst>
                  </p:cNvPr>
                  <p:cNvSpPr/>
                  <p:nvPr/>
                </p:nvSpPr>
                <p:spPr>
                  <a:xfrm>
                    <a:off x="3609975" y="3499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29" name="타원 28">
                    <a:extLst>
                      <a:ext uri="{FF2B5EF4-FFF2-40B4-BE49-F238E27FC236}">
                        <a16:creationId xmlns:a16="http://schemas.microsoft.com/office/drawing/2014/main" id="{C6943F76-100C-2454-6EE3-2B212028E159}"/>
                      </a:ext>
                    </a:extLst>
                  </p:cNvPr>
                  <p:cNvSpPr/>
                  <p:nvPr/>
                </p:nvSpPr>
                <p:spPr>
                  <a:xfrm>
                    <a:off x="3609975" y="3785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0" name="타원 29">
                    <a:extLst>
                      <a:ext uri="{FF2B5EF4-FFF2-40B4-BE49-F238E27FC236}">
                        <a16:creationId xmlns:a16="http://schemas.microsoft.com/office/drawing/2014/main" id="{737D9831-458A-855C-4826-669334ED256D}"/>
                      </a:ext>
                    </a:extLst>
                  </p:cNvPr>
                  <p:cNvSpPr/>
                  <p:nvPr/>
                </p:nvSpPr>
                <p:spPr>
                  <a:xfrm>
                    <a:off x="3609975" y="4071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1" name="타원 30">
                    <a:extLst>
                      <a:ext uri="{FF2B5EF4-FFF2-40B4-BE49-F238E27FC236}">
                        <a16:creationId xmlns:a16="http://schemas.microsoft.com/office/drawing/2014/main" id="{1EABC05D-C446-A857-01E5-D94F2698D299}"/>
                      </a:ext>
                    </a:extLst>
                  </p:cNvPr>
                  <p:cNvSpPr/>
                  <p:nvPr/>
                </p:nvSpPr>
                <p:spPr>
                  <a:xfrm>
                    <a:off x="3609975" y="4357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2" name="타원 31">
                    <a:extLst>
                      <a:ext uri="{FF2B5EF4-FFF2-40B4-BE49-F238E27FC236}">
                        <a16:creationId xmlns:a16="http://schemas.microsoft.com/office/drawing/2014/main" id="{95E04462-B548-42DF-0E36-3907354258D4}"/>
                      </a:ext>
                    </a:extLst>
                  </p:cNvPr>
                  <p:cNvSpPr/>
                  <p:nvPr/>
                </p:nvSpPr>
                <p:spPr>
                  <a:xfrm>
                    <a:off x="3609975" y="4642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3" name="타원 32">
                    <a:extLst>
                      <a:ext uri="{FF2B5EF4-FFF2-40B4-BE49-F238E27FC236}">
                        <a16:creationId xmlns:a16="http://schemas.microsoft.com/office/drawing/2014/main" id="{B8EDA7ED-CBF7-18B3-7C2D-BBC7F318CA3D}"/>
                      </a:ext>
                    </a:extLst>
                  </p:cNvPr>
                  <p:cNvSpPr/>
                  <p:nvPr/>
                </p:nvSpPr>
                <p:spPr>
                  <a:xfrm>
                    <a:off x="3609975" y="49286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4" name="타원 33">
                    <a:extLst>
                      <a:ext uri="{FF2B5EF4-FFF2-40B4-BE49-F238E27FC236}">
                        <a16:creationId xmlns:a16="http://schemas.microsoft.com/office/drawing/2014/main" id="{E942C975-38B8-C9B8-944F-DCBEBF19B43B}"/>
                      </a:ext>
                    </a:extLst>
                  </p:cNvPr>
                  <p:cNvSpPr/>
                  <p:nvPr/>
                </p:nvSpPr>
                <p:spPr>
                  <a:xfrm>
                    <a:off x="3609975" y="52144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5" name="타원 34">
                    <a:extLst>
                      <a:ext uri="{FF2B5EF4-FFF2-40B4-BE49-F238E27FC236}">
                        <a16:creationId xmlns:a16="http://schemas.microsoft.com/office/drawing/2014/main" id="{AFC0B2C2-C71C-5C6D-29B8-207CAE33D12C}"/>
                      </a:ext>
                    </a:extLst>
                  </p:cNvPr>
                  <p:cNvSpPr/>
                  <p:nvPr/>
                </p:nvSpPr>
                <p:spPr>
                  <a:xfrm>
                    <a:off x="3609975" y="550018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6" name="타원 35">
                    <a:extLst>
                      <a:ext uri="{FF2B5EF4-FFF2-40B4-BE49-F238E27FC236}">
                        <a16:creationId xmlns:a16="http://schemas.microsoft.com/office/drawing/2014/main" id="{D047C455-F143-6CAF-15A1-24A94D55C657}"/>
                      </a:ext>
                    </a:extLst>
                  </p:cNvPr>
                  <p:cNvSpPr/>
                  <p:nvPr/>
                </p:nvSpPr>
                <p:spPr>
                  <a:xfrm>
                    <a:off x="3609975" y="5785931"/>
                    <a:ext cx="133350" cy="1333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</p:grpSp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A302EAD3-E874-5ED4-5EE0-B03FF2F9F25E}"/>
                  </a:ext>
                </a:extLst>
              </p:cNvPr>
              <p:cNvGrpSpPr/>
              <p:nvPr/>
            </p:nvGrpSpPr>
            <p:grpSpPr>
              <a:xfrm>
                <a:off x="3795982" y="2333996"/>
                <a:ext cx="334877" cy="3589053"/>
                <a:chOff x="3821401" y="2459511"/>
                <a:chExt cx="323908" cy="3471490"/>
              </a:xfrm>
            </p:grpSpPr>
            <p:sp>
              <p:nvSpPr>
                <p:cNvPr id="704" name="사각형: 둥근 모서리 703">
                  <a:extLst>
                    <a:ext uri="{FF2B5EF4-FFF2-40B4-BE49-F238E27FC236}">
                      <a16:creationId xmlns:a16="http://schemas.microsoft.com/office/drawing/2014/main" id="{57E4E8DF-62DA-AA2F-F9C4-DB79F2F89397}"/>
                    </a:ext>
                  </a:extLst>
                </p:cNvPr>
                <p:cNvSpPr/>
                <p:nvPr/>
              </p:nvSpPr>
              <p:spPr>
                <a:xfrm>
                  <a:off x="3821401" y="2459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05" name="사각형: 둥근 모서리 704">
                  <a:extLst>
                    <a:ext uri="{FF2B5EF4-FFF2-40B4-BE49-F238E27FC236}">
                      <a16:creationId xmlns:a16="http://schemas.microsoft.com/office/drawing/2014/main" id="{962CA482-82EC-71AC-46D0-BA64E15D8EF6}"/>
                    </a:ext>
                  </a:extLst>
                </p:cNvPr>
                <p:cNvSpPr/>
                <p:nvPr/>
              </p:nvSpPr>
              <p:spPr>
                <a:xfrm>
                  <a:off x="3821401" y="2745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06" name="사각형: 둥근 모서리 705">
                  <a:extLst>
                    <a:ext uri="{FF2B5EF4-FFF2-40B4-BE49-F238E27FC236}">
                      <a16:creationId xmlns:a16="http://schemas.microsoft.com/office/drawing/2014/main" id="{E426837A-6AFE-7680-B8CF-3425C4787676}"/>
                    </a:ext>
                  </a:extLst>
                </p:cNvPr>
                <p:cNvSpPr/>
                <p:nvPr/>
              </p:nvSpPr>
              <p:spPr>
                <a:xfrm>
                  <a:off x="3821401" y="3031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07" name="사각형: 둥근 모서리 706">
                  <a:extLst>
                    <a:ext uri="{FF2B5EF4-FFF2-40B4-BE49-F238E27FC236}">
                      <a16:creationId xmlns:a16="http://schemas.microsoft.com/office/drawing/2014/main" id="{C410A8BD-EC92-0130-8DF5-65E21D8DDB4A}"/>
                    </a:ext>
                  </a:extLst>
                </p:cNvPr>
                <p:cNvSpPr/>
                <p:nvPr/>
              </p:nvSpPr>
              <p:spPr>
                <a:xfrm>
                  <a:off x="3821401" y="3316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08" name="사각형: 둥근 모서리 707">
                  <a:extLst>
                    <a:ext uri="{FF2B5EF4-FFF2-40B4-BE49-F238E27FC236}">
                      <a16:creationId xmlns:a16="http://schemas.microsoft.com/office/drawing/2014/main" id="{F04BA4F1-7A45-CA66-C59C-74D4D8A21410}"/>
                    </a:ext>
                  </a:extLst>
                </p:cNvPr>
                <p:cNvSpPr/>
                <p:nvPr/>
              </p:nvSpPr>
              <p:spPr>
                <a:xfrm>
                  <a:off x="3821401" y="3602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09" name="사각형: 둥근 모서리 708">
                  <a:extLst>
                    <a:ext uri="{FF2B5EF4-FFF2-40B4-BE49-F238E27FC236}">
                      <a16:creationId xmlns:a16="http://schemas.microsoft.com/office/drawing/2014/main" id="{AC913F66-938D-1D13-9701-FAFD61B72BE0}"/>
                    </a:ext>
                  </a:extLst>
                </p:cNvPr>
                <p:cNvSpPr/>
                <p:nvPr/>
              </p:nvSpPr>
              <p:spPr>
                <a:xfrm>
                  <a:off x="3821401" y="3888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10" name="사각형: 둥근 모서리 709">
                  <a:extLst>
                    <a:ext uri="{FF2B5EF4-FFF2-40B4-BE49-F238E27FC236}">
                      <a16:creationId xmlns:a16="http://schemas.microsoft.com/office/drawing/2014/main" id="{55044BDD-48B8-8D89-86FB-21691AB3AF59}"/>
                    </a:ext>
                  </a:extLst>
                </p:cNvPr>
                <p:cNvSpPr/>
                <p:nvPr/>
              </p:nvSpPr>
              <p:spPr>
                <a:xfrm>
                  <a:off x="3821401" y="4174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11" name="사각형: 둥근 모서리 710">
                  <a:extLst>
                    <a:ext uri="{FF2B5EF4-FFF2-40B4-BE49-F238E27FC236}">
                      <a16:creationId xmlns:a16="http://schemas.microsoft.com/office/drawing/2014/main" id="{5202C17D-E630-484F-7B45-5BF7D096B8FB}"/>
                    </a:ext>
                  </a:extLst>
                </p:cNvPr>
                <p:cNvSpPr/>
                <p:nvPr/>
              </p:nvSpPr>
              <p:spPr>
                <a:xfrm>
                  <a:off x="3821401" y="4459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12" name="사각형: 둥근 모서리 711">
                  <a:extLst>
                    <a:ext uri="{FF2B5EF4-FFF2-40B4-BE49-F238E27FC236}">
                      <a16:creationId xmlns:a16="http://schemas.microsoft.com/office/drawing/2014/main" id="{0190259C-6A59-6142-4BF1-29E7C9DC3460}"/>
                    </a:ext>
                  </a:extLst>
                </p:cNvPr>
                <p:cNvSpPr/>
                <p:nvPr/>
              </p:nvSpPr>
              <p:spPr>
                <a:xfrm>
                  <a:off x="3821401" y="4745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13" name="사각형: 둥근 모서리 712">
                  <a:extLst>
                    <a:ext uri="{FF2B5EF4-FFF2-40B4-BE49-F238E27FC236}">
                      <a16:creationId xmlns:a16="http://schemas.microsoft.com/office/drawing/2014/main" id="{8ED4AFD3-6CE7-1CF9-A2CE-A1DDE026A9CE}"/>
                    </a:ext>
                  </a:extLst>
                </p:cNvPr>
                <p:cNvSpPr/>
                <p:nvPr/>
              </p:nvSpPr>
              <p:spPr>
                <a:xfrm>
                  <a:off x="3821401" y="50312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14" name="사각형: 둥근 모서리 713">
                  <a:extLst>
                    <a:ext uri="{FF2B5EF4-FFF2-40B4-BE49-F238E27FC236}">
                      <a16:creationId xmlns:a16="http://schemas.microsoft.com/office/drawing/2014/main" id="{C6C161FC-DC3A-170F-647F-70A826CD9210}"/>
                    </a:ext>
                  </a:extLst>
                </p:cNvPr>
                <p:cNvSpPr/>
                <p:nvPr/>
              </p:nvSpPr>
              <p:spPr>
                <a:xfrm>
                  <a:off x="3821401" y="53170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15" name="사각형: 둥근 모서리 714">
                  <a:extLst>
                    <a:ext uri="{FF2B5EF4-FFF2-40B4-BE49-F238E27FC236}">
                      <a16:creationId xmlns:a16="http://schemas.microsoft.com/office/drawing/2014/main" id="{DA72CAB4-D8A6-6CB9-A248-386B9A8D3C81}"/>
                    </a:ext>
                  </a:extLst>
                </p:cNvPr>
                <p:cNvSpPr/>
                <p:nvPr/>
              </p:nvSpPr>
              <p:spPr>
                <a:xfrm>
                  <a:off x="3821401" y="560276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16" name="사각형: 둥근 모서리 715">
                  <a:extLst>
                    <a:ext uri="{FF2B5EF4-FFF2-40B4-BE49-F238E27FC236}">
                      <a16:creationId xmlns:a16="http://schemas.microsoft.com/office/drawing/2014/main" id="{56D2199C-68BC-4D64-3493-1FFADD0827B6}"/>
                    </a:ext>
                  </a:extLst>
                </p:cNvPr>
                <p:cNvSpPr/>
                <p:nvPr/>
              </p:nvSpPr>
              <p:spPr>
                <a:xfrm>
                  <a:off x="3821401" y="5888511"/>
                  <a:ext cx="323908" cy="4249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4E4E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0A44FE5-0E3C-8830-D49F-A2763A7B044B}"/>
              </a:ext>
            </a:extLst>
          </p:cNvPr>
          <p:cNvSpPr txBox="1"/>
          <p:nvPr/>
        </p:nvSpPr>
        <p:spPr>
          <a:xfrm>
            <a:off x="1155752" y="551516"/>
            <a:ext cx="4618252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깊이 있는 학습을 강조한 수업 사례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BDA6D6-70BB-CEAC-BFC5-F36DFD8A5C97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03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B1AC81-B1C6-9A55-D09C-644E8714F531}"/>
              </a:ext>
            </a:extLst>
          </p:cNvPr>
          <p:cNvSpPr txBox="1"/>
          <p:nvPr/>
        </p:nvSpPr>
        <p:spPr>
          <a:xfrm>
            <a:off x="1168452" y="361860"/>
            <a:ext cx="220413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Ⅲ.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실과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(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기술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·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가정</a:t>
            </a:r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)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 교육과정 및 수업 사례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EB7ADC2-D67B-C1D1-F301-A2D5FAE5C3C0}"/>
              </a:ext>
            </a:extLst>
          </p:cNvPr>
          <p:cNvGrpSpPr/>
          <p:nvPr/>
        </p:nvGrpSpPr>
        <p:grpSpPr>
          <a:xfrm>
            <a:off x="422884" y="1235544"/>
            <a:ext cx="1139426" cy="276999"/>
            <a:chOff x="425187" y="1397180"/>
            <a:chExt cx="1139426" cy="27699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2FED7B-04EC-F6CC-2EAC-CA8868CB7265}"/>
                </a:ext>
              </a:extLst>
            </p:cNvPr>
            <p:cNvSpPr txBox="1"/>
            <p:nvPr/>
          </p:nvSpPr>
          <p:spPr>
            <a:xfrm>
              <a:off x="724639" y="1397180"/>
              <a:ext cx="83997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기술영역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256A9D1B-B07B-D9A1-9500-D530F25DF997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9F1424AD-B8DA-4A55-75C6-C5FD0212B240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91E2F476-3585-5FBF-3174-03ED8F4E9517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000" dirty="0"/>
              </a:p>
            </p:txBody>
          </p:sp>
        </p:grpSp>
      </p:grpSp>
      <p:grpSp>
        <p:nvGrpSpPr>
          <p:cNvPr id="719" name="그룹 718">
            <a:extLst>
              <a:ext uri="{FF2B5EF4-FFF2-40B4-BE49-F238E27FC236}">
                <a16:creationId xmlns:a16="http://schemas.microsoft.com/office/drawing/2014/main" id="{17817261-6063-6A60-3529-260393030725}"/>
              </a:ext>
            </a:extLst>
          </p:cNvPr>
          <p:cNvGrpSpPr/>
          <p:nvPr/>
        </p:nvGrpSpPr>
        <p:grpSpPr>
          <a:xfrm>
            <a:off x="605545" y="4364283"/>
            <a:ext cx="2998960" cy="1588843"/>
            <a:chOff x="605545" y="3491815"/>
            <a:chExt cx="2998960" cy="2461310"/>
          </a:xfrm>
        </p:grpSpPr>
        <p:grpSp>
          <p:nvGrpSpPr>
            <p:cNvPr id="720" name="그룹 719">
              <a:extLst>
                <a:ext uri="{FF2B5EF4-FFF2-40B4-BE49-F238E27FC236}">
                  <a16:creationId xmlns:a16="http://schemas.microsoft.com/office/drawing/2014/main" id="{A89DE6D8-443A-68C7-592B-E35B3B3D6317}"/>
                </a:ext>
              </a:extLst>
            </p:cNvPr>
            <p:cNvGrpSpPr/>
            <p:nvPr/>
          </p:nvGrpSpPr>
          <p:grpSpPr>
            <a:xfrm>
              <a:off x="605545" y="3491815"/>
              <a:ext cx="2998960" cy="2461310"/>
              <a:chOff x="605545" y="2120215"/>
              <a:chExt cx="2998960" cy="2461310"/>
            </a:xfrm>
          </p:grpSpPr>
          <p:sp>
            <p:nvSpPr>
              <p:cNvPr id="722" name="사각형: 둥근 모서리 721">
                <a:extLst>
                  <a:ext uri="{FF2B5EF4-FFF2-40B4-BE49-F238E27FC236}">
                    <a16:creationId xmlns:a16="http://schemas.microsoft.com/office/drawing/2014/main" id="{13A58390-76EB-49BD-6F20-C64CAA799BEB}"/>
                  </a:ext>
                </a:extLst>
              </p:cNvPr>
              <p:cNvSpPr/>
              <p:nvPr/>
            </p:nvSpPr>
            <p:spPr>
              <a:xfrm>
                <a:off x="605545" y="2531671"/>
                <a:ext cx="2998960" cy="2049854"/>
              </a:xfrm>
              <a:prstGeom prst="roundRect">
                <a:avLst>
                  <a:gd name="adj" fmla="val 718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25400" dir="5400000" rotWithShape="0">
                  <a:schemeClr val="bg1">
                    <a:lumMod val="8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723" name="TextBox 722">
                <a:extLst>
                  <a:ext uri="{FF2B5EF4-FFF2-40B4-BE49-F238E27FC236}">
                    <a16:creationId xmlns:a16="http://schemas.microsoft.com/office/drawing/2014/main" id="{E95FE8DF-EFA3-CC59-AF1F-5CD22FF76153}"/>
                  </a:ext>
                </a:extLst>
              </p:cNvPr>
              <p:cNvSpPr txBox="1"/>
              <p:nvPr/>
            </p:nvSpPr>
            <p:spPr>
              <a:xfrm>
                <a:off x="625058" y="2120215"/>
                <a:ext cx="1958870" cy="3469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sz="1400" dirty="0"/>
                  <a:t>성취기준 적용 시 고려 사항</a:t>
                </a:r>
              </a:p>
            </p:txBody>
          </p:sp>
          <p:sp>
            <p:nvSpPr>
              <p:cNvPr id="724" name="사각형: 둥근 모서리 723">
                <a:extLst>
                  <a:ext uri="{FF2B5EF4-FFF2-40B4-BE49-F238E27FC236}">
                    <a16:creationId xmlns:a16="http://schemas.microsoft.com/office/drawing/2014/main" id="{4157234B-8F22-EC3F-FA61-1EF379C49D48}"/>
                  </a:ext>
                </a:extLst>
              </p:cNvPr>
              <p:cNvSpPr/>
              <p:nvPr/>
            </p:nvSpPr>
            <p:spPr>
              <a:xfrm>
                <a:off x="660401" y="2618206"/>
                <a:ext cx="2889250" cy="1876782"/>
              </a:xfrm>
              <a:prstGeom prst="roundRect">
                <a:avLst>
                  <a:gd name="adj" fmla="val 6203"/>
                </a:avLst>
              </a:pr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2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721" name="TextBox 720">
              <a:extLst>
                <a:ext uri="{FF2B5EF4-FFF2-40B4-BE49-F238E27FC236}">
                  <a16:creationId xmlns:a16="http://schemas.microsoft.com/office/drawing/2014/main" id="{08F0E8B6-333E-51A1-BD9F-FAEE3C096EB5}"/>
                </a:ext>
              </a:extLst>
            </p:cNvPr>
            <p:cNvSpPr txBox="1"/>
            <p:nvPr/>
          </p:nvSpPr>
          <p:spPr>
            <a:xfrm>
              <a:off x="769283" y="4113110"/>
              <a:ext cx="2725105" cy="157338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ko-KR" altLang="en-US" sz="1100" b="0" dirty="0"/>
                <a:t>이 성취기준은 제어 및 자동화를 위해서는</a:t>
              </a:r>
              <a:endParaRPr lang="en-US" altLang="ko-KR" sz="1100" b="0" dirty="0"/>
            </a:p>
            <a:p>
              <a:r>
                <a:rPr lang="ko-KR" altLang="en-US" sz="1100" b="0" dirty="0"/>
                <a:t>전기전자 부품을 이용한 회로 구성이</a:t>
              </a:r>
              <a:r>
                <a:rPr lang="en-US" altLang="ko-KR" sz="1100" b="0" dirty="0"/>
                <a:t> </a:t>
              </a:r>
              <a:r>
                <a:rPr lang="ko-KR" altLang="en-US" sz="1100" b="0" dirty="0"/>
                <a:t>필수적인</a:t>
              </a:r>
              <a:endParaRPr lang="en-US" altLang="ko-KR" sz="1100" b="0" dirty="0"/>
            </a:p>
            <a:p>
              <a:r>
                <a:rPr lang="ko-KR" altLang="en-US" sz="1100" b="0" dirty="0"/>
                <a:t>요소이므로 주어진 문제를</a:t>
              </a:r>
              <a:r>
                <a:rPr lang="en-US" altLang="ko-KR" sz="1100" b="0" dirty="0"/>
                <a:t> </a:t>
              </a:r>
              <a:r>
                <a:rPr lang="ko-KR" altLang="en-US" sz="1100" b="0" dirty="0"/>
                <a:t>해결할 수 있는</a:t>
              </a:r>
              <a:endParaRPr lang="en-US" altLang="ko-KR" sz="1100" b="0" dirty="0"/>
            </a:p>
            <a:p>
              <a:r>
                <a:rPr lang="ko-KR" altLang="en-US" sz="1100" b="0" dirty="0"/>
                <a:t>반도체를 포함한 전기전자 부품을 선택하고 이를</a:t>
              </a:r>
              <a:endParaRPr lang="en-US" altLang="ko-KR" sz="1100" b="0" dirty="0"/>
            </a:p>
            <a:p>
              <a:r>
                <a:rPr lang="ko-KR" altLang="en-US" sz="1100" b="0" dirty="0"/>
                <a:t>회로 구성을 통해</a:t>
              </a:r>
              <a:r>
                <a:rPr lang="en-US" altLang="ko-KR" sz="1100" b="0" dirty="0"/>
                <a:t> </a:t>
              </a:r>
              <a:r>
                <a:rPr lang="ko-KR" altLang="en-US" sz="1100" b="0" dirty="0"/>
                <a:t>액추에이터를 제어할 수 있는</a:t>
              </a:r>
              <a:endParaRPr lang="en-US" altLang="ko-KR" sz="1100" b="0" dirty="0"/>
            </a:p>
            <a:p>
              <a:r>
                <a:rPr lang="ko-KR" altLang="en-US" sz="1100" b="0" dirty="0"/>
                <a:t>학습이 되도록</a:t>
              </a:r>
              <a:r>
                <a:rPr lang="en-US" altLang="ko-KR" sz="1100" b="0" dirty="0"/>
                <a:t> </a:t>
              </a:r>
              <a:r>
                <a:rPr lang="ko-KR" altLang="en-US" sz="1100" b="0" dirty="0"/>
                <a:t>하는데 초점을 둔다</a:t>
              </a:r>
              <a:r>
                <a:rPr lang="en-US" altLang="ko-KR" sz="1100" b="0" dirty="0"/>
                <a:t>. </a:t>
              </a:r>
            </a:p>
          </p:txBody>
        </p:sp>
      </p:grpSp>
      <p:grpSp>
        <p:nvGrpSpPr>
          <p:cNvPr id="747" name="그룹 746">
            <a:extLst>
              <a:ext uri="{FF2B5EF4-FFF2-40B4-BE49-F238E27FC236}">
                <a16:creationId xmlns:a16="http://schemas.microsoft.com/office/drawing/2014/main" id="{FCF02C20-C1F4-392A-2E5B-E55D73826E49}"/>
              </a:ext>
            </a:extLst>
          </p:cNvPr>
          <p:cNvGrpSpPr/>
          <p:nvPr/>
        </p:nvGrpSpPr>
        <p:grpSpPr>
          <a:xfrm>
            <a:off x="4344349" y="2261771"/>
            <a:ext cx="4160520" cy="382663"/>
            <a:chOff x="4344349" y="2261771"/>
            <a:chExt cx="4160520" cy="382663"/>
          </a:xfrm>
        </p:grpSpPr>
        <p:grpSp>
          <p:nvGrpSpPr>
            <p:cNvPr id="748" name="그룹 747">
              <a:extLst>
                <a:ext uri="{FF2B5EF4-FFF2-40B4-BE49-F238E27FC236}">
                  <a16:creationId xmlns:a16="http://schemas.microsoft.com/office/drawing/2014/main" id="{E8FA0343-5F90-46B8-63F2-4BDE7AB6EEF2}"/>
                </a:ext>
              </a:extLst>
            </p:cNvPr>
            <p:cNvGrpSpPr/>
            <p:nvPr/>
          </p:nvGrpSpPr>
          <p:grpSpPr>
            <a:xfrm>
              <a:off x="4344349" y="2261771"/>
              <a:ext cx="4160520" cy="382663"/>
              <a:chOff x="4344349" y="2279165"/>
              <a:chExt cx="4160520" cy="347875"/>
            </a:xfrm>
          </p:grpSpPr>
          <p:sp>
            <p:nvSpPr>
              <p:cNvPr id="750" name="사각형: 둥근 모서리 749">
                <a:extLst>
                  <a:ext uri="{FF2B5EF4-FFF2-40B4-BE49-F238E27FC236}">
                    <a16:creationId xmlns:a16="http://schemas.microsoft.com/office/drawing/2014/main" id="{4015435E-B5A2-A779-8005-9A763BF82469}"/>
                  </a:ext>
                </a:extLst>
              </p:cNvPr>
              <p:cNvSpPr/>
              <p:nvPr/>
            </p:nvSpPr>
            <p:spPr>
              <a:xfrm>
                <a:off x="4344349" y="2279165"/>
                <a:ext cx="4160520" cy="34787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751" name="사각형: 둥근 모서리 750">
                <a:extLst>
                  <a:ext uri="{FF2B5EF4-FFF2-40B4-BE49-F238E27FC236}">
                    <a16:creationId xmlns:a16="http://schemas.microsoft.com/office/drawing/2014/main" id="{6865418B-6773-E1A4-6E9D-6610F05A081F}"/>
                  </a:ext>
                </a:extLst>
              </p:cNvPr>
              <p:cNvSpPr/>
              <p:nvPr/>
            </p:nvSpPr>
            <p:spPr>
              <a:xfrm>
                <a:off x="4387851" y="2318907"/>
                <a:ext cx="4073518" cy="268391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0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749" name="TextBox 748">
              <a:extLst>
                <a:ext uri="{FF2B5EF4-FFF2-40B4-BE49-F238E27FC236}">
                  <a16:creationId xmlns:a16="http://schemas.microsoft.com/office/drawing/2014/main" id="{4FA3A310-2024-A82F-5B92-61BF6BE68555}"/>
                </a:ext>
              </a:extLst>
            </p:cNvPr>
            <p:cNvSpPr txBox="1"/>
            <p:nvPr/>
          </p:nvSpPr>
          <p:spPr>
            <a:xfrm>
              <a:off x="4587569" y="2345380"/>
              <a:ext cx="367408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/>
              <a:r>
                <a:rPr lang="ko-KR" altLang="en-US" sz="1400" dirty="0">
                  <a:solidFill>
                    <a:schemeClr val="bg1"/>
                  </a:solidFill>
                </a:rPr>
                <a:t>전기전자 부품을 활용한 기술적 문제해결 프로젝트 </a:t>
              </a:r>
            </a:p>
          </p:txBody>
        </p:sp>
      </p:grpSp>
      <p:pic>
        <p:nvPicPr>
          <p:cNvPr id="743" name="Google Shape;743;g2981e39a0d7_0_53"/>
          <p:cNvPicPr preferRelativeResize="0"/>
          <p:nvPr/>
        </p:nvPicPr>
        <p:blipFill rotWithShape="1">
          <a:blip r:embed="rId3"/>
          <a:srcRect t="16895" b="23130"/>
          <a:stretch/>
        </p:blipFill>
        <p:spPr>
          <a:xfrm>
            <a:off x="4387851" y="2727186"/>
            <a:ext cx="4073518" cy="1423301"/>
          </a:xfrm>
          <a:prstGeom prst="roundRect">
            <a:avLst>
              <a:gd name="adj" fmla="val 2044"/>
            </a:avLst>
          </a:prstGeom>
          <a:ln>
            <a:solidFill>
              <a:schemeClr val="bg1"/>
            </a:solidFill>
          </a:ln>
        </p:spPr>
      </p:pic>
      <p:sp>
        <p:nvSpPr>
          <p:cNvPr id="775" name="사각형: 둥근 모서리 774">
            <a:extLst>
              <a:ext uri="{FF2B5EF4-FFF2-40B4-BE49-F238E27FC236}">
                <a16:creationId xmlns:a16="http://schemas.microsoft.com/office/drawing/2014/main" id="{8962E2D3-9F78-0F77-3C92-A923A483AE8D}"/>
              </a:ext>
            </a:extLst>
          </p:cNvPr>
          <p:cNvSpPr/>
          <p:nvPr/>
        </p:nvSpPr>
        <p:spPr>
          <a:xfrm>
            <a:off x="4387851" y="4197456"/>
            <a:ext cx="2005922" cy="1772562"/>
          </a:xfrm>
          <a:prstGeom prst="roundRect">
            <a:avLst>
              <a:gd name="adj" fmla="val 2794"/>
            </a:avLst>
          </a:prstGeom>
          <a:solidFill>
            <a:schemeClr val="bg1"/>
          </a:solidFill>
          <a:ln>
            <a:noFill/>
          </a:ln>
          <a:effectLst>
            <a:outerShdw dist="25400" dir="5400000" rotWithShape="0">
              <a:schemeClr val="bg1">
                <a:lumMod val="8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781" name="그룹 780">
            <a:extLst>
              <a:ext uri="{FF2B5EF4-FFF2-40B4-BE49-F238E27FC236}">
                <a16:creationId xmlns:a16="http://schemas.microsoft.com/office/drawing/2014/main" id="{452CF50A-3744-77F0-3DAF-52D44728F852}"/>
              </a:ext>
            </a:extLst>
          </p:cNvPr>
          <p:cNvGrpSpPr/>
          <p:nvPr/>
        </p:nvGrpSpPr>
        <p:grpSpPr>
          <a:xfrm>
            <a:off x="4448970" y="4242412"/>
            <a:ext cx="1899443" cy="359038"/>
            <a:chOff x="4448970" y="4300304"/>
            <a:chExt cx="1899443" cy="213121"/>
          </a:xfrm>
        </p:grpSpPr>
        <p:sp>
          <p:nvSpPr>
            <p:cNvPr id="779" name="사각형: 둥근 모서리 778">
              <a:extLst>
                <a:ext uri="{FF2B5EF4-FFF2-40B4-BE49-F238E27FC236}">
                  <a16:creationId xmlns:a16="http://schemas.microsoft.com/office/drawing/2014/main" id="{D5FEC439-18D2-7EE9-DF2E-04DD8215FB97}"/>
                </a:ext>
              </a:extLst>
            </p:cNvPr>
            <p:cNvSpPr/>
            <p:nvPr/>
          </p:nvSpPr>
          <p:spPr>
            <a:xfrm>
              <a:off x="4448970" y="4300304"/>
              <a:ext cx="1899443" cy="213121"/>
            </a:xfrm>
            <a:prstGeom prst="roundRect">
              <a:avLst>
                <a:gd name="adj" fmla="val 12571"/>
              </a:avLst>
            </a:prstGeom>
            <a:solidFill>
              <a:srgbClr val="E6E6E6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780" name="TextBox 779">
              <a:extLst>
                <a:ext uri="{FF2B5EF4-FFF2-40B4-BE49-F238E27FC236}">
                  <a16:creationId xmlns:a16="http://schemas.microsoft.com/office/drawing/2014/main" id="{09A51427-01EC-10A6-7BBD-94A1B1F38D49}"/>
                </a:ext>
              </a:extLst>
            </p:cNvPr>
            <p:cNvSpPr txBox="1"/>
            <p:nvPr/>
          </p:nvSpPr>
          <p:spPr>
            <a:xfrm>
              <a:off x="4856876" y="4324653"/>
              <a:ext cx="1083630" cy="16442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/>
              <a:r>
                <a:rPr lang="ko-KR" altLang="en-US" sz="900" dirty="0"/>
                <a:t>기울기센서를 이용하여</a:t>
              </a:r>
              <a:endParaRPr lang="en-US" altLang="ko-KR" sz="900" dirty="0"/>
            </a:p>
            <a:p>
              <a:pPr algn="ctr"/>
              <a:r>
                <a:rPr lang="en-US" altLang="ko-KR" sz="900" dirty="0"/>
                <a:t>LED </a:t>
              </a:r>
              <a:r>
                <a:rPr lang="ko-KR" altLang="en-US" sz="900" dirty="0"/>
                <a:t>켜는 회로</a:t>
              </a:r>
            </a:p>
          </p:txBody>
        </p:sp>
      </p:grpSp>
      <p:pic>
        <p:nvPicPr>
          <p:cNvPr id="782" name="Google Shape;744;g2981e39a0d7_0_53">
            <a:extLst>
              <a:ext uri="{FF2B5EF4-FFF2-40B4-BE49-F238E27FC236}">
                <a16:creationId xmlns:a16="http://schemas.microsoft.com/office/drawing/2014/main" id="{EAE7652D-E2A3-B8B3-0D34-7E6F66FE907E}"/>
              </a:ext>
            </a:extLst>
          </p:cNvPr>
          <p:cNvPicPr preferRelativeResize="0"/>
          <p:nvPr/>
        </p:nvPicPr>
        <p:blipFill rotWithShape="1">
          <a:blip r:embed="rId4"/>
          <a:srcRect l="757" t="55781" r="53179" b="943"/>
          <a:stretch/>
        </p:blipFill>
        <p:spPr>
          <a:xfrm>
            <a:off x="4414505" y="5135412"/>
            <a:ext cx="1952614" cy="795707"/>
          </a:xfrm>
          <a:prstGeom prst="roundRect">
            <a:avLst>
              <a:gd name="adj" fmla="val 6433"/>
            </a:avLst>
          </a:prstGeom>
          <a:ln>
            <a:solidFill>
              <a:schemeClr val="bg1"/>
            </a:solidFill>
          </a:ln>
        </p:spPr>
      </p:pic>
      <p:sp>
        <p:nvSpPr>
          <p:cNvPr id="783" name="TextBox 782">
            <a:extLst>
              <a:ext uri="{FF2B5EF4-FFF2-40B4-BE49-F238E27FC236}">
                <a16:creationId xmlns:a16="http://schemas.microsoft.com/office/drawing/2014/main" id="{73A1DC6B-5BD3-2613-7CCA-C6F167D707D3}"/>
              </a:ext>
            </a:extLst>
          </p:cNvPr>
          <p:cNvSpPr txBox="1"/>
          <p:nvPr/>
        </p:nvSpPr>
        <p:spPr>
          <a:xfrm>
            <a:off x="4515439" y="4623507"/>
            <a:ext cx="1766509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8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defRPr>
            </a:lvl1pPr>
          </a:lstStyle>
          <a:p>
            <a:pPr algn="ctr"/>
            <a:r>
              <a:rPr lang="en-US" altLang="ko-KR" sz="800" b="0" dirty="0"/>
              <a:t>[</a:t>
            </a:r>
            <a:r>
              <a:rPr lang="ko-KR" altLang="en-US" sz="800" b="0" dirty="0"/>
              <a:t>해보기</a:t>
            </a:r>
            <a:r>
              <a:rPr lang="en-US" altLang="ko-KR" sz="800" b="0" dirty="0"/>
              <a:t>] </a:t>
            </a:r>
            <a:r>
              <a:rPr lang="ko-KR" altLang="en-US" sz="800" b="0" dirty="0"/>
              <a:t>구성부품을 활용하여 아래와 같이</a:t>
            </a:r>
            <a:endParaRPr lang="en-US" altLang="ko-KR" sz="800" b="0" dirty="0"/>
          </a:p>
          <a:p>
            <a:pPr algn="ctr"/>
            <a:r>
              <a:rPr lang="ko-KR" altLang="en-US" sz="800" b="0" dirty="0"/>
              <a:t>전자회로를 구성하고</a:t>
            </a:r>
            <a:endParaRPr lang="en-US" altLang="ko-KR" sz="800" b="0" dirty="0"/>
          </a:p>
          <a:p>
            <a:pPr algn="ctr"/>
            <a:r>
              <a:rPr lang="ko-KR" altLang="en-US" sz="800" b="0" dirty="0"/>
              <a:t>센서의 작동여부를 확인해보자</a:t>
            </a:r>
            <a:r>
              <a:rPr lang="en-US" altLang="ko-KR" sz="800" b="0" dirty="0"/>
              <a:t>.</a:t>
            </a:r>
          </a:p>
        </p:txBody>
      </p:sp>
      <p:sp>
        <p:nvSpPr>
          <p:cNvPr id="787" name="사각형: 둥근 모서리 786">
            <a:extLst>
              <a:ext uri="{FF2B5EF4-FFF2-40B4-BE49-F238E27FC236}">
                <a16:creationId xmlns:a16="http://schemas.microsoft.com/office/drawing/2014/main" id="{81A2314E-2B49-4676-3154-BBDD2B9ACA37}"/>
              </a:ext>
            </a:extLst>
          </p:cNvPr>
          <p:cNvSpPr/>
          <p:nvPr/>
        </p:nvSpPr>
        <p:spPr>
          <a:xfrm>
            <a:off x="6455447" y="4197456"/>
            <a:ext cx="2005922" cy="1772562"/>
          </a:xfrm>
          <a:prstGeom prst="roundRect">
            <a:avLst>
              <a:gd name="adj" fmla="val 2794"/>
            </a:avLst>
          </a:prstGeom>
          <a:solidFill>
            <a:schemeClr val="bg1"/>
          </a:solidFill>
          <a:ln>
            <a:noFill/>
          </a:ln>
          <a:effectLst>
            <a:outerShdw dist="25400" dir="5400000" rotWithShape="0">
              <a:schemeClr val="bg1">
                <a:lumMod val="8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788" name="그룹 787">
            <a:extLst>
              <a:ext uri="{FF2B5EF4-FFF2-40B4-BE49-F238E27FC236}">
                <a16:creationId xmlns:a16="http://schemas.microsoft.com/office/drawing/2014/main" id="{9C1C8452-B5E0-A866-444D-82FFB4BC11B0}"/>
              </a:ext>
            </a:extLst>
          </p:cNvPr>
          <p:cNvGrpSpPr/>
          <p:nvPr/>
        </p:nvGrpSpPr>
        <p:grpSpPr>
          <a:xfrm>
            <a:off x="6516566" y="4243067"/>
            <a:ext cx="1899443" cy="348391"/>
            <a:chOff x="4448970" y="4224898"/>
            <a:chExt cx="1899443" cy="383229"/>
          </a:xfrm>
        </p:grpSpPr>
        <p:sp>
          <p:nvSpPr>
            <p:cNvPr id="791" name="사각형: 둥근 모서리 790">
              <a:extLst>
                <a:ext uri="{FF2B5EF4-FFF2-40B4-BE49-F238E27FC236}">
                  <a16:creationId xmlns:a16="http://schemas.microsoft.com/office/drawing/2014/main" id="{BA383C3A-923E-ED94-AB25-13F8FD063D2F}"/>
                </a:ext>
              </a:extLst>
            </p:cNvPr>
            <p:cNvSpPr/>
            <p:nvPr/>
          </p:nvSpPr>
          <p:spPr>
            <a:xfrm>
              <a:off x="4448970" y="4224898"/>
              <a:ext cx="1899443" cy="383229"/>
            </a:xfrm>
            <a:prstGeom prst="roundRect">
              <a:avLst>
                <a:gd name="adj" fmla="val 12571"/>
              </a:avLst>
            </a:prstGeom>
            <a:solidFill>
              <a:srgbClr val="E6E6E6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792" name="TextBox 791">
              <a:extLst>
                <a:ext uri="{FF2B5EF4-FFF2-40B4-BE49-F238E27FC236}">
                  <a16:creationId xmlns:a16="http://schemas.microsoft.com/office/drawing/2014/main" id="{85D7CAAB-8426-441F-E831-F04B09A28596}"/>
                </a:ext>
              </a:extLst>
            </p:cNvPr>
            <p:cNvSpPr txBox="1"/>
            <p:nvPr/>
          </p:nvSpPr>
          <p:spPr>
            <a:xfrm>
              <a:off x="4856876" y="4264165"/>
              <a:ext cx="1083630" cy="3046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/>
              <a:r>
                <a:rPr lang="ko-KR" altLang="en-US" sz="900" dirty="0"/>
                <a:t>기울기센서를 이용하여</a:t>
              </a:r>
              <a:endParaRPr lang="en-US" altLang="ko-KR" sz="900" dirty="0"/>
            </a:p>
            <a:p>
              <a:pPr algn="ctr"/>
              <a:r>
                <a:rPr lang="en-US" altLang="ko-KR" sz="900" dirty="0"/>
                <a:t>DC</a:t>
              </a:r>
              <a:r>
                <a:rPr lang="ko-KR" altLang="en-US" sz="900" dirty="0"/>
                <a:t>모터를 돌리는 회로</a:t>
              </a:r>
            </a:p>
          </p:txBody>
        </p:sp>
      </p:grpSp>
      <p:pic>
        <p:nvPicPr>
          <p:cNvPr id="789" name="Google Shape;744;g2981e39a0d7_0_53">
            <a:extLst>
              <a:ext uri="{FF2B5EF4-FFF2-40B4-BE49-F238E27FC236}">
                <a16:creationId xmlns:a16="http://schemas.microsoft.com/office/drawing/2014/main" id="{B3594582-B93D-B3AD-6569-ABCC53D605E9}"/>
              </a:ext>
            </a:extLst>
          </p:cNvPr>
          <p:cNvPicPr preferRelativeResize="0"/>
          <p:nvPr/>
        </p:nvPicPr>
        <p:blipFill rotWithShape="1">
          <a:blip r:embed="rId4"/>
          <a:srcRect l="52957" t="54660" r="1589" b="2032"/>
          <a:stretch/>
        </p:blipFill>
        <p:spPr>
          <a:xfrm>
            <a:off x="6495038" y="5134820"/>
            <a:ext cx="1926741" cy="796300"/>
          </a:xfrm>
          <a:prstGeom prst="roundRect">
            <a:avLst>
              <a:gd name="adj" fmla="val 6433"/>
            </a:avLst>
          </a:prstGeom>
          <a:ln>
            <a:solidFill>
              <a:schemeClr val="bg1"/>
            </a:solidFill>
          </a:ln>
        </p:spPr>
      </p:pic>
      <p:sp>
        <p:nvSpPr>
          <p:cNvPr id="790" name="TextBox 789">
            <a:extLst>
              <a:ext uri="{FF2B5EF4-FFF2-40B4-BE49-F238E27FC236}">
                <a16:creationId xmlns:a16="http://schemas.microsoft.com/office/drawing/2014/main" id="{5B42DF0A-7E9C-42D1-EF17-C6A64803FFD1}"/>
              </a:ext>
            </a:extLst>
          </p:cNvPr>
          <p:cNvSpPr txBox="1"/>
          <p:nvPr/>
        </p:nvSpPr>
        <p:spPr>
          <a:xfrm>
            <a:off x="6583035" y="4623507"/>
            <a:ext cx="1766509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8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defRPr>
            </a:lvl1pPr>
          </a:lstStyle>
          <a:p>
            <a:pPr algn="ctr"/>
            <a:r>
              <a:rPr lang="en-US" altLang="ko-KR" sz="800" b="0" dirty="0"/>
              <a:t>[</a:t>
            </a:r>
            <a:r>
              <a:rPr lang="ko-KR" altLang="en-US" sz="800" b="0" dirty="0"/>
              <a:t>해보기</a:t>
            </a:r>
            <a:r>
              <a:rPr lang="en-US" altLang="ko-KR" sz="800" b="0" dirty="0"/>
              <a:t>] </a:t>
            </a:r>
            <a:r>
              <a:rPr lang="ko-KR" altLang="en-US" sz="800" b="0" dirty="0"/>
              <a:t>구성부품을 활용하여 아래와 같이</a:t>
            </a:r>
            <a:endParaRPr lang="en-US" altLang="ko-KR" sz="800" b="0" dirty="0"/>
          </a:p>
          <a:p>
            <a:pPr algn="ctr"/>
            <a:r>
              <a:rPr lang="ko-KR" altLang="en-US" sz="800" b="0" dirty="0"/>
              <a:t>전자회로를 구성하고</a:t>
            </a:r>
            <a:endParaRPr lang="en-US" altLang="ko-KR" sz="800" b="0" dirty="0"/>
          </a:p>
          <a:p>
            <a:pPr algn="ctr"/>
            <a:r>
              <a:rPr lang="ko-KR" altLang="en-US" sz="800" b="0" dirty="0"/>
              <a:t>센서의 작동여부를 확인해보자</a:t>
            </a:r>
            <a:r>
              <a:rPr lang="en-US" altLang="ko-KR" sz="800" b="0" dirty="0"/>
              <a:t>.</a:t>
            </a:r>
          </a:p>
        </p:txBody>
      </p:sp>
      <p:grpSp>
        <p:nvGrpSpPr>
          <p:cNvPr id="802" name="그룹 801">
            <a:extLst>
              <a:ext uri="{FF2B5EF4-FFF2-40B4-BE49-F238E27FC236}">
                <a16:creationId xmlns:a16="http://schemas.microsoft.com/office/drawing/2014/main" id="{1F85D81A-DB0C-FCA7-F398-092628564D7C}"/>
              </a:ext>
            </a:extLst>
          </p:cNvPr>
          <p:cNvGrpSpPr/>
          <p:nvPr/>
        </p:nvGrpSpPr>
        <p:grpSpPr>
          <a:xfrm>
            <a:off x="470016" y="1623849"/>
            <a:ext cx="8205672" cy="345362"/>
            <a:chOff x="470016" y="1623849"/>
            <a:chExt cx="8205672" cy="345362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4211794A-8574-4875-21DF-61D556EAC579}"/>
                </a:ext>
              </a:extLst>
            </p:cNvPr>
            <p:cNvGrpSpPr/>
            <p:nvPr/>
          </p:nvGrpSpPr>
          <p:grpSpPr>
            <a:xfrm>
              <a:off x="470016" y="1623849"/>
              <a:ext cx="8205672" cy="345362"/>
              <a:chOff x="1907704" y="2081387"/>
              <a:chExt cx="9700800" cy="408289"/>
            </a:xfrm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ADFB878F-ED24-EE18-7C43-DC62DE60A3A4}"/>
                  </a:ext>
                </a:extLst>
              </p:cNvPr>
              <p:cNvSpPr/>
              <p:nvPr/>
            </p:nvSpPr>
            <p:spPr>
              <a:xfrm>
                <a:off x="3138045" y="2081387"/>
                <a:ext cx="8470459" cy="408289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1C53A869-9E1B-2655-EFD4-D343D9955480}"/>
                  </a:ext>
                </a:extLst>
              </p:cNvPr>
              <p:cNvSpPr/>
              <p:nvPr/>
            </p:nvSpPr>
            <p:spPr>
              <a:xfrm>
                <a:off x="1907704" y="2081387"/>
                <a:ext cx="2416491" cy="408289"/>
              </a:xfrm>
              <a:custGeom>
                <a:avLst/>
                <a:gdLst>
                  <a:gd name="connsiteX0" fmla="*/ 3439382 w 3753421"/>
                  <a:gd name="connsiteY0" fmla="*/ 0 h 634174"/>
                  <a:gd name="connsiteX1" fmla="*/ 1131094 w 3753421"/>
                  <a:gd name="connsiteY1" fmla="*/ 0 h 634174"/>
                  <a:gd name="connsiteX2" fmla="*/ 907352 w 3753421"/>
                  <a:gd name="connsiteY2" fmla="*/ 120110 h 634174"/>
                  <a:gd name="connsiteX3" fmla="*/ 907352 w 3753421"/>
                  <a:gd name="connsiteY3" fmla="*/ 120110 h 634174"/>
                  <a:gd name="connsiteX4" fmla="*/ 907066 w 3753421"/>
                  <a:gd name="connsiteY4" fmla="*/ 120587 h 634174"/>
                  <a:gd name="connsiteX5" fmla="*/ 894302 w 3753421"/>
                  <a:gd name="connsiteY5" fmla="*/ 141923 h 634174"/>
                  <a:gd name="connsiteX6" fmla="*/ 566452 w 3753421"/>
                  <a:gd name="connsiteY6" fmla="*/ 126873 h 634174"/>
                  <a:gd name="connsiteX7" fmla="*/ 565880 w 3753421"/>
                  <a:gd name="connsiteY7" fmla="*/ 126016 h 634174"/>
                  <a:gd name="connsiteX8" fmla="*/ 565880 w 3753421"/>
                  <a:gd name="connsiteY8" fmla="*/ 126016 h 634174"/>
                  <a:gd name="connsiteX9" fmla="*/ 565880 w 3753421"/>
                  <a:gd name="connsiteY9" fmla="*/ 126016 h 634174"/>
                  <a:gd name="connsiteX10" fmla="*/ 314230 w 3753421"/>
                  <a:gd name="connsiteY10" fmla="*/ 0 h 634174"/>
                  <a:gd name="connsiteX11" fmla="*/ 0 w 3753421"/>
                  <a:gd name="connsiteY11" fmla="*/ 314230 h 634174"/>
                  <a:gd name="connsiteX12" fmla="*/ 0 w 3753421"/>
                  <a:gd name="connsiteY12" fmla="*/ 317087 h 634174"/>
                  <a:gd name="connsiteX13" fmla="*/ 0 w 3753421"/>
                  <a:gd name="connsiteY13" fmla="*/ 319945 h 634174"/>
                  <a:gd name="connsiteX14" fmla="*/ 314230 w 3753421"/>
                  <a:gd name="connsiteY14" fmla="*/ 634079 h 634174"/>
                  <a:gd name="connsiteX15" fmla="*/ 565785 w 3753421"/>
                  <a:gd name="connsiteY15" fmla="*/ 508159 h 634174"/>
                  <a:gd name="connsiteX16" fmla="*/ 565785 w 3753421"/>
                  <a:gd name="connsiteY16" fmla="*/ 508159 h 634174"/>
                  <a:gd name="connsiteX17" fmla="*/ 565785 w 3753421"/>
                  <a:gd name="connsiteY17" fmla="*/ 508159 h 634174"/>
                  <a:gd name="connsiteX18" fmla="*/ 566357 w 3753421"/>
                  <a:gd name="connsiteY18" fmla="*/ 507301 h 634174"/>
                  <a:gd name="connsiteX19" fmla="*/ 894207 w 3753421"/>
                  <a:gd name="connsiteY19" fmla="*/ 492252 h 634174"/>
                  <a:gd name="connsiteX20" fmla="*/ 906971 w 3753421"/>
                  <a:gd name="connsiteY20" fmla="*/ 513588 h 634174"/>
                  <a:gd name="connsiteX21" fmla="*/ 907256 w 3753421"/>
                  <a:gd name="connsiteY21" fmla="*/ 514064 h 634174"/>
                  <a:gd name="connsiteX22" fmla="*/ 907256 w 3753421"/>
                  <a:gd name="connsiteY22" fmla="*/ 514064 h 634174"/>
                  <a:gd name="connsiteX23" fmla="*/ 1130999 w 3753421"/>
                  <a:gd name="connsiteY23" fmla="*/ 634175 h 634174"/>
                  <a:gd name="connsiteX24" fmla="*/ 3439287 w 3753421"/>
                  <a:gd name="connsiteY24" fmla="*/ 634175 h 634174"/>
                  <a:gd name="connsiteX25" fmla="*/ 3753422 w 3753421"/>
                  <a:gd name="connsiteY25" fmla="*/ 320040 h 634174"/>
                  <a:gd name="connsiteX26" fmla="*/ 3753422 w 3753421"/>
                  <a:gd name="connsiteY26" fmla="*/ 320040 h 634174"/>
                  <a:gd name="connsiteX27" fmla="*/ 3753422 w 3753421"/>
                  <a:gd name="connsiteY27" fmla="*/ 314325 h 634174"/>
                  <a:gd name="connsiteX28" fmla="*/ 3753422 w 3753421"/>
                  <a:gd name="connsiteY28" fmla="*/ 314325 h 634174"/>
                  <a:gd name="connsiteX29" fmla="*/ 3439382 w 3753421"/>
                  <a:gd name="connsiteY29" fmla="*/ 0 h 63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53421" h="634174">
                    <a:moveTo>
                      <a:pt x="3439382" y="0"/>
                    </a:moveTo>
                    <a:lnTo>
                      <a:pt x="1131094" y="0"/>
                    </a:lnTo>
                    <a:cubicBezTo>
                      <a:pt x="1037749" y="0"/>
                      <a:pt x="955453" y="47720"/>
                      <a:pt x="907352" y="120110"/>
                    </a:cubicBezTo>
                    <a:lnTo>
                      <a:pt x="907352" y="120110"/>
                    </a:lnTo>
                    <a:cubicBezTo>
                      <a:pt x="907352" y="120110"/>
                      <a:pt x="907161" y="120396"/>
                      <a:pt x="907066" y="120587"/>
                    </a:cubicBezTo>
                    <a:cubicBezTo>
                      <a:pt x="902494" y="127445"/>
                      <a:pt x="898208" y="134588"/>
                      <a:pt x="894302" y="141923"/>
                    </a:cubicBezTo>
                    <a:cubicBezTo>
                      <a:pt x="793623" y="305753"/>
                      <a:pt x="709327" y="324993"/>
                      <a:pt x="566452" y="126873"/>
                    </a:cubicBezTo>
                    <a:cubicBezTo>
                      <a:pt x="566261" y="126587"/>
                      <a:pt x="566071" y="126302"/>
                      <a:pt x="565880" y="126016"/>
                    </a:cubicBezTo>
                    <a:cubicBezTo>
                      <a:pt x="565880" y="126016"/>
                      <a:pt x="565880" y="126016"/>
                      <a:pt x="565880" y="126016"/>
                    </a:cubicBezTo>
                    <a:lnTo>
                      <a:pt x="565880" y="126016"/>
                    </a:lnTo>
                    <a:cubicBezTo>
                      <a:pt x="508445" y="49435"/>
                      <a:pt x="417100" y="0"/>
                      <a:pt x="314230" y="0"/>
                    </a:cubicBezTo>
                    <a:cubicBezTo>
                      <a:pt x="140684" y="0"/>
                      <a:pt x="0" y="140684"/>
                      <a:pt x="0" y="314230"/>
                    </a:cubicBezTo>
                    <a:cubicBezTo>
                      <a:pt x="0" y="315182"/>
                      <a:pt x="0" y="316135"/>
                      <a:pt x="0" y="317087"/>
                    </a:cubicBezTo>
                    <a:cubicBezTo>
                      <a:pt x="0" y="318040"/>
                      <a:pt x="0" y="318992"/>
                      <a:pt x="0" y="319945"/>
                    </a:cubicBezTo>
                    <a:cubicBezTo>
                      <a:pt x="0" y="493490"/>
                      <a:pt x="140684" y="634079"/>
                      <a:pt x="314230" y="634079"/>
                    </a:cubicBezTo>
                    <a:cubicBezTo>
                      <a:pt x="417100" y="634079"/>
                      <a:pt x="508445" y="584645"/>
                      <a:pt x="565785" y="508159"/>
                    </a:cubicBezTo>
                    <a:lnTo>
                      <a:pt x="565785" y="508159"/>
                    </a:lnTo>
                    <a:cubicBezTo>
                      <a:pt x="565785" y="508159"/>
                      <a:pt x="565785" y="508159"/>
                      <a:pt x="565785" y="508159"/>
                    </a:cubicBezTo>
                    <a:cubicBezTo>
                      <a:pt x="565976" y="507873"/>
                      <a:pt x="566166" y="507587"/>
                      <a:pt x="566357" y="507301"/>
                    </a:cubicBezTo>
                    <a:cubicBezTo>
                      <a:pt x="709232" y="309182"/>
                      <a:pt x="793528" y="328327"/>
                      <a:pt x="894207" y="492252"/>
                    </a:cubicBezTo>
                    <a:cubicBezTo>
                      <a:pt x="898112" y="499586"/>
                      <a:pt x="902399" y="506730"/>
                      <a:pt x="906971" y="513588"/>
                    </a:cubicBezTo>
                    <a:cubicBezTo>
                      <a:pt x="907066" y="513779"/>
                      <a:pt x="907161" y="513969"/>
                      <a:pt x="907256" y="514064"/>
                    </a:cubicBezTo>
                    <a:lnTo>
                      <a:pt x="907256" y="514064"/>
                    </a:lnTo>
                    <a:cubicBezTo>
                      <a:pt x="955358" y="586359"/>
                      <a:pt x="1037654" y="634175"/>
                      <a:pt x="1130999" y="634175"/>
                    </a:cubicBezTo>
                    <a:lnTo>
                      <a:pt x="3439287" y="634175"/>
                    </a:lnTo>
                    <a:cubicBezTo>
                      <a:pt x="3612833" y="634175"/>
                      <a:pt x="3753422" y="493490"/>
                      <a:pt x="3753422" y="320040"/>
                    </a:cubicBezTo>
                    <a:lnTo>
                      <a:pt x="3753422" y="320040"/>
                    </a:lnTo>
                    <a:lnTo>
                      <a:pt x="3753422" y="314325"/>
                    </a:lnTo>
                    <a:lnTo>
                      <a:pt x="3753422" y="314325"/>
                    </a:lnTo>
                    <a:cubicBezTo>
                      <a:pt x="3753517" y="140684"/>
                      <a:pt x="3612833" y="0"/>
                      <a:pt x="3439382" y="0"/>
                    </a:cubicBez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3E87BBF-C3AF-CF1C-267A-B3282EBB17DF}"/>
                  </a:ext>
                </a:extLst>
              </p:cNvPr>
              <p:cNvSpPr txBox="1"/>
              <p:nvPr/>
            </p:nvSpPr>
            <p:spPr>
              <a:xfrm>
                <a:off x="2665282" y="2139990"/>
                <a:ext cx="5990351" cy="291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1800" b="1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r>
                  <a:rPr lang="ko-KR" altLang="en-US" sz="1600" dirty="0">
                    <a:solidFill>
                      <a:schemeClr val="bg1"/>
                    </a:solidFill>
                  </a:rPr>
                  <a:t>핵심 아이디어 중심의 깊이 있는 학습을 강조한 기술 수업 사례</a:t>
                </a:r>
              </a:p>
            </p:txBody>
          </p:sp>
        </p:grpSp>
        <p:grpSp>
          <p:nvGrpSpPr>
            <p:cNvPr id="799" name="그룹 798">
              <a:extLst>
                <a:ext uri="{FF2B5EF4-FFF2-40B4-BE49-F238E27FC236}">
                  <a16:creationId xmlns:a16="http://schemas.microsoft.com/office/drawing/2014/main" id="{AC00C289-3571-A221-4012-4FAA3521955A}"/>
                </a:ext>
              </a:extLst>
            </p:cNvPr>
            <p:cNvGrpSpPr/>
            <p:nvPr/>
          </p:nvGrpSpPr>
          <p:grpSpPr>
            <a:xfrm>
              <a:off x="519046" y="1712928"/>
              <a:ext cx="235204" cy="167204"/>
              <a:chOff x="7740519" y="5185723"/>
              <a:chExt cx="674583" cy="479553"/>
            </a:xfrm>
            <a:solidFill>
              <a:schemeClr val="bg1"/>
            </a:solidFill>
          </p:grpSpPr>
          <p:sp>
            <p:nvSpPr>
              <p:cNvPr id="800" name="자유형: 도형 799">
                <a:extLst>
                  <a:ext uri="{FF2B5EF4-FFF2-40B4-BE49-F238E27FC236}">
                    <a16:creationId xmlns:a16="http://schemas.microsoft.com/office/drawing/2014/main" id="{F748B0D3-9C25-78DE-B110-F98097100F07}"/>
                  </a:ext>
                </a:extLst>
              </p:cNvPr>
              <p:cNvSpPr/>
              <p:nvPr/>
            </p:nvSpPr>
            <p:spPr>
              <a:xfrm>
                <a:off x="7740519" y="5185723"/>
                <a:ext cx="674583" cy="479553"/>
              </a:xfrm>
              <a:custGeom>
                <a:avLst/>
                <a:gdLst>
                  <a:gd name="connsiteX0" fmla="*/ 699481 w 720619"/>
                  <a:gd name="connsiteY0" fmla="*/ 402426 h 512279"/>
                  <a:gd name="connsiteX1" fmla="*/ 699801 w 720619"/>
                  <a:gd name="connsiteY1" fmla="*/ 402426 h 512279"/>
                  <a:gd name="connsiteX2" fmla="*/ 664571 w 720619"/>
                  <a:gd name="connsiteY2" fmla="*/ 390415 h 512279"/>
                  <a:gd name="connsiteX3" fmla="*/ 664571 w 720619"/>
                  <a:gd name="connsiteY3" fmla="*/ 32028 h 512279"/>
                  <a:gd name="connsiteX4" fmla="*/ 632543 w 720619"/>
                  <a:gd name="connsiteY4" fmla="*/ 0 h 512279"/>
                  <a:gd name="connsiteX5" fmla="*/ 88076 w 720619"/>
                  <a:gd name="connsiteY5" fmla="*/ 0 h 512279"/>
                  <a:gd name="connsiteX6" fmla="*/ 56048 w 720619"/>
                  <a:gd name="connsiteY6" fmla="*/ 32028 h 512279"/>
                  <a:gd name="connsiteX7" fmla="*/ 56048 w 720619"/>
                  <a:gd name="connsiteY7" fmla="*/ 390255 h 512279"/>
                  <a:gd name="connsiteX8" fmla="*/ 20818 w 720619"/>
                  <a:gd name="connsiteY8" fmla="*/ 402265 h 512279"/>
                  <a:gd name="connsiteX9" fmla="*/ 21138 w 720619"/>
                  <a:gd name="connsiteY9" fmla="*/ 402265 h 512279"/>
                  <a:gd name="connsiteX10" fmla="*/ 0 w 720619"/>
                  <a:gd name="connsiteY10" fmla="*/ 432211 h 512279"/>
                  <a:gd name="connsiteX11" fmla="*/ 0 w 720619"/>
                  <a:gd name="connsiteY11" fmla="*/ 480252 h 512279"/>
                  <a:gd name="connsiteX12" fmla="*/ 32028 w 720619"/>
                  <a:gd name="connsiteY12" fmla="*/ 512280 h 512279"/>
                  <a:gd name="connsiteX13" fmla="*/ 688592 w 720619"/>
                  <a:gd name="connsiteY13" fmla="*/ 512280 h 512279"/>
                  <a:gd name="connsiteX14" fmla="*/ 720619 w 720619"/>
                  <a:gd name="connsiteY14" fmla="*/ 480252 h 512279"/>
                  <a:gd name="connsiteX15" fmla="*/ 720619 w 720619"/>
                  <a:gd name="connsiteY15" fmla="*/ 432211 h 512279"/>
                  <a:gd name="connsiteX16" fmla="*/ 699481 w 720619"/>
                  <a:gd name="connsiteY16" fmla="*/ 402265 h 512279"/>
                  <a:gd name="connsiteX17" fmla="*/ 400344 w 720619"/>
                  <a:gd name="connsiteY17" fmla="*/ 463438 h 512279"/>
                  <a:gd name="connsiteX18" fmla="*/ 320275 w 720619"/>
                  <a:gd name="connsiteY18" fmla="*/ 463438 h 512279"/>
                  <a:gd name="connsiteX19" fmla="*/ 296254 w 720619"/>
                  <a:gd name="connsiteY19" fmla="*/ 439417 h 512279"/>
                  <a:gd name="connsiteX20" fmla="*/ 320275 w 720619"/>
                  <a:gd name="connsiteY20" fmla="*/ 415397 h 512279"/>
                  <a:gd name="connsiteX21" fmla="*/ 400344 w 720619"/>
                  <a:gd name="connsiteY21" fmla="*/ 415397 h 512279"/>
                  <a:gd name="connsiteX22" fmla="*/ 424365 w 720619"/>
                  <a:gd name="connsiteY22" fmla="*/ 439417 h 512279"/>
                  <a:gd name="connsiteX23" fmla="*/ 400344 w 720619"/>
                  <a:gd name="connsiteY23" fmla="*/ 463438 h 512279"/>
                  <a:gd name="connsiteX24" fmla="*/ 600516 w 720619"/>
                  <a:gd name="connsiteY24" fmla="*/ 368316 h 512279"/>
                  <a:gd name="connsiteX25" fmla="*/ 120103 w 720619"/>
                  <a:gd name="connsiteY25" fmla="*/ 368316 h 512279"/>
                  <a:gd name="connsiteX26" fmla="*/ 120103 w 720619"/>
                  <a:gd name="connsiteY26" fmla="*/ 64055 h 512279"/>
                  <a:gd name="connsiteX27" fmla="*/ 600516 w 720619"/>
                  <a:gd name="connsiteY27" fmla="*/ 64055 h 512279"/>
                  <a:gd name="connsiteX28" fmla="*/ 600516 w 720619"/>
                  <a:gd name="connsiteY28" fmla="*/ 368316 h 512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20619" h="512279">
                    <a:moveTo>
                      <a:pt x="699481" y="402426"/>
                    </a:moveTo>
                    <a:lnTo>
                      <a:pt x="699801" y="402426"/>
                    </a:lnTo>
                    <a:lnTo>
                      <a:pt x="664571" y="390415"/>
                    </a:lnTo>
                    <a:lnTo>
                      <a:pt x="664571" y="32028"/>
                    </a:lnTo>
                    <a:cubicBezTo>
                      <a:pt x="664571" y="14412"/>
                      <a:pt x="650158" y="0"/>
                      <a:pt x="632543" y="0"/>
                    </a:cubicBezTo>
                    <a:lnTo>
                      <a:pt x="88076" y="0"/>
                    </a:lnTo>
                    <a:cubicBezTo>
                      <a:pt x="70461" y="0"/>
                      <a:pt x="56048" y="14412"/>
                      <a:pt x="56048" y="32028"/>
                    </a:cubicBezTo>
                    <a:lnTo>
                      <a:pt x="56048" y="390255"/>
                    </a:lnTo>
                    <a:lnTo>
                      <a:pt x="20818" y="402265"/>
                    </a:lnTo>
                    <a:lnTo>
                      <a:pt x="21138" y="402265"/>
                    </a:lnTo>
                    <a:cubicBezTo>
                      <a:pt x="8808" y="406749"/>
                      <a:pt x="0" y="418439"/>
                      <a:pt x="0" y="432211"/>
                    </a:cubicBezTo>
                    <a:lnTo>
                      <a:pt x="0" y="480252"/>
                    </a:lnTo>
                    <a:cubicBezTo>
                      <a:pt x="0" y="497868"/>
                      <a:pt x="14412" y="512280"/>
                      <a:pt x="32028" y="512280"/>
                    </a:cubicBezTo>
                    <a:lnTo>
                      <a:pt x="688592" y="512280"/>
                    </a:lnTo>
                    <a:cubicBezTo>
                      <a:pt x="706207" y="512280"/>
                      <a:pt x="720619" y="497868"/>
                      <a:pt x="720619" y="480252"/>
                    </a:cubicBezTo>
                    <a:lnTo>
                      <a:pt x="720619" y="432211"/>
                    </a:lnTo>
                    <a:cubicBezTo>
                      <a:pt x="720619" y="418279"/>
                      <a:pt x="711811" y="406589"/>
                      <a:pt x="699481" y="402265"/>
                    </a:cubicBezTo>
                    <a:close/>
                    <a:moveTo>
                      <a:pt x="400344" y="463438"/>
                    </a:moveTo>
                    <a:lnTo>
                      <a:pt x="320275" y="463438"/>
                    </a:lnTo>
                    <a:cubicBezTo>
                      <a:pt x="306984" y="463438"/>
                      <a:pt x="296254" y="452709"/>
                      <a:pt x="296254" y="439417"/>
                    </a:cubicBezTo>
                    <a:cubicBezTo>
                      <a:pt x="296254" y="426126"/>
                      <a:pt x="306984" y="415397"/>
                      <a:pt x="320275" y="415397"/>
                    </a:cubicBezTo>
                    <a:lnTo>
                      <a:pt x="400344" y="415397"/>
                    </a:lnTo>
                    <a:cubicBezTo>
                      <a:pt x="413635" y="415397"/>
                      <a:pt x="424365" y="426126"/>
                      <a:pt x="424365" y="439417"/>
                    </a:cubicBezTo>
                    <a:cubicBezTo>
                      <a:pt x="424365" y="452709"/>
                      <a:pt x="413635" y="463438"/>
                      <a:pt x="400344" y="463438"/>
                    </a:cubicBezTo>
                    <a:close/>
                    <a:moveTo>
                      <a:pt x="600516" y="368316"/>
                    </a:moveTo>
                    <a:lnTo>
                      <a:pt x="120103" y="368316"/>
                    </a:lnTo>
                    <a:lnTo>
                      <a:pt x="120103" y="64055"/>
                    </a:lnTo>
                    <a:lnTo>
                      <a:pt x="600516" y="64055"/>
                    </a:lnTo>
                    <a:lnTo>
                      <a:pt x="600516" y="3683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dirty="0"/>
              </a:p>
            </p:txBody>
          </p:sp>
          <p:sp>
            <p:nvSpPr>
              <p:cNvPr id="801" name="자유형: 도형 800">
                <a:extLst>
                  <a:ext uri="{FF2B5EF4-FFF2-40B4-BE49-F238E27FC236}">
                    <a16:creationId xmlns:a16="http://schemas.microsoft.com/office/drawing/2014/main" id="{27B01BD9-2C47-B7EE-E287-439FD2149901}"/>
                  </a:ext>
                </a:extLst>
              </p:cNvPr>
              <p:cNvSpPr/>
              <p:nvPr/>
            </p:nvSpPr>
            <p:spPr>
              <a:xfrm>
                <a:off x="7969239" y="5298461"/>
                <a:ext cx="206505" cy="205852"/>
              </a:xfrm>
              <a:custGeom>
                <a:avLst/>
                <a:gdLst>
                  <a:gd name="connsiteX0" fmla="*/ 199571 w 220598"/>
                  <a:gd name="connsiteY0" fmla="*/ 1112 h 219900"/>
                  <a:gd name="connsiteX1" fmla="*/ 54807 w 220598"/>
                  <a:gd name="connsiteY1" fmla="*/ 48193 h 219900"/>
                  <a:gd name="connsiteX2" fmla="*/ 51604 w 220598"/>
                  <a:gd name="connsiteY2" fmla="*/ 77178 h 219900"/>
                  <a:gd name="connsiteX3" fmla="*/ 86995 w 220598"/>
                  <a:gd name="connsiteY3" fmla="*/ 98156 h 219900"/>
                  <a:gd name="connsiteX4" fmla="*/ 4684 w 220598"/>
                  <a:gd name="connsiteY4" fmla="*/ 180466 h 219900"/>
                  <a:gd name="connsiteX5" fmla="*/ 4684 w 220598"/>
                  <a:gd name="connsiteY5" fmla="*/ 203046 h 219900"/>
                  <a:gd name="connsiteX6" fmla="*/ 16854 w 220598"/>
                  <a:gd name="connsiteY6" fmla="*/ 215216 h 219900"/>
                  <a:gd name="connsiteX7" fmla="*/ 39434 w 220598"/>
                  <a:gd name="connsiteY7" fmla="*/ 215216 h 219900"/>
                  <a:gd name="connsiteX8" fmla="*/ 122545 w 220598"/>
                  <a:gd name="connsiteY8" fmla="*/ 132105 h 219900"/>
                  <a:gd name="connsiteX9" fmla="*/ 143043 w 220598"/>
                  <a:gd name="connsiteY9" fmla="*/ 167655 h 219900"/>
                  <a:gd name="connsiteX10" fmla="*/ 172188 w 220598"/>
                  <a:gd name="connsiteY10" fmla="*/ 164773 h 219900"/>
                  <a:gd name="connsiteX11" fmla="*/ 219749 w 220598"/>
                  <a:gd name="connsiteY11" fmla="*/ 21129 h 219900"/>
                  <a:gd name="connsiteX12" fmla="*/ 199571 w 220598"/>
                  <a:gd name="connsiteY12" fmla="*/ 792 h 219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20598" h="219900">
                    <a:moveTo>
                      <a:pt x="199571" y="1112"/>
                    </a:moveTo>
                    <a:lnTo>
                      <a:pt x="54807" y="48193"/>
                    </a:lnTo>
                    <a:cubicBezTo>
                      <a:pt x="41676" y="52516"/>
                      <a:pt x="39754" y="70132"/>
                      <a:pt x="51604" y="77178"/>
                    </a:cubicBezTo>
                    <a:lnTo>
                      <a:pt x="86995" y="98156"/>
                    </a:lnTo>
                    <a:lnTo>
                      <a:pt x="4684" y="180466"/>
                    </a:lnTo>
                    <a:cubicBezTo>
                      <a:pt x="-1561" y="186712"/>
                      <a:pt x="-1561" y="196800"/>
                      <a:pt x="4684" y="203046"/>
                    </a:cubicBezTo>
                    <a:lnTo>
                      <a:pt x="16854" y="215216"/>
                    </a:lnTo>
                    <a:cubicBezTo>
                      <a:pt x="23100" y="221462"/>
                      <a:pt x="33189" y="221462"/>
                      <a:pt x="39434" y="215216"/>
                    </a:cubicBezTo>
                    <a:lnTo>
                      <a:pt x="122545" y="132105"/>
                    </a:lnTo>
                    <a:lnTo>
                      <a:pt x="143043" y="167655"/>
                    </a:lnTo>
                    <a:cubicBezTo>
                      <a:pt x="149929" y="179666"/>
                      <a:pt x="167704" y="177904"/>
                      <a:pt x="172188" y="164773"/>
                    </a:cubicBezTo>
                    <a:lnTo>
                      <a:pt x="219749" y="21129"/>
                    </a:lnTo>
                    <a:cubicBezTo>
                      <a:pt x="223912" y="8639"/>
                      <a:pt x="212062" y="-3211"/>
                      <a:pt x="199571" y="7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805" name="그룹 804">
            <a:extLst>
              <a:ext uri="{FF2B5EF4-FFF2-40B4-BE49-F238E27FC236}">
                <a16:creationId xmlns:a16="http://schemas.microsoft.com/office/drawing/2014/main" id="{308596EF-F53D-00C1-0EA6-668F807867E4}"/>
              </a:ext>
            </a:extLst>
          </p:cNvPr>
          <p:cNvGrpSpPr/>
          <p:nvPr/>
        </p:nvGrpSpPr>
        <p:grpSpPr>
          <a:xfrm>
            <a:off x="605545" y="2254445"/>
            <a:ext cx="2998960" cy="1985854"/>
            <a:chOff x="605545" y="2254445"/>
            <a:chExt cx="2998960" cy="1985854"/>
          </a:xfrm>
        </p:grpSpPr>
        <p:sp>
          <p:nvSpPr>
            <p:cNvPr id="746" name="TextBox 745">
              <a:extLst>
                <a:ext uri="{FF2B5EF4-FFF2-40B4-BE49-F238E27FC236}">
                  <a16:creationId xmlns:a16="http://schemas.microsoft.com/office/drawing/2014/main" id="{A66255D1-5D3F-C6E9-998D-45009CBAEBED}"/>
                </a:ext>
              </a:extLst>
            </p:cNvPr>
            <p:cNvSpPr txBox="1"/>
            <p:nvPr/>
          </p:nvSpPr>
          <p:spPr>
            <a:xfrm>
              <a:off x="625058" y="2254445"/>
              <a:ext cx="65402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r>
                <a:rPr lang="ko-KR" altLang="en-US" sz="1400" dirty="0"/>
                <a:t>성취기준</a:t>
              </a:r>
            </a:p>
          </p:txBody>
        </p:sp>
        <p:sp>
          <p:nvSpPr>
            <p:cNvPr id="745" name="사각형: 둥근 모서리 744">
              <a:extLst>
                <a:ext uri="{FF2B5EF4-FFF2-40B4-BE49-F238E27FC236}">
                  <a16:creationId xmlns:a16="http://schemas.microsoft.com/office/drawing/2014/main" id="{2B3A4AA7-781E-815D-EDB2-196AE00B2AF5}"/>
                </a:ext>
              </a:extLst>
            </p:cNvPr>
            <p:cNvSpPr/>
            <p:nvPr/>
          </p:nvSpPr>
          <p:spPr>
            <a:xfrm>
              <a:off x="605545" y="2542997"/>
              <a:ext cx="2998960" cy="1697302"/>
            </a:xfrm>
            <a:prstGeom prst="roundRect">
              <a:avLst>
                <a:gd name="adj" fmla="val 4827"/>
              </a:avLst>
            </a:prstGeom>
            <a:solidFill>
              <a:schemeClr val="bg1"/>
            </a:solidFill>
            <a:ln>
              <a:noFill/>
            </a:ln>
            <a:effectLst>
              <a:outerShdw dist="25400" dir="5400000" rotWithShape="0">
                <a:schemeClr val="bg1">
                  <a:lumMod val="8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728" name="TextBox 727">
              <a:extLst>
                <a:ext uri="{FF2B5EF4-FFF2-40B4-BE49-F238E27FC236}">
                  <a16:creationId xmlns:a16="http://schemas.microsoft.com/office/drawing/2014/main" id="{891182E7-34BA-5A43-A42A-67566E083FB3}"/>
                </a:ext>
              </a:extLst>
            </p:cNvPr>
            <p:cNvSpPr txBox="1"/>
            <p:nvPr/>
          </p:nvSpPr>
          <p:spPr>
            <a:xfrm>
              <a:off x="770524" y="2628769"/>
              <a:ext cx="2669000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/>
              <a:r>
                <a:rPr lang="en-US" altLang="ko-KR" sz="1100" b="0" dirty="0"/>
                <a:t>[9</a:t>
              </a:r>
              <a:r>
                <a:rPr lang="ko-KR" altLang="en-US" sz="1100" b="0" dirty="0"/>
                <a:t>기가 </a:t>
              </a:r>
              <a:r>
                <a:rPr lang="en-US" altLang="ko-KR" sz="1100" b="0" dirty="0"/>
                <a:t>03-03] </a:t>
              </a:r>
              <a:r>
                <a:rPr lang="ko-KR" altLang="en-US" sz="1100" b="0" dirty="0"/>
                <a:t>기술적 문제해결과정의 이해를</a:t>
              </a:r>
              <a:endParaRPr lang="en-US" altLang="ko-KR" sz="1100" b="0" dirty="0"/>
            </a:p>
            <a:p>
              <a:pPr algn="ctr"/>
              <a:r>
                <a:rPr lang="ko-KR" altLang="en-US" sz="1100" b="0" dirty="0"/>
                <a:t>바탕으로 문제를 확인하고</a:t>
              </a:r>
              <a:r>
                <a:rPr lang="en-US" altLang="ko-KR" sz="1100" b="0" dirty="0"/>
                <a:t>, </a:t>
              </a:r>
              <a:r>
                <a:rPr lang="ko-KR" altLang="en-US" sz="1100" b="0" dirty="0"/>
                <a:t>정보를 수집하며</a:t>
              </a:r>
              <a:r>
                <a:rPr lang="en-US" altLang="ko-KR" sz="1100" b="0" dirty="0"/>
                <a:t>,</a:t>
              </a:r>
            </a:p>
            <a:p>
              <a:pPr algn="ctr"/>
              <a:r>
                <a:rPr lang="ko-KR" altLang="en-US" sz="1100" b="0" dirty="0"/>
                <a:t>확산적 사고와 수렴적 사로를 통해 해결 방안을</a:t>
              </a:r>
              <a:endParaRPr lang="en-US" altLang="ko-KR" sz="1100" b="0" dirty="0"/>
            </a:p>
            <a:p>
              <a:pPr algn="ctr"/>
              <a:r>
                <a:rPr lang="ko-KR" altLang="en-US" sz="1100" b="0" dirty="0"/>
                <a:t>탐색하고 대안을 선정한다</a:t>
              </a:r>
              <a:r>
                <a:rPr lang="en-US" altLang="ko-KR" sz="1100" b="0" dirty="0"/>
                <a:t>. </a:t>
              </a:r>
            </a:p>
          </p:txBody>
        </p:sp>
        <p:sp>
          <p:nvSpPr>
            <p:cNvPr id="774" name="TextBox 773">
              <a:extLst>
                <a:ext uri="{FF2B5EF4-FFF2-40B4-BE49-F238E27FC236}">
                  <a16:creationId xmlns:a16="http://schemas.microsoft.com/office/drawing/2014/main" id="{F3F1042E-E9C8-C216-6610-3DFBB60C500F}"/>
                </a:ext>
              </a:extLst>
            </p:cNvPr>
            <p:cNvSpPr txBox="1"/>
            <p:nvPr/>
          </p:nvSpPr>
          <p:spPr>
            <a:xfrm>
              <a:off x="752892" y="3477419"/>
              <a:ext cx="2704266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800" b="1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defRPr>
              </a:lvl1pPr>
            </a:lstStyle>
            <a:p>
              <a:pPr algn="ctr"/>
              <a:r>
                <a:rPr lang="en-US" altLang="ko-KR" sz="1100" b="0" dirty="0"/>
                <a:t>[9</a:t>
              </a:r>
              <a:r>
                <a:rPr lang="ko-KR" altLang="en-US" sz="1100" b="0" dirty="0"/>
                <a:t>기가 </a:t>
              </a:r>
              <a:r>
                <a:rPr lang="en-US" altLang="ko-KR" sz="1100" b="0" dirty="0"/>
                <a:t>04-04] </a:t>
              </a:r>
              <a:r>
                <a:rPr lang="ko-KR" altLang="en-US" sz="1100" b="0" dirty="0"/>
                <a:t>전기전자 부품의 종류와 기능을</a:t>
              </a:r>
              <a:endParaRPr lang="en-US" altLang="ko-KR" sz="1100" b="0" dirty="0"/>
            </a:p>
            <a:p>
              <a:pPr algn="ctr"/>
              <a:r>
                <a:rPr lang="ko-KR" altLang="en-US" sz="1100" b="0" dirty="0"/>
                <a:t>이해하고 기능에 맞는 부품을 선택하여</a:t>
              </a:r>
              <a:endParaRPr lang="en-US" altLang="ko-KR" sz="1100" b="0" dirty="0"/>
            </a:p>
            <a:p>
              <a:pPr algn="ctr"/>
              <a:r>
                <a:rPr lang="ko-KR" altLang="en-US" sz="1100" b="0" dirty="0"/>
                <a:t>문제를 해결하기 위한 간단한 회로를</a:t>
              </a:r>
              <a:endParaRPr lang="en-US" altLang="ko-KR" sz="1100" b="0" dirty="0"/>
            </a:p>
            <a:p>
              <a:pPr algn="ctr"/>
              <a:r>
                <a:rPr lang="ko-KR" altLang="en-US" sz="1100" b="0" dirty="0"/>
                <a:t>구성하고 제작 및 평가한다</a:t>
              </a:r>
              <a:r>
                <a:rPr lang="en-US" altLang="ko-KR" sz="1100" b="0" dirty="0"/>
                <a:t>. </a:t>
              </a:r>
            </a:p>
          </p:txBody>
        </p:sp>
        <p:cxnSp>
          <p:nvCxnSpPr>
            <p:cNvPr id="804" name="직선 연결선 803">
              <a:extLst>
                <a:ext uri="{FF2B5EF4-FFF2-40B4-BE49-F238E27FC236}">
                  <a16:creationId xmlns:a16="http://schemas.microsoft.com/office/drawing/2014/main" id="{BECA0350-9193-D8FF-42C0-3FD2EB50DB08}"/>
                </a:ext>
              </a:extLst>
            </p:cNvPr>
            <p:cNvCxnSpPr>
              <a:cxnSpLocks/>
            </p:cNvCxnSpPr>
            <p:nvPr/>
          </p:nvCxnSpPr>
          <p:spPr>
            <a:xfrm>
              <a:off x="672853" y="3391648"/>
              <a:ext cx="2864344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D9664B1-9AD9-F010-1852-019B8E6D902C}"/>
              </a:ext>
            </a:extLst>
          </p:cNvPr>
          <p:cNvSpPr txBox="1"/>
          <p:nvPr/>
        </p:nvSpPr>
        <p:spPr>
          <a:xfrm>
            <a:off x="4643688" y="5022426"/>
            <a:ext cx="1510029" cy="9233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8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defRPr>
            </a:lvl1pPr>
          </a:lstStyle>
          <a:p>
            <a:pPr algn="ctr"/>
            <a:r>
              <a:rPr lang="ko-KR" altLang="en-US" sz="600" b="0" dirty="0"/>
              <a:t>참고영상</a:t>
            </a:r>
            <a:r>
              <a:rPr lang="en-US" altLang="ko-KR" sz="600" b="0" dirty="0"/>
              <a:t>:</a:t>
            </a:r>
            <a:r>
              <a:rPr lang="ko-KR" altLang="en-US" sz="600" b="0" dirty="0"/>
              <a:t> </a:t>
            </a:r>
            <a:r>
              <a:rPr lang="en-US" altLang="ko-KR" sz="600" b="0" dirty="0"/>
              <a:t>https://youtu.be/KwX0g1Dlh5g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FCF89B-7B46-AF36-A449-03DD7B0022BF}"/>
              </a:ext>
            </a:extLst>
          </p:cNvPr>
          <p:cNvSpPr txBox="1"/>
          <p:nvPr/>
        </p:nvSpPr>
        <p:spPr>
          <a:xfrm>
            <a:off x="6732114" y="5017663"/>
            <a:ext cx="1468352" cy="9233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800" b="1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defRPr>
            </a:lvl1pPr>
          </a:lstStyle>
          <a:p>
            <a:pPr algn="ctr"/>
            <a:r>
              <a:rPr lang="ko-KR" altLang="en-US" sz="600" b="0" dirty="0"/>
              <a:t>참고영상</a:t>
            </a:r>
            <a:r>
              <a:rPr lang="en-US" altLang="ko-KR" sz="600" b="0" dirty="0"/>
              <a:t>:</a:t>
            </a:r>
            <a:r>
              <a:rPr lang="ko-KR" altLang="en-US" sz="600" b="0" dirty="0"/>
              <a:t> </a:t>
            </a:r>
            <a:r>
              <a:rPr lang="en-US" altLang="ko-KR" sz="600" b="0" dirty="0"/>
              <a:t>https://youtu.be/A3p-w 3teSE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E7CDF66-ED13-B154-AE0A-8429078E613B}"/>
              </a:ext>
            </a:extLst>
          </p:cNvPr>
          <p:cNvGrpSpPr/>
          <p:nvPr/>
        </p:nvGrpSpPr>
        <p:grpSpPr>
          <a:xfrm flipH="1">
            <a:off x="4203000" y="1811893"/>
            <a:ext cx="738000" cy="738664"/>
            <a:chOff x="8162392" y="3228297"/>
            <a:chExt cx="738000" cy="738664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2DCF48EE-97B4-DFD1-042E-2E554E32E4B6}"/>
                </a:ext>
              </a:extLst>
            </p:cNvPr>
            <p:cNvSpPr/>
            <p:nvPr/>
          </p:nvSpPr>
          <p:spPr>
            <a:xfrm>
              <a:off x="8162392" y="3228297"/>
              <a:ext cx="738000" cy="738664"/>
            </a:xfrm>
            <a:prstGeom prst="ellipse">
              <a:avLst/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0E496B6-EF17-6523-A396-4D20A25A22AC}"/>
                </a:ext>
              </a:extLst>
            </p:cNvPr>
            <p:cNvSpPr txBox="1"/>
            <p:nvPr/>
          </p:nvSpPr>
          <p:spPr>
            <a:xfrm>
              <a:off x="8224417" y="3228297"/>
              <a:ext cx="613951" cy="7386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Ⅳ</a:t>
              </a:r>
              <a:endParaRPr lang="ko-KR" altLang="en-US" sz="48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4DEA573-52F2-A4FD-1BAD-60C52D5D1A64}"/>
              </a:ext>
            </a:extLst>
          </p:cNvPr>
          <p:cNvSpPr txBox="1"/>
          <p:nvPr/>
        </p:nvSpPr>
        <p:spPr>
          <a:xfrm>
            <a:off x="2299743" y="2765767"/>
            <a:ext cx="4544514" cy="123110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ko-KR" altLang="en-US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및</a:t>
            </a:r>
            <a:endParaRPr lang="en-US" altLang="ko-KR" sz="40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  <a:p>
            <a:pPr algn="ctr"/>
            <a:r>
              <a:rPr lang="ko-KR" altLang="en-US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단계별 수업 설계 사례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6D724C2-5B24-0CE4-0FED-D9FDEFBD5042}"/>
              </a:ext>
            </a:extLst>
          </p:cNvPr>
          <p:cNvGrpSpPr/>
          <p:nvPr/>
        </p:nvGrpSpPr>
        <p:grpSpPr>
          <a:xfrm>
            <a:off x="2636373" y="1549253"/>
            <a:ext cx="3871252" cy="1769852"/>
            <a:chOff x="2636373" y="1870905"/>
            <a:chExt cx="3871252" cy="1769852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FF1B8C47-FD4F-964A-F253-98E29AADAB50}"/>
                </a:ext>
              </a:extLst>
            </p:cNvPr>
            <p:cNvGrpSpPr/>
            <p:nvPr/>
          </p:nvGrpSpPr>
          <p:grpSpPr>
            <a:xfrm flipH="1">
              <a:off x="4267042" y="1870905"/>
              <a:ext cx="609917" cy="615553"/>
              <a:chOff x="8226433" y="3287309"/>
              <a:chExt cx="609917" cy="615553"/>
            </a:xfrm>
          </p:grpSpPr>
          <p:sp>
            <p:nvSpPr>
              <p:cNvPr id="5" name="타원 4">
                <a:extLst>
                  <a:ext uri="{FF2B5EF4-FFF2-40B4-BE49-F238E27FC236}">
                    <a16:creationId xmlns:a16="http://schemas.microsoft.com/office/drawing/2014/main" id="{CDB1F1E4-D23C-4C71-A4BC-93AEB6954FF0}"/>
                  </a:ext>
                </a:extLst>
              </p:cNvPr>
              <p:cNvSpPr/>
              <p:nvPr/>
            </p:nvSpPr>
            <p:spPr>
              <a:xfrm>
                <a:off x="8226433" y="3289852"/>
                <a:ext cx="609917" cy="610466"/>
              </a:xfrm>
              <a:prstGeom prst="ellipse">
                <a:avLst/>
              </a:prstGeom>
              <a:solidFill>
                <a:srgbClr val="276D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 dirty="0"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B8CFDF-0AC0-FC1B-7D20-034A901FC7CE}"/>
                  </a:ext>
                </a:extLst>
              </p:cNvPr>
              <p:cNvSpPr txBox="1"/>
              <p:nvPr/>
            </p:nvSpPr>
            <p:spPr>
              <a:xfrm>
                <a:off x="8275713" y="3287309"/>
                <a:ext cx="511357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40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Ⅳ</a:t>
                </a:r>
                <a:endParaRPr lang="ko-KR" altLang="en-US" sz="4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AAD8C6D-FE2E-93B6-B81B-453231E3C5FE}"/>
                </a:ext>
              </a:extLst>
            </p:cNvPr>
            <p:cNvSpPr txBox="1"/>
            <p:nvPr/>
          </p:nvSpPr>
          <p:spPr>
            <a:xfrm>
              <a:off x="2636373" y="2594317"/>
              <a:ext cx="3871252" cy="1046440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3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 문해력 및</a:t>
              </a:r>
              <a:endParaRPr lang="en-US" altLang="ko-KR" sz="3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3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단계별 수업 설계 사례</a:t>
              </a:r>
            </a:p>
          </p:txBody>
        </p:sp>
      </p:grp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C37C905F-5188-886A-B0C5-B60C949A856A}"/>
              </a:ext>
            </a:extLst>
          </p:cNvPr>
          <p:cNvSpPr/>
          <p:nvPr/>
        </p:nvSpPr>
        <p:spPr>
          <a:xfrm>
            <a:off x="981075" y="3502152"/>
            <a:ext cx="7181850" cy="2365248"/>
          </a:xfrm>
          <a:prstGeom prst="roundRect">
            <a:avLst>
              <a:gd name="adj" fmla="val 7304"/>
            </a:avLst>
          </a:prstGeom>
          <a:solidFill>
            <a:srgbClr val="DCF1F4">
              <a:alpha val="61000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783ADC15-76EC-B5E4-CF61-1352A4EAD4AB}"/>
              </a:ext>
            </a:extLst>
          </p:cNvPr>
          <p:cNvGrpSpPr/>
          <p:nvPr/>
        </p:nvGrpSpPr>
        <p:grpSpPr>
          <a:xfrm>
            <a:off x="1096142" y="3625663"/>
            <a:ext cx="6951716" cy="1232222"/>
            <a:chOff x="1115228" y="3625663"/>
            <a:chExt cx="6951716" cy="1232222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7060B8F7-8CD9-4147-50ED-575EC0398241}"/>
                </a:ext>
              </a:extLst>
            </p:cNvPr>
            <p:cNvGrpSpPr/>
            <p:nvPr/>
          </p:nvGrpSpPr>
          <p:grpSpPr>
            <a:xfrm>
              <a:off x="1115228" y="3625663"/>
              <a:ext cx="3383620" cy="1232222"/>
              <a:chOff x="1115228" y="3625663"/>
              <a:chExt cx="3383620" cy="1232222"/>
            </a:xfrm>
          </p:grpSpPr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A4EE1A26-51ED-6AB6-EBBF-6DB81A2E4867}"/>
                  </a:ext>
                </a:extLst>
              </p:cNvPr>
              <p:cNvSpPr/>
              <p:nvPr/>
            </p:nvSpPr>
            <p:spPr>
              <a:xfrm>
                <a:off x="1115228" y="3625663"/>
                <a:ext cx="3383620" cy="379409"/>
              </a:xfrm>
              <a:prstGeom prst="roundRect">
                <a:avLst>
                  <a:gd name="adj" fmla="val 1158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25400" dir="16200000" rotWithShape="0">
                  <a:srgbClr val="B0DEE6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78331F0-F976-5BED-155F-B1A5074D34C6}"/>
                  </a:ext>
                </a:extLst>
              </p:cNvPr>
              <p:cNvSpPr txBox="1"/>
              <p:nvPr/>
            </p:nvSpPr>
            <p:spPr>
              <a:xfrm>
                <a:off x="1226892" y="3694428"/>
                <a:ext cx="15869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1.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교육과정 문해력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44EFBE9-22F3-CA02-D31F-3E8A1B6789C8}"/>
                  </a:ext>
                </a:extLst>
              </p:cNvPr>
              <p:cNvSpPr txBox="1"/>
              <p:nvPr/>
            </p:nvSpPr>
            <p:spPr>
              <a:xfrm>
                <a:off x="1226892" y="4118502"/>
                <a:ext cx="1793761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① 교육과정 문해력의 의미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FDB83DD-4E1D-96C3-297B-CBF6620D7197}"/>
                  </a:ext>
                </a:extLst>
              </p:cNvPr>
              <p:cNvSpPr txBox="1"/>
              <p:nvPr/>
            </p:nvSpPr>
            <p:spPr>
              <a:xfrm>
                <a:off x="1226892" y="4388166"/>
                <a:ext cx="2818079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② 교육과정 문해력의 차이 따른 수업 유형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A622386-DBF4-620B-FFA4-69036FF21C57}"/>
                  </a:ext>
                </a:extLst>
              </p:cNvPr>
              <p:cNvSpPr txBox="1"/>
              <p:nvPr/>
            </p:nvSpPr>
            <p:spPr>
              <a:xfrm>
                <a:off x="1226892" y="4657830"/>
                <a:ext cx="2513509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③ 성취기준 재구성 유형 및 수업 개선</a:t>
                </a:r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E222EE35-24F1-CAE3-F2BA-7216E6E031B5}"/>
                </a:ext>
              </a:extLst>
            </p:cNvPr>
            <p:cNvGrpSpPr/>
            <p:nvPr/>
          </p:nvGrpSpPr>
          <p:grpSpPr>
            <a:xfrm>
              <a:off x="4683324" y="3625663"/>
              <a:ext cx="3383620" cy="962558"/>
              <a:chOff x="4683324" y="3625663"/>
              <a:chExt cx="3383620" cy="962558"/>
            </a:xfrm>
          </p:grpSpPr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F6D17104-DB66-757C-7B4C-9B8B31DBE5D8}"/>
                  </a:ext>
                </a:extLst>
              </p:cNvPr>
              <p:cNvGrpSpPr/>
              <p:nvPr/>
            </p:nvGrpSpPr>
            <p:grpSpPr>
              <a:xfrm>
                <a:off x="4794988" y="4118502"/>
                <a:ext cx="995465" cy="469719"/>
                <a:chOff x="1226892" y="5127549"/>
                <a:chExt cx="995465" cy="469719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ED99A864-D44B-EFBA-3B2C-4C2AE9B94570}"/>
                    </a:ext>
                  </a:extLst>
                </p:cNvPr>
                <p:cNvSpPr txBox="1"/>
                <p:nvPr/>
              </p:nvSpPr>
              <p:spPr>
                <a:xfrm>
                  <a:off x="1226892" y="5127549"/>
                  <a:ext cx="99546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① 가정과 사례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5FB345F3-0F9D-155C-0D2E-9072760C2F09}"/>
                    </a:ext>
                  </a:extLst>
                </p:cNvPr>
                <p:cNvSpPr txBox="1"/>
                <p:nvPr/>
              </p:nvSpPr>
              <p:spPr>
                <a:xfrm>
                  <a:off x="1226892" y="5397213"/>
                  <a:ext cx="99546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② 기술과 사례</a:t>
                  </a:r>
                </a:p>
              </p:txBody>
            </p:sp>
          </p:grpSp>
          <p:sp>
            <p:nvSpPr>
              <p:cNvPr id="12" name="사각형: 둥근 모서리 11">
                <a:extLst>
                  <a:ext uri="{FF2B5EF4-FFF2-40B4-BE49-F238E27FC236}">
                    <a16:creationId xmlns:a16="http://schemas.microsoft.com/office/drawing/2014/main" id="{BBBA6969-7B24-DB6A-9ED4-1E73DD209ADE}"/>
                  </a:ext>
                </a:extLst>
              </p:cNvPr>
              <p:cNvSpPr/>
              <p:nvPr/>
            </p:nvSpPr>
            <p:spPr>
              <a:xfrm>
                <a:off x="4683324" y="3625663"/>
                <a:ext cx="3383620" cy="379409"/>
              </a:xfrm>
              <a:prstGeom prst="roundRect">
                <a:avLst>
                  <a:gd name="adj" fmla="val 1158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25400" dir="16200000" rotWithShape="0">
                  <a:srgbClr val="B0DEE6"/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7B4CE3B-9363-CA6D-1D8E-F5ED33BC3F34}"/>
                  </a:ext>
                </a:extLst>
              </p:cNvPr>
              <p:cNvSpPr txBox="1"/>
              <p:nvPr/>
            </p:nvSpPr>
            <p:spPr>
              <a:xfrm>
                <a:off x="4794988" y="3694428"/>
                <a:ext cx="303127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2.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수업설계 단계를 강조한 수업 사례</a:t>
                </a:r>
              </a:p>
            </p:txBody>
          </p:sp>
        </p:grpSp>
      </p:grp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F468645-F97D-8C6B-C01D-B186E14D4511}"/>
              </a:ext>
            </a:extLst>
          </p:cNvPr>
          <p:cNvCxnSpPr>
            <a:cxnSpLocks/>
          </p:cNvCxnSpPr>
          <p:nvPr/>
        </p:nvCxnSpPr>
        <p:spPr>
          <a:xfrm flipV="1">
            <a:off x="4572000" y="3594913"/>
            <a:ext cx="0" cy="217972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D58B34-E6C6-D2C4-91C9-4C8160B692E0}"/>
              </a:ext>
            </a:extLst>
          </p:cNvPr>
          <p:cNvSpPr txBox="1"/>
          <p:nvPr/>
        </p:nvSpPr>
        <p:spPr>
          <a:xfrm>
            <a:off x="1155752" y="551516"/>
            <a:ext cx="4926029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</a:t>
            </a:r>
            <a:r>
              <a:rPr lang="en-US" altLang="ko-KR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| </a:t>
            </a:r>
            <a:r>
              <a:rPr lang="ko-KR" altLang="en-US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문해력의 의미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4EEC40-0239-0C00-7F9F-D589AA5AD582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01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1A2D09-5636-439D-D2C3-538A80B9BDE0}"/>
              </a:ext>
            </a:extLst>
          </p:cNvPr>
          <p:cNvSpPr txBox="1"/>
          <p:nvPr/>
        </p:nvSpPr>
        <p:spPr>
          <a:xfrm>
            <a:off x="1168452" y="361860"/>
            <a:ext cx="236282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Ⅳ.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및 단계별 수업 설계 사례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DE263D15-E901-FBF1-7B5F-9734FE6C7541}"/>
              </a:ext>
            </a:extLst>
          </p:cNvPr>
          <p:cNvGrpSpPr/>
          <p:nvPr/>
        </p:nvGrpSpPr>
        <p:grpSpPr>
          <a:xfrm>
            <a:off x="468312" y="1489826"/>
            <a:ext cx="8207377" cy="4504166"/>
            <a:chOff x="468312" y="1489826"/>
            <a:chExt cx="8207377" cy="4504166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0AFFEC47-0D70-23AA-08C1-A506D8A97C1D}"/>
                </a:ext>
              </a:extLst>
            </p:cNvPr>
            <p:cNvGrpSpPr/>
            <p:nvPr/>
          </p:nvGrpSpPr>
          <p:grpSpPr>
            <a:xfrm>
              <a:off x="468312" y="1489826"/>
              <a:ext cx="8207377" cy="4504166"/>
              <a:chOff x="468312" y="1489826"/>
              <a:chExt cx="8207377" cy="4504166"/>
            </a:xfrm>
          </p:grpSpPr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D8E2FAEA-A9D2-A290-98B8-A88F9EBA8B59}"/>
                  </a:ext>
                </a:extLst>
              </p:cNvPr>
              <p:cNvGrpSpPr/>
              <p:nvPr/>
            </p:nvGrpSpPr>
            <p:grpSpPr>
              <a:xfrm>
                <a:off x="468312" y="1489826"/>
                <a:ext cx="8207377" cy="4504166"/>
                <a:chOff x="468312" y="1577702"/>
                <a:chExt cx="8207377" cy="4328414"/>
              </a:xfrm>
            </p:grpSpPr>
            <p:grpSp>
              <p:nvGrpSpPr>
                <p:cNvPr id="792" name="그룹 791">
                  <a:extLst>
                    <a:ext uri="{FF2B5EF4-FFF2-40B4-BE49-F238E27FC236}">
                      <a16:creationId xmlns:a16="http://schemas.microsoft.com/office/drawing/2014/main" id="{56029F98-8650-B019-80F9-EE9D6F272D95}"/>
                    </a:ext>
                  </a:extLst>
                </p:cNvPr>
                <p:cNvGrpSpPr/>
                <p:nvPr/>
              </p:nvGrpSpPr>
              <p:grpSpPr>
                <a:xfrm>
                  <a:off x="4611343" y="3782094"/>
                  <a:ext cx="4064345" cy="2124022"/>
                  <a:chOff x="4611343" y="3935050"/>
                  <a:chExt cx="4064345" cy="2124022"/>
                </a:xfrm>
              </p:grpSpPr>
              <p:sp>
                <p:nvSpPr>
                  <p:cNvPr id="808" name="사각형: 둥근 모서리 807">
                    <a:extLst>
                      <a:ext uri="{FF2B5EF4-FFF2-40B4-BE49-F238E27FC236}">
                        <a16:creationId xmlns:a16="http://schemas.microsoft.com/office/drawing/2014/main" id="{AE44D8CB-8862-74E3-5974-6C9874EC4AFD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5581505" y="2964888"/>
                    <a:ext cx="2124022" cy="4064345"/>
                  </a:xfrm>
                  <a:prstGeom prst="roundRect">
                    <a:avLst>
                      <a:gd name="adj" fmla="val 4980"/>
                    </a:avLst>
                  </a:prstGeom>
                  <a:solidFill>
                    <a:srgbClr val="56935E">
                      <a:alpha val="27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r"/>
                    <a:endParaRPr lang="ko-KR" altLang="en-US" sz="16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grpSp>
                <p:nvGrpSpPr>
                  <p:cNvPr id="809" name="그룹 808">
                    <a:extLst>
                      <a:ext uri="{FF2B5EF4-FFF2-40B4-BE49-F238E27FC236}">
                        <a16:creationId xmlns:a16="http://schemas.microsoft.com/office/drawing/2014/main" id="{271F4863-7258-9AED-04D5-D1D159E23816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5718992" y="5093825"/>
                    <a:ext cx="2776401" cy="815057"/>
                    <a:chOff x="668386" y="2264502"/>
                    <a:chExt cx="2776401" cy="815057"/>
                  </a:xfrm>
                </p:grpSpPr>
                <p:sp>
                  <p:nvSpPr>
                    <p:cNvPr id="810" name="TextBox 809">
                      <a:extLst>
                        <a:ext uri="{FF2B5EF4-FFF2-40B4-BE49-F238E27FC236}">
                          <a16:creationId xmlns:a16="http://schemas.microsoft.com/office/drawing/2014/main" id="{348055AC-ABF0-0989-5DC3-043803B9F7C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86" y="2628514"/>
                      <a:ext cx="2776401" cy="45104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r">
                        <a:spcAft>
                          <a:spcPts val="300"/>
                        </a:spcAft>
                      </a:pPr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자신의 교육과정으로 재구성하기</a:t>
                      </a:r>
                    </a:p>
                    <a:p>
                      <a:pPr algn="r">
                        <a:spcAft>
                          <a:spcPts val="300"/>
                        </a:spcAft>
                      </a:pPr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현장 맥락에 적합한 교육과정 개발하기</a:t>
                      </a:r>
                    </a:p>
                  </p:txBody>
                </p:sp>
                <p:sp>
                  <p:nvSpPr>
                    <p:cNvPr id="811" name="TextBox 810">
                      <a:extLst>
                        <a:ext uri="{FF2B5EF4-FFF2-40B4-BE49-F238E27FC236}">
                          <a16:creationId xmlns:a16="http://schemas.microsoft.com/office/drawing/2014/main" id="{C353DF30-3359-35D7-F4DA-000030C0C97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86" y="2264502"/>
                      <a:ext cx="2774799" cy="29576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r"/>
                      <a:r>
                        <a:rPr lang="ko-KR" altLang="en-US" sz="2000" b="1" spc="-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56935E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교육과정 재구성</a:t>
                      </a:r>
                      <a:r>
                        <a:rPr lang="en-US" altLang="ko-KR" sz="2000" b="1" spc="-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56935E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, </a:t>
                      </a:r>
                      <a:r>
                        <a:rPr lang="ko-KR" altLang="en-US" sz="2000" b="1" spc="-5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56935E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개발하기</a:t>
                      </a:r>
                    </a:p>
                  </p:txBody>
                </p:sp>
              </p:grpSp>
            </p:grpSp>
            <p:grpSp>
              <p:nvGrpSpPr>
                <p:cNvPr id="793" name="그룹 792">
                  <a:extLst>
                    <a:ext uri="{FF2B5EF4-FFF2-40B4-BE49-F238E27FC236}">
                      <a16:creationId xmlns:a16="http://schemas.microsoft.com/office/drawing/2014/main" id="{A956C210-D673-F6D6-586A-EE9DD45F8B98}"/>
                    </a:ext>
                  </a:extLst>
                </p:cNvPr>
                <p:cNvGrpSpPr/>
                <p:nvPr/>
              </p:nvGrpSpPr>
              <p:grpSpPr>
                <a:xfrm flipH="1">
                  <a:off x="4611344" y="1577702"/>
                  <a:ext cx="4064345" cy="2124022"/>
                  <a:chOff x="468312" y="1730658"/>
                  <a:chExt cx="4064345" cy="2124022"/>
                </a:xfrm>
              </p:grpSpPr>
              <p:sp>
                <p:nvSpPr>
                  <p:cNvPr id="804" name="사각형: 둥근 모서리 803">
                    <a:extLst>
                      <a:ext uri="{FF2B5EF4-FFF2-40B4-BE49-F238E27FC236}">
                        <a16:creationId xmlns:a16="http://schemas.microsoft.com/office/drawing/2014/main" id="{36E9C682-EAA3-641F-7779-F248C4808E3A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438474" y="760496"/>
                    <a:ext cx="2124022" cy="4064345"/>
                  </a:xfrm>
                  <a:prstGeom prst="roundRect">
                    <a:avLst>
                      <a:gd name="adj" fmla="val 4980"/>
                    </a:avLst>
                  </a:prstGeom>
                  <a:solidFill>
                    <a:srgbClr val="FCC642">
                      <a:alpha val="27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r"/>
                    <a:endParaRPr lang="ko-KR" altLang="en-US" sz="1600" b="1" dirty="0">
                      <a:solidFill>
                        <a:schemeClr val="tx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grpSp>
                <p:nvGrpSpPr>
                  <p:cNvPr id="805" name="그룹 804">
                    <a:extLst>
                      <a:ext uri="{FF2B5EF4-FFF2-40B4-BE49-F238E27FC236}">
                        <a16:creationId xmlns:a16="http://schemas.microsoft.com/office/drawing/2014/main" id="{B4856664-3BB9-F2DA-666C-AA82E34FECCD}"/>
                      </a:ext>
                    </a:extLst>
                  </p:cNvPr>
                  <p:cNvGrpSpPr/>
                  <p:nvPr/>
                </p:nvGrpSpPr>
                <p:grpSpPr>
                  <a:xfrm>
                    <a:off x="648608" y="2167339"/>
                    <a:ext cx="2282676" cy="985123"/>
                    <a:chOff x="668386" y="2264502"/>
                    <a:chExt cx="2282676" cy="985123"/>
                  </a:xfrm>
                </p:grpSpPr>
                <p:sp>
                  <p:nvSpPr>
                    <p:cNvPr id="806" name="TextBox 805">
                      <a:extLst>
                        <a:ext uri="{FF2B5EF4-FFF2-40B4-BE49-F238E27FC236}">
                          <a16:creationId xmlns:a16="http://schemas.microsoft.com/office/drawing/2014/main" id="{625FFB5E-5736-4349-BB52-017CF1853F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86" y="2628514"/>
                      <a:ext cx="1755289" cy="62111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 algn="r"/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교육과정 한 눈에 보도록</a:t>
                      </a:r>
                    </a:p>
                    <a:p>
                      <a:pPr algn="r"/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블록</a:t>
                      </a:r>
                      <a:r>
                        <a:rPr lang="en-US" altLang="ko-KR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, </a:t>
                      </a:r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코드표</a:t>
                      </a:r>
                      <a:r>
                        <a:rPr lang="en-US" altLang="ko-KR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, </a:t>
                      </a:r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카드 등</a:t>
                      </a:r>
                    </a:p>
                    <a:p>
                      <a:pPr algn="r"/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다양한 형태로 만들기</a:t>
                      </a:r>
                    </a:p>
                  </p:txBody>
                </p:sp>
                <p:sp>
                  <p:nvSpPr>
                    <p:cNvPr id="807" name="TextBox 806">
                      <a:extLst>
                        <a:ext uri="{FF2B5EF4-FFF2-40B4-BE49-F238E27FC236}">
                          <a16:creationId xmlns:a16="http://schemas.microsoft.com/office/drawing/2014/main" id="{20203D9C-0094-F3D4-2B42-2A8D0FB9372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86" y="2264502"/>
                      <a:ext cx="2282676" cy="29576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algn="r"/>
                      <a:r>
                        <a:rPr lang="ko-KR" altLang="en-US" sz="20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F5A10B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교육과정 지도 만들기</a:t>
                      </a:r>
                    </a:p>
                  </p:txBody>
                </p:sp>
              </p:grpSp>
            </p:grpSp>
            <p:grpSp>
              <p:nvGrpSpPr>
                <p:cNvPr id="794" name="그룹 793">
                  <a:extLst>
                    <a:ext uri="{FF2B5EF4-FFF2-40B4-BE49-F238E27FC236}">
                      <a16:creationId xmlns:a16="http://schemas.microsoft.com/office/drawing/2014/main" id="{CB5627D8-B19F-10DF-B6A3-B9BEE3AC5952}"/>
                    </a:ext>
                  </a:extLst>
                </p:cNvPr>
                <p:cNvGrpSpPr/>
                <p:nvPr/>
              </p:nvGrpSpPr>
              <p:grpSpPr>
                <a:xfrm>
                  <a:off x="468312" y="3782094"/>
                  <a:ext cx="4064345" cy="2124022"/>
                  <a:chOff x="468312" y="3935050"/>
                  <a:chExt cx="4064345" cy="2124022"/>
                </a:xfrm>
              </p:grpSpPr>
              <p:sp>
                <p:nvSpPr>
                  <p:cNvPr id="800" name="사각형: 둥근 모서리 799">
                    <a:extLst>
                      <a:ext uri="{FF2B5EF4-FFF2-40B4-BE49-F238E27FC236}">
                        <a16:creationId xmlns:a16="http://schemas.microsoft.com/office/drawing/2014/main" id="{0F47D50D-D6F6-2457-05A7-6EB63A3994EC}"/>
                      </a:ext>
                    </a:extLst>
                  </p:cNvPr>
                  <p:cNvSpPr/>
                  <p:nvPr/>
                </p:nvSpPr>
                <p:spPr>
                  <a:xfrm rot="5400000" flipV="1">
                    <a:off x="1438474" y="2964888"/>
                    <a:ext cx="2124022" cy="4064345"/>
                  </a:xfrm>
                  <a:prstGeom prst="roundRect">
                    <a:avLst>
                      <a:gd name="adj" fmla="val 4980"/>
                    </a:avLst>
                  </a:prstGeom>
                  <a:solidFill>
                    <a:srgbClr val="3675B5">
                      <a:alpha val="27000"/>
                    </a:srgb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1600" b="1" dirty="0">
                      <a:solidFill>
                        <a:schemeClr val="tx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grpSp>
                <p:nvGrpSpPr>
                  <p:cNvPr id="801" name="그룹 800">
                    <a:extLst>
                      <a:ext uri="{FF2B5EF4-FFF2-40B4-BE49-F238E27FC236}">
                        <a16:creationId xmlns:a16="http://schemas.microsoft.com/office/drawing/2014/main" id="{EC21D18E-DB2E-770F-2965-0B6652356568}"/>
                      </a:ext>
                    </a:extLst>
                  </p:cNvPr>
                  <p:cNvGrpSpPr/>
                  <p:nvPr/>
                </p:nvGrpSpPr>
                <p:grpSpPr>
                  <a:xfrm>
                    <a:off x="648608" y="5093825"/>
                    <a:ext cx="2205732" cy="815057"/>
                    <a:chOff x="668386" y="2264502"/>
                    <a:chExt cx="2205732" cy="815057"/>
                  </a:xfrm>
                </p:grpSpPr>
                <p:sp>
                  <p:nvSpPr>
                    <p:cNvPr id="802" name="TextBox 801">
                      <a:extLst>
                        <a:ext uri="{FF2B5EF4-FFF2-40B4-BE49-F238E27FC236}">
                          <a16:creationId xmlns:a16="http://schemas.microsoft.com/office/drawing/2014/main" id="{99E6C13F-5A89-99E0-BA87-F0E37721281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86" y="2628514"/>
                      <a:ext cx="2205732" cy="45104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spcAft>
                          <a:spcPts val="300"/>
                        </a:spcAft>
                      </a:pPr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교육과정으로 교과서 판단하기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교육과정 디자인 하기</a:t>
                      </a:r>
                    </a:p>
                  </p:txBody>
                </p:sp>
                <p:sp>
                  <p:nvSpPr>
                    <p:cNvPr id="803" name="TextBox 802">
                      <a:extLst>
                        <a:ext uri="{FF2B5EF4-FFF2-40B4-BE49-F238E27FC236}">
                          <a16:creationId xmlns:a16="http://schemas.microsoft.com/office/drawing/2014/main" id="{D4566D8A-B69B-D7B1-14E2-912572F7D51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86" y="2264502"/>
                      <a:ext cx="1930016" cy="29576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20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3675B5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교육과정 활용하기</a:t>
                      </a:r>
                    </a:p>
                  </p:txBody>
                </p:sp>
              </p:grpSp>
            </p:grpSp>
            <p:grpSp>
              <p:nvGrpSpPr>
                <p:cNvPr id="795" name="그룹 794">
                  <a:extLst>
                    <a:ext uri="{FF2B5EF4-FFF2-40B4-BE49-F238E27FC236}">
                      <a16:creationId xmlns:a16="http://schemas.microsoft.com/office/drawing/2014/main" id="{5DE0EE29-D72D-6664-7296-6469E815F0FF}"/>
                    </a:ext>
                  </a:extLst>
                </p:cNvPr>
                <p:cNvGrpSpPr/>
                <p:nvPr/>
              </p:nvGrpSpPr>
              <p:grpSpPr>
                <a:xfrm>
                  <a:off x="468312" y="1577702"/>
                  <a:ext cx="4064345" cy="2124022"/>
                  <a:chOff x="468312" y="1730658"/>
                  <a:chExt cx="4064345" cy="2124022"/>
                </a:xfrm>
              </p:grpSpPr>
              <p:sp>
                <p:nvSpPr>
                  <p:cNvPr id="796" name="사각형: 둥근 모서리 795">
                    <a:extLst>
                      <a:ext uri="{FF2B5EF4-FFF2-40B4-BE49-F238E27FC236}">
                        <a16:creationId xmlns:a16="http://schemas.microsoft.com/office/drawing/2014/main" id="{F3726818-21E1-B662-4DD4-468AF586D60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438474" y="760496"/>
                    <a:ext cx="2124022" cy="4064345"/>
                  </a:xfrm>
                  <a:prstGeom prst="roundRect">
                    <a:avLst>
                      <a:gd name="adj" fmla="val 4980"/>
                    </a:avLst>
                  </a:prstGeom>
                  <a:solidFill>
                    <a:srgbClr val="F4E4E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 b="1" dirty="0">
                      <a:solidFill>
                        <a:schemeClr val="lt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grpSp>
                <p:nvGrpSpPr>
                  <p:cNvPr id="797" name="그룹 796">
                    <a:extLst>
                      <a:ext uri="{FF2B5EF4-FFF2-40B4-BE49-F238E27FC236}">
                        <a16:creationId xmlns:a16="http://schemas.microsoft.com/office/drawing/2014/main" id="{9C60E83E-FF25-4892-CDE3-080ECF3BDB26}"/>
                      </a:ext>
                    </a:extLst>
                  </p:cNvPr>
                  <p:cNvGrpSpPr/>
                  <p:nvPr/>
                </p:nvGrpSpPr>
                <p:grpSpPr>
                  <a:xfrm>
                    <a:off x="648608" y="2167339"/>
                    <a:ext cx="2385268" cy="778086"/>
                    <a:chOff x="668386" y="2264502"/>
                    <a:chExt cx="2385268" cy="778086"/>
                  </a:xfrm>
                </p:grpSpPr>
                <p:sp>
                  <p:nvSpPr>
                    <p:cNvPr id="798" name="TextBox 797">
                      <a:extLst>
                        <a:ext uri="{FF2B5EF4-FFF2-40B4-BE49-F238E27FC236}">
                          <a16:creationId xmlns:a16="http://schemas.microsoft.com/office/drawing/2014/main" id="{693ACA7D-B265-074A-E986-3D3836E4792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86" y="2628514"/>
                      <a:ext cx="2385268" cy="41407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교육과정의 의미와 성격 및 목표</a:t>
                      </a:r>
                      <a:r>
                        <a:rPr lang="en-US" altLang="ko-KR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, </a:t>
                      </a:r>
                    </a:p>
                    <a:p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내용체계</a:t>
                      </a:r>
                      <a:r>
                        <a:rPr lang="en-US" altLang="ko-KR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, </a:t>
                      </a:r>
                      <a:r>
                        <a:rPr lang="ko-KR" altLang="en-US" sz="14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성취 기준 등을 해석</a:t>
                      </a:r>
                    </a:p>
                  </p:txBody>
                </p:sp>
                <p:sp>
                  <p:nvSpPr>
                    <p:cNvPr id="799" name="TextBox 798">
                      <a:extLst>
                        <a:ext uri="{FF2B5EF4-FFF2-40B4-BE49-F238E27FC236}">
                          <a16:creationId xmlns:a16="http://schemas.microsoft.com/office/drawing/2014/main" id="{E9FF8B46-5268-D62E-9C55-FF1631FC122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86" y="2264502"/>
                      <a:ext cx="1461939" cy="29576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r>
                        <a:rPr lang="ko-KR" altLang="en-US" sz="2000" b="1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C36B61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교육과정 읽기</a:t>
                      </a:r>
                      <a:endParaRPr lang="ko-KR" altLang="en-US" sz="16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C36B6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E8D55748-2C13-C8FE-0AC1-1CB023FF3256}"/>
                  </a:ext>
                </a:extLst>
              </p:cNvPr>
              <p:cNvGrpSpPr/>
              <p:nvPr/>
            </p:nvGrpSpPr>
            <p:grpSpPr>
              <a:xfrm>
                <a:off x="3117273" y="2287182"/>
                <a:ext cx="2909455" cy="2909454"/>
                <a:chOff x="3117273" y="2440138"/>
                <a:chExt cx="2909455" cy="2909454"/>
              </a:xfrm>
            </p:grpSpPr>
            <p:sp>
              <p:nvSpPr>
                <p:cNvPr id="54" name="타원 53">
                  <a:extLst>
                    <a:ext uri="{FF2B5EF4-FFF2-40B4-BE49-F238E27FC236}">
                      <a16:creationId xmlns:a16="http://schemas.microsoft.com/office/drawing/2014/main" id="{B963F954-60C7-BD70-3EE5-F6007C9D9E37}"/>
                    </a:ext>
                  </a:extLst>
                </p:cNvPr>
                <p:cNvSpPr/>
                <p:nvPr/>
              </p:nvSpPr>
              <p:spPr>
                <a:xfrm>
                  <a:off x="3260277" y="2583142"/>
                  <a:ext cx="2623447" cy="262344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5" name="자유형: 도형 54">
                  <a:extLst>
                    <a:ext uri="{FF2B5EF4-FFF2-40B4-BE49-F238E27FC236}">
                      <a16:creationId xmlns:a16="http://schemas.microsoft.com/office/drawing/2014/main" id="{28DC10BC-68EE-A216-2E42-BDF77D454EB3}"/>
                    </a:ext>
                  </a:extLst>
                </p:cNvPr>
                <p:cNvSpPr/>
                <p:nvPr/>
              </p:nvSpPr>
              <p:spPr>
                <a:xfrm rot="10800000" flipH="1">
                  <a:off x="3117273" y="2440138"/>
                  <a:ext cx="1454727" cy="1454727"/>
                </a:xfrm>
                <a:custGeom>
                  <a:avLst/>
                  <a:gdLst>
                    <a:gd name="connsiteX0" fmla="*/ 1004236 w 3428648"/>
                    <a:gd name="connsiteY0" fmla="*/ 2424412 h 3428648"/>
                    <a:gd name="connsiteX1" fmla="*/ 0 w 3428648"/>
                    <a:gd name="connsiteY1" fmla="*/ 0 h 3428648"/>
                    <a:gd name="connsiteX2" fmla="*/ 586655 w 3428648"/>
                    <a:gd name="connsiteY2" fmla="*/ 0 h 3428648"/>
                    <a:gd name="connsiteX3" fmla="*/ 1419060 w 3428648"/>
                    <a:gd name="connsiteY3" fmla="*/ 2009588 h 3428648"/>
                    <a:gd name="connsiteX4" fmla="*/ 1419060 w 3428648"/>
                    <a:gd name="connsiteY4" fmla="*/ 2009588 h 3428648"/>
                    <a:gd name="connsiteX5" fmla="*/ 3428648 w 3428648"/>
                    <a:gd name="connsiteY5" fmla="*/ 2841993 h 3428648"/>
                    <a:gd name="connsiteX6" fmla="*/ 3428648 w 3428648"/>
                    <a:gd name="connsiteY6" fmla="*/ 2841993 h 3428648"/>
                    <a:gd name="connsiteX7" fmla="*/ 3428648 w 3428648"/>
                    <a:gd name="connsiteY7" fmla="*/ 3428648 h 3428648"/>
                    <a:gd name="connsiteX8" fmla="*/ 1004236 w 3428648"/>
                    <a:gd name="connsiteY8" fmla="*/ 2424470 h 3428648"/>
                    <a:gd name="connsiteX9" fmla="*/ 1004236 w 3428648"/>
                    <a:gd name="connsiteY9" fmla="*/ 2424470 h 3428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428648" h="3428648">
                      <a:moveTo>
                        <a:pt x="1004236" y="2424412"/>
                      </a:moveTo>
                      <a:cubicBezTo>
                        <a:pt x="384201" y="1804845"/>
                        <a:pt x="-117" y="945864"/>
                        <a:pt x="0" y="0"/>
                      </a:cubicBezTo>
                      <a:lnTo>
                        <a:pt x="586655" y="0"/>
                      </a:lnTo>
                      <a:cubicBezTo>
                        <a:pt x="586773" y="785707"/>
                        <a:pt x="904270" y="1494328"/>
                        <a:pt x="1419060" y="2009588"/>
                      </a:cubicBezTo>
                      <a:lnTo>
                        <a:pt x="1419060" y="2009588"/>
                      </a:lnTo>
                      <a:cubicBezTo>
                        <a:pt x="1934261" y="2524319"/>
                        <a:pt x="2642941" y="2841817"/>
                        <a:pt x="3428648" y="2841993"/>
                      </a:cubicBezTo>
                      <a:lnTo>
                        <a:pt x="3428648" y="2841993"/>
                      </a:lnTo>
                      <a:lnTo>
                        <a:pt x="3428648" y="3428648"/>
                      </a:lnTo>
                      <a:cubicBezTo>
                        <a:pt x="2482784" y="3428824"/>
                        <a:pt x="1623803" y="3044448"/>
                        <a:pt x="1004236" y="2424470"/>
                      </a:cubicBezTo>
                      <a:lnTo>
                        <a:pt x="1004236" y="2424470"/>
                      </a:lnTo>
                      <a:close/>
                    </a:path>
                  </a:pathLst>
                </a:custGeom>
                <a:solidFill>
                  <a:srgbClr val="D2918A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6" name="자유형: 도형 55">
                  <a:extLst>
                    <a:ext uri="{FF2B5EF4-FFF2-40B4-BE49-F238E27FC236}">
                      <a16:creationId xmlns:a16="http://schemas.microsoft.com/office/drawing/2014/main" id="{1A4B55CB-D0B8-0B03-941E-E335C82C41B4}"/>
                    </a:ext>
                  </a:extLst>
                </p:cNvPr>
                <p:cNvSpPr/>
                <p:nvPr/>
              </p:nvSpPr>
              <p:spPr>
                <a:xfrm rot="10800000" flipH="1">
                  <a:off x="4572001" y="2440138"/>
                  <a:ext cx="1454727" cy="1454727"/>
                </a:xfrm>
                <a:custGeom>
                  <a:avLst/>
                  <a:gdLst>
                    <a:gd name="connsiteX0" fmla="*/ 0 w 3428648"/>
                    <a:gd name="connsiteY0" fmla="*/ 3428648 h 3428648"/>
                    <a:gd name="connsiteX1" fmla="*/ 0 w 3428648"/>
                    <a:gd name="connsiteY1" fmla="*/ 2841993 h 3428648"/>
                    <a:gd name="connsiteX2" fmla="*/ 2009588 w 3428648"/>
                    <a:gd name="connsiteY2" fmla="*/ 2009588 h 3428648"/>
                    <a:gd name="connsiteX3" fmla="*/ 2009588 w 3428648"/>
                    <a:gd name="connsiteY3" fmla="*/ 2009588 h 3428648"/>
                    <a:gd name="connsiteX4" fmla="*/ 2841993 w 3428648"/>
                    <a:gd name="connsiteY4" fmla="*/ 0 h 3428648"/>
                    <a:gd name="connsiteX5" fmla="*/ 3428648 w 3428648"/>
                    <a:gd name="connsiteY5" fmla="*/ 0 h 3428648"/>
                    <a:gd name="connsiteX6" fmla="*/ 2424412 w 3428648"/>
                    <a:gd name="connsiteY6" fmla="*/ 2424412 h 3428648"/>
                    <a:gd name="connsiteX7" fmla="*/ 2424412 w 3428648"/>
                    <a:gd name="connsiteY7" fmla="*/ 2424412 h 3428648"/>
                    <a:gd name="connsiteX8" fmla="*/ 528 w 3428648"/>
                    <a:gd name="connsiteY8" fmla="*/ 3428648 h 3428648"/>
                    <a:gd name="connsiteX9" fmla="*/ 0 w 3428648"/>
                    <a:gd name="connsiteY9" fmla="*/ 3428648 h 3428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428648" h="3428648">
                      <a:moveTo>
                        <a:pt x="0" y="3428648"/>
                      </a:moveTo>
                      <a:lnTo>
                        <a:pt x="0" y="2841993"/>
                      </a:lnTo>
                      <a:cubicBezTo>
                        <a:pt x="785707" y="2841875"/>
                        <a:pt x="1494328" y="2524378"/>
                        <a:pt x="2009588" y="2009588"/>
                      </a:cubicBezTo>
                      <a:lnTo>
                        <a:pt x="2009588" y="2009588"/>
                      </a:lnTo>
                      <a:cubicBezTo>
                        <a:pt x="2524319" y="1494387"/>
                        <a:pt x="2841817" y="785707"/>
                        <a:pt x="2841993" y="0"/>
                      </a:cubicBezTo>
                      <a:lnTo>
                        <a:pt x="3428648" y="0"/>
                      </a:lnTo>
                      <a:cubicBezTo>
                        <a:pt x="3428766" y="945864"/>
                        <a:pt x="3044448" y="1804845"/>
                        <a:pt x="2424412" y="2424412"/>
                      </a:cubicBezTo>
                      <a:lnTo>
                        <a:pt x="2424412" y="2424412"/>
                      </a:lnTo>
                      <a:cubicBezTo>
                        <a:pt x="1805021" y="3044272"/>
                        <a:pt x="946216" y="3428648"/>
                        <a:pt x="528" y="3428648"/>
                      </a:cubicBezTo>
                      <a:lnTo>
                        <a:pt x="0" y="3428648"/>
                      </a:lnTo>
                      <a:close/>
                    </a:path>
                  </a:pathLst>
                </a:custGeom>
                <a:solidFill>
                  <a:srgbClr val="FDD573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7" name="자유형: 도형 56">
                  <a:extLst>
                    <a:ext uri="{FF2B5EF4-FFF2-40B4-BE49-F238E27FC236}">
                      <a16:creationId xmlns:a16="http://schemas.microsoft.com/office/drawing/2014/main" id="{EDC613C7-DA37-270E-7355-21E2EC74D9B9}"/>
                    </a:ext>
                  </a:extLst>
                </p:cNvPr>
                <p:cNvSpPr/>
                <p:nvPr/>
              </p:nvSpPr>
              <p:spPr>
                <a:xfrm rot="10800000" flipH="1">
                  <a:off x="4571976" y="3894865"/>
                  <a:ext cx="1454727" cy="1454727"/>
                </a:xfrm>
                <a:custGeom>
                  <a:avLst/>
                  <a:gdLst>
                    <a:gd name="connsiteX0" fmla="*/ 2841993 w 3428648"/>
                    <a:gd name="connsiteY0" fmla="*/ 3428648 h 3428648"/>
                    <a:gd name="connsiteX1" fmla="*/ 2009588 w 3428648"/>
                    <a:gd name="connsiteY1" fmla="*/ 1419060 h 3428648"/>
                    <a:gd name="connsiteX2" fmla="*/ 2009588 w 3428648"/>
                    <a:gd name="connsiteY2" fmla="*/ 1419060 h 3428648"/>
                    <a:gd name="connsiteX3" fmla="*/ 0 w 3428648"/>
                    <a:gd name="connsiteY3" fmla="*/ 586655 h 3428648"/>
                    <a:gd name="connsiteX4" fmla="*/ 0 w 3428648"/>
                    <a:gd name="connsiteY4" fmla="*/ 586655 h 3428648"/>
                    <a:gd name="connsiteX5" fmla="*/ 0 w 3428648"/>
                    <a:gd name="connsiteY5" fmla="*/ 0 h 3428648"/>
                    <a:gd name="connsiteX6" fmla="*/ 2424412 w 3428648"/>
                    <a:gd name="connsiteY6" fmla="*/ 1004236 h 3428648"/>
                    <a:gd name="connsiteX7" fmla="*/ 2424412 w 3428648"/>
                    <a:gd name="connsiteY7" fmla="*/ 1004236 h 3428648"/>
                    <a:gd name="connsiteX8" fmla="*/ 3428648 w 3428648"/>
                    <a:gd name="connsiteY8" fmla="*/ 3428648 h 3428648"/>
                    <a:gd name="connsiteX9" fmla="*/ 3428648 w 3428648"/>
                    <a:gd name="connsiteY9" fmla="*/ 3428648 h 3428648"/>
                    <a:gd name="connsiteX10" fmla="*/ 2841993 w 3428648"/>
                    <a:gd name="connsiteY10" fmla="*/ 3428648 h 3428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28648" h="3428648">
                      <a:moveTo>
                        <a:pt x="2841993" y="3428648"/>
                      </a:moveTo>
                      <a:cubicBezTo>
                        <a:pt x="2841875" y="2642941"/>
                        <a:pt x="2524378" y="1934261"/>
                        <a:pt x="2009588" y="1419060"/>
                      </a:cubicBezTo>
                      <a:lnTo>
                        <a:pt x="2009588" y="1419060"/>
                      </a:lnTo>
                      <a:cubicBezTo>
                        <a:pt x="1494387" y="904329"/>
                        <a:pt x="785707" y="586831"/>
                        <a:pt x="0" y="586655"/>
                      </a:cubicBezTo>
                      <a:lnTo>
                        <a:pt x="0" y="586655"/>
                      </a:lnTo>
                      <a:lnTo>
                        <a:pt x="0" y="0"/>
                      </a:lnTo>
                      <a:cubicBezTo>
                        <a:pt x="945864" y="-117"/>
                        <a:pt x="1804845" y="384259"/>
                        <a:pt x="2424412" y="1004236"/>
                      </a:cubicBezTo>
                      <a:lnTo>
                        <a:pt x="2424412" y="1004236"/>
                      </a:lnTo>
                      <a:cubicBezTo>
                        <a:pt x="3044448" y="1623803"/>
                        <a:pt x="3428766" y="2482784"/>
                        <a:pt x="3428648" y="3428648"/>
                      </a:cubicBezTo>
                      <a:lnTo>
                        <a:pt x="3428648" y="3428648"/>
                      </a:lnTo>
                      <a:lnTo>
                        <a:pt x="2841993" y="3428648"/>
                      </a:lnTo>
                      <a:close/>
                    </a:path>
                  </a:pathLst>
                </a:custGeom>
                <a:solidFill>
                  <a:srgbClr val="82AF88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8" name="자유형: 도형 57">
                  <a:extLst>
                    <a:ext uri="{FF2B5EF4-FFF2-40B4-BE49-F238E27FC236}">
                      <a16:creationId xmlns:a16="http://schemas.microsoft.com/office/drawing/2014/main" id="{1E81DDEA-07B3-2637-87D8-2B6E415A4843}"/>
                    </a:ext>
                  </a:extLst>
                </p:cNvPr>
                <p:cNvSpPr/>
                <p:nvPr/>
              </p:nvSpPr>
              <p:spPr>
                <a:xfrm rot="10800000" flipH="1">
                  <a:off x="3117273" y="3894865"/>
                  <a:ext cx="1454727" cy="1454727"/>
                </a:xfrm>
                <a:custGeom>
                  <a:avLst/>
                  <a:gdLst>
                    <a:gd name="connsiteX0" fmla="*/ 0 w 3428648"/>
                    <a:gd name="connsiteY0" fmla="*/ 3428648 h 3428648"/>
                    <a:gd name="connsiteX1" fmla="*/ 1004236 w 3428648"/>
                    <a:gd name="connsiteY1" fmla="*/ 1004236 h 3428648"/>
                    <a:gd name="connsiteX2" fmla="*/ 1004236 w 3428648"/>
                    <a:gd name="connsiteY2" fmla="*/ 1004236 h 3428648"/>
                    <a:gd name="connsiteX3" fmla="*/ 3428648 w 3428648"/>
                    <a:gd name="connsiteY3" fmla="*/ 0 h 3428648"/>
                    <a:gd name="connsiteX4" fmla="*/ 3428648 w 3428648"/>
                    <a:gd name="connsiteY4" fmla="*/ 0 h 3428648"/>
                    <a:gd name="connsiteX5" fmla="*/ 3428648 w 3428648"/>
                    <a:gd name="connsiteY5" fmla="*/ 586655 h 3428648"/>
                    <a:gd name="connsiteX6" fmla="*/ 1419060 w 3428648"/>
                    <a:gd name="connsiteY6" fmla="*/ 1419060 h 3428648"/>
                    <a:gd name="connsiteX7" fmla="*/ 1419060 w 3428648"/>
                    <a:gd name="connsiteY7" fmla="*/ 1419060 h 3428648"/>
                    <a:gd name="connsiteX8" fmla="*/ 586655 w 3428648"/>
                    <a:gd name="connsiteY8" fmla="*/ 3428648 h 3428648"/>
                    <a:gd name="connsiteX9" fmla="*/ 0 w 3428648"/>
                    <a:gd name="connsiteY9" fmla="*/ 3428648 h 3428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428648" h="3428648">
                      <a:moveTo>
                        <a:pt x="0" y="3428648"/>
                      </a:moveTo>
                      <a:cubicBezTo>
                        <a:pt x="-117" y="2482784"/>
                        <a:pt x="384201" y="1623745"/>
                        <a:pt x="1004236" y="1004236"/>
                      </a:cubicBezTo>
                      <a:lnTo>
                        <a:pt x="1004236" y="1004236"/>
                      </a:lnTo>
                      <a:cubicBezTo>
                        <a:pt x="1623745" y="384259"/>
                        <a:pt x="2482784" y="-117"/>
                        <a:pt x="3428648" y="0"/>
                      </a:cubicBezTo>
                      <a:lnTo>
                        <a:pt x="3428648" y="0"/>
                      </a:lnTo>
                      <a:lnTo>
                        <a:pt x="3428648" y="586655"/>
                      </a:lnTo>
                      <a:cubicBezTo>
                        <a:pt x="2642941" y="586773"/>
                        <a:pt x="1934261" y="904270"/>
                        <a:pt x="1419060" y="1419060"/>
                      </a:cubicBezTo>
                      <a:lnTo>
                        <a:pt x="1419060" y="1419060"/>
                      </a:lnTo>
                      <a:cubicBezTo>
                        <a:pt x="904329" y="1934261"/>
                        <a:pt x="586831" y="2642941"/>
                        <a:pt x="586655" y="3428648"/>
                      </a:cubicBezTo>
                      <a:lnTo>
                        <a:pt x="0" y="3428648"/>
                      </a:lnTo>
                      <a:close/>
                    </a:path>
                  </a:pathLst>
                </a:custGeom>
                <a:solidFill>
                  <a:srgbClr val="6A99C8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9" name="자유형: 도형 58">
                  <a:extLst>
                    <a:ext uri="{FF2B5EF4-FFF2-40B4-BE49-F238E27FC236}">
                      <a16:creationId xmlns:a16="http://schemas.microsoft.com/office/drawing/2014/main" id="{D79B70C0-4CC6-5641-E170-02C4C1E4077D}"/>
                    </a:ext>
                  </a:extLst>
                </p:cNvPr>
                <p:cNvSpPr/>
                <p:nvPr/>
              </p:nvSpPr>
              <p:spPr>
                <a:xfrm rot="10800000" flipH="1">
                  <a:off x="3166508" y="2489472"/>
                  <a:ext cx="1093161" cy="1093285"/>
                </a:xfrm>
                <a:custGeom>
                  <a:avLst/>
                  <a:gdLst>
                    <a:gd name="connsiteX0" fmla="*/ 0 w 2576472"/>
                    <a:gd name="connsiteY0" fmla="*/ 151416 h 2576766"/>
                    <a:gd name="connsiteX1" fmla="*/ 566768 w 2576472"/>
                    <a:gd name="connsiteY1" fmla="*/ 0 h 2576766"/>
                    <a:gd name="connsiteX2" fmla="*/ 2576473 w 2576472"/>
                    <a:gd name="connsiteY2" fmla="*/ 2009998 h 2576766"/>
                    <a:gd name="connsiteX3" fmla="*/ 2576473 w 2576472"/>
                    <a:gd name="connsiteY3" fmla="*/ 2009998 h 2576766"/>
                    <a:gd name="connsiteX4" fmla="*/ 2424940 w 2576472"/>
                    <a:gd name="connsiteY4" fmla="*/ 2576766 h 2576766"/>
                    <a:gd name="connsiteX5" fmla="*/ 0 w 2576472"/>
                    <a:gd name="connsiteY5" fmla="*/ 151416 h 2576766"/>
                    <a:gd name="connsiteX6" fmla="*/ 0 w 2576472"/>
                    <a:gd name="connsiteY6" fmla="*/ 151416 h 2576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76472" h="2576766">
                      <a:moveTo>
                        <a:pt x="0" y="151416"/>
                      </a:moveTo>
                      <a:lnTo>
                        <a:pt x="566768" y="0"/>
                      </a:lnTo>
                      <a:cubicBezTo>
                        <a:pt x="827477" y="977250"/>
                        <a:pt x="1599281" y="1749171"/>
                        <a:pt x="2576473" y="2009998"/>
                      </a:cubicBezTo>
                      <a:lnTo>
                        <a:pt x="2576473" y="2009998"/>
                      </a:lnTo>
                      <a:lnTo>
                        <a:pt x="2424940" y="2576766"/>
                      </a:lnTo>
                      <a:cubicBezTo>
                        <a:pt x="1243709" y="2260559"/>
                        <a:pt x="315973" y="1332705"/>
                        <a:pt x="0" y="151416"/>
                      </a:cubicBezTo>
                      <a:lnTo>
                        <a:pt x="0" y="151416"/>
                      </a:lnTo>
                      <a:close/>
                    </a:path>
                  </a:pathLst>
                </a:custGeom>
                <a:solidFill>
                  <a:srgbClr val="C36B61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60" name="자유형: 도형 59">
                  <a:extLst>
                    <a:ext uri="{FF2B5EF4-FFF2-40B4-BE49-F238E27FC236}">
                      <a16:creationId xmlns:a16="http://schemas.microsoft.com/office/drawing/2014/main" id="{FDD43249-3E16-479F-C7C9-5AAF1A2823FA}"/>
                    </a:ext>
                  </a:extLst>
                </p:cNvPr>
                <p:cNvSpPr/>
                <p:nvPr/>
              </p:nvSpPr>
              <p:spPr>
                <a:xfrm rot="10800000" flipH="1">
                  <a:off x="4884158" y="2489373"/>
                  <a:ext cx="1093285" cy="1093185"/>
                </a:xfrm>
                <a:custGeom>
                  <a:avLst/>
                  <a:gdLst>
                    <a:gd name="connsiteX0" fmla="*/ 0 w 2576765"/>
                    <a:gd name="connsiteY0" fmla="*/ 2009705 h 2576531"/>
                    <a:gd name="connsiteX1" fmla="*/ 2009998 w 2576765"/>
                    <a:gd name="connsiteY1" fmla="*/ 0 h 2576531"/>
                    <a:gd name="connsiteX2" fmla="*/ 2009998 w 2576765"/>
                    <a:gd name="connsiteY2" fmla="*/ 0 h 2576531"/>
                    <a:gd name="connsiteX3" fmla="*/ 2576766 w 2576765"/>
                    <a:gd name="connsiteY3" fmla="*/ 151533 h 2576531"/>
                    <a:gd name="connsiteX4" fmla="*/ 151416 w 2576765"/>
                    <a:gd name="connsiteY4" fmla="*/ 2576531 h 2576531"/>
                    <a:gd name="connsiteX5" fmla="*/ 151416 w 2576765"/>
                    <a:gd name="connsiteY5" fmla="*/ 2576531 h 2576531"/>
                    <a:gd name="connsiteX6" fmla="*/ 0 w 2576765"/>
                    <a:gd name="connsiteY6" fmla="*/ 2009764 h 2576531"/>
                    <a:gd name="connsiteX7" fmla="*/ 0 w 2576765"/>
                    <a:gd name="connsiteY7" fmla="*/ 2009764 h 2576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76765" h="2576531">
                      <a:moveTo>
                        <a:pt x="0" y="2009705"/>
                      </a:moveTo>
                      <a:cubicBezTo>
                        <a:pt x="977250" y="1748995"/>
                        <a:pt x="1749172" y="977192"/>
                        <a:pt x="2009998" y="0"/>
                      </a:cubicBezTo>
                      <a:lnTo>
                        <a:pt x="2009998" y="0"/>
                      </a:lnTo>
                      <a:lnTo>
                        <a:pt x="2576766" y="151533"/>
                      </a:lnTo>
                      <a:cubicBezTo>
                        <a:pt x="2260559" y="1332764"/>
                        <a:pt x="1332705" y="2260500"/>
                        <a:pt x="151416" y="2576531"/>
                      </a:cubicBezTo>
                      <a:lnTo>
                        <a:pt x="151416" y="2576531"/>
                      </a:lnTo>
                      <a:lnTo>
                        <a:pt x="0" y="2009764"/>
                      </a:lnTo>
                      <a:lnTo>
                        <a:pt x="0" y="2009764"/>
                      </a:lnTo>
                      <a:close/>
                    </a:path>
                  </a:pathLst>
                </a:custGeom>
                <a:solidFill>
                  <a:srgbClr val="FCC642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61" name="자유형: 도형 60">
                  <a:extLst>
                    <a:ext uri="{FF2B5EF4-FFF2-40B4-BE49-F238E27FC236}">
                      <a16:creationId xmlns:a16="http://schemas.microsoft.com/office/drawing/2014/main" id="{54FA7105-F863-2318-0CBA-136229167859}"/>
                    </a:ext>
                  </a:extLst>
                </p:cNvPr>
                <p:cNvSpPr/>
                <p:nvPr/>
              </p:nvSpPr>
              <p:spPr>
                <a:xfrm rot="10800000" flipH="1">
                  <a:off x="4884158" y="4207171"/>
                  <a:ext cx="1093285" cy="1093185"/>
                </a:xfrm>
                <a:custGeom>
                  <a:avLst/>
                  <a:gdLst>
                    <a:gd name="connsiteX0" fmla="*/ 0 w 2576765"/>
                    <a:gd name="connsiteY0" fmla="*/ 566768 h 2576531"/>
                    <a:gd name="connsiteX1" fmla="*/ 151416 w 2576765"/>
                    <a:gd name="connsiteY1" fmla="*/ 0 h 2576531"/>
                    <a:gd name="connsiteX2" fmla="*/ 2576766 w 2576765"/>
                    <a:gd name="connsiteY2" fmla="*/ 2424998 h 2576531"/>
                    <a:gd name="connsiteX3" fmla="*/ 2576766 w 2576765"/>
                    <a:gd name="connsiteY3" fmla="*/ 2424998 h 2576531"/>
                    <a:gd name="connsiteX4" fmla="*/ 2009998 w 2576765"/>
                    <a:gd name="connsiteY4" fmla="*/ 2576531 h 2576531"/>
                    <a:gd name="connsiteX5" fmla="*/ 0 w 2576765"/>
                    <a:gd name="connsiteY5" fmla="*/ 566826 h 2576531"/>
                    <a:gd name="connsiteX6" fmla="*/ 0 w 2576765"/>
                    <a:gd name="connsiteY6" fmla="*/ 566826 h 2576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76765" h="2576531">
                      <a:moveTo>
                        <a:pt x="0" y="566768"/>
                      </a:moveTo>
                      <a:lnTo>
                        <a:pt x="151416" y="0"/>
                      </a:lnTo>
                      <a:cubicBezTo>
                        <a:pt x="1332705" y="316031"/>
                        <a:pt x="2260559" y="1243768"/>
                        <a:pt x="2576766" y="2424998"/>
                      </a:cubicBezTo>
                      <a:lnTo>
                        <a:pt x="2576766" y="2424998"/>
                      </a:lnTo>
                      <a:lnTo>
                        <a:pt x="2009998" y="2576531"/>
                      </a:lnTo>
                      <a:cubicBezTo>
                        <a:pt x="1749172" y="1599340"/>
                        <a:pt x="977192" y="827536"/>
                        <a:pt x="0" y="566826"/>
                      </a:cubicBezTo>
                      <a:lnTo>
                        <a:pt x="0" y="566826"/>
                      </a:lnTo>
                      <a:close/>
                    </a:path>
                  </a:pathLst>
                </a:custGeom>
                <a:solidFill>
                  <a:srgbClr val="56935E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62" name="자유형: 도형 61">
                  <a:extLst>
                    <a:ext uri="{FF2B5EF4-FFF2-40B4-BE49-F238E27FC236}">
                      <a16:creationId xmlns:a16="http://schemas.microsoft.com/office/drawing/2014/main" id="{6FCBA4E0-4511-33E9-0AAC-C4C5D9A47A02}"/>
                    </a:ext>
                  </a:extLst>
                </p:cNvPr>
                <p:cNvSpPr/>
                <p:nvPr/>
              </p:nvSpPr>
              <p:spPr>
                <a:xfrm rot="10800000" flipH="1">
                  <a:off x="3166483" y="4206998"/>
                  <a:ext cx="1093186" cy="1093310"/>
                </a:xfrm>
                <a:custGeom>
                  <a:avLst/>
                  <a:gdLst>
                    <a:gd name="connsiteX0" fmla="*/ 0 w 2576531"/>
                    <a:gd name="connsiteY0" fmla="*/ 2425350 h 2576824"/>
                    <a:gd name="connsiteX1" fmla="*/ 2424998 w 2576531"/>
                    <a:gd name="connsiteY1" fmla="*/ 0 h 2576824"/>
                    <a:gd name="connsiteX2" fmla="*/ 2424998 w 2576531"/>
                    <a:gd name="connsiteY2" fmla="*/ 0 h 2576824"/>
                    <a:gd name="connsiteX3" fmla="*/ 2576531 w 2576531"/>
                    <a:gd name="connsiteY3" fmla="*/ 566768 h 2576824"/>
                    <a:gd name="connsiteX4" fmla="*/ 566826 w 2576531"/>
                    <a:gd name="connsiteY4" fmla="*/ 2576825 h 2576824"/>
                    <a:gd name="connsiteX5" fmla="*/ 566826 w 2576531"/>
                    <a:gd name="connsiteY5" fmla="*/ 2576825 h 2576824"/>
                    <a:gd name="connsiteX6" fmla="*/ 59 w 2576531"/>
                    <a:gd name="connsiteY6" fmla="*/ 2425409 h 2576824"/>
                    <a:gd name="connsiteX7" fmla="*/ 59 w 2576531"/>
                    <a:gd name="connsiteY7" fmla="*/ 2425409 h 2576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76531" h="2576824">
                      <a:moveTo>
                        <a:pt x="0" y="2425350"/>
                      </a:moveTo>
                      <a:cubicBezTo>
                        <a:pt x="316031" y="1244061"/>
                        <a:pt x="1243768" y="316207"/>
                        <a:pt x="2424998" y="0"/>
                      </a:cubicBezTo>
                      <a:lnTo>
                        <a:pt x="2424998" y="0"/>
                      </a:lnTo>
                      <a:lnTo>
                        <a:pt x="2576531" y="566768"/>
                      </a:lnTo>
                      <a:cubicBezTo>
                        <a:pt x="1599340" y="827595"/>
                        <a:pt x="827536" y="1599574"/>
                        <a:pt x="566826" y="2576825"/>
                      </a:cubicBezTo>
                      <a:lnTo>
                        <a:pt x="566826" y="2576825"/>
                      </a:lnTo>
                      <a:lnTo>
                        <a:pt x="59" y="2425409"/>
                      </a:lnTo>
                      <a:lnTo>
                        <a:pt x="59" y="2425409"/>
                      </a:lnTo>
                      <a:close/>
                    </a:path>
                  </a:pathLst>
                </a:custGeom>
                <a:solidFill>
                  <a:srgbClr val="3675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63" name="자유형: 도형 62">
                  <a:extLst>
                    <a:ext uri="{FF2B5EF4-FFF2-40B4-BE49-F238E27FC236}">
                      <a16:creationId xmlns:a16="http://schemas.microsoft.com/office/drawing/2014/main" id="{8280CD16-A465-5E44-0446-EDC08F0777E7}"/>
                    </a:ext>
                  </a:extLst>
                </p:cNvPr>
                <p:cNvSpPr/>
                <p:nvPr/>
              </p:nvSpPr>
              <p:spPr>
                <a:xfrm rot="10800000" flipH="1">
                  <a:off x="3238928" y="2561843"/>
                  <a:ext cx="859064" cy="859062"/>
                </a:xfrm>
                <a:custGeom>
                  <a:avLst/>
                  <a:gdLst>
                    <a:gd name="connsiteX0" fmla="*/ 1059910 w 2119820"/>
                    <a:gd name="connsiteY0" fmla="*/ 0 h 2119819"/>
                    <a:gd name="connsiteX1" fmla="*/ 0 w 2119820"/>
                    <a:gd name="connsiteY1" fmla="*/ 1059910 h 2119819"/>
                    <a:gd name="connsiteX2" fmla="*/ 1059910 w 2119820"/>
                    <a:gd name="connsiteY2" fmla="*/ 2119820 h 2119819"/>
                    <a:gd name="connsiteX3" fmla="*/ 2119820 w 2119820"/>
                    <a:gd name="connsiteY3" fmla="*/ 1059910 h 2119819"/>
                    <a:gd name="connsiteX4" fmla="*/ 1059910 w 2119820"/>
                    <a:gd name="connsiteY4" fmla="*/ 0 h 21198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19820" h="2119819">
                      <a:moveTo>
                        <a:pt x="1059910" y="0"/>
                      </a:moveTo>
                      <a:cubicBezTo>
                        <a:pt x="474545" y="0"/>
                        <a:pt x="0" y="474546"/>
                        <a:pt x="0" y="1059910"/>
                      </a:cubicBezTo>
                      <a:cubicBezTo>
                        <a:pt x="0" y="1645274"/>
                        <a:pt x="474545" y="2119820"/>
                        <a:pt x="1059910" y="2119820"/>
                      </a:cubicBezTo>
                      <a:cubicBezTo>
                        <a:pt x="1645275" y="2119820"/>
                        <a:pt x="2119820" y="1645274"/>
                        <a:pt x="2119820" y="1059910"/>
                      </a:cubicBezTo>
                      <a:cubicBezTo>
                        <a:pt x="2119820" y="474546"/>
                        <a:pt x="1645275" y="0"/>
                        <a:pt x="1059910" y="0"/>
                      </a:cubicBezTo>
                      <a:close/>
                    </a:path>
                  </a:pathLst>
                </a:custGeom>
                <a:solidFill>
                  <a:srgbClr val="C36B61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768" name="자유형: 도형 767">
                  <a:extLst>
                    <a:ext uri="{FF2B5EF4-FFF2-40B4-BE49-F238E27FC236}">
                      <a16:creationId xmlns:a16="http://schemas.microsoft.com/office/drawing/2014/main" id="{749AA214-9390-4EAF-F420-005E75248F3F}"/>
                    </a:ext>
                  </a:extLst>
                </p:cNvPr>
                <p:cNvSpPr/>
                <p:nvPr/>
              </p:nvSpPr>
              <p:spPr>
                <a:xfrm rot="10800000" flipH="1">
                  <a:off x="5046036" y="2561818"/>
                  <a:ext cx="859062" cy="859062"/>
                </a:xfrm>
                <a:custGeom>
                  <a:avLst/>
                  <a:gdLst>
                    <a:gd name="connsiteX0" fmla="*/ 1059910 w 2119819"/>
                    <a:gd name="connsiteY0" fmla="*/ 0 h 2119819"/>
                    <a:gd name="connsiteX1" fmla="*/ 0 w 2119819"/>
                    <a:gd name="connsiteY1" fmla="*/ 1059910 h 2119819"/>
                    <a:gd name="connsiteX2" fmla="*/ 1059910 w 2119819"/>
                    <a:gd name="connsiteY2" fmla="*/ 2119820 h 2119819"/>
                    <a:gd name="connsiteX3" fmla="*/ 2119820 w 2119819"/>
                    <a:gd name="connsiteY3" fmla="*/ 1059910 h 2119819"/>
                    <a:gd name="connsiteX4" fmla="*/ 1059910 w 2119819"/>
                    <a:gd name="connsiteY4" fmla="*/ 0 h 21198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19819" h="2119819">
                      <a:moveTo>
                        <a:pt x="1059910" y="0"/>
                      </a:moveTo>
                      <a:cubicBezTo>
                        <a:pt x="474545" y="0"/>
                        <a:pt x="0" y="474546"/>
                        <a:pt x="0" y="1059910"/>
                      </a:cubicBezTo>
                      <a:cubicBezTo>
                        <a:pt x="0" y="1645274"/>
                        <a:pt x="474545" y="2119820"/>
                        <a:pt x="1059910" y="2119820"/>
                      </a:cubicBezTo>
                      <a:cubicBezTo>
                        <a:pt x="1645274" y="2119820"/>
                        <a:pt x="2119820" y="1645274"/>
                        <a:pt x="2119820" y="1059910"/>
                      </a:cubicBezTo>
                      <a:cubicBezTo>
                        <a:pt x="2119820" y="474546"/>
                        <a:pt x="1645274" y="0"/>
                        <a:pt x="1059910" y="0"/>
                      </a:cubicBezTo>
                      <a:close/>
                    </a:path>
                  </a:pathLst>
                </a:custGeom>
                <a:solidFill>
                  <a:srgbClr val="FCC642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775" name="자유형: 도형 774">
                  <a:extLst>
                    <a:ext uri="{FF2B5EF4-FFF2-40B4-BE49-F238E27FC236}">
                      <a16:creationId xmlns:a16="http://schemas.microsoft.com/office/drawing/2014/main" id="{B25853C1-71CF-032D-4F9A-298E0EAD6526}"/>
                    </a:ext>
                  </a:extLst>
                </p:cNvPr>
                <p:cNvSpPr/>
                <p:nvPr/>
              </p:nvSpPr>
              <p:spPr>
                <a:xfrm rot="10800000" flipH="1">
                  <a:off x="5046036" y="4368900"/>
                  <a:ext cx="859062" cy="859062"/>
                </a:xfrm>
                <a:custGeom>
                  <a:avLst/>
                  <a:gdLst>
                    <a:gd name="connsiteX0" fmla="*/ 1059910 w 2119819"/>
                    <a:gd name="connsiteY0" fmla="*/ 0 h 2119820"/>
                    <a:gd name="connsiteX1" fmla="*/ 0 w 2119819"/>
                    <a:gd name="connsiteY1" fmla="*/ 1059910 h 2119820"/>
                    <a:gd name="connsiteX2" fmla="*/ 1059910 w 2119819"/>
                    <a:gd name="connsiteY2" fmla="*/ 2119820 h 2119820"/>
                    <a:gd name="connsiteX3" fmla="*/ 2119820 w 2119819"/>
                    <a:gd name="connsiteY3" fmla="*/ 1059910 h 2119820"/>
                    <a:gd name="connsiteX4" fmla="*/ 1059910 w 2119819"/>
                    <a:gd name="connsiteY4" fmla="*/ 0 h 21198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19819" h="2119820">
                      <a:moveTo>
                        <a:pt x="1059910" y="0"/>
                      </a:moveTo>
                      <a:cubicBezTo>
                        <a:pt x="474545" y="0"/>
                        <a:pt x="0" y="474545"/>
                        <a:pt x="0" y="1059910"/>
                      </a:cubicBezTo>
                      <a:cubicBezTo>
                        <a:pt x="0" y="1645275"/>
                        <a:pt x="474545" y="2119820"/>
                        <a:pt x="1059910" y="2119820"/>
                      </a:cubicBezTo>
                      <a:cubicBezTo>
                        <a:pt x="1645274" y="2119820"/>
                        <a:pt x="2119820" y="1645275"/>
                        <a:pt x="2119820" y="1059910"/>
                      </a:cubicBezTo>
                      <a:cubicBezTo>
                        <a:pt x="2119820" y="474545"/>
                        <a:pt x="1645274" y="0"/>
                        <a:pt x="1059910" y="0"/>
                      </a:cubicBezTo>
                      <a:close/>
                    </a:path>
                  </a:pathLst>
                </a:custGeom>
                <a:solidFill>
                  <a:srgbClr val="56935E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776" name="자유형: 도형 775">
                  <a:extLst>
                    <a:ext uri="{FF2B5EF4-FFF2-40B4-BE49-F238E27FC236}">
                      <a16:creationId xmlns:a16="http://schemas.microsoft.com/office/drawing/2014/main" id="{C7123ABD-E3BF-F2BA-DB37-A3B3B3153AA4}"/>
                    </a:ext>
                  </a:extLst>
                </p:cNvPr>
                <p:cNvSpPr/>
                <p:nvPr/>
              </p:nvSpPr>
              <p:spPr>
                <a:xfrm rot="11767801" flipH="1">
                  <a:off x="3238878" y="4368861"/>
                  <a:ext cx="859064" cy="859062"/>
                </a:xfrm>
                <a:custGeom>
                  <a:avLst/>
                  <a:gdLst>
                    <a:gd name="connsiteX0" fmla="*/ 2119821 w 2119820"/>
                    <a:gd name="connsiteY0" fmla="*/ 1059910 h 2119820"/>
                    <a:gd name="connsiteX1" fmla="*/ 1059910 w 2119820"/>
                    <a:gd name="connsiteY1" fmla="*/ 2119821 h 2119820"/>
                    <a:gd name="connsiteX2" fmla="*/ 0 w 2119820"/>
                    <a:gd name="connsiteY2" fmla="*/ 1059910 h 2119820"/>
                    <a:gd name="connsiteX3" fmla="*/ 1059910 w 2119820"/>
                    <a:gd name="connsiteY3" fmla="*/ 0 h 2119820"/>
                    <a:gd name="connsiteX4" fmla="*/ 2119821 w 2119820"/>
                    <a:gd name="connsiteY4" fmla="*/ 1059910 h 21198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19820" h="2119820">
                      <a:moveTo>
                        <a:pt x="2119821" y="1059910"/>
                      </a:moveTo>
                      <a:cubicBezTo>
                        <a:pt x="2119821" y="1645283"/>
                        <a:pt x="1645283" y="2119821"/>
                        <a:pt x="1059910" y="2119821"/>
                      </a:cubicBezTo>
                      <a:cubicBezTo>
                        <a:pt x="474538" y="2119821"/>
                        <a:pt x="0" y="1645283"/>
                        <a:pt x="0" y="1059910"/>
                      </a:cubicBezTo>
                      <a:cubicBezTo>
                        <a:pt x="0" y="474538"/>
                        <a:pt x="474538" y="0"/>
                        <a:pt x="1059910" y="0"/>
                      </a:cubicBezTo>
                      <a:cubicBezTo>
                        <a:pt x="1645283" y="0"/>
                        <a:pt x="2119821" y="474538"/>
                        <a:pt x="2119821" y="1059910"/>
                      </a:cubicBezTo>
                      <a:close/>
                    </a:path>
                  </a:pathLst>
                </a:custGeom>
                <a:solidFill>
                  <a:srgbClr val="3675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grpSp>
              <p:nvGrpSpPr>
                <p:cNvPr id="777" name="그룹 776">
                  <a:extLst>
                    <a:ext uri="{FF2B5EF4-FFF2-40B4-BE49-F238E27FC236}">
                      <a16:creationId xmlns:a16="http://schemas.microsoft.com/office/drawing/2014/main" id="{6E515F6A-B243-A884-4854-CF750C953706}"/>
                    </a:ext>
                  </a:extLst>
                </p:cNvPr>
                <p:cNvGrpSpPr/>
                <p:nvPr/>
              </p:nvGrpSpPr>
              <p:grpSpPr>
                <a:xfrm>
                  <a:off x="3457525" y="2780540"/>
                  <a:ext cx="2228900" cy="2228900"/>
                  <a:chOff x="3457525" y="2780540"/>
                  <a:chExt cx="2228900" cy="2228900"/>
                </a:xfrm>
              </p:grpSpPr>
              <p:sp>
                <p:nvSpPr>
                  <p:cNvPr id="790" name="자유형: 도형 789">
                    <a:extLst>
                      <a:ext uri="{FF2B5EF4-FFF2-40B4-BE49-F238E27FC236}">
                        <a16:creationId xmlns:a16="http://schemas.microsoft.com/office/drawing/2014/main" id="{614D01D9-3373-66DF-3D6F-FA52CCC686E6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3457525" y="2780540"/>
                    <a:ext cx="2228900" cy="2228900"/>
                  </a:xfrm>
                  <a:custGeom>
                    <a:avLst/>
                    <a:gdLst>
                      <a:gd name="connsiteX0" fmla="*/ 1114450 w 2228900"/>
                      <a:gd name="connsiteY0" fmla="*/ 2228900 h 2228900"/>
                      <a:gd name="connsiteX1" fmla="*/ 1445854 w 2228900"/>
                      <a:gd name="connsiteY1" fmla="*/ 2178796 h 2228900"/>
                      <a:gd name="connsiteX2" fmla="*/ 1520154 w 2228900"/>
                      <a:gd name="connsiteY2" fmla="*/ 2151602 h 2228900"/>
                      <a:gd name="connsiteX3" fmla="*/ 1507959 w 2228900"/>
                      <a:gd name="connsiteY3" fmla="*/ 2102390 h 2228900"/>
                      <a:gd name="connsiteX4" fmla="*/ 1501108 w 2228900"/>
                      <a:gd name="connsiteY4" fmla="*/ 2018091 h 2228900"/>
                      <a:gd name="connsiteX5" fmla="*/ 1652519 w 2228900"/>
                      <a:gd name="connsiteY5" fmla="*/ 1652567 h 2228900"/>
                      <a:gd name="connsiteX6" fmla="*/ 2018043 w 2228900"/>
                      <a:gd name="connsiteY6" fmla="*/ 1501155 h 2228900"/>
                      <a:gd name="connsiteX7" fmla="*/ 2102365 w 2228900"/>
                      <a:gd name="connsiteY7" fmla="*/ 1508007 h 2228900"/>
                      <a:gd name="connsiteX8" fmla="*/ 2151585 w 2228900"/>
                      <a:gd name="connsiteY8" fmla="*/ 1520203 h 2228900"/>
                      <a:gd name="connsiteX9" fmla="*/ 2178797 w 2228900"/>
                      <a:gd name="connsiteY9" fmla="*/ 1445853 h 2228900"/>
                      <a:gd name="connsiteX10" fmla="*/ 2228900 w 2228900"/>
                      <a:gd name="connsiteY10" fmla="*/ 1114450 h 2228900"/>
                      <a:gd name="connsiteX11" fmla="*/ 2178796 w 2228900"/>
                      <a:gd name="connsiteY11" fmla="*/ 783046 h 2228900"/>
                      <a:gd name="connsiteX12" fmla="*/ 2151640 w 2228900"/>
                      <a:gd name="connsiteY12" fmla="*/ 708850 h 2228900"/>
                      <a:gd name="connsiteX13" fmla="*/ 2102389 w 2228900"/>
                      <a:gd name="connsiteY13" fmla="*/ 721064 h 2228900"/>
                      <a:gd name="connsiteX14" fmla="*/ 2018043 w 2228900"/>
                      <a:gd name="connsiteY14" fmla="*/ 727919 h 2228900"/>
                      <a:gd name="connsiteX15" fmla="*/ 1652519 w 2228900"/>
                      <a:gd name="connsiteY15" fmla="*/ 576507 h 2228900"/>
                      <a:gd name="connsiteX16" fmla="*/ 1501107 w 2228900"/>
                      <a:gd name="connsiteY16" fmla="*/ 210983 h 2228900"/>
                      <a:gd name="connsiteX17" fmla="*/ 1507961 w 2228900"/>
                      <a:gd name="connsiteY17" fmla="*/ 126600 h 2228900"/>
                      <a:gd name="connsiteX18" fmla="*/ 1520179 w 2228900"/>
                      <a:gd name="connsiteY18" fmla="*/ 77307 h 2228900"/>
                      <a:gd name="connsiteX19" fmla="*/ 1445853 w 2228900"/>
                      <a:gd name="connsiteY19" fmla="*/ 50103 h 2228900"/>
                      <a:gd name="connsiteX20" fmla="*/ 1114450 w 2228900"/>
                      <a:gd name="connsiteY20" fmla="*/ 0 h 2228900"/>
                      <a:gd name="connsiteX21" fmla="*/ 783046 w 2228900"/>
                      <a:gd name="connsiteY21" fmla="*/ 50103 h 2228900"/>
                      <a:gd name="connsiteX22" fmla="*/ 708727 w 2228900"/>
                      <a:gd name="connsiteY22" fmla="*/ 77304 h 2228900"/>
                      <a:gd name="connsiteX23" fmla="*/ 720953 w 2228900"/>
                      <a:gd name="connsiteY23" fmla="*/ 126590 h 2228900"/>
                      <a:gd name="connsiteX24" fmla="*/ 727820 w 2228900"/>
                      <a:gd name="connsiteY24" fmla="*/ 210983 h 2228900"/>
                      <a:gd name="connsiteX25" fmla="*/ 576408 w 2228900"/>
                      <a:gd name="connsiteY25" fmla="*/ 576482 h 2228900"/>
                      <a:gd name="connsiteX26" fmla="*/ 210884 w 2228900"/>
                      <a:gd name="connsiteY26" fmla="*/ 727894 h 2228900"/>
                      <a:gd name="connsiteX27" fmla="*/ 126526 w 2228900"/>
                      <a:gd name="connsiteY27" fmla="*/ 721040 h 2228900"/>
                      <a:gd name="connsiteX28" fmla="*/ 77269 w 2228900"/>
                      <a:gd name="connsiteY28" fmla="*/ 708827 h 2228900"/>
                      <a:gd name="connsiteX29" fmla="*/ 50104 w 2228900"/>
                      <a:gd name="connsiteY29" fmla="*/ 783047 h 2228900"/>
                      <a:gd name="connsiteX30" fmla="*/ 0 w 2228900"/>
                      <a:gd name="connsiteY30" fmla="*/ 1114450 h 2228900"/>
                      <a:gd name="connsiteX31" fmla="*/ 50104 w 2228900"/>
                      <a:gd name="connsiteY31" fmla="*/ 1445853 h 2228900"/>
                      <a:gd name="connsiteX32" fmla="*/ 77317 w 2228900"/>
                      <a:gd name="connsiteY32" fmla="*/ 1520205 h 2228900"/>
                      <a:gd name="connsiteX33" fmla="*/ 126551 w 2228900"/>
                      <a:gd name="connsiteY33" fmla="*/ 1508007 h 2228900"/>
                      <a:gd name="connsiteX34" fmla="*/ 210884 w 2228900"/>
                      <a:gd name="connsiteY34" fmla="*/ 1501155 h 2228900"/>
                      <a:gd name="connsiteX35" fmla="*/ 576408 w 2228900"/>
                      <a:gd name="connsiteY35" fmla="*/ 1652567 h 2228900"/>
                      <a:gd name="connsiteX36" fmla="*/ 727820 w 2228900"/>
                      <a:gd name="connsiteY36" fmla="*/ 2018066 h 2228900"/>
                      <a:gd name="connsiteX37" fmla="*/ 720969 w 2228900"/>
                      <a:gd name="connsiteY37" fmla="*/ 2102387 h 2228900"/>
                      <a:gd name="connsiteX38" fmla="*/ 708771 w 2228900"/>
                      <a:gd name="connsiteY38" fmla="*/ 2151611 h 2228900"/>
                      <a:gd name="connsiteX39" fmla="*/ 783047 w 2228900"/>
                      <a:gd name="connsiteY39" fmla="*/ 2178796 h 2228900"/>
                      <a:gd name="connsiteX40" fmla="*/ 1114450 w 2228900"/>
                      <a:gd name="connsiteY40" fmla="*/ 2228900 h 2228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2228900" h="2228900">
                        <a:moveTo>
                          <a:pt x="1114450" y="2228900"/>
                        </a:moveTo>
                        <a:cubicBezTo>
                          <a:pt x="1229855" y="2228900"/>
                          <a:pt x="1341163" y="2211358"/>
                          <a:pt x="1445854" y="2178796"/>
                        </a:cubicBezTo>
                        <a:lnTo>
                          <a:pt x="1520154" y="2151602"/>
                        </a:lnTo>
                        <a:lnTo>
                          <a:pt x="1507959" y="2102390"/>
                        </a:lnTo>
                        <a:cubicBezTo>
                          <a:pt x="1503454" y="2074961"/>
                          <a:pt x="1501108" y="2046803"/>
                          <a:pt x="1501108" y="2018091"/>
                        </a:cubicBezTo>
                        <a:cubicBezTo>
                          <a:pt x="1501108" y="1875316"/>
                          <a:pt x="1558954" y="1746157"/>
                          <a:pt x="1652519" y="1652567"/>
                        </a:cubicBezTo>
                        <a:cubicBezTo>
                          <a:pt x="1746109" y="1559002"/>
                          <a:pt x="1875244" y="1501181"/>
                          <a:pt x="2018043" y="1501155"/>
                        </a:cubicBezTo>
                        <a:cubicBezTo>
                          <a:pt x="2046768" y="1501155"/>
                          <a:pt x="2074932" y="1503501"/>
                          <a:pt x="2102365" y="1508007"/>
                        </a:cubicBezTo>
                        <a:lnTo>
                          <a:pt x="2151585" y="1520203"/>
                        </a:lnTo>
                        <a:lnTo>
                          <a:pt x="2178797" y="1445853"/>
                        </a:lnTo>
                        <a:cubicBezTo>
                          <a:pt x="2211359" y="1341163"/>
                          <a:pt x="2228900" y="1229855"/>
                          <a:pt x="2228900" y="1114450"/>
                        </a:cubicBezTo>
                        <a:cubicBezTo>
                          <a:pt x="2228900" y="999045"/>
                          <a:pt x="2211358" y="887737"/>
                          <a:pt x="2178796" y="783046"/>
                        </a:cubicBezTo>
                        <a:lnTo>
                          <a:pt x="2151640" y="708850"/>
                        </a:lnTo>
                        <a:lnTo>
                          <a:pt x="2102389" y="721064"/>
                        </a:lnTo>
                        <a:cubicBezTo>
                          <a:pt x="2074949" y="725573"/>
                          <a:pt x="2046779" y="727919"/>
                          <a:pt x="2018043" y="727919"/>
                        </a:cubicBezTo>
                        <a:cubicBezTo>
                          <a:pt x="1875269" y="727919"/>
                          <a:pt x="1746109" y="670072"/>
                          <a:pt x="1652519" y="576507"/>
                        </a:cubicBezTo>
                        <a:cubicBezTo>
                          <a:pt x="1558954" y="482917"/>
                          <a:pt x="1501107" y="353783"/>
                          <a:pt x="1501107" y="210983"/>
                        </a:cubicBezTo>
                        <a:cubicBezTo>
                          <a:pt x="1501107" y="182234"/>
                          <a:pt x="1503453" y="154052"/>
                          <a:pt x="1507961" y="126600"/>
                        </a:cubicBezTo>
                        <a:lnTo>
                          <a:pt x="1520179" y="77307"/>
                        </a:lnTo>
                        <a:lnTo>
                          <a:pt x="1445853" y="50103"/>
                        </a:lnTo>
                        <a:cubicBezTo>
                          <a:pt x="1341163" y="17541"/>
                          <a:pt x="1229855" y="0"/>
                          <a:pt x="1114450" y="0"/>
                        </a:cubicBezTo>
                        <a:cubicBezTo>
                          <a:pt x="999045" y="0"/>
                          <a:pt x="887737" y="17541"/>
                          <a:pt x="783046" y="50103"/>
                        </a:cubicBezTo>
                        <a:lnTo>
                          <a:pt x="708727" y="77304"/>
                        </a:lnTo>
                        <a:lnTo>
                          <a:pt x="720953" y="126590"/>
                        </a:lnTo>
                        <a:cubicBezTo>
                          <a:pt x="725468" y="154045"/>
                          <a:pt x="727820" y="182234"/>
                          <a:pt x="727820" y="210983"/>
                        </a:cubicBezTo>
                        <a:cubicBezTo>
                          <a:pt x="727820" y="353758"/>
                          <a:pt x="669973" y="482917"/>
                          <a:pt x="576408" y="576482"/>
                        </a:cubicBezTo>
                        <a:cubicBezTo>
                          <a:pt x="482818" y="670047"/>
                          <a:pt x="353684" y="727868"/>
                          <a:pt x="210884" y="727894"/>
                        </a:cubicBezTo>
                        <a:cubicBezTo>
                          <a:pt x="182148" y="727894"/>
                          <a:pt x="153971" y="725548"/>
                          <a:pt x="126526" y="721040"/>
                        </a:cubicBezTo>
                        <a:lnTo>
                          <a:pt x="77269" y="708827"/>
                        </a:lnTo>
                        <a:lnTo>
                          <a:pt x="50104" y="783047"/>
                        </a:lnTo>
                        <a:cubicBezTo>
                          <a:pt x="17542" y="887737"/>
                          <a:pt x="0" y="999045"/>
                          <a:pt x="0" y="1114450"/>
                        </a:cubicBezTo>
                        <a:cubicBezTo>
                          <a:pt x="0" y="1229855"/>
                          <a:pt x="17542" y="1341163"/>
                          <a:pt x="50104" y="1445853"/>
                        </a:cubicBezTo>
                        <a:lnTo>
                          <a:pt x="77317" y="1520205"/>
                        </a:lnTo>
                        <a:lnTo>
                          <a:pt x="126551" y="1508007"/>
                        </a:lnTo>
                        <a:cubicBezTo>
                          <a:pt x="153990" y="1503501"/>
                          <a:pt x="182160" y="1501155"/>
                          <a:pt x="210884" y="1501155"/>
                        </a:cubicBezTo>
                        <a:cubicBezTo>
                          <a:pt x="353659" y="1501155"/>
                          <a:pt x="482818" y="1559002"/>
                          <a:pt x="576408" y="1652567"/>
                        </a:cubicBezTo>
                        <a:cubicBezTo>
                          <a:pt x="669973" y="1746157"/>
                          <a:pt x="727820" y="1875291"/>
                          <a:pt x="727820" y="2018066"/>
                        </a:cubicBezTo>
                        <a:cubicBezTo>
                          <a:pt x="727820" y="2046790"/>
                          <a:pt x="725474" y="2074954"/>
                          <a:pt x="720969" y="2102387"/>
                        </a:cubicBezTo>
                        <a:lnTo>
                          <a:pt x="708771" y="2151611"/>
                        </a:lnTo>
                        <a:lnTo>
                          <a:pt x="783047" y="2178796"/>
                        </a:lnTo>
                        <a:cubicBezTo>
                          <a:pt x="887737" y="2211358"/>
                          <a:pt x="999045" y="2228900"/>
                          <a:pt x="1114450" y="2228900"/>
                        </a:cubicBezTo>
                        <a:close/>
                      </a:path>
                    </a:pathLst>
                  </a:custGeom>
                  <a:solidFill>
                    <a:srgbClr val="DCF1F4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791" name="TextBox 790">
                    <a:extLst>
                      <a:ext uri="{FF2B5EF4-FFF2-40B4-BE49-F238E27FC236}">
                        <a16:creationId xmlns:a16="http://schemas.microsoft.com/office/drawing/2014/main" id="{FD30A8A5-9481-CA2B-F6F2-05B97341DF69}"/>
                      </a:ext>
                    </a:extLst>
                  </p:cNvPr>
                  <p:cNvSpPr txBox="1"/>
                  <p:nvPr/>
                </p:nvSpPr>
                <p:spPr>
                  <a:xfrm>
                    <a:off x="3775309" y="3456260"/>
                    <a:ext cx="1593386" cy="7386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20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교육과정</a:t>
                    </a:r>
                    <a:endParaRPr lang="en-US" altLang="ko-KR" sz="20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 algn="ctr"/>
                    <a:r>
                      <a:rPr lang="en-US" altLang="ko-KR" sz="28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276DB5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Literacy</a:t>
                    </a:r>
                    <a:endParaRPr lang="ko-KR" altLang="en-US" sz="28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grpSp>
              <p:nvGrpSpPr>
                <p:cNvPr id="778" name="그룹 777">
                  <a:extLst>
                    <a:ext uri="{FF2B5EF4-FFF2-40B4-BE49-F238E27FC236}">
                      <a16:creationId xmlns:a16="http://schemas.microsoft.com/office/drawing/2014/main" id="{0272F01E-633B-8A04-8321-DB4087F9FD27}"/>
                    </a:ext>
                  </a:extLst>
                </p:cNvPr>
                <p:cNvGrpSpPr/>
                <p:nvPr/>
              </p:nvGrpSpPr>
              <p:grpSpPr>
                <a:xfrm>
                  <a:off x="3468424" y="2795431"/>
                  <a:ext cx="400070" cy="391886"/>
                  <a:chOff x="3510139" y="2824313"/>
                  <a:chExt cx="330636" cy="323873"/>
                </a:xfrm>
                <a:solidFill>
                  <a:schemeClr val="bg1"/>
                </a:solidFill>
              </p:grpSpPr>
              <p:sp>
                <p:nvSpPr>
                  <p:cNvPr id="788" name="자유형: 도형 787">
                    <a:extLst>
                      <a:ext uri="{FF2B5EF4-FFF2-40B4-BE49-F238E27FC236}">
                        <a16:creationId xmlns:a16="http://schemas.microsoft.com/office/drawing/2014/main" id="{1EC34DF3-56C6-7496-9143-49906288672A}"/>
                      </a:ext>
                    </a:extLst>
                  </p:cNvPr>
                  <p:cNvSpPr/>
                  <p:nvPr/>
                </p:nvSpPr>
                <p:spPr>
                  <a:xfrm>
                    <a:off x="3672683" y="2881939"/>
                    <a:ext cx="101584" cy="40004"/>
                  </a:xfrm>
                  <a:custGeom>
                    <a:avLst/>
                    <a:gdLst>
                      <a:gd name="connsiteX0" fmla="*/ 98179 w 101584"/>
                      <a:gd name="connsiteY0" fmla="*/ 19621 h 40004"/>
                      <a:gd name="connsiteX1" fmla="*/ 50840 w 101584"/>
                      <a:gd name="connsiteY1" fmla="*/ 0 h 40004"/>
                      <a:gd name="connsiteX2" fmla="*/ 3500 w 101584"/>
                      <a:gd name="connsiteY2" fmla="*/ 19621 h 40004"/>
                      <a:gd name="connsiteX3" fmla="*/ 3500 w 101584"/>
                      <a:gd name="connsiteY3" fmla="*/ 36481 h 40004"/>
                      <a:gd name="connsiteX4" fmla="*/ 20360 w 101584"/>
                      <a:gd name="connsiteY4" fmla="*/ 36481 h 40004"/>
                      <a:gd name="connsiteX5" fmla="*/ 50840 w 101584"/>
                      <a:gd name="connsiteY5" fmla="*/ 23813 h 40004"/>
                      <a:gd name="connsiteX6" fmla="*/ 81320 w 101584"/>
                      <a:gd name="connsiteY6" fmla="*/ 36481 h 40004"/>
                      <a:gd name="connsiteX7" fmla="*/ 89702 w 101584"/>
                      <a:gd name="connsiteY7" fmla="*/ 40005 h 40004"/>
                      <a:gd name="connsiteX8" fmla="*/ 98084 w 101584"/>
                      <a:gd name="connsiteY8" fmla="*/ 36481 h 40004"/>
                      <a:gd name="connsiteX9" fmla="*/ 98084 w 101584"/>
                      <a:gd name="connsiteY9" fmla="*/ 19621 h 400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1584" h="40004">
                        <a:moveTo>
                          <a:pt x="98179" y="19621"/>
                        </a:moveTo>
                        <a:cubicBezTo>
                          <a:pt x="85511" y="6953"/>
                          <a:pt x="68747" y="0"/>
                          <a:pt x="50840" y="0"/>
                        </a:cubicBezTo>
                        <a:cubicBezTo>
                          <a:pt x="32933" y="0"/>
                          <a:pt x="16169" y="6953"/>
                          <a:pt x="3500" y="19621"/>
                        </a:cubicBezTo>
                        <a:cubicBezTo>
                          <a:pt x="-1167" y="24289"/>
                          <a:pt x="-1167" y="31814"/>
                          <a:pt x="3500" y="36481"/>
                        </a:cubicBezTo>
                        <a:cubicBezTo>
                          <a:pt x="8168" y="41148"/>
                          <a:pt x="15692" y="41148"/>
                          <a:pt x="20360" y="36481"/>
                        </a:cubicBezTo>
                        <a:cubicBezTo>
                          <a:pt x="28456" y="28289"/>
                          <a:pt x="39314" y="23813"/>
                          <a:pt x="50840" y="23813"/>
                        </a:cubicBezTo>
                        <a:cubicBezTo>
                          <a:pt x="62365" y="23813"/>
                          <a:pt x="73223" y="28289"/>
                          <a:pt x="81320" y="36481"/>
                        </a:cubicBezTo>
                        <a:cubicBezTo>
                          <a:pt x="83606" y="38767"/>
                          <a:pt x="86654" y="40005"/>
                          <a:pt x="89702" y="40005"/>
                        </a:cubicBezTo>
                        <a:cubicBezTo>
                          <a:pt x="92750" y="40005"/>
                          <a:pt x="95798" y="38862"/>
                          <a:pt x="98084" y="36481"/>
                        </a:cubicBezTo>
                        <a:cubicBezTo>
                          <a:pt x="102751" y="31814"/>
                          <a:pt x="102751" y="24289"/>
                          <a:pt x="98084" y="19621"/>
                        </a:cubicBezTo>
                        <a:close/>
                      </a:path>
                    </a:pathLst>
                  </a:custGeom>
                  <a:solidFill>
                    <a:schemeClr val="bg1">
                      <a:alpha val="34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789" name="자유형: 도형 788">
                    <a:extLst>
                      <a:ext uri="{FF2B5EF4-FFF2-40B4-BE49-F238E27FC236}">
                        <a16:creationId xmlns:a16="http://schemas.microsoft.com/office/drawing/2014/main" id="{5531225B-E0C0-C0E6-FE9B-7E20C4272849}"/>
                      </a:ext>
                    </a:extLst>
                  </p:cNvPr>
                  <p:cNvSpPr/>
                  <p:nvPr/>
                </p:nvSpPr>
                <p:spPr>
                  <a:xfrm>
                    <a:off x="3510139" y="2824313"/>
                    <a:ext cx="330636" cy="323873"/>
                  </a:xfrm>
                  <a:custGeom>
                    <a:avLst/>
                    <a:gdLst>
                      <a:gd name="connsiteX0" fmla="*/ 295775 w 330636"/>
                      <a:gd name="connsiteY0" fmla="*/ 34862 h 323873"/>
                      <a:gd name="connsiteX1" fmla="*/ 211574 w 330636"/>
                      <a:gd name="connsiteY1" fmla="*/ 0 h 323873"/>
                      <a:gd name="connsiteX2" fmla="*/ 127373 w 330636"/>
                      <a:gd name="connsiteY2" fmla="*/ 34862 h 323873"/>
                      <a:gd name="connsiteX3" fmla="*/ 112228 w 330636"/>
                      <a:gd name="connsiteY3" fmla="*/ 184690 h 323873"/>
                      <a:gd name="connsiteX4" fmla="*/ 90321 w 330636"/>
                      <a:gd name="connsiteY4" fmla="*/ 206597 h 323873"/>
                      <a:gd name="connsiteX5" fmla="*/ 86987 w 330636"/>
                      <a:gd name="connsiteY5" fmla="*/ 203264 h 323873"/>
                      <a:gd name="connsiteX6" fmla="*/ 80224 w 330636"/>
                      <a:gd name="connsiteY6" fmla="*/ 203264 h 323873"/>
                      <a:gd name="connsiteX7" fmla="*/ 2786 w 330636"/>
                      <a:gd name="connsiteY7" fmla="*/ 280702 h 323873"/>
                      <a:gd name="connsiteX8" fmla="*/ 2786 w 330636"/>
                      <a:gd name="connsiteY8" fmla="*/ 294132 h 323873"/>
                      <a:gd name="connsiteX9" fmla="*/ 29742 w 330636"/>
                      <a:gd name="connsiteY9" fmla="*/ 321088 h 323873"/>
                      <a:gd name="connsiteX10" fmla="*/ 43172 w 330636"/>
                      <a:gd name="connsiteY10" fmla="*/ 321088 h 323873"/>
                      <a:gd name="connsiteX11" fmla="*/ 120610 w 330636"/>
                      <a:gd name="connsiteY11" fmla="*/ 243650 h 323873"/>
                      <a:gd name="connsiteX12" fmla="*/ 120610 w 330636"/>
                      <a:gd name="connsiteY12" fmla="*/ 236887 h 323873"/>
                      <a:gd name="connsiteX13" fmla="*/ 117277 w 330636"/>
                      <a:gd name="connsiteY13" fmla="*/ 233553 h 323873"/>
                      <a:gd name="connsiteX14" fmla="*/ 138136 w 330636"/>
                      <a:gd name="connsiteY14" fmla="*/ 212693 h 323873"/>
                      <a:gd name="connsiteX15" fmla="*/ 211574 w 330636"/>
                      <a:gd name="connsiteY15" fmla="*/ 238125 h 323873"/>
                      <a:gd name="connsiteX16" fmla="*/ 295775 w 330636"/>
                      <a:gd name="connsiteY16" fmla="*/ 203264 h 323873"/>
                      <a:gd name="connsiteX17" fmla="*/ 295775 w 330636"/>
                      <a:gd name="connsiteY17" fmla="*/ 34862 h 323873"/>
                      <a:gd name="connsiteX18" fmla="*/ 268819 w 330636"/>
                      <a:gd name="connsiteY18" fmla="*/ 176308 h 323873"/>
                      <a:gd name="connsiteX19" fmla="*/ 211574 w 330636"/>
                      <a:gd name="connsiteY19" fmla="*/ 200025 h 323873"/>
                      <a:gd name="connsiteX20" fmla="*/ 154329 w 330636"/>
                      <a:gd name="connsiteY20" fmla="*/ 176308 h 323873"/>
                      <a:gd name="connsiteX21" fmla="*/ 130612 w 330636"/>
                      <a:gd name="connsiteY21" fmla="*/ 119063 h 323873"/>
                      <a:gd name="connsiteX22" fmla="*/ 154329 w 330636"/>
                      <a:gd name="connsiteY22" fmla="*/ 61817 h 323873"/>
                      <a:gd name="connsiteX23" fmla="*/ 211574 w 330636"/>
                      <a:gd name="connsiteY23" fmla="*/ 38100 h 323873"/>
                      <a:gd name="connsiteX24" fmla="*/ 268819 w 330636"/>
                      <a:gd name="connsiteY24" fmla="*/ 61817 h 323873"/>
                      <a:gd name="connsiteX25" fmla="*/ 292537 w 330636"/>
                      <a:gd name="connsiteY25" fmla="*/ 119063 h 323873"/>
                      <a:gd name="connsiteX26" fmla="*/ 268819 w 330636"/>
                      <a:gd name="connsiteY26" fmla="*/ 176308 h 323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330636" h="323873">
                        <a:moveTo>
                          <a:pt x="295775" y="34862"/>
                        </a:moveTo>
                        <a:cubicBezTo>
                          <a:pt x="272534" y="11621"/>
                          <a:pt x="242054" y="0"/>
                          <a:pt x="211574" y="0"/>
                        </a:cubicBezTo>
                        <a:cubicBezTo>
                          <a:pt x="181094" y="0"/>
                          <a:pt x="150614" y="11621"/>
                          <a:pt x="127373" y="34862"/>
                        </a:cubicBezTo>
                        <a:cubicBezTo>
                          <a:pt x="86606" y="75629"/>
                          <a:pt x="81558" y="138494"/>
                          <a:pt x="112228" y="184690"/>
                        </a:cubicBezTo>
                        <a:lnTo>
                          <a:pt x="90321" y="206597"/>
                        </a:lnTo>
                        <a:lnTo>
                          <a:pt x="86987" y="203264"/>
                        </a:lnTo>
                        <a:cubicBezTo>
                          <a:pt x="85082" y="201359"/>
                          <a:pt x="82129" y="201359"/>
                          <a:pt x="80224" y="203264"/>
                        </a:cubicBezTo>
                        <a:lnTo>
                          <a:pt x="2786" y="280702"/>
                        </a:lnTo>
                        <a:cubicBezTo>
                          <a:pt x="-929" y="284417"/>
                          <a:pt x="-929" y="290417"/>
                          <a:pt x="2786" y="294132"/>
                        </a:cubicBezTo>
                        <a:lnTo>
                          <a:pt x="29742" y="321088"/>
                        </a:lnTo>
                        <a:cubicBezTo>
                          <a:pt x="33457" y="324803"/>
                          <a:pt x="39457" y="324803"/>
                          <a:pt x="43172" y="321088"/>
                        </a:cubicBezTo>
                        <a:lnTo>
                          <a:pt x="120610" y="243650"/>
                        </a:lnTo>
                        <a:cubicBezTo>
                          <a:pt x="122515" y="241744"/>
                          <a:pt x="122515" y="238792"/>
                          <a:pt x="120610" y="236887"/>
                        </a:cubicBezTo>
                        <a:lnTo>
                          <a:pt x="117277" y="233553"/>
                        </a:lnTo>
                        <a:lnTo>
                          <a:pt x="138136" y="212693"/>
                        </a:lnTo>
                        <a:cubicBezTo>
                          <a:pt x="159663" y="229553"/>
                          <a:pt x="185571" y="238125"/>
                          <a:pt x="211574" y="238125"/>
                        </a:cubicBezTo>
                        <a:cubicBezTo>
                          <a:pt x="242054" y="238125"/>
                          <a:pt x="272534" y="226505"/>
                          <a:pt x="295775" y="203264"/>
                        </a:cubicBezTo>
                        <a:cubicBezTo>
                          <a:pt x="342257" y="156781"/>
                          <a:pt x="342257" y="81344"/>
                          <a:pt x="295775" y="34862"/>
                        </a:cubicBezTo>
                        <a:close/>
                        <a:moveTo>
                          <a:pt x="268819" y="176308"/>
                        </a:moveTo>
                        <a:cubicBezTo>
                          <a:pt x="253484" y="191643"/>
                          <a:pt x="233196" y="200025"/>
                          <a:pt x="211574" y="200025"/>
                        </a:cubicBezTo>
                        <a:cubicBezTo>
                          <a:pt x="189952" y="200025"/>
                          <a:pt x="169664" y="191643"/>
                          <a:pt x="154329" y="176308"/>
                        </a:cubicBezTo>
                        <a:cubicBezTo>
                          <a:pt x="138994" y="160973"/>
                          <a:pt x="130612" y="140684"/>
                          <a:pt x="130612" y="119063"/>
                        </a:cubicBezTo>
                        <a:cubicBezTo>
                          <a:pt x="130612" y="97441"/>
                          <a:pt x="138994" y="77153"/>
                          <a:pt x="154329" y="61817"/>
                        </a:cubicBezTo>
                        <a:cubicBezTo>
                          <a:pt x="169664" y="46482"/>
                          <a:pt x="189952" y="38100"/>
                          <a:pt x="211574" y="38100"/>
                        </a:cubicBezTo>
                        <a:cubicBezTo>
                          <a:pt x="233196" y="38100"/>
                          <a:pt x="253579" y="46482"/>
                          <a:pt x="268819" y="61817"/>
                        </a:cubicBezTo>
                        <a:cubicBezTo>
                          <a:pt x="284059" y="77153"/>
                          <a:pt x="292537" y="97441"/>
                          <a:pt x="292537" y="119063"/>
                        </a:cubicBezTo>
                        <a:cubicBezTo>
                          <a:pt x="292537" y="140684"/>
                          <a:pt x="284155" y="160973"/>
                          <a:pt x="268819" y="176308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grpSp>
              <p:nvGrpSpPr>
                <p:cNvPr id="779" name="그룹 778">
                  <a:extLst>
                    <a:ext uri="{FF2B5EF4-FFF2-40B4-BE49-F238E27FC236}">
                      <a16:creationId xmlns:a16="http://schemas.microsoft.com/office/drawing/2014/main" id="{DCBA9FFE-81CF-92EF-ED3D-0B2280693299}"/>
                    </a:ext>
                  </a:extLst>
                </p:cNvPr>
                <p:cNvGrpSpPr/>
                <p:nvPr/>
              </p:nvGrpSpPr>
              <p:grpSpPr>
                <a:xfrm>
                  <a:off x="3492766" y="4602463"/>
                  <a:ext cx="351288" cy="391859"/>
                  <a:chOff x="3495474" y="4653113"/>
                  <a:chExt cx="290321" cy="323850"/>
                </a:xfrm>
                <a:solidFill>
                  <a:schemeClr val="bg1"/>
                </a:solidFill>
              </p:grpSpPr>
              <p:sp>
                <p:nvSpPr>
                  <p:cNvPr id="786" name="자유형: 도형 785">
                    <a:extLst>
                      <a:ext uri="{FF2B5EF4-FFF2-40B4-BE49-F238E27FC236}">
                        <a16:creationId xmlns:a16="http://schemas.microsoft.com/office/drawing/2014/main" id="{EB89BC85-275A-3E3A-9420-3CD8DADA1423}"/>
                      </a:ext>
                    </a:extLst>
                  </p:cNvPr>
                  <p:cNvSpPr/>
                  <p:nvPr/>
                </p:nvSpPr>
                <p:spPr>
                  <a:xfrm>
                    <a:off x="3589390" y="4654065"/>
                    <a:ext cx="196405" cy="259937"/>
                  </a:xfrm>
                  <a:custGeom>
                    <a:avLst/>
                    <a:gdLst>
                      <a:gd name="connsiteX0" fmla="*/ 88392 w 196405"/>
                      <a:gd name="connsiteY0" fmla="*/ 0 h 259937"/>
                      <a:gd name="connsiteX1" fmla="*/ 4763 w 196405"/>
                      <a:gd name="connsiteY1" fmla="*/ 0 h 259937"/>
                      <a:gd name="connsiteX2" fmla="*/ 0 w 196405"/>
                      <a:gd name="connsiteY2" fmla="*/ 4763 h 259937"/>
                      <a:gd name="connsiteX3" fmla="*/ 0 w 196405"/>
                      <a:gd name="connsiteY3" fmla="*/ 91726 h 259937"/>
                      <a:gd name="connsiteX4" fmla="*/ 7049 w 196405"/>
                      <a:gd name="connsiteY4" fmla="*/ 95917 h 259937"/>
                      <a:gd name="connsiteX5" fmla="*/ 45149 w 196405"/>
                      <a:gd name="connsiteY5" fmla="*/ 74771 h 259937"/>
                      <a:gd name="connsiteX6" fmla="*/ 49816 w 196405"/>
                      <a:gd name="connsiteY6" fmla="*/ 74771 h 259937"/>
                      <a:gd name="connsiteX7" fmla="*/ 86011 w 196405"/>
                      <a:gd name="connsiteY7" fmla="*/ 95631 h 259937"/>
                      <a:gd name="connsiteX8" fmla="*/ 93155 w 196405"/>
                      <a:gd name="connsiteY8" fmla="*/ 91535 h 259937"/>
                      <a:gd name="connsiteX9" fmla="*/ 93155 w 196405"/>
                      <a:gd name="connsiteY9" fmla="*/ 4763 h 259937"/>
                      <a:gd name="connsiteX10" fmla="*/ 88392 w 196405"/>
                      <a:gd name="connsiteY10" fmla="*/ 0 h 259937"/>
                      <a:gd name="connsiteX11" fmla="*/ 184499 w 196405"/>
                      <a:gd name="connsiteY11" fmla="*/ 12097 h 259937"/>
                      <a:gd name="connsiteX12" fmla="*/ 172593 w 196405"/>
                      <a:gd name="connsiteY12" fmla="*/ 24003 h 259937"/>
                      <a:gd name="connsiteX13" fmla="*/ 172593 w 196405"/>
                      <a:gd name="connsiteY13" fmla="*/ 248031 h 259937"/>
                      <a:gd name="connsiteX14" fmla="*/ 184499 w 196405"/>
                      <a:gd name="connsiteY14" fmla="*/ 259937 h 259937"/>
                      <a:gd name="connsiteX15" fmla="*/ 196406 w 196405"/>
                      <a:gd name="connsiteY15" fmla="*/ 248031 h 259937"/>
                      <a:gd name="connsiteX16" fmla="*/ 196406 w 196405"/>
                      <a:gd name="connsiteY16" fmla="*/ 24003 h 259937"/>
                      <a:gd name="connsiteX17" fmla="*/ 184499 w 196405"/>
                      <a:gd name="connsiteY17" fmla="*/ 12097 h 2599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196405" h="259937">
                        <a:moveTo>
                          <a:pt x="88392" y="0"/>
                        </a:moveTo>
                        <a:lnTo>
                          <a:pt x="4763" y="0"/>
                        </a:lnTo>
                        <a:cubicBezTo>
                          <a:pt x="2096" y="0"/>
                          <a:pt x="0" y="2096"/>
                          <a:pt x="0" y="4763"/>
                        </a:cubicBezTo>
                        <a:lnTo>
                          <a:pt x="0" y="91726"/>
                        </a:lnTo>
                        <a:cubicBezTo>
                          <a:pt x="0" y="95345"/>
                          <a:pt x="3905" y="97631"/>
                          <a:pt x="7049" y="95917"/>
                        </a:cubicBezTo>
                        <a:lnTo>
                          <a:pt x="45149" y="74771"/>
                        </a:lnTo>
                        <a:cubicBezTo>
                          <a:pt x="46577" y="73914"/>
                          <a:pt x="48387" y="74009"/>
                          <a:pt x="49816" y="74771"/>
                        </a:cubicBezTo>
                        <a:lnTo>
                          <a:pt x="86011" y="95631"/>
                        </a:lnTo>
                        <a:cubicBezTo>
                          <a:pt x="89154" y="97441"/>
                          <a:pt x="93155" y="95155"/>
                          <a:pt x="93155" y="91535"/>
                        </a:cubicBezTo>
                        <a:lnTo>
                          <a:pt x="93155" y="4763"/>
                        </a:lnTo>
                        <a:cubicBezTo>
                          <a:pt x="93155" y="2096"/>
                          <a:pt x="91059" y="0"/>
                          <a:pt x="88392" y="0"/>
                        </a:cubicBezTo>
                        <a:close/>
                        <a:moveTo>
                          <a:pt x="184499" y="12097"/>
                        </a:moveTo>
                        <a:cubicBezTo>
                          <a:pt x="177927" y="12097"/>
                          <a:pt x="172593" y="17431"/>
                          <a:pt x="172593" y="24003"/>
                        </a:cubicBezTo>
                        <a:lnTo>
                          <a:pt x="172593" y="248031"/>
                        </a:lnTo>
                        <a:cubicBezTo>
                          <a:pt x="172593" y="254603"/>
                          <a:pt x="177927" y="259937"/>
                          <a:pt x="184499" y="259937"/>
                        </a:cubicBezTo>
                        <a:cubicBezTo>
                          <a:pt x="191072" y="259937"/>
                          <a:pt x="196406" y="254603"/>
                          <a:pt x="196406" y="248031"/>
                        </a:cubicBezTo>
                        <a:lnTo>
                          <a:pt x="196406" y="24003"/>
                        </a:lnTo>
                        <a:cubicBezTo>
                          <a:pt x="196406" y="17431"/>
                          <a:pt x="191072" y="12097"/>
                          <a:pt x="184499" y="12097"/>
                        </a:cubicBezTo>
                        <a:close/>
                      </a:path>
                    </a:pathLst>
                  </a:custGeom>
                  <a:solidFill>
                    <a:schemeClr val="bg1">
                      <a:alpha val="34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787" name="자유형: 도형 786">
                    <a:extLst>
                      <a:ext uri="{FF2B5EF4-FFF2-40B4-BE49-F238E27FC236}">
                        <a16:creationId xmlns:a16="http://schemas.microsoft.com/office/drawing/2014/main" id="{40C746E9-4322-A536-207E-8BC80D7AF09F}"/>
                      </a:ext>
                    </a:extLst>
                  </p:cNvPr>
                  <p:cNvSpPr/>
                  <p:nvPr/>
                </p:nvSpPr>
                <p:spPr>
                  <a:xfrm>
                    <a:off x="3495474" y="4653113"/>
                    <a:ext cx="288988" cy="323850"/>
                  </a:xfrm>
                  <a:custGeom>
                    <a:avLst/>
                    <a:gdLst>
                      <a:gd name="connsiteX0" fmla="*/ 270224 w 288988"/>
                      <a:gd name="connsiteY0" fmla="*/ 286417 h 323850"/>
                      <a:gd name="connsiteX1" fmla="*/ 49911 w 288988"/>
                      <a:gd name="connsiteY1" fmla="*/ 286417 h 323850"/>
                      <a:gd name="connsiteX2" fmla="*/ 37433 w 288988"/>
                      <a:gd name="connsiteY2" fmla="*/ 273939 h 323850"/>
                      <a:gd name="connsiteX3" fmla="*/ 49911 w 288988"/>
                      <a:gd name="connsiteY3" fmla="*/ 261461 h 323850"/>
                      <a:gd name="connsiteX4" fmla="*/ 233553 w 288988"/>
                      <a:gd name="connsiteY4" fmla="*/ 261461 h 323850"/>
                      <a:gd name="connsiteX5" fmla="*/ 243078 w 288988"/>
                      <a:gd name="connsiteY5" fmla="*/ 251936 h 323850"/>
                      <a:gd name="connsiteX6" fmla="*/ 243078 w 288988"/>
                      <a:gd name="connsiteY6" fmla="*/ 9525 h 323850"/>
                      <a:gd name="connsiteX7" fmla="*/ 233553 w 288988"/>
                      <a:gd name="connsiteY7" fmla="*/ 0 h 323850"/>
                      <a:gd name="connsiteX8" fmla="*/ 210884 w 288988"/>
                      <a:gd name="connsiteY8" fmla="*/ 0 h 323850"/>
                      <a:gd name="connsiteX9" fmla="*/ 210884 w 288988"/>
                      <a:gd name="connsiteY9" fmla="*/ 953 h 323850"/>
                      <a:gd name="connsiteX10" fmla="*/ 210884 w 288988"/>
                      <a:gd name="connsiteY10" fmla="*/ 100775 h 323850"/>
                      <a:gd name="connsiteX11" fmla="*/ 198977 w 288988"/>
                      <a:gd name="connsiteY11" fmla="*/ 121349 h 323850"/>
                      <a:gd name="connsiteX12" fmla="*/ 187071 w 288988"/>
                      <a:gd name="connsiteY12" fmla="*/ 124587 h 323850"/>
                      <a:gd name="connsiteX13" fmla="*/ 175165 w 288988"/>
                      <a:gd name="connsiteY13" fmla="*/ 121444 h 323850"/>
                      <a:gd name="connsiteX14" fmla="*/ 141161 w 288988"/>
                      <a:gd name="connsiteY14" fmla="*/ 101822 h 323850"/>
                      <a:gd name="connsiteX15" fmla="*/ 105442 w 288988"/>
                      <a:gd name="connsiteY15" fmla="*/ 121634 h 323850"/>
                      <a:gd name="connsiteX16" fmla="*/ 93917 w 288988"/>
                      <a:gd name="connsiteY16" fmla="*/ 124587 h 323850"/>
                      <a:gd name="connsiteX17" fmla="*/ 81820 w 288988"/>
                      <a:gd name="connsiteY17" fmla="*/ 121253 h 323850"/>
                      <a:gd name="connsiteX18" fmla="*/ 70104 w 288988"/>
                      <a:gd name="connsiteY18" fmla="*/ 100775 h 323850"/>
                      <a:gd name="connsiteX19" fmla="*/ 70104 w 288988"/>
                      <a:gd name="connsiteY19" fmla="*/ 953 h 323850"/>
                      <a:gd name="connsiteX20" fmla="*/ 70104 w 288988"/>
                      <a:gd name="connsiteY20" fmla="*/ 0 h 323850"/>
                      <a:gd name="connsiteX21" fmla="*/ 38005 w 288988"/>
                      <a:gd name="connsiteY21" fmla="*/ 0 h 323850"/>
                      <a:gd name="connsiteX22" fmla="*/ 0 w 288988"/>
                      <a:gd name="connsiteY22" fmla="*/ 38100 h 323850"/>
                      <a:gd name="connsiteX23" fmla="*/ 0 w 288988"/>
                      <a:gd name="connsiteY23" fmla="*/ 285750 h 323850"/>
                      <a:gd name="connsiteX24" fmla="*/ 38100 w 288988"/>
                      <a:gd name="connsiteY24" fmla="*/ 323850 h 323850"/>
                      <a:gd name="connsiteX25" fmla="*/ 270224 w 288988"/>
                      <a:gd name="connsiteY25" fmla="*/ 323850 h 323850"/>
                      <a:gd name="connsiteX26" fmla="*/ 288989 w 288988"/>
                      <a:gd name="connsiteY26" fmla="*/ 305086 h 323850"/>
                      <a:gd name="connsiteX27" fmla="*/ 270224 w 288988"/>
                      <a:gd name="connsiteY27" fmla="*/ 286322 h 323850"/>
                      <a:gd name="connsiteX28" fmla="*/ 84296 w 288988"/>
                      <a:gd name="connsiteY28" fmla="*/ 181928 h 323850"/>
                      <a:gd name="connsiteX29" fmla="*/ 208121 w 288988"/>
                      <a:gd name="connsiteY29" fmla="*/ 181928 h 323850"/>
                      <a:gd name="connsiteX30" fmla="*/ 217646 w 288988"/>
                      <a:gd name="connsiteY30" fmla="*/ 191453 h 323850"/>
                      <a:gd name="connsiteX31" fmla="*/ 208121 w 288988"/>
                      <a:gd name="connsiteY31" fmla="*/ 200978 h 323850"/>
                      <a:gd name="connsiteX32" fmla="*/ 84296 w 288988"/>
                      <a:gd name="connsiteY32" fmla="*/ 200978 h 323850"/>
                      <a:gd name="connsiteX33" fmla="*/ 74771 w 288988"/>
                      <a:gd name="connsiteY33" fmla="*/ 191453 h 323850"/>
                      <a:gd name="connsiteX34" fmla="*/ 84296 w 288988"/>
                      <a:gd name="connsiteY34" fmla="*/ 181928 h 3238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288988" h="323850">
                        <a:moveTo>
                          <a:pt x="270224" y="286417"/>
                        </a:moveTo>
                        <a:lnTo>
                          <a:pt x="49911" y="286417"/>
                        </a:lnTo>
                        <a:cubicBezTo>
                          <a:pt x="43053" y="286417"/>
                          <a:pt x="37433" y="280797"/>
                          <a:pt x="37433" y="273939"/>
                        </a:cubicBezTo>
                        <a:cubicBezTo>
                          <a:pt x="37433" y="267081"/>
                          <a:pt x="43053" y="261461"/>
                          <a:pt x="49911" y="261461"/>
                        </a:cubicBezTo>
                        <a:lnTo>
                          <a:pt x="233553" y="261461"/>
                        </a:lnTo>
                        <a:cubicBezTo>
                          <a:pt x="238792" y="261461"/>
                          <a:pt x="243078" y="257175"/>
                          <a:pt x="243078" y="251936"/>
                        </a:cubicBezTo>
                        <a:lnTo>
                          <a:pt x="243078" y="9525"/>
                        </a:lnTo>
                        <a:cubicBezTo>
                          <a:pt x="243078" y="4286"/>
                          <a:pt x="238792" y="0"/>
                          <a:pt x="233553" y="0"/>
                        </a:cubicBezTo>
                        <a:lnTo>
                          <a:pt x="210884" y="0"/>
                        </a:lnTo>
                        <a:cubicBezTo>
                          <a:pt x="210884" y="0"/>
                          <a:pt x="210884" y="572"/>
                          <a:pt x="210884" y="953"/>
                        </a:cubicBezTo>
                        <a:lnTo>
                          <a:pt x="210884" y="100775"/>
                        </a:lnTo>
                        <a:cubicBezTo>
                          <a:pt x="210884" y="109252"/>
                          <a:pt x="206312" y="117158"/>
                          <a:pt x="198977" y="121349"/>
                        </a:cubicBezTo>
                        <a:cubicBezTo>
                          <a:pt x="195263" y="123444"/>
                          <a:pt x="191167" y="124587"/>
                          <a:pt x="187071" y="124587"/>
                        </a:cubicBezTo>
                        <a:cubicBezTo>
                          <a:pt x="182975" y="124587"/>
                          <a:pt x="178880" y="123539"/>
                          <a:pt x="175165" y="121444"/>
                        </a:cubicBezTo>
                        <a:lnTo>
                          <a:pt x="141161" y="101822"/>
                        </a:lnTo>
                        <a:lnTo>
                          <a:pt x="105442" y="121634"/>
                        </a:lnTo>
                        <a:cubicBezTo>
                          <a:pt x="101822" y="123634"/>
                          <a:pt x="97822" y="124587"/>
                          <a:pt x="93917" y="124587"/>
                        </a:cubicBezTo>
                        <a:cubicBezTo>
                          <a:pt x="89726" y="124587"/>
                          <a:pt x="85534" y="123444"/>
                          <a:pt x="81820" y="121253"/>
                        </a:cubicBezTo>
                        <a:cubicBezTo>
                          <a:pt x="74581" y="116967"/>
                          <a:pt x="70104" y="109157"/>
                          <a:pt x="70104" y="100775"/>
                        </a:cubicBezTo>
                        <a:lnTo>
                          <a:pt x="70104" y="953"/>
                        </a:lnTo>
                        <a:cubicBezTo>
                          <a:pt x="70104" y="953"/>
                          <a:pt x="70104" y="381"/>
                          <a:pt x="70104" y="0"/>
                        </a:cubicBezTo>
                        <a:lnTo>
                          <a:pt x="38005" y="0"/>
                        </a:lnTo>
                        <a:cubicBezTo>
                          <a:pt x="17050" y="0"/>
                          <a:pt x="0" y="17050"/>
                          <a:pt x="0" y="38100"/>
                        </a:cubicBezTo>
                        <a:lnTo>
                          <a:pt x="0" y="285750"/>
                        </a:lnTo>
                        <a:cubicBezTo>
                          <a:pt x="0" y="306800"/>
                          <a:pt x="17050" y="323850"/>
                          <a:pt x="38100" y="323850"/>
                        </a:cubicBezTo>
                        <a:lnTo>
                          <a:pt x="270224" y="323850"/>
                        </a:lnTo>
                        <a:cubicBezTo>
                          <a:pt x="280607" y="323850"/>
                          <a:pt x="288989" y="315468"/>
                          <a:pt x="288989" y="305086"/>
                        </a:cubicBezTo>
                        <a:cubicBezTo>
                          <a:pt x="288989" y="294704"/>
                          <a:pt x="280607" y="286322"/>
                          <a:pt x="270224" y="286322"/>
                        </a:cubicBezTo>
                        <a:close/>
                        <a:moveTo>
                          <a:pt x="84296" y="181928"/>
                        </a:moveTo>
                        <a:lnTo>
                          <a:pt x="208121" y="181928"/>
                        </a:lnTo>
                        <a:cubicBezTo>
                          <a:pt x="213360" y="181928"/>
                          <a:pt x="217646" y="186214"/>
                          <a:pt x="217646" y="191453"/>
                        </a:cubicBezTo>
                        <a:cubicBezTo>
                          <a:pt x="217646" y="196691"/>
                          <a:pt x="213360" y="200978"/>
                          <a:pt x="208121" y="200978"/>
                        </a:cubicBezTo>
                        <a:lnTo>
                          <a:pt x="84296" y="200978"/>
                        </a:lnTo>
                        <a:cubicBezTo>
                          <a:pt x="79058" y="200978"/>
                          <a:pt x="74771" y="196691"/>
                          <a:pt x="74771" y="191453"/>
                        </a:cubicBezTo>
                        <a:cubicBezTo>
                          <a:pt x="74771" y="186214"/>
                          <a:pt x="79058" y="181928"/>
                          <a:pt x="84296" y="181928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grpSp>
              <p:nvGrpSpPr>
                <p:cNvPr id="780" name="그룹 779">
                  <a:extLst>
                    <a:ext uri="{FF2B5EF4-FFF2-40B4-BE49-F238E27FC236}">
                      <a16:creationId xmlns:a16="http://schemas.microsoft.com/office/drawing/2014/main" id="{B2D3BE6D-16B9-7F60-3B54-597E003F46BB}"/>
                    </a:ext>
                  </a:extLst>
                </p:cNvPr>
                <p:cNvGrpSpPr/>
                <p:nvPr/>
              </p:nvGrpSpPr>
              <p:grpSpPr>
                <a:xfrm>
                  <a:off x="5268112" y="4582517"/>
                  <a:ext cx="414909" cy="431828"/>
                  <a:chOff x="5334200" y="4629218"/>
                  <a:chExt cx="342900" cy="356883"/>
                </a:xfrm>
                <a:solidFill>
                  <a:schemeClr val="bg1"/>
                </a:solidFill>
              </p:grpSpPr>
              <p:sp>
                <p:nvSpPr>
                  <p:cNvPr id="784" name="자유형: 도형 783">
                    <a:extLst>
                      <a:ext uri="{FF2B5EF4-FFF2-40B4-BE49-F238E27FC236}">
                        <a16:creationId xmlns:a16="http://schemas.microsoft.com/office/drawing/2014/main" id="{45018772-8970-A4B5-8FB6-676D1931DF1E}"/>
                      </a:ext>
                    </a:extLst>
                  </p:cNvPr>
                  <p:cNvSpPr/>
                  <p:nvPr/>
                </p:nvSpPr>
                <p:spPr>
                  <a:xfrm>
                    <a:off x="5351673" y="4844500"/>
                    <a:ext cx="257322" cy="141601"/>
                  </a:xfrm>
                  <a:custGeom>
                    <a:avLst/>
                    <a:gdLst>
                      <a:gd name="connsiteX0" fmla="*/ 253608 w 257322"/>
                      <a:gd name="connsiteY0" fmla="*/ 107121 h 141601"/>
                      <a:gd name="connsiteX1" fmla="*/ 220652 w 257322"/>
                      <a:gd name="connsiteY1" fmla="*/ 78546 h 141601"/>
                      <a:gd name="connsiteX2" fmla="*/ 217127 w 257322"/>
                      <a:gd name="connsiteY2" fmla="*/ 53685 h 141601"/>
                      <a:gd name="connsiteX3" fmla="*/ 154072 w 257322"/>
                      <a:gd name="connsiteY3" fmla="*/ 75021 h 141601"/>
                      <a:gd name="connsiteX4" fmla="*/ 74538 w 257322"/>
                      <a:gd name="connsiteY4" fmla="*/ 38160 h 141601"/>
                      <a:gd name="connsiteX5" fmla="*/ 80920 w 257322"/>
                      <a:gd name="connsiteY5" fmla="*/ 34540 h 141601"/>
                      <a:gd name="connsiteX6" fmla="*/ 80348 w 257322"/>
                      <a:gd name="connsiteY6" fmla="*/ 25968 h 141601"/>
                      <a:gd name="connsiteX7" fmla="*/ 16340 w 257322"/>
                      <a:gd name="connsiteY7" fmla="*/ 345 h 141601"/>
                      <a:gd name="connsiteX8" fmla="*/ 9863 w 257322"/>
                      <a:gd name="connsiteY8" fmla="*/ 4060 h 141601"/>
                      <a:gd name="connsiteX9" fmla="*/ 53 w 257322"/>
                      <a:gd name="connsiteY9" fmla="*/ 72259 h 141601"/>
                      <a:gd name="connsiteX10" fmla="*/ 7196 w 257322"/>
                      <a:gd name="connsiteY10" fmla="*/ 77022 h 141601"/>
                      <a:gd name="connsiteX11" fmla="*/ 16150 w 257322"/>
                      <a:gd name="connsiteY11" fmla="*/ 71783 h 141601"/>
                      <a:gd name="connsiteX12" fmla="*/ 154167 w 257322"/>
                      <a:gd name="connsiteY12" fmla="*/ 141601 h 141601"/>
                      <a:gd name="connsiteX13" fmla="*/ 257323 w 257322"/>
                      <a:gd name="connsiteY13" fmla="*/ 106740 h 141601"/>
                      <a:gd name="connsiteX14" fmla="*/ 253799 w 257322"/>
                      <a:gd name="connsiteY14" fmla="*/ 107121 h 141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57322" h="141601">
                        <a:moveTo>
                          <a:pt x="253608" y="107121"/>
                        </a:moveTo>
                        <a:cubicBezTo>
                          <a:pt x="237130" y="107121"/>
                          <a:pt x="222938" y="94833"/>
                          <a:pt x="220652" y="78546"/>
                        </a:cubicBezTo>
                        <a:lnTo>
                          <a:pt x="217127" y="53685"/>
                        </a:lnTo>
                        <a:cubicBezTo>
                          <a:pt x="199601" y="67020"/>
                          <a:pt x="177789" y="75021"/>
                          <a:pt x="154072" y="75021"/>
                        </a:cubicBezTo>
                        <a:cubicBezTo>
                          <a:pt x="122163" y="75021"/>
                          <a:pt x="93683" y="60639"/>
                          <a:pt x="74538" y="38160"/>
                        </a:cubicBezTo>
                        <a:lnTo>
                          <a:pt x="80920" y="34540"/>
                        </a:lnTo>
                        <a:cubicBezTo>
                          <a:pt x="84349" y="32540"/>
                          <a:pt x="83968" y="27492"/>
                          <a:pt x="80348" y="25968"/>
                        </a:cubicBezTo>
                        <a:lnTo>
                          <a:pt x="16340" y="345"/>
                        </a:lnTo>
                        <a:cubicBezTo>
                          <a:pt x="13483" y="-798"/>
                          <a:pt x="10340" y="1012"/>
                          <a:pt x="9863" y="4060"/>
                        </a:cubicBezTo>
                        <a:lnTo>
                          <a:pt x="53" y="72259"/>
                        </a:lnTo>
                        <a:cubicBezTo>
                          <a:pt x="-519" y="76164"/>
                          <a:pt x="3672" y="79022"/>
                          <a:pt x="7196" y="77022"/>
                        </a:cubicBezTo>
                        <a:lnTo>
                          <a:pt x="16150" y="71783"/>
                        </a:lnTo>
                        <a:cubicBezTo>
                          <a:pt x="47392" y="114074"/>
                          <a:pt x="97493" y="141601"/>
                          <a:pt x="154167" y="141601"/>
                        </a:cubicBezTo>
                        <a:cubicBezTo>
                          <a:pt x="192934" y="141601"/>
                          <a:pt x="228653" y="128552"/>
                          <a:pt x="257323" y="106740"/>
                        </a:cubicBezTo>
                        <a:cubicBezTo>
                          <a:pt x="256180" y="106835"/>
                          <a:pt x="254942" y="107121"/>
                          <a:pt x="253799" y="107121"/>
                        </a:cubicBezTo>
                        <a:close/>
                      </a:path>
                    </a:pathLst>
                  </a:custGeom>
                  <a:solidFill>
                    <a:schemeClr val="bg1">
                      <a:alpha val="34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785" name="자유형: 도형 784">
                    <a:extLst>
                      <a:ext uri="{FF2B5EF4-FFF2-40B4-BE49-F238E27FC236}">
                        <a16:creationId xmlns:a16="http://schemas.microsoft.com/office/drawing/2014/main" id="{D5CAA928-B59E-E1BB-8C79-61B1ACCB4502}"/>
                      </a:ext>
                    </a:extLst>
                  </p:cNvPr>
                  <p:cNvSpPr/>
                  <p:nvPr/>
                </p:nvSpPr>
                <p:spPr>
                  <a:xfrm>
                    <a:off x="5334200" y="4629218"/>
                    <a:ext cx="342900" cy="293792"/>
                  </a:xfrm>
                  <a:custGeom>
                    <a:avLst/>
                    <a:gdLst>
                      <a:gd name="connsiteX0" fmla="*/ 214313 w 342900"/>
                      <a:gd name="connsiteY0" fmla="*/ 43606 h 293792"/>
                      <a:gd name="connsiteX1" fmla="*/ 160115 w 342900"/>
                      <a:gd name="connsiteY1" fmla="*/ 1030 h 293792"/>
                      <a:gd name="connsiteX2" fmla="*/ 152400 w 342900"/>
                      <a:gd name="connsiteY2" fmla="*/ 4744 h 293792"/>
                      <a:gd name="connsiteX3" fmla="*/ 152400 w 342900"/>
                      <a:gd name="connsiteY3" fmla="*/ 15222 h 293792"/>
                      <a:gd name="connsiteX4" fmla="*/ 0 w 342900"/>
                      <a:gd name="connsiteY4" fmla="*/ 185434 h 293792"/>
                      <a:gd name="connsiteX5" fmla="*/ 1429 w 342900"/>
                      <a:gd name="connsiteY5" fmla="*/ 206674 h 293792"/>
                      <a:gd name="connsiteX6" fmla="*/ 31909 w 342900"/>
                      <a:gd name="connsiteY6" fmla="*/ 186577 h 293792"/>
                      <a:gd name="connsiteX7" fmla="*/ 31909 w 342900"/>
                      <a:gd name="connsiteY7" fmla="*/ 186577 h 293792"/>
                      <a:gd name="connsiteX8" fmla="*/ 44291 w 342900"/>
                      <a:gd name="connsiteY8" fmla="*/ 188958 h 293792"/>
                      <a:gd name="connsiteX9" fmla="*/ 67532 w 342900"/>
                      <a:gd name="connsiteY9" fmla="*/ 198292 h 293792"/>
                      <a:gd name="connsiteX10" fmla="*/ 66675 w 342900"/>
                      <a:gd name="connsiteY10" fmla="*/ 185434 h 293792"/>
                      <a:gd name="connsiteX11" fmla="*/ 152400 w 342900"/>
                      <a:gd name="connsiteY11" fmla="*/ 82468 h 293792"/>
                      <a:gd name="connsiteX12" fmla="*/ 152400 w 342900"/>
                      <a:gd name="connsiteY12" fmla="*/ 89898 h 293792"/>
                      <a:gd name="connsiteX13" fmla="*/ 160115 w 342900"/>
                      <a:gd name="connsiteY13" fmla="*/ 93613 h 293792"/>
                      <a:gd name="connsiteX14" fmla="*/ 214313 w 342900"/>
                      <a:gd name="connsiteY14" fmla="*/ 51036 h 293792"/>
                      <a:gd name="connsiteX15" fmla="*/ 214313 w 342900"/>
                      <a:gd name="connsiteY15" fmla="*/ 43511 h 293792"/>
                      <a:gd name="connsiteX16" fmla="*/ 328422 w 342900"/>
                      <a:gd name="connsiteY16" fmla="*/ 254109 h 293792"/>
                      <a:gd name="connsiteX17" fmla="*/ 342900 w 342900"/>
                      <a:gd name="connsiteY17" fmla="*/ 185529 h 293792"/>
                      <a:gd name="connsiteX18" fmla="*/ 238220 w 342900"/>
                      <a:gd name="connsiteY18" fmla="*/ 27890 h 293792"/>
                      <a:gd name="connsiteX19" fmla="*/ 244697 w 342900"/>
                      <a:gd name="connsiteY19" fmla="*/ 47416 h 293792"/>
                      <a:gd name="connsiteX20" fmla="*/ 231934 w 342900"/>
                      <a:gd name="connsiteY20" fmla="*/ 73610 h 293792"/>
                      <a:gd name="connsiteX21" fmla="*/ 212217 w 342900"/>
                      <a:gd name="connsiteY21" fmla="*/ 89136 h 293792"/>
                      <a:gd name="connsiteX22" fmla="*/ 276225 w 342900"/>
                      <a:gd name="connsiteY22" fmla="*/ 185529 h 293792"/>
                      <a:gd name="connsiteX23" fmla="*/ 270034 w 342900"/>
                      <a:gd name="connsiteY23" fmla="*/ 220486 h 293792"/>
                      <a:gd name="connsiteX24" fmla="*/ 263652 w 342900"/>
                      <a:gd name="connsiteY24" fmla="*/ 216771 h 293792"/>
                      <a:gd name="connsiteX25" fmla="*/ 256604 w 342900"/>
                      <a:gd name="connsiteY25" fmla="*/ 221533 h 293792"/>
                      <a:gd name="connsiteX26" fmla="*/ 266414 w 342900"/>
                      <a:gd name="connsiteY26" fmla="*/ 289732 h 293792"/>
                      <a:gd name="connsiteX27" fmla="*/ 272891 w 342900"/>
                      <a:gd name="connsiteY27" fmla="*/ 293447 h 293792"/>
                      <a:gd name="connsiteX28" fmla="*/ 336899 w 342900"/>
                      <a:gd name="connsiteY28" fmla="*/ 267825 h 293792"/>
                      <a:gd name="connsiteX29" fmla="*/ 337471 w 342900"/>
                      <a:gd name="connsiteY29" fmla="*/ 259252 h 293792"/>
                      <a:gd name="connsiteX30" fmla="*/ 328422 w 342900"/>
                      <a:gd name="connsiteY30" fmla="*/ 254014 h 2937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342900" h="293792">
                        <a:moveTo>
                          <a:pt x="214313" y="43606"/>
                        </a:moveTo>
                        <a:lnTo>
                          <a:pt x="160115" y="1030"/>
                        </a:lnTo>
                        <a:cubicBezTo>
                          <a:pt x="156972" y="-1447"/>
                          <a:pt x="152400" y="839"/>
                          <a:pt x="152400" y="4744"/>
                        </a:cubicBezTo>
                        <a:lnTo>
                          <a:pt x="152400" y="15222"/>
                        </a:lnTo>
                        <a:cubicBezTo>
                          <a:pt x="66675" y="24747"/>
                          <a:pt x="0" y="97232"/>
                          <a:pt x="0" y="185434"/>
                        </a:cubicBezTo>
                        <a:cubicBezTo>
                          <a:pt x="0" y="192673"/>
                          <a:pt x="572" y="199721"/>
                          <a:pt x="1429" y="206674"/>
                        </a:cubicBezTo>
                        <a:cubicBezTo>
                          <a:pt x="6668" y="194768"/>
                          <a:pt x="18479" y="186577"/>
                          <a:pt x="31909" y="186577"/>
                        </a:cubicBezTo>
                        <a:lnTo>
                          <a:pt x="31909" y="186577"/>
                        </a:lnTo>
                        <a:cubicBezTo>
                          <a:pt x="36195" y="186577"/>
                          <a:pt x="40386" y="187339"/>
                          <a:pt x="44291" y="188958"/>
                        </a:cubicBezTo>
                        <a:lnTo>
                          <a:pt x="67532" y="198292"/>
                        </a:lnTo>
                        <a:cubicBezTo>
                          <a:pt x="66961" y="194101"/>
                          <a:pt x="66675" y="189815"/>
                          <a:pt x="66675" y="185434"/>
                        </a:cubicBezTo>
                        <a:cubicBezTo>
                          <a:pt x="66675" y="134094"/>
                          <a:pt x="103632" y="91422"/>
                          <a:pt x="152400" y="82468"/>
                        </a:cubicBezTo>
                        <a:lnTo>
                          <a:pt x="152400" y="89898"/>
                        </a:lnTo>
                        <a:cubicBezTo>
                          <a:pt x="152400" y="93898"/>
                          <a:pt x="156972" y="96089"/>
                          <a:pt x="160115" y="93613"/>
                        </a:cubicBezTo>
                        <a:lnTo>
                          <a:pt x="214313" y="51036"/>
                        </a:lnTo>
                        <a:cubicBezTo>
                          <a:pt x="216694" y="49131"/>
                          <a:pt x="216694" y="45416"/>
                          <a:pt x="214313" y="43511"/>
                        </a:cubicBezTo>
                        <a:close/>
                        <a:moveTo>
                          <a:pt x="328422" y="254109"/>
                        </a:moveTo>
                        <a:cubicBezTo>
                          <a:pt x="337661" y="233059"/>
                          <a:pt x="342900" y="209913"/>
                          <a:pt x="342900" y="185529"/>
                        </a:cubicBezTo>
                        <a:cubicBezTo>
                          <a:pt x="342900" y="114568"/>
                          <a:pt x="299657" y="53989"/>
                          <a:pt x="238220" y="27890"/>
                        </a:cubicBezTo>
                        <a:cubicBezTo>
                          <a:pt x="242316" y="33510"/>
                          <a:pt x="244697" y="40273"/>
                          <a:pt x="244697" y="47416"/>
                        </a:cubicBezTo>
                        <a:cubicBezTo>
                          <a:pt x="244697" y="57703"/>
                          <a:pt x="240030" y="67228"/>
                          <a:pt x="231934" y="73610"/>
                        </a:cubicBezTo>
                        <a:lnTo>
                          <a:pt x="212217" y="89136"/>
                        </a:lnTo>
                        <a:cubicBezTo>
                          <a:pt x="249746" y="105043"/>
                          <a:pt x="276225" y="142190"/>
                          <a:pt x="276225" y="185529"/>
                        </a:cubicBezTo>
                        <a:cubicBezTo>
                          <a:pt x="276225" y="197816"/>
                          <a:pt x="273939" y="209532"/>
                          <a:pt x="270034" y="220486"/>
                        </a:cubicBezTo>
                        <a:lnTo>
                          <a:pt x="263652" y="216771"/>
                        </a:lnTo>
                        <a:cubicBezTo>
                          <a:pt x="260223" y="214771"/>
                          <a:pt x="256032" y="217628"/>
                          <a:pt x="256604" y="221533"/>
                        </a:cubicBezTo>
                        <a:lnTo>
                          <a:pt x="266414" y="289732"/>
                        </a:lnTo>
                        <a:cubicBezTo>
                          <a:pt x="266891" y="292780"/>
                          <a:pt x="270034" y="294590"/>
                          <a:pt x="272891" y="293447"/>
                        </a:cubicBezTo>
                        <a:lnTo>
                          <a:pt x="336899" y="267825"/>
                        </a:lnTo>
                        <a:cubicBezTo>
                          <a:pt x="340614" y="266301"/>
                          <a:pt x="340995" y="261253"/>
                          <a:pt x="337471" y="259252"/>
                        </a:cubicBezTo>
                        <a:lnTo>
                          <a:pt x="328422" y="254014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grpSp>
              <p:nvGrpSpPr>
                <p:cNvPr id="781" name="그룹 780">
                  <a:extLst>
                    <a:ext uri="{FF2B5EF4-FFF2-40B4-BE49-F238E27FC236}">
                      <a16:creationId xmlns:a16="http://schemas.microsoft.com/office/drawing/2014/main" id="{D0F74A5B-F8CB-42B4-B33F-7763E8B90BE2}"/>
                    </a:ext>
                  </a:extLst>
                </p:cNvPr>
                <p:cNvGrpSpPr/>
                <p:nvPr/>
              </p:nvGrpSpPr>
              <p:grpSpPr>
                <a:xfrm>
                  <a:off x="5285400" y="2804064"/>
                  <a:ext cx="380334" cy="374570"/>
                  <a:chOff x="5357895" y="2835619"/>
                  <a:chExt cx="314325" cy="309562"/>
                </a:xfrm>
                <a:solidFill>
                  <a:schemeClr val="bg1"/>
                </a:solidFill>
              </p:grpSpPr>
              <p:sp>
                <p:nvSpPr>
                  <p:cNvPr id="782" name="자유형: 도형 781">
                    <a:extLst>
                      <a:ext uri="{FF2B5EF4-FFF2-40B4-BE49-F238E27FC236}">
                        <a16:creationId xmlns:a16="http://schemas.microsoft.com/office/drawing/2014/main" id="{0385F013-FA2E-48A7-8AF7-1EFD2686C31B}"/>
                      </a:ext>
                    </a:extLst>
                  </p:cNvPr>
                  <p:cNvSpPr/>
                  <p:nvPr/>
                </p:nvSpPr>
                <p:spPr>
                  <a:xfrm>
                    <a:off x="5369801" y="3116606"/>
                    <a:ext cx="295275" cy="28575"/>
                  </a:xfrm>
                  <a:custGeom>
                    <a:avLst/>
                    <a:gdLst>
                      <a:gd name="connsiteX0" fmla="*/ 280988 w 295275"/>
                      <a:gd name="connsiteY0" fmla="*/ 0 h 28575"/>
                      <a:gd name="connsiteX1" fmla="*/ 14288 w 295275"/>
                      <a:gd name="connsiteY1" fmla="*/ 0 h 28575"/>
                      <a:gd name="connsiteX2" fmla="*/ 0 w 295275"/>
                      <a:gd name="connsiteY2" fmla="*/ 14288 h 28575"/>
                      <a:gd name="connsiteX3" fmla="*/ 14288 w 295275"/>
                      <a:gd name="connsiteY3" fmla="*/ 28575 h 28575"/>
                      <a:gd name="connsiteX4" fmla="*/ 280988 w 295275"/>
                      <a:gd name="connsiteY4" fmla="*/ 28575 h 28575"/>
                      <a:gd name="connsiteX5" fmla="*/ 295275 w 295275"/>
                      <a:gd name="connsiteY5" fmla="*/ 14288 h 28575"/>
                      <a:gd name="connsiteX6" fmla="*/ 280988 w 295275"/>
                      <a:gd name="connsiteY6" fmla="*/ 0 h 28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5275" h="28575">
                        <a:moveTo>
                          <a:pt x="280988" y="0"/>
                        </a:moveTo>
                        <a:lnTo>
                          <a:pt x="14288" y="0"/>
                        </a:lnTo>
                        <a:cubicBezTo>
                          <a:pt x="6382" y="0"/>
                          <a:pt x="0" y="6382"/>
                          <a:pt x="0" y="14288"/>
                        </a:cubicBezTo>
                        <a:cubicBezTo>
                          <a:pt x="0" y="22193"/>
                          <a:pt x="6382" y="28575"/>
                          <a:pt x="14288" y="28575"/>
                        </a:cubicBezTo>
                        <a:lnTo>
                          <a:pt x="280988" y="28575"/>
                        </a:lnTo>
                        <a:cubicBezTo>
                          <a:pt x="288893" y="28575"/>
                          <a:pt x="295275" y="22193"/>
                          <a:pt x="295275" y="14288"/>
                        </a:cubicBezTo>
                        <a:cubicBezTo>
                          <a:pt x="295275" y="6382"/>
                          <a:pt x="288893" y="0"/>
                          <a:pt x="280988" y="0"/>
                        </a:cubicBezTo>
                        <a:close/>
                      </a:path>
                    </a:pathLst>
                  </a:custGeom>
                  <a:solidFill>
                    <a:schemeClr val="bg1">
                      <a:alpha val="34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783" name="자유형: 도형 782">
                    <a:extLst>
                      <a:ext uri="{FF2B5EF4-FFF2-40B4-BE49-F238E27FC236}">
                        <a16:creationId xmlns:a16="http://schemas.microsoft.com/office/drawing/2014/main" id="{28B8199A-9BBF-CB79-2517-348C51110EB3}"/>
                      </a:ext>
                    </a:extLst>
                  </p:cNvPr>
                  <p:cNvSpPr/>
                  <p:nvPr/>
                </p:nvSpPr>
                <p:spPr>
                  <a:xfrm>
                    <a:off x="5357895" y="2835619"/>
                    <a:ext cx="314325" cy="257175"/>
                  </a:xfrm>
                  <a:custGeom>
                    <a:avLst/>
                    <a:gdLst>
                      <a:gd name="connsiteX0" fmla="*/ 295275 w 314325"/>
                      <a:gd name="connsiteY0" fmla="*/ 0 h 257175"/>
                      <a:gd name="connsiteX1" fmla="*/ 257175 w 314325"/>
                      <a:gd name="connsiteY1" fmla="*/ 0 h 257175"/>
                      <a:gd name="connsiteX2" fmla="*/ 238125 w 314325"/>
                      <a:gd name="connsiteY2" fmla="*/ 19050 h 257175"/>
                      <a:gd name="connsiteX3" fmla="*/ 219075 w 314325"/>
                      <a:gd name="connsiteY3" fmla="*/ 38100 h 257175"/>
                      <a:gd name="connsiteX4" fmla="*/ 200025 w 314325"/>
                      <a:gd name="connsiteY4" fmla="*/ 19050 h 257175"/>
                      <a:gd name="connsiteX5" fmla="*/ 180975 w 314325"/>
                      <a:gd name="connsiteY5" fmla="*/ 0 h 257175"/>
                      <a:gd name="connsiteX6" fmla="*/ 133350 w 314325"/>
                      <a:gd name="connsiteY6" fmla="*/ 0 h 257175"/>
                      <a:gd name="connsiteX7" fmla="*/ 114300 w 314325"/>
                      <a:gd name="connsiteY7" fmla="*/ 19050 h 257175"/>
                      <a:gd name="connsiteX8" fmla="*/ 95250 w 314325"/>
                      <a:gd name="connsiteY8" fmla="*/ 38100 h 257175"/>
                      <a:gd name="connsiteX9" fmla="*/ 76200 w 314325"/>
                      <a:gd name="connsiteY9" fmla="*/ 19050 h 257175"/>
                      <a:gd name="connsiteX10" fmla="*/ 57150 w 314325"/>
                      <a:gd name="connsiteY10" fmla="*/ 0 h 257175"/>
                      <a:gd name="connsiteX11" fmla="*/ 19050 w 314325"/>
                      <a:gd name="connsiteY11" fmla="*/ 0 h 257175"/>
                      <a:gd name="connsiteX12" fmla="*/ 0 w 314325"/>
                      <a:gd name="connsiteY12" fmla="*/ 19050 h 257175"/>
                      <a:gd name="connsiteX13" fmla="*/ 0 w 314325"/>
                      <a:gd name="connsiteY13" fmla="*/ 238125 h 257175"/>
                      <a:gd name="connsiteX14" fmla="*/ 19050 w 314325"/>
                      <a:gd name="connsiteY14" fmla="*/ 257175 h 257175"/>
                      <a:gd name="connsiteX15" fmla="*/ 295275 w 314325"/>
                      <a:gd name="connsiteY15" fmla="*/ 257175 h 257175"/>
                      <a:gd name="connsiteX16" fmla="*/ 314325 w 314325"/>
                      <a:gd name="connsiteY16" fmla="*/ 238125 h 257175"/>
                      <a:gd name="connsiteX17" fmla="*/ 314325 w 314325"/>
                      <a:gd name="connsiteY17" fmla="*/ 19050 h 257175"/>
                      <a:gd name="connsiteX18" fmla="*/ 295275 w 314325"/>
                      <a:gd name="connsiteY18" fmla="*/ 0 h 257175"/>
                      <a:gd name="connsiteX19" fmla="*/ 71438 w 314325"/>
                      <a:gd name="connsiteY19" fmla="*/ 220790 h 257175"/>
                      <a:gd name="connsiteX20" fmla="*/ 52388 w 314325"/>
                      <a:gd name="connsiteY20" fmla="*/ 201740 h 257175"/>
                      <a:gd name="connsiteX21" fmla="*/ 71438 w 314325"/>
                      <a:gd name="connsiteY21" fmla="*/ 182690 h 257175"/>
                      <a:gd name="connsiteX22" fmla="*/ 90488 w 314325"/>
                      <a:gd name="connsiteY22" fmla="*/ 201740 h 257175"/>
                      <a:gd name="connsiteX23" fmla="*/ 71438 w 314325"/>
                      <a:gd name="connsiteY23" fmla="*/ 220790 h 257175"/>
                      <a:gd name="connsiteX24" fmla="*/ 71438 w 314325"/>
                      <a:gd name="connsiteY24" fmla="*/ 163640 h 257175"/>
                      <a:gd name="connsiteX25" fmla="*/ 52388 w 314325"/>
                      <a:gd name="connsiteY25" fmla="*/ 144590 h 257175"/>
                      <a:gd name="connsiteX26" fmla="*/ 71438 w 314325"/>
                      <a:gd name="connsiteY26" fmla="*/ 125540 h 257175"/>
                      <a:gd name="connsiteX27" fmla="*/ 90488 w 314325"/>
                      <a:gd name="connsiteY27" fmla="*/ 144590 h 257175"/>
                      <a:gd name="connsiteX28" fmla="*/ 71438 w 314325"/>
                      <a:gd name="connsiteY28" fmla="*/ 163640 h 257175"/>
                      <a:gd name="connsiteX29" fmla="*/ 128588 w 314325"/>
                      <a:gd name="connsiteY29" fmla="*/ 220790 h 257175"/>
                      <a:gd name="connsiteX30" fmla="*/ 109538 w 314325"/>
                      <a:gd name="connsiteY30" fmla="*/ 201740 h 257175"/>
                      <a:gd name="connsiteX31" fmla="*/ 128588 w 314325"/>
                      <a:gd name="connsiteY31" fmla="*/ 182690 h 257175"/>
                      <a:gd name="connsiteX32" fmla="*/ 147638 w 314325"/>
                      <a:gd name="connsiteY32" fmla="*/ 201740 h 257175"/>
                      <a:gd name="connsiteX33" fmla="*/ 128588 w 314325"/>
                      <a:gd name="connsiteY33" fmla="*/ 220790 h 257175"/>
                      <a:gd name="connsiteX34" fmla="*/ 128588 w 314325"/>
                      <a:gd name="connsiteY34" fmla="*/ 163640 h 257175"/>
                      <a:gd name="connsiteX35" fmla="*/ 109538 w 314325"/>
                      <a:gd name="connsiteY35" fmla="*/ 144590 h 257175"/>
                      <a:gd name="connsiteX36" fmla="*/ 128588 w 314325"/>
                      <a:gd name="connsiteY36" fmla="*/ 125540 h 257175"/>
                      <a:gd name="connsiteX37" fmla="*/ 147638 w 314325"/>
                      <a:gd name="connsiteY37" fmla="*/ 144590 h 257175"/>
                      <a:gd name="connsiteX38" fmla="*/ 128588 w 314325"/>
                      <a:gd name="connsiteY38" fmla="*/ 163640 h 257175"/>
                      <a:gd name="connsiteX39" fmla="*/ 128588 w 314325"/>
                      <a:gd name="connsiteY39" fmla="*/ 106490 h 257175"/>
                      <a:gd name="connsiteX40" fmla="*/ 109538 w 314325"/>
                      <a:gd name="connsiteY40" fmla="*/ 87440 h 257175"/>
                      <a:gd name="connsiteX41" fmla="*/ 128588 w 314325"/>
                      <a:gd name="connsiteY41" fmla="*/ 68390 h 257175"/>
                      <a:gd name="connsiteX42" fmla="*/ 147638 w 314325"/>
                      <a:gd name="connsiteY42" fmla="*/ 87440 h 257175"/>
                      <a:gd name="connsiteX43" fmla="*/ 128588 w 314325"/>
                      <a:gd name="connsiteY43" fmla="*/ 106490 h 257175"/>
                      <a:gd name="connsiteX44" fmla="*/ 185738 w 314325"/>
                      <a:gd name="connsiteY44" fmla="*/ 220790 h 257175"/>
                      <a:gd name="connsiteX45" fmla="*/ 166688 w 314325"/>
                      <a:gd name="connsiteY45" fmla="*/ 201740 h 257175"/>
                      <a:gd name="connsiteX46" fmla="*/ 185738 w 314325"/>
                      <a:gd name="connsiteY46" fmla="*/ 182690 h 257175"/>
                      <a:gd name="connsiteX47" fmla="*/ 204788 w 314325"/>
                      <a:gd name="connsiteY47" fmla="*/ 201740 h 257175"/>
                      <a:gd name="connsiteX48" fmla="*/ 185738 w 314325"/>
                      <a:gd name="connsiteY48" fmla="*/ 220790 h 257175"/>
                      <a:gd name="connsiteX49" fmla="*/ 185738 w 314325"/>
                      <a:gd name="connsiteY49" fmla="*/ 163640 h 257175"/>
                      <a:gd name="connsiteX50" fmla="*/ 166688 w 314325"/>
                      <a:gd name="connsiteY50" fmla="*/ 144590 h 257175"/>
                      <a:gd name="connsiteX51" fmla="*/ 185738 w 314325"/>
                      <a:gd name="connsiteY51" fmla="*/ 125540 h 257175"/>
                      <a:gd name="connsiteX52" fmla="*/ 204788 w 314325"/>
                      <a:gd name="connsiteY52" fmla="*/ 144590 h 257175"/>
                      <a:gd name="connsiteX53" fmla="*/ 185738 w 314325"/>
                      <a:gd name="connsiteY53" fmla="*/ 163640 h 257175"/>
                      <a:gd name="connsiteX54" fmla="*/ 185738 w 314325"/>
                      <a:gd name="connsiteY54" fmla="*/ 106490 h 257175"/>
                      <a:gd name="connsiteX55" fmla="*/ 166688 w 314325"/>
                      <a:gd name="connsiteY55" fmla="*/ 87440 h 257175"/>
                      <a:gd name="connsiteX56" fmla="*/ 185738 w 314325"/>
                      <a:gd name="connsiteY56" fmla="*/ 68390 h 257175"/>
                      <a:gd name="connsiteX57" fmla="*/ 204788 w 314325"/>
                      <a:gd name="connsiteY57" fmla="*/ 87440 h 257175"/>
                      <a:gd name="connsiteX58" fmla="*/ 185738 w 314325"/>
                      <a:gd name="connsiteY58" fmla="*/ 106490 h 257175"/>
                      <a:gd name="connsiteX59" fmla="*/ 242888 w 314325"/>
                      <a:gd name="connsiteY59" fmla="*/ 163640 h 257175"/>
                      <a:gd name="connsiteX60" fmla="*/ 223838 w 314325"/>
                      <a:gd name="connsiteY60" fmla="*/ 144590 h 257175"/>
                      <a:gd name="connsiteX61" fmla="*/ 242888 w 314325"/>
                      <a:gd name="connsiteY61" fmla="*/ 125540 h 257175"/>
                      <a:gd name="connsiteX62" fmla="*/ 261938 w 314325"/>
                      <a:gd name="connsiteY62" fmla="*/ 144590 h 257175"/>
                      <a:gd name="connsiteX63" fmla="*/ 242888 w 314325"/>
                      <a:gd name="connsiteY63" fmla="*/ 163640 h 257175"/>
                      <a:gd name="connsiteX64" fmla="*/ 242888 w 314325"/>
                      <a:gd name="connsiteY64" fmla="*/ 106490 h 257175"/>
                      <a:gd name="connsiteX65" fmla="*/ 223838 w 314325"/>
                      <a:gd name="connsiteY65" fmla="*/ 87440 h 257175"/>
                      <a:gd name="connsiteX66" fmla="*/ 242888 w 314325"/>
                      <a:gd name="connsiteY66" fmla="*/ 68390 h 257175"/>
                      <a:gd name="connsiteX67" fmla="*/ 261938 w 314325"/>
                      <a:gd name="connsiteY67" fmla="*/ 87440 h 257175"/>
                      <a:gd name="connsiteX68" fmla="*/ 242888 w 314325"/>
                      <a:gd name="connsiteY68" fmla="*/ 106490 h 2571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</a:cxnLst>
                    <a:rect l="l" t="t" r="r" b="b"/>
                    <a:pathLst>
                      <a:path w="314325" h="257175">
                        <a:moveTo>
                          <a:pt x="295275" y="0"/>
                        </a:moveTo>
                        <a:lnTo>
                          <a:pt x="257175" y="0"/>
                        </a:lnTo>
                        <a:cubicBezTo>
                          <a:pt x="246698" y="0"/>
                          <a:pt x="238125" y="8573"/>
                          <a:pt x="238125" y="19050"/>
                        </a:cubicBezTo>
                        <a:cubicBezTo>
                          <a:pt x="238125" y="29528"/>
                          <a:pt x="229553" y="38100"/>
                          <a:pt x="219075" y="38100"/>
                        </a:cubicBezTo>
                        <a:cubicBezTo>
                          <a:pt x="208598" y="38100"/>
                          <a:pt x="200025" y="29528"/>
                          <a:pt x="200025" y="19050"/>
                        </a:cubicBezTo>
                        <a:cubicBezTo>
                          <a:pt x="200025" y="8573"/>
                          <a:pt x="191453" y="0"/>
                          <a:pt x="180975" y="0"/>
                        </a:cubicBezTo>
                        <a:lnTo>
                          <a:pt x="133350" y="0"/>
                        </a:lnTo>
                        <a:cubicBezTo>
                          <a:pt x="122873" y="0"/>
                          <a:pt x="114300" y="8573"/>
                          <a:pt x="114300" y="19050"/>
                        </a:cubicBezTo>
                        <a:cubicBezTo>
                          <a:pt x="114300" y="29528"/>
                          <a:pt x="105728" y="38100"/>
                          <a:pt x="95250" y="38100"/>
                        </a:cubicBezTo>
                        <a:cubicBezTo>
                          <a:pt x="84773" y="38100"/>
                          <a:pt x="76200" y="29528"/>
                          <a:pt x="76200" y="19050"/>
                        </a:cubicBezTo>
                        <a:cubicBezTo>
                          <a:pt x="76200" y="8573"/>
                          <a:pt x="67628" y="0"/>
                          <a:pt x="57150" y="0"/>
                        </a:cubicBezTo>
                        <a:lnTo>
                          <a:pt x="19050" y="0"/>
                        </a:lnTo>
                        <a:cubicBezTo>
                          <a:pt x="8573" y="0"/>
                          <a:pt x="0" y="8573"/>
                          <a:pt x="0" y="19050"/>
                        </a:cubicBezTo>
                        <a:lnTo>
                          <a:pt x="0" y="238125"/>
                        </a:lnTo>
                        <a:cubicBezTo>
                          <a:pt x="0" y="248603"/>
                          <a:pt x="8573" y="257175"/>
                          <a:pt x="19050" y="257175"/>
                        </a:cubicBezTo>
                        <a:lnTo>
                          <a:pt x="295275" y="257175"/>
                        </a:lnTo>
                        <a:cubicBezTo>
                          <a:pt x="305753" y="257175"/>
                          <a:pt x="314325" y="248603"/>
                          <a:pt x="314325" y="238125"/>
                        </a:cubicBezTo>
                        <a:lnTo>
                          <a:pt x="314325" y="19050"/>
                        </a:lnTo>
                        <a:cubicBezTo>
                          <a:pt x="314325" y="8573"/>
                          <a:pt x="305753" y="0"/>
                          <a:pt x="295275" y="0"/>
                        </a:cubicBezTo>
                        <a:close/>
                        <a:moveTo>
                          <a:pt x="71438" y="220790"/>
                        </a:moveTo>
                        <a:cubicBezTo>
                          <a:pt x="60960" y="220790"/>
                          <a:pt x="52388" y="212217"/>
                          <a:pt x="52388" y="201740"/>
                        </a:cubicBezTo>
                        <a:cubicBezTo>
                          <a:pt x="52388" y="191262"/>
                          <a:pt x="60960" y="182690"/>
                          <a:pt x="71438" y="182690"/>
                        </a:cubicBezTo>
                        <a:cubicBezTo>
                          <a:pt x="81915" y="182690"/>
                          <a:pt x="90488" y="191262"/>
                          <a:pt x="90488" y="201740"/>
                        </a:cubicBezTo>
                        <a:cubicBezTo>
                          <a:pt x="90488" y="212217"/>
                          <a:pt x="81915" y="220790"/>
                          <a:pt x="71438" y="220790"/>
                        </a:cubicBezTo>
                        <a:close/>
                        <a:moveTo>
                          <a:pt x="71438" y="163640"/>
                        </a:moveTo>
                        <a:cubicBezTo>
                          <a:pt x="60960" y="163640"/>
                          <a:pt x="52388" y="155067"/>
                          <a:pt x="52388" y="144590"/>
                        </a:cubicBezTo>
                        <a:cubicBezTo>
                          <a:pt x="52388" y="134112"/>
                          <a:pt x="60960" y="125540"/>
                          <a:pt x="71438" y="125540"/>
                        </a:cubicBezTo>
                        <a:cubicBezTo>
                          <a:pt x="81915" y="125540"/>
                          <a:pt x="90488" y="134112"/>
                          <a:pt x="90488" y="144590"/>
                        </a:cubicBezTo>
                        <a:cubicBezTo>
                          <a:pt x="90488" y="155067"/>
                          <a:pt x="81915" y="163640"/>
                          <a:pt x="71438" y="163640"/>
                        </a:cubicBezTo>
                        <a:close/>
                        <a:moveTo>
                          <a:pt x="128588" y="220790"/>
                        </a:moveTo>
                        <a:cubicBezTo>
                          <a:pt x="118110" y="220790"/>
                          <a:pt x="109538" y="212217"/>
                          <a:pt x="109538" y="201740"/>
                        </a:cubicBezTo>
                        <a:cubicBezTo>
                          <a:pt x="109538" y="191262"/>
                          <a:pt x="118110" y="182690"/>
                          <a:pt x="128588" y="182690"/>
                        </a:cubicBezTo>
                        <a:cubicBezTo>
                          <a:pt x="139065" y="182690"/>
                          <a:pt x="147638" y="191262"/>
                          <a:pt x="147638" y="201740"/>
                        </a:cubicBezTo>
                        <a:cubicBezTo>
                          <a:pt x="147638" y="212217"/>
                          <a:pt x="139065" y="220790"/>
                          <a:pt x="128588" y="220790"/>
                        </a:cubicBezTo>
                        <a:close/>
                        <a:moveTo>
                          <a:pt x="128588" y="163640"/>
                        </a:moveTo>
                        <a:cubicBezTo>
                          <a:pt x="118110" y="163640"/>
                          <a:pt x="109538" y="155067"/>
                          <a:pt x="109538" y="144590"/>
                        </a:cubicBezTo>
                        <a:cubicBezTo>
                          <a:pt x="109538" y="134112"/>
                          <a:pt x="118110" y="125540"/>
                          <a:pt x="128588" y="125540"/>
                        </a:cubicBezTo>
                        <a:cubicBezTo>
                          <a:pt x="139065" y="125540"/>
                          <a:pt x="147638" y="134112"/>
                          <a:pt x="147638" y="144590"/>
                        </a:cubicBezTo>
                        <a:cubicBezTo>
                          <a:pt x="147638" y="155067"/>
                          <a:pt x="139065" y="163640"/>
                          <a:pt x="128588" y="163640"/>
                        </a:cubicBezTo>
                        <a:close/>
                        <a:moveTo>
                          <a:pt x="128588" y="106490"/>
                        </a:moveTo>
                        <a:cubicBezTo>
                          <a:pt x="118110" y="106490"/>
                          <a:pt x="109538" y="97917"/>
                          <a:pt x="109538" y="87440"/>
                        </a:cubicBezTo>
                        <a:cubicBezTo>
                          <a:pt x="109538" y="76962"/>
                          <a:pt x="118110" y="68390"/>
                          <a:pt x="128588" y="68390"/>
                        </a:cubicBezTo>
                        <a:cubicBezTo>
                          <a:pt x="139065" y="68390"/>
                          <a:pt x="147638" y="76962"/>
                          <a:pt x="147638" y="87440"/>
                        </a:cubicBezTo>
                        <a:cubicBezTo>
                          <a:pt x="147638" y="97917"/>
                          <a:pt x="139065" y="106490"/>
                          <a:pt x="128588" y="106490"/>
                        </a:cubicBezTo>
                        <a:close/>
                        <a:moveTo>
                          <a:pt x="185738" y="220790"/>
                        </a:moveTo>
                        <a:cubicBezTo>
                          <a:pt x="175260" y="220790"/>
                          <a:pt x="166688" y="212217"/>
                          <a:pt x="166688" y="201740"/>
                        </a:cubicBezTo>
                        <a:cubicBezTo>
                          <a:pt x="166688" y="191262"/>
                          <a:pt x="175260" y="182690"/>
                          <a:pt x="185738" y="182690"/>
                        </a:cubicBezTo>
                        <a:cubicBezTo>
                          <a:pt x="196215" y="182690"/>
                          <a:pt x="204788" y="191262"/>
                          <a:pt x="204788" y="201740"/>
                        </a:cubicBezTo>
                        <a:cubicBezTo>
                          <a:pt x="204788" y="212217"/>
                          <a:pt x="196215" y="220790"/>
                          <a:pt x="185738" y="220790"/>
                        </a:cubicBezTo>
                        <a:close/>
                        <a:moveTo>
                          <a:pt x="185738" y="163640"/>
                        </a:moveTo>
                        <a:cubicBezTo>
                          <a:pt x="175260" y="163640"/>
                          <a:pt x="166688" y="155067"/>
                          <a:pt x="166688" y="144590"/>
                        </a:cubicBezTo>
                        <a:cubicBezTo>
                          <a:pt x="166688" y="134112"/>
                          <a:pt x="175260" y="125540"/>
                          <a:pt x="185738" y="125540"/>
                        </a:cubicBezTo>
                        <a:cubicBezTo>
                          <a:pt x="196215" y="125540"/>
                          <a:pt x="204788" y="134112"/>
                          <a:pt x="204788" y="144590"/>
                        </a:cubicBezTo>
                        <a:cubicBezTo>
                          <a:pt x="204788" y="155067"/>
                          <a:pt x="196215" y="163640"/>
                          <a:pt x="185738" y="163640"/>
                        </a:cubicBezTo>
                        <a:close/>
                        <a:moveTo>
                          <a:pt x="185738" y="106490"/>
                        </a:moveTo>
                        <a:cubicBezTo>
                          <a:pt x="175260" y="106490"/>
                          <a:pt x="166688" y="97917"/>
                          <a:pt x="166688" y="87440"/>
                        </a:cubicBezTo>
                        <a:cubicBezTo>
                          <a:pt x="166688" y="76962"/>
                          <a:pt x="175260" y="68390"/>
                          <a:pt x="185738" y="68390"/>
                        </a:cubicBezTo>
                        <a:cubicBezTo>
                          <a:pt x="196215" y="68390"/>
                          <a:pt x="204788" y="76962"/>
                          <a:pt x="204788" y="87440"/>
                        </a:cubicBezTo>
                        <a:cubicBezTo>
                          <a:pt x="204788" y="97917"/>
                          <a:pt x="196215" y="106490"/>
                          <a:pt x="185738" y="106490"/>
                        </a:cubicBezTo>
                        <a:close/>
                        <a:moveTo>
                          <a:pt x="242888" y="163640"/>
                        </a:moveTo>
                        <a:cubicBezTo>
                          <a:pt x="232410" y="163640"/>
                          <a:pt x="223838" y="155067"/>
                          <a:pt x="223838" y="144590"/>
                        </a:cubicBezTo>
                        <a:cubicBezTo>
                          <a:pt x="223838" y="134112"/>
                          <a:pt x="232410" y="125540"/>
                          <a:pt x="242888" y="125540"/>
                        </a:cubicBezTo>
                        <a:cubicBezTo>
                          <a:pt x="253365" y="125540"/>
                          <a:pt x="261938" y="134112"/>
                          <a:pt x="261938" y="144590"/>
                        </a:cubicBezTo>
                        <a:cubicBezTo>
                          <a:pt x="261938" y="155067"/>
                          <a:pt x="253365" y="163640"/>
                          <a:pt x="242888" y="163640"/>
                        </a:cubicBezTo>
                        <a:close/>
                        <a:moveTo>
                          <a:pt x="242888" y="106490"/>
                        </a:moveTo>
                        <a:cubicBezTo>
                          <a:pt x="232410" y="106490"/>
                          <a:pt x="223838" y="97917"/>
                          <a:pt x="223838" y="87440"/>
                        </a:cubicBezTo>
                        <a:cubicBezTo>
                          <a:pt x="223838" y="76962"/>
                          <a:pt x="232410" y="68390"/>
                          <a:pt x="242888" y="68390"/>
                        </a:cubicBezTo>
                        <a:cubicBezTo>
                          <a:pt x="253365" y="68390"/>
                          <a:pt x="261938" y="76962"/>
                          <a:pt x="261938" y="87440"/>
                        </a:cubicBezTo>
                        <a:cubicBezTo>
                          <a:pt x="261938" y="97917"/>
                          <a:pt x="253365" y="106490"/>
                          <a:pt x="242888" y="106490"/>
                        </a:cubicBez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</p:grpSp>
        <p:grpSp>
          <p:nvGrpSpPr>
            <p:cNvPr id="7" name="그래픽 4">
              <a:extLst>
                <a:ext uri="{FF2B5EF4-FFF2-40B4-BE49-F238E27FC236}">
                  <a16:creationId xmlns:a16="http://schemas.microsoft.com/office/drawing/2014/main" id="{964E6026-C207-C72D-F887-1F3690D12C57}"/>
                </a:ext>
              </a:extLst>
            </p:cNvPr>
            <p:cNvGrpSpPr/>
            <p:nvPr/>
          </p:nvGrpSpPr>
          <p:grpSpPr>
            <a:xfrm>
              <a:off x="6120213" y="4738688"/>
              <a:ext cx="2358826" cy="197593"/>
              <a:chOff x="4552899" y="3069430"/>
              <a:chExt cx="1780653" cy="149161"/>
            </a:xfrm>
            <a:solidFill>
              <a:srgbClr val="56935E"/>
            </a:solidFill>
          </p:grpSpPr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D29D7046-E11A-9B06-8B49-B6793BD544CD}"/>
                  </a:ext>
                </a:extLst>
              </p:cNvPr>
              <p:cNvSpPr/>
              <p:nvPr/>
            </p:nvSpPr>
            <p:spPr>
              <a:xfrm>
                <a:off x="4552899" y="3072732"/>
                <a:ext cx="78757" cy="107474"/>
              </a:xfrm>
              <a:custGeom>
                <a:avLst/>
                <a:gdLst>
                  <a:gd name="connsiteX0" fmla="*/ 70726 w 78757"/>
                  <a:gd name="connsiteY0" fmla="*/ 17082 h 107474"/>
                  <a:gd name="connsiteX1" fmla="*/ 65963 w 78757"/>
                  <a:gd name="connsiteY1" fmla="*/ 19177 h 107474"/>
                  <a:gd name="connsiteX2" fmla="*/ 60439 w 78757"/>
                  <a:gd name="connsiteY2" fmla="*/ 17653 h 107474"/>
                  <a:gd name="connsiteX3" fmla="*/ 54057 w 78757"/>
                  <a:gd name="connsiteY3" fmla="*/ 14891 h 107474"/>
                  <a:gd name="connsiteX4" fmla="*/ 47008 w 78757"/>
                  <a:gd name="connsiteY4" fmla="*/ 13843 h 107474"/>
                  <a:gd name="connsiteX5" fmla="*/ 35864 w 78757"/>
                  <a:gd name="connsiteY5" fmla="*/ 16415 h 107474"/>
                  <a:gd name="connsiteX6" fmla="*/ 26244 w 78757"/>
                  <a:gd name="connsiteY6" fmla="*/ 24511 h 107474"/>
                  <a:gd name="connsiteX7" fmla="*/ 19005 w 78757"/>
                  <a:gd name="connsiteY7" fmla="*/ 37275 h 107474"/>
                  <a:gd name="connsiteX8" fmla="*/ 15100 w 78757"/>
                  <a:gd name="connsiteY8" fmla="*/ 53848 h 107474"/>
                  <a:gd name="connsiteX9" fmla="*/ 15481 w 78757"/>
                  <a:gd name="connsiteY9" fmla="*/ 72232 h 107474"/>
                  <a:gd name="connsiteX10" fmla="*/ 20910 w 78757"/>
                  <a:gd name="connsiteY10" fmla="*/ 84519 h 107474"/>
                  <a:gd name="connsiteX11" fmla="*/ 29768 w 78757"/>
                  <a:gd name="connsiteY11" fmla="*/ 91377 h 107474"/>
                  <a:gd name="connsiteX12" fmla="*/ 40531 w 78757"/>
                  <a:gd name="connsiteY12" fmla="*/ 93377 h 107474"/>
                  <a:gd name="connsiteX13" fmla="*/ 55486 w 78757"/>
                  <a:gd name="connsiteY13" fmla="*/ 90424 h 107474"/>
                  <a:gd name="connsiteX14" fmla="*/ 65773 w 78757"/>
                  <a:gd name="connsiteY14" fmla="*/ 82519 h 107474"/>
                  <a:gd name="connsiteX15" fmla="*/ 70535 w 78757"/>
                  <a:gd name="connsiteY15" fmla="*/ 78804 h 107474"/>
                  <a:gd name="connsiteX16" fmla="*/ 75393 w 78757"/>
                  <a:gd name="connsiteY16" fmla="*/ 79756 h 107474"/>
                  <a:gd name="connsiteX17" fmla="*/ 78441 w 78757"/>
                  <a:gd name="connsiteY17" fmla="*/ 83947 h 107474"/>
                  <a:gd name="connsiteX18" fmla="*/ 77774 w 78757"/>
                  <a:gd name="connsiteY18" fmla="*/ 90043 h 107474"/>
                  <a:gd name="connsiteX19" fmla="*/ 70916 w 78757"/>
                  <a:gd name="connsiteY19" fmla="*/ 98140 h 107474"/>
                  <a:gd name="connsiteX20" fmla="*/ 61677 w 78757"/>
                  <a:gd name="connsiteY20" fmla="*/ 103569 h 107474"/>
                  <a:gd name="connsiteX21" fmla="*/ 51485 w 78757"/>
                  <a:gd name="connsiteY21" fmla="*/ 106522 h 107474"/>
                  <a:gd name="connsiteX22" fmla="*/ 41579 w 78757"/>
                  <a:gd name="connsiteY22" fmla="*/ 107474 h 107474"/>
                  <a:gd name="connsiteX23" fmla="*/ 9099 w 78757"/>
                  <a:gd name="connsiteY23" fmla="*/ 93853 h 107474"/>
                  <a:gd name="connsiteX24" fmla="*/ 431 w 78757"/>
                  <a:gd name="connsiteY24" fmla="*/ 54706 h 107474"/>
                  <a:gd name="connsiteX25" fmla="*/ 4718 w 78757"/>
                  <a:gd name="connsiteY25" fmla="*/ 34322 h 107474"/>
                  <a:gd name="connsiteX26" fmla="*/ 13481 w 78757"/>
                  <a:gd name="connsiteY26" fmla="*/ 16987 h 107474"/>
                  <a:gd name="connsiteX27" fmla="*/ 26530 w 78757"/>
                  <a:gd name="connsiteY27" fmla="*/ 4890 h 107474"/>
                  <a:gd name="connsiteX28" fmla="*/ 43484 w 78757"/>
                  <a:gd name="connsiteY28" fmla="*/ 32 h 107474"/>
                  <a:gd name="connsiteX29" fmla="*/ 54152 w 78757"/>
                  <a:gd name="connsiteY29" fmla="*/ 604 h 107474"/>
                  <a:gd name="connsiteX30" fmla="*/ 61582 w 78757"/>
                  <a:gd name="connsiteY30" fmla="*/ 2413 h 107474"/>
                  <a:gd name="connsiteX31" fmla="*/ 66249 w 78757"/>
                  <a:gd name="connsiteY31" fmla="*/ 4509 h 107474"/>
                  <a:gd name="connsiteX32" fmla="*/ 68344 w 78757"/>
                  <a:gd name="connsiteY32" fmla="*/ 5842 h 107474"/>
                  <a:gd name="connsiteX33" fmla="*/ 70535 w 78757"/>
                  <a:gd name="connsiteY33" fmla="*/ 8033 h 107474"/>
                  <a:gd name="connsiteX34" fmla="*/ 72250 w 78757"/>
                  <a:gd name="connsiteY34" fmla="*/ 10510 h 107474"/>
                  <a:gd name="connsiteX35" fmla="*/ 72631 w 78757"/>
                  <a:gd name="connsiteY35" fmla="*/ 13558 h 107474"/>
                  <a:gd name="connsiteX36" fmla="*/ 70821 w 78757"/>
                  <a:gd name="connsiteY36" fmla="*/ 17272 h 107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78757" h="107474">
                    <a:moveTo>
                      <a:pt x="70726" y="17082"/>
                    </a:moveTo>
                    <a:cubicBezTo>
                      <a:pt x="69583" y="18606"/>
                      <a:pt x="67964" y="19273"/>
                      <a:pt x="65963" y="19177"/>
                    </a:cubicBezTo>
                    <a:cubicBezTo>
                      <a:pt x="63963" y="19082"/>
                      <a:pt x="62058" y="18511"/>
                      <a:pt x="60439" y="17653"/>
                    </a:cubicBezTo>
                    <a:cubicBezTo>
                      <a:pt x="58534" y="16415"/>
                      <a:pt x="56343" y="15463"/>
                      <a:pt x="54057" y="14891"/>
                    </a:cubicBezTo>
                    <a:cubicBezTo>
                      <a:pt x="51771" y="14320"/>
                      <a:pt x="49390" y="13939"/>
                      <a:pt x="47008" y="13843"/>
                    </a:cubicBezTo>
                    <a:cubicBezTo>
                      <a:pt x="43103" y="13748"/>
                      <a:pt x="39389" y="14605"/>
                      <a:pt x="35864" y="16415"/>
                    </a:cubicBezTo>
                    <a:cubicBezTo>
                      <a:pt x="32340" y="18225"/>
                      <a:pt x="29102" y="20892"/>
                      <a:pt x="26244" y="24511"/>
                    </a:cubicBezTo>
                    <a:cubicBezTo>
                      <a:pt x="23386" y="28036"/>
                      <a:pt x="21005" y="32322"/>
                      <a:pt x="19005" y="37275"/>
                    </a:cubicBezTo>
                    <a:cubicBezTo>
                      <a:pt x="17100" y="42228"/>
                      <a:pt x="15766" y="47752"/>
                      <a:pt x="15100" y="53848"/>
                    </a:cubicBezTo>
                    <a:cubicBezTo>
                      <a:pt x="14147" y="61087"/>
                      <a:pt x="14338" y="67183"/>
                      <a:pt x="15481" y="72232"/>
                    </a:cubicBezTo>
                    <a:cubicBezTo>
                      <a:pt x="16624" y="77280"/>
                      <a:pt x="18433" y="81376"/>
                      <a:pt x="20910" y="84519"/>
                    </a:cubicBezTo>
                    <a:cubicBezTo>
                      <a:pt x="23386" y="87662"/>
                      <a:pt x="26339" y="89948"/>
                      <a:pt x="29768" y="91377"/>
                    </a:cubicBezTo>
                    <a:cubicBezTo>
                      <a:pt x="33197" y="92806"/>
                      <a:pt x="36817" y="93472"/>
                      <a:pt x="40531" y="93377"/>
                    </a:cubicBezTo>
                    <a:cubicBezTo>
                      <a:pt x="45865" y="93282"/>
                      <a:pt x="50914" y="92329"/>
                      <a:pt x="55486" y="90424"/>
                    </a:cubicBezTo>
                    <a:cubicBezTo>
                      <a:pt x="60058" y="88615"/>
                      <a:pt x="63487" y="85948"/>
                      <a:pt x="65773" y="82519"/>
                    </a:cubicBezTo>
                    <a:cubicBezTo>
                      <a:pt x="67106" y="80328"/>
                      <a:pt x="68726" y="79090"/>
                      <a:pt x="70535" y="78804"/>
                    </a:cubicBezTo>
                    <a:cubicBezTo>
                      <a:pt x="72345" y="78518"/>
                      <a:pt x="73964" y="78804"/>
                      <a:pt x="75393" y="79756"/>
                    </a:cubicBezTo>
                    <a:cubicBezTo>
                      <a:pt x="76822" y="80709"/>
                      <a:pt x="77774" y="82042"/>
                      <a:pt x="78441" y="83947"/>
                    </a:cubicBezTo>
                    <a:cubicBezTo>
                      <a:pt x="79012" y="85852"/>
                      <a:pt x="78822" y="87853"/>
                      <a:pt x="77774" y="90043"/>
                    </a:cubicBezTo>
                    <a:cubicBezTo>
                      <a:pt x="76060" y="93282"/>
                      <a:pt x="73774" y="95949"/>
                      <a:pt x="70916" y="98140"/>
                    </a:cubicBezTo>
                    <a:cubicBezTo>
                      <a:pt x="68059" y="100330"/>
                      <a:pt x="65011" y="102140"/>
                      <a:pt x="61677" y="103569"/>
                    </a:cubicBezTo>
                    <a:cubicBezTo>
                      <a:pt x="58343" y="104902"/>
                      <a:pt x="54914" y="105950"/>
                      <a:pt x="51485" y="106522"/>
                    </a:cubicBezTo>
                    <a:cubicBezTo>
                      <a:pt x="47961" y="107188"/>
                      <a:pt x="44723" y="107474"/>
                      <a:pt x="41579" y="107474"/>
                    </a:cubicBezTo>
                    <a:cubicBezTo>
                      <a:pt x="27292" y="107474"/>
                      <a:pt x="16433" y="102902"/>
                      <a:pt x="9099" y="93853"/>
                    </a:cubicBezTo>
                    <a:cubicBezTo>
                      <a:pt x="1765" y="84805"/>
                      <a:pt x="-1188" y="71755"/>
                      <a:pt x="431" y="54706"/>
                    </a:cubicBezTo>
                    <a:cubicBezTo>
                      <a:pt x="1098" y="47657"/>
                      <a:pt x="2527" y="40799"/>
                      <a:pt x="4718" y="34322"/>
                    </a:cubicBezTo>
                    <a:cubicBezTo>
                      <a:pt x="6908" y="27845"/>
                      <a:pt x="9766" y="22035"/>
                      <a:pt x="13481" y="16987"/>
                    </a:cubicBezTo>
                    <a:cubicBezTo>
                      <a:pt x="17100" y="11938"/>
                      <a:pt x="21481" y="7938"/>
                      <a:pt x="26530" y="4890"/>
                    </a:cubicBezTo>
                    <a:cubicBezTo>
                      <a:pt x="31578" y="1842"/>
                      <a:pt x="37198" y="223"/>
                      <a:pt x="43484" y="32"/>
                    </a:cubicBezTo>
                    <a:cubicBezTo>
                      <a:pt x="47580" y="-63"/>
                      <a:pt x="51104" y="32"/>
                      <a:pt x="54152" y="604"/>
                    </a:cubicBezTo>
                    <a:cubicBezTo>
                      <a:pt x="57105" y="1080"/>
                      <a:pt x="59581" y="1747"/>
                      <a:pt x="61582" y="2413"/>
                    </a:cubicBezTo>
                    <a:cubicBezTo>
                      <a:pt x="63582" y="3080"/>
                      <a:pt x="65106" y="3747"/>
                      <a:pt x="66249" y="4509"/>
                    </a:cubicBezTo>
                    <a:cubicBezTo>
                      <a:pt x="67297" y="5176"/>
                      <a:pt x="68059" y="5652"/>
                      <a:pt x="68344" y="5842"/>
                    </a:cubicBezTo>
                    <a:cubicBezTo>
                      <a:pt x="69011" y="6509"/>
                      <a:pt x="69773" y="7271"/>
                      <a:pt x="70535" y="8033"/>
                    </a:cubicBezTo>
                    <a:cubicBezTo>
                      <a:pt x="71297" y="8795"/>
                      <a:pt x="71869" y="9652"/>
                      <a:pt x="72250" y="10510"/>
                    </a:cubicBezTo>
                    <a:cubicBezTo>
                      <a:pt x="72631" y="11462"/>
                      <a:pt x="72726" y="12415"/>
                      <a:pt x="72631" y="13558"/>
                    </a:cubicBezTo>
                    <a:cubicBezTo>
                      <a:pt x="72440" y="14605"/>
                      <a:pt x="71869" y="15844"/>
                      <a:pt x="70821" y="17272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FAEE87FC-B22E-9814-EC23-B040BF89482A}"/>
                  </a:ext>
                </a:extLst>
              </p:cNvPr>
              <p:cNvSpPr/>
              <p:nvPr/>
            </p:nvSpPr>
            <p:spPr>
              <a:xfrm>
                <a:off x="4642580" y="3099041"/>
                <a:ext cx="47529" cy="84765"/>
              </a:xfrm>
              <a:custGeom>
                <a:avLst/>
                <a:gdLst>
                  <a:gd name="connsiteX0" fmla="*/ 35909 w 47529"/>
                  <a:gd name="connsiteY0" fmla="*/ 12 h 84765"/>
                  <a:gd name="connsiteX1" fmla="*/ 41434 w 47529"/>
                  <a:gd name="connsiteY1" fmla="*/ 1631 h 84765"/>
                  <a:gd name="connsiteX2" fmla="*/ 43720 w 47529"/>
                  <a:gd name="connsiteY2" fmla="*/ 5822 h 84765"/>
                  <a:gd name="connsiteX3" fmla="*/ 43053 w 47529"/>
                  <a:gd name="connsiteY3" fmla="*/ 9632 h 84765"/>
                  <a:gd name="connsiteX4" fmla="*/ 46672 w 47529"/>
                  <a:gd name="connsiteY4" fmla="*/ 24110 h 84765"/>
                  <a:gd name="connsiteX5" fmla="*/ 47530 w 47529"/>
                  <a:gd name="connsiteY5" fmla="*/ 40684 h 84765"/>
                  <a:gd name="connsiteX6" fmla="*/ 46292 w 47529"/>
                  <a:gd name="connsiteY6" fmla="*/ 53161 h 84765"/>
                  <a:gd name="connsiteX7" fmla="*/ 42291 w 47529"/>
                  <a:gd name="connsiteY7" fmla="*/ 67354 h 84765"/>
                  <a:gd name="connsiteX8" fmla="*/ 35052 w 47529"/>
                  <a:gd name="connsiteY8" fmla="*/ 79165 h 84765"/>
                  <a:gd name="connsiteX9" fmla="*/ 24289 w 47529"/>
                  <a:gd name="connsiteY9" fmla="*/ 84689 h 84765"/>
                  <a:gd name="connsiteX10" fmla="*/ 13144 w 47529"/>
                  <a:gd name="connsiteY10" fmla="*/ 81641 h 84765"/>
                  <a:gd name="connsiteX11" fmla="*/ 5525 w 47529"/>
                  <a:gd name="connsiteY11" fmla="*/ 72497 h 84765"/>
                  <a:gd name="connsiteX12" fmla="*/ 1238 w 47529"/>
                  <a:gd name="connsiteY12" fmla="*/ 60019 h 84765"/>
                  <a:gd name="connsiteX13" fmla="*/ 0 w 47529"/>
                  <a:gd name="connsiteY13" fmla="*/ 47161 h 84765"/>
                  <a:gd name="connsiteX14" fmla="*/ 1238 w 47529"/>
                  <a:gd name="connsiteY14" fmla="*/ 35064 h 84765"/>
                  <a:gd name="connsiteX15" fmla="*/ 4858 w 47529"/>
                  <a:gd name="connsiteY15" fmla="*/ 22967 h 84765"/>
                  <a:gd name="connsiteX16" fmla="*/ 11049 w 47529"/>
                  <a:gd name="connsiteY16" fmla="*/ 12299 h 84765"/>
                  <a:gd name="connsiteX17" fmla="*/ 20098 w 47529"/>
                  <a:gd name="connsiteY17" fmla="*/ 4298 h 84765"/>
                  <a:gd name="connsiteX18" fmla="*/ 27527 w 47529"/>
                  <a:gd name="connsiteY18" fmla="*/ 1345 h 84765"/>
                  <a:gd name="connsiteX19" fmla="*/ 36004 w 47529"/>
                  <a:gd name="connsiteY19" fmla="*/ 12 h 84765"/>
                  <a:gd name="connsiteX20" fmla="*/ 33814 w 47529"/>
                  <a:gd name="connsiteY20" fmla="*/ 40303 h 84765"/>
                  <a:gd name="connsiteX21" fmla="*/ 33433 w 47529"/>
                  <a:gd name="connsiteY21" fmla="*/ 26206 h 84765"/>
                  <a:gd name="connsiteX22" fmla="*/ 30671 w 47529"/>
                  <a:gd name="connsiteY22" fmla="*/ 14871 h 84765"/>
                  <a:gd name="connsiteX23" fmla="*/ 26860 w 47529"/>
                  <a:gd name="connsiteY23" fmla="*/ 16395 h 84765"/>
                  <a:gd name="connsiteX24" fmla="*/ 21241 w 47529"/>
                  <a:gd name="connsiteY24" fmla="*/ 21538 h 84765"/>
                  <a:gd name="connsiteX25" fmla="*/ 16859 w 47529"/>
                  <a:gd name="connsiteY25" fmla="*/ 29635 h 84765"/>
                  <a:gd name="connsiteX26" fmla="*/ 14192 w 47529"/>
                  <a:gd name="connsiteY26" fmla="*/ 39350 h 84765"/>
                  <a:gd name="connsiteX27" fmla="*/ 13335 w 47529"/>
                  <a:gd name="connsiteY27" fmla="*/ 49161 h 84765"/>
                  <a:gd name="connsiteX28" fmla="*/ 13525 w 47529"/>
                  <a:gd name="connsiteY28" fmla="*/ 54685 h 84765"/>
                  <a:gd name="connsiteX29" fmla="*/ 14573 w 47529"/>
                  <a:gd name="connsiteY29" fmla="*/ 61543 h 84765"/>
                  <a:gd name="connsiteX30" fmla="*/ 17335 w 47529"/>
                  <a:gd name="connsiteY30" fmla="*/ 67354 h 84765"/>
                  <a:gd name="connsiteX31" fmla="*/ 22669 w 47529"/>
                  <a:gd name="connsiteY31" fmla="*/ 69830 h 84765"/>
                  <a:gd name="connsiteX32" fmla="*/ 28099 w 47529"/>
                  <a:gd name="connsiteY32" fmla="*/ 66306 h 84765"/>
                  <a:gd name="connsiteX33" fmla="*/ 31528 w 47529"/>
                  <a:gd name="connsiteY33" fmla="*/ 58305 h 84765"/>
                  <a:gd name="connsiteX34" fmla="*/ 33338 w 47529"/>
                  <a:gd name="connsiteY34" fmla="*/ 48685 h 84765"/>
                  <a:gd name="connsiteX35" fmla="*/ 33814 w 47529"/>
                  <a:gd name="connsiteY35" fmla="*/ 40112 h 84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7529" h="84765">
                    <a:moveTo>
                      <a:pt x="35909" y="12"/>
                    </a:moveTo>
                    <a:cubicBezTo>
                      <a:pt x="38290" y="-83"/>
                      <a:pt x="40196" y="393"/>
                      <a:pt x="41434" y="1631"/>
                    </a:cubicBezTo>
                    <a:cubicBezTo>
                      <a:pt x="42767" y="2869"/>
                      <a:pt x="43529" y="4203"/>
                      <a:pt x="43720" y="5822"/>
                    </a:cubicBezTo>
                    <a:cubicBezTo>
                      <a:pt x="43815" y="6965"/>
                      <a:pt x="43625" y="8203"/>
                      <a:pt x="43053" y="9632"/>
                    </a:cubicBezTo>
                    <a:cubicBezTo>
                      <a:pt x="44863" y="14014"/>
                      <a:pt x="46101" y="18776"/>
                      <a:pt x="46672" y="24110"/>
                    </a:cubicBezTo>
                    <a:cubicBezTo>
                      <a:pt x="47244" y="29444"/>
                      <a:pt x="47530" y="34969"/>
                      <a:pt x="47530" y="40684"/>
                    </a:cubicBezTo>
                    <a:cubicBezTo>
                      <a:pt x="47530" y="44113"/>
                      <a:pt x="47149" y="48304"/>
                      <a:pt x="46292" y="53161"/>
                    </a:cubicBezTo>
                    <a:cubicBezTo>
                      <a:pt x="45434" y="58114"/>
                      <a:pt x="44101" y="62782"/>
                      <a:pt x="42291" y="67354"/>
                    </a:cubicBezTo>
                    <a:cubicBezTo>
                      <a:pt x="40481" y="71830"/>
                      <a:pt x="38100" y="75831"/>
                      <a:pt x="35052" y="79165"/>
                    </a:cubicBezTo>
                    <a:cubicBezTo>
                      <a:pt x="32099" y="82498"/>
                      <a:pt x="28480" y="84403"/>
                      <a:pt x="24289" y="84689"/>
                    </a:cubicBezTo>
                    <a:cubicBezTo>
                      <a:pt x="19907" y="85070"/>
                      <a:pt x="16192" y="84022"/>
                      <a:pt x="13144" y="81641"/>
                    </a:cubicBezTo>
                    <a:cubicBezTo>
                      <a:pt x="10096" y="79260"/>
                      <a:pt x="7525" y="76212"/>
                      <a:pt x="5525" y="72497"/>
                    </a:cubicBezTo>
                    <a:cubicBezTo>
                      <a:pt x="3524" y="68687"/>
                      <a:pt x="2096" y="64591"/>
                      <a:pt x="1238" y="60019"/>
                    </a:cubicBezTo>
                    <a:cubicBezTo>
                      <a:pt x="381" y="55447"/>
                      <a:pt x="0" y="51161"/>
                      <a:pt x="0" y="47161"/>
                    </a:cubicBezTo>
                    <a:cubicBezTo>
                      <a:pt x="95" y="43255"/>
                      <a:pt x="571" y="39255"/>
                      <a:pt x="1238" y="35064"/>
                    </a:cubicBezTo>
                    <a:cubicBezTo>
                      <a:pt x="2000" y="30873"/>
                      <a:pt x="3143" y="26872"/>
                      <a:pt x="4858" y="22967"/>
                    </a:cubicBezTo>
                    <a:cubicBezTo>
                      <a:pt x="6477" y="19062"/>
                      <a:pt x="8572" y="15538"/>
                      <a:pt x="11049" y="12299"/>
                    </a:cubicBezTo>
                    <a:cubicBezTo>
                      <a:pt x="13525" y="9061"/>
                      <a:pt x="16478" y="6394"/>
                      <a:pt x="20098" y="4298"/>
                    </a:cubicBezTo>
                    <a:cubicBezTo>
                      <a:pt x="22479" y="2965"/>
                      <a:pt x="24955" y="1917"/>
                      <a:pt x="27527" y="1345"/>
                    </a:cubicBezTo>
                    <a:cubicBezTo>
                      <a:pt x="30099" y="774"/>
                      <a:pt x="32956" y="298"/>
                      <a:pt x="36004" y="12"/>
                    </a:cubicBezTo>
                    <a:close/>
                    <a:moveTo>
                      <a:pt x="33814" y="40303"/>
                    </a:moveTo>
                    <a:cubicBezTo>
                      <a:pt x="33909" y="35350"/>
                      <a:pt x="33814" y="30682"/>
                      <a:pt x="33433" y="26206"/>
                    </a:cubicBezTo>
                    <a:cubicBezTo>
                      <a:pt x="33052" y="21729"/>
                      <a:pt x="32194" y="18014"/>
                      <a:pt x="30671" y="14871"/>
                    </a:cubicBezTo>
                    <a:cubicBezTo>
                      <a:pt x="29432" y="15252"/>
                      <a:pt x="28194" y="15728"/>
                      <a:pt x="26860" y="16395"/>
                    </a:cubicBezTo>
                    <a:cubicBezTo>
                      <a:pt x="24765" y="17443"/>
                      <a:pt x="22955" y="19157"/>
                      <a:pt x="21241" y="21538"/>
                    </a:cubicBezTo>
                    <a:cubicBezTo>
                      <a:pt x="19526" y="23920"/>
                      <a:pt x="18097" y="26682"/>
                      <a:pt x="16859" y="29635"/>
                    </a:cubicBezTo>
                    <a:cubicBezTo>
                      <a:pt x="15621" y="32683"/>
                      <a:pt x="14764" y="35921"/>
                      <a:pt x="14192" y="39350"/>
                    </a:cubicBezTo>
                    <a:cubicBezTo>
                      <a:pt x="13621" y="42779"/>
                      <a:pt x="13335" y="46018"/>
                      <a:pt x="13335" y="49161"/>
                    </a:cubicBezTo>
                    <a:cubicBezTo>
                      <a:pt x="13335" y="50494"/>
                      <a:pt x="13335" y="52399"/>
                      <a:pt x="13525" y="54685"/>
                    </a:cubicBezTo>
                    <a:cubicBezTo>
                      <a:pt x="13621" y="57067"/>
                      <a:pt x="14002" y="59353"/>
                      <a:pt x="14573" y="61543"/>
                    </a:cubicBezTo>
                    <a:cubicBezTo>
                      <a:pt x="15145" y="63734"/>
                      <a:pt x="16097" y="65734"/>
                      <a:pt x="17335" y="67354"/>
                    </a:cubicBezTo>
                    <a:cubicBezTo>
                      <a:pt x="18574" y="68973"/>
                      <a:pt x="20383" y="69830"/>
                      <a:pt x="22669" y="69830"/>
                    </a:cubicBezTo>
                    <a:cubicBezTo>
                      <a:pt x="24860" y="69735"/>
                      <a:pt x="26670" y="68592"/>
                      <a:pt x="28099" y="66306"/>
                    </a:cubicBezTo>
                    <a:cubicBezTo>
                      <a:pt x="29527" y="64115"/>
                      <a:pt x="30671" y="61448"/>
                      <a:pt x="31528" y="58305"/>
                    </a:cubicBezTo>
                    <a:cubicBezTo>
                      <a:pt x="32385" y="55257"/>
                      <a:pt x="32956" y="52018"/>
                      <a:pt x="33338" y="48685"/>
                    </a:cubicBezTo>
                    <a:cubicBezTo>
                      <a:pt x="33718" y="45351"/>
                      <a:pt x="33814" y="42493"/>
                      <a:pt x="33814" y="40112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E8C99571-0318-528F-24F2-C3178425116D}"/>
                  </a:ext>
                </a:extLst>
              </p:cNvPr>
              <p:cNvSpPr/>
              <p:nvPr/>
            </p:nvSpPr>
            <p:spPr>
              <a:xfrm>
                <a:off x="4712588" y="3097339"/>
                <a:ext cx="69818" cy="84162"/>
              </a:xfrm>
              <a:custGeom>
                <a:avLst/>
                <a:gdLst>
                  <a:gd name="connsiteX0" fmla="*/ 69342 w 69818"/>
                  <a:gd name="connsiteY0" fmla="*/ 78772 h 84162"/>
                  <a:gd name="connsiteX1" fmla="*/ 66770 w 69818"/>
                  <a:gd name="connsiteY1" fmla="*/ 83153 h 84162"/>
                  <a:gd name="connsiteX2" fmla="*/ 62008 w 69818"/>
                  <a:gd name="connsiteY2" fmla="*/ 84106 h 84162"/>
                  <a:gd name="connsiteX3" fmla="*/ 57245 w 69818"/>
                  <a:gd name="connsiteY3" fmla="*/ 81915 h 84162"/>
                  <a:gd name="connsiteX4" fmla="*/ 55340 w 69818"/>
                  <a:gd name="connsiteY4" fmla="*/ 77057 h 84162"/>
                  <a:gd name="connsiteX5" fmla="*/ 55721 w 69818"/>
                  <a:gd name="connsiteY5" fmla="*/ 57817 h 84162"/>
                  <a:gd name="connsiteX6" fmla="*/ 55245 w 69818"/>
                  <a:gd name="connsiteY6" fmla="*/ 38100 h 84162"/>
                  <a:gd name="connsiteX7" fmla="*/ 54959 w 69818"/>
                  <a:gd name="connsiteY7" fmla="*/ 33528 h 84162"/>
                  <a:gd name="connsiteX8" fmla="*/ 54293 w 69818"/>
                  <a:gd name="connsiteY8" fmla="*/ 26575 h 84162"/>
                  <a:gd name="connsiteX9" fmla="*/ 52388 w 69818"/>
                  <a:gd name="connsiteY9" fmla="*/ 20193 h 84162"/>
                  <a:gd name="connsiteX10" fmla="*/ 48863 w 69818"/>
                  <a:gd name="connsiteY10" fmla="*/ 17431 h 84162"/>
                  <a:gd name="connsiteX11" fmla="*/ 43244 w 69818"/>
                  <a:gd name="connsiteY11" fmla="*/ 19336 h 84162"/>
                  <a:gd name="connsiteX12" fmla="*/ 36004 w 69818"/>
                  <a:gd name="connsiteY12" fmla="*/ 24765 h 84162"/>
                  <a:gd name="connsiteX13" fmla="*/ 28385 w 69818"/>
                  <a:gd name="connsiteY13" fmla="*/ 32575 h 84162"/>
                  <a:gd name="connsiteX14" fmla="*/ 21431 w 69818"/>
                  <a:gd name="connsiteY14" fmla="*/ 41624 h 84162"/>
                  <a:gd name="connsiteX15" fmla="*/ 16478 w 69818"/>
                  <a:gd name="connsiteY15" fmla="*/ 50864 h 84162"/>
                  <a:gd name="connsiteX16" fmla="*/ 14573 w 69818"/>
                  <a:gd name="connsiteY16" fmla="*/ 59055 h 84162"/>
                  <a:gd name="connsiteX17" fmla="*/ 14288 w 69818"/>
                  <a:gd name="connsiteY17" fmla="*/ 62770 h 84162"/>
                  <a:gd name="connsiteX18" fmla="*/ 14288 w 69818"/>
                  <a:gd name="connsiteY18" fmla="*/ 68771 h 84162"/>
                  <a:gd name="connsiteX19" fmla="*/ 14288 w 69818"/>
                  <a:gd name="connsiteY19" fmla="*/ 74676 h 84162"/>
                  <a:gd name="connsiteX20" fmla="*/ 14288 w 69818"/>
                  <a:gd name="connsiteY20" fmla="*/ 78486 h 84162"/>
                  <a:gd name="connsiteX21" fmla="*/ 12002 w 69818"/>
                  <a:gd name="connsiteY21" fmla="*/ 82772 h 84162"/>
                  <a:gd name="connsiteX22" fmla="*/ 7620 w 69818"/>
                  <a:gd name="connsiteY22" fmla="*/ 84011 h 84162"/>
                  <a:gd name="connsiteX23" fmla="*/ 953 w 69818"/>
                  <a:gd name="connsiteY23" fmla="*/ 75057 h 84162"/>
                  <a:gd name="connsiteX24" fmla="*/ 381 w 69818"/>
                  <a:gd name="connsiteY24" fmla="*/ 43434 h 84162"/>
                  <a:gd name="connsiteX25" fmla="*/ 0 w 69818"/>
                  <a:gd name="connsiteY25" fmla="*/ 8763 h 84162"/>
                  <a:gd name="connsiteX26" fmla="*/ 1524 w 69818"/>
                  <a:gd name="connsiteY26" fmla="*/ 2476 h 84162"/>
                  <a:gd name="connsiteX27" fmla="*/ 7525 w 69818"/>
                  <a:gd name="connsiteY27" fmla="*/ 0 h 84162"/>
                  <a:gd name="connsiteX28" fmla="*/ 12192 w 69818"/>
                  <a:gd name="connsiteY28" fmla="*/ 1524 h 84162"/>
                  <a:gd name="connsiteX29" fmla="*/ 14383 w 69818"/>
                  <a:gd name="connsiteY29" fmla="*/ 6668 h 84162"/>
                  <a:gd name="connsiteX30" fmla="*/ 14573 w 69818"/>
                  <a:gd name="connsiteY30" fmla="*/ 30671 h 84162"/>
                  <a:gd name="connsiteX31" fmla="*/ 19717 w 69818"/>
                  <a:gd name="connsiteY31" fmla="*/ 22479 h 84162"/>
                  <a:gd name="connsiteX32" fmla="*/ 28480 w 69818"/>
                  <a:gd name="connsiteY32" fmla="*/ 13335 h 84162"/>
                  <a:gd name="connsiteX33" fmla="*/ 39053 w 69818"/>
                  <a:gd name="connsiteY33" fmla="*/ 5905 h 84162"/>
                  <a:gd name="connsiteX34" fmla="*/ 49721 w 69818"/>
                  <a:gd name="connsiteY34" fmla="*/ 2857 h 84162"/>
                  <a:gd name="connsiteX35" fmla="*/ 62198 w 69818"/>
                  <a:gd name="connsiteY35" fmla="*/ 8668 h 84162"/>
                  <a:gd name="connsiteX36" fmla="*/ 68199 w 69818"/>
                  <a:gd name="connsiteY36" fmla="*/ 22384 h 84162"/>
                  <a:gd name="connsiteX37" fmla="*/ 68771 w 69818"/>
                  <a:gd name="connsiteY37" fmla="*/ 26670 h 84162"/>
                  <a:gd name="connsiteX38" fmla="*/ 69437 w 69818"/>
                  <a:gd name="connsiteY38" fmla="*/ 35814 h 84162"/>
                  <a:gd name="connsiteX39" fmla="*/ 69818 w 69818"/>
                  <a:gd name="connsiteY39" fmla="*/ 52483 h 84162"/>
                  <a:gd name="connsiteX40" fmla="*/ 69437 w 69818"/>
                  <a:gd name="connsiteY40" fmla="*/ 78772 h 8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9818" h="84162">
                    <a:moveTo>
                      <a:pt x="69342" y="78772"/>
                    </a:moveTo>
                    <a:cubicBezTo>
                      <a:pt x="69152" y="80867"/>
                      <a:pt x="68294" y="82296"/>
                      <a:pt x="66770" y="83153"/>
                    </a:cubicBezTo>
                    <a:cubicBezTo>
                      <a:pt x="65246" y="84011"/>
                      <a:pt x="63722" y="84296"/>
                      <a:pt x="62008" y="84106"/>
                    </a:cubicBezTo>
                    <a:cubicBezTo>
                      <a:pt x="60198" y="83915"/>
                      <a:pt x="58579" y="83153"/>
                      <a:pt x="57245" y="81915"/>
                    </a:cubicBezTo>
                    <a:cubicBezTo>
                      <a:pt x="55912" y="80677"/>
                      <a:pt x="55245" y="79057"/>
                      <a:pt x="55340" y="77057"/>
                    </a:cubicBezTo>
                    <a:cubicBezTo>
                      <a:pt x="55340" y="70295"/>
                      <a:pt x="55436" y="63913"/>
                      <a:pt x="55721" y="57817"/>
                    </a:cubicBezTo>
                    <a:cubicBezTo>
                      <a:pt x="55912" y="51721"/>
                      <a:pt x="55721" y="45148"/>
                      <a:pt x="55245" y="38100"/>
                    </a:cubicBezTo>
                    <a:cubicBezTo>
                      <a:pt x="55150" y="37338"/>
                      <a:pt x="55054" y="35814"/>
                      <a:pt x="54959" y="33528"/>
                    </a:cubicBezTo>
                    <a:cubicBezTo>
                      <a:pt x="54959" y="31337"/>
                      <a:pt x="54674" y="28956"/>
                      <a:pt x="54293" y="26575"/>
                    </a:cubicBezTo>
                    <a:cubicBezTo>
                      <a:pt x="53912" y="24194"/>
                      <a:pt x="53245" y="22098"/>
                      <a:pt x="52388" y="20193"/>
                    </a:cubicBezTo>
                    <a:cubicBezTo>
                      <a:pt x="51530" y="18288"/>
                      <a:pt x="50387" y="17431"/>
                      <a:pt x="48863" y="17431"/>
                    </a:cubicBezTo>
                    <a:cubicBezTo>
                      <a:pt x="47339" y="17335"/>
                      <a:pt x="45529" y="17907"/>
                      <a:pt x="43244" y="19336"/>
                    </a:cubicBezTo>
                    <a:cubicBezTo>
                      <a:pt x="40958" y="20669"/>
                      <a:pt x="38576" y="22479"/>
                      <a:pt x="36004" y="24765"/>
                    </a:cubicBezTo>
                    <a:cubicBezTo>
                      <a:pt x="33528" y="26956"/>
                      <a:pt x="30956" y="29623"/>
                      <a:pt x="28385" y="32575"/>
                    </a:cubicBezTo>
                    <a:cubicBezTo>
                      <a:pt x="25813" y="35528"/>
                      <a:pt x="23527" y="38576"/>
                      <a:pt x="21431" y="41624"/>
                    </a:cubicBezTo>
                    <a:cubicBezTo>
                      <a:pt x="19336" y="44672"/>
                      <a:pt x="17717" y="47816"/>
                      <a:pt x="16478" y="50864"/>
                    </a:cubicBezTo>
                    <a:cubicBezTo>
                      <a:pt x="15240" y="53912"/>
                      <a:pt x="14573" y="56674"/>
                      <a:pt x="14573" y="59055"/>
                    </a:cubicBezTo>
                    <a:cubicBezTo>
                      <a:pt x="14478" y="59626"/>
                      <a:pt x="14383" y="60865"/>
                      <a:pt x="14288" y="62770"/>
                    </a:cubicBezTo>
                    <a:cubicBezTo>
                      <a:pt x="14288" y="64675"/>
                      <a:pt x="14288" y="66675"/>
                      <a:pt x="14288" y="68771"/>
                    </a:cubicBezTo>
                    <a:cubicBezTo>
                      <a:pt x="14288" y="70866"/>
                      <a:pt x="14288" y="72866"/>
                      <a:pt x="14288" y="74676"/>
                    </a:cubicBezTo>
                    <a:cubicBezTo>
                      <a:pt x="14288" y="76486"/>
                      <a:pt x="14288" y="77724"/>
                      <a:pt x="14288" y="78486"/>
                    </a:cubicBezTo>
                    <a:cubicBezTo>
                      <a:pt x="14288" y="80677"/>
                      <a:pt x="13525" y="82105"/>
                      <a:pt x="12002" y="82772"/>
                    </a:cubicBezTo>
                    <a:cubicBezTo>
                      <a:pt x="10478" y="83439"/>
                      <a:pt x="9049" y="83820"/>
                      <a:pt x="7620" y="84011"/>
                    </a:cubicBezTo>
                    <a:cubicBezTo>
                      <a:pt x="3429" y="84392"/>
                      <a:pt x="1143" y="81344"/>
                      <a:pt x="953" y="75057"/>
                    </a:cubicBezTo>
                    <a:cubicBezTo>
                      <a:pt x="762" y="64579"/>
                      <a:pt x="572" y="54007"/>
                      <a:pt x="381" y="43434"/>
                    </a:cubicBezTo>
                    <a:cubicBezTo>
                      <a:pt x="191" y="32861"/>
                      <a:pt x="95" y="21336"/>
                      <a:pt x="0" y="8763"/>
                    </a:cubicBezTo>
                    <a:cubicBezTo>
                      <a:pt x="0" y="6286"/>
                      <a:pt x="476" y="4191"/>
                      <a:pt x="1524" y="2476"/>
                    </a:cubicBezTo>
                    <a:cubicBezTo>
                      <a:pt x="2572" y="857"/>
                      <a:pt x="4572" y="0"/>
                      <a:pt x="7525" y="0"/>
                    </a:cubicBezTo>
                    <a:cubicBezTo>
                      <a:pt x="9144" y="0"/>
                      <a:pt x="10668" y="476"/>
                      <a:pt x="12192" y="1524"/>
                    </a:cubicBezTo>
                    <a:cubicBezTo>
                      <a:pt x="13716" y="2572"/>
                      <a:pt x="14383" y="4286"/>
                      <a:pt x="14383" y="6668"/>
                    </a:cubicBezTo>
                    <a:lnTo>
                      <a:pt x="14573" y="30671"/>
                    </a:lnTo>
                    <a:cubicBezTo>
                      <a:pt x="15526" y="28384"/>
                      <a:pt x="17240" y="25622"/>
                      <a:pt x="19717" y="22479"/>
                    </a:cubicBezTo>
                    <a:cubicBezTo>
                      <a:pt x="22193" y="19241"/>
                      <a:pt x="25146" y="16193"/>
                      <a:pt x="28480" y="13335"/>
                    </a:cubicBezTo>
                    <a:cubicBezTo>
                      <a:pt x="31814" y="10382"/>
                      <a:pt x="35338" y="7906"/>
                      <a:pt x="39053" y="5905"/>
                    </a:cubicBezTo>
                    <a:cubicBezTo>
                      <a:pt x="42767" y="3810"/>
                      <a:pt x="46292" y="2857"/>
                      <a:pt x="49721" y="2857"/>
                    </a:cubicBezTo>
                    <a:cubicBezTo>
                      <a:pt x="55054" y="3048"/>
                      <a:pt x="59246" y="5048"/>
                      <a:pt x="62198" y="8668"/>
                    </a:cubicBezTo>
                    <a:cubicBezTo>
                      <a:pt x="65151" y="12287"/>
                      <a:pt x="67151" y="16859"/>
                      <a:pt x="68199" y="22384"/>
                    </a:cubicBezTo>
                    <a:cubicBezTo>
                      <a:pt x="68294" y="23336"/>
                      <a:pt x="68485" y="24765"/>
                      <a:pt x="68771" y="26670"/>
                    </a:cubicBezTo>
                    <a:cubicBezTo>
                      <a:pt x="69056" y="28575"/>
                      <a:pt x="69247" y="31718"/>
                      <a:pt x="69437" y="35814"/>
                    </a:cubicBezTo>
                    <a:cubicBezTo>
                      <a:pt x="69628" y="40005"/>
                      <a:pt x="69723" y="45529"/>
                      <a:pt x="69818" y="52483"/>
                    </a:cubicBezTo>
                    <a:cubicBezTo>
                      <a:pt x="69818" y="59436"/>
                      <a:pt x="69818" y="68199"/>
                      <a:pt x="69437" y="78772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59C85ADA-3F83-F8EC-E5CF-2E47C618DE51}"/>
                  </a:ext>
                </a:extLst>
              </p:cNvPr>
              <p:cNvSpPr/>
              <p:nvPr/>
            </p:nvSpPr>
            <p:spPr>
              <a:xfrm>
                <a:off x="4803983" y="3097624"/>
                <a:ext cx="57684" cy="84963"/>
              </a:xfrm>
              <a:custGeom>
                <a:avLst/>
                <a:gdLst>
                  <a:gd name="connsiteX0" fmla="*/ 55386 w 57684"/>
                  <a:gd name="connsiteY0" fmla="*/ 10858 h 84963"/>
                  <a:gd name="connsiteX1" fmla="*/ 56624 w 57684"/>
                  <a:gd name="connsiteY1" fmla="*/ 15907 h 84963"/>
                  <a:gd name="connsiteX2" fmla="*/ 53005 w 57684"/>
                  <a:gd name="connsiteY2" fmla="*/ 20288 h 84963"/>
                  <a:gd name="connsiteX3" fmla="*/ 47766 w 57684"/>
                  <a:gd name="connsiteY3" fmla="*/ 20574 h 84963"/>
                  <a:gd name="connsiteX4" fmla="*/ 45099 w 57684"/>
                  <a:gd name="connsiteY4" fmla="*/ 18098 h 84963"/>
                  <a:gd name="connsiteX5" fmla="*/ 39289 w 57684"/>
                  <a:gd name="connsiteY5" fmla="*/ 14192 h 84963"/>
                  <a:gd name="connsiteX6" fmla="*/ 28335 w 57684"/>
                  <a:gd name="connsiteY6" fmla="*/ 12859 h 84963"/>
                  <a:gd name="connsiteX7" fmla="*/ 18810 w 57684"/>
                  <a:gd name="connsiteY7" fmla="*/ 15716 h 84963"/>
                  <a:gd name="connsiteX8" fmla="*/ 15286 w 57684"/>
                  <a:gd name="connsiteY8" fmla="*/ 24194 h 84963"/>
                  <a:gd name="connsiteX9" fmla="*/ 16715 w 57684"/>
                  <a:gd name="connsiteY9" fmla="*/ 28861 h 84963"/>
                  <a:gd name="connsiteX10" fmla="*/ 20525 w 57684"/>
                  <a:gd name="connsiteY10" fmla="*/ 33147 h 84963"/>
                  <a:gd name="connsiteX11" fmla="*/ 25954 w 57684"/>
                  <a:gd name="connsiteY11" fmla="*/ 36957 h 84963"/>
                  <a:gd name="connsiteX12" fmla="*/ 32431 w 57684"/>
                  <a:gd name="connsiteY12" fmla="*/ 40100 h 84963"/>
                  <a:gd name="connsiteX13" fmla="*/ 51291 w 57684"/>
                  <a:gd name="connsiteY13" fmla="*/ 50768 h 84963"/>
                  <a:gd name="connsiteX14" fmla="*/ 57672 w 57684"/>
                  <a:gd name="connsiteY14" fmla="*/ 63246 h 84963"/>
                  <a:gd name="connsiteX15" fmla="*/ 54338 w 57684"/>
                  <a:gd name="connsiteY15" fmla="*/ 74390 h 84963"/>
                  <a:gd name="connsiteX16" fmla="*/ 47004 w 57684"/>
                  <a:gd name="connsiteY16" fmla="*/ 80963 h 84963"/>
                  <a:gd name="connsiteX17" fmla="*/ 37765 w 57684"/>
                  <a:gd name="connsiteY17" fmla="*/ 84106 h 84963"/>
                  <a:gd name="connsiteX18" fmla="*/ 28907 w 57684"/>
                  <a:gd name="connsiteY18" fmla="*/ 84963 h 84963"/>
                  <a:gd name="connsiteX19" fmla="*/ 17953 w 57684"/>
                  <a:gd name="connsiteY19" fmla="*/ 82772 h 84963"/>
                  <a:gd name="connsiteX20" fmla="*/ 5951 w 57684"/>
                  <a:gd name="connsiteY20" fmla="*/ 77724 h 84963"/>
                  <a:gd name="connsiteX21" fmla="*/ 617 w 57684"/>
                  <a:gd name="connsiteY21" fmla="*/ 72581 h 84963"/>
                  <a:gd name="connsiteX22" fmla="*/ 1475 w 57684"/>
                  <a:gd name="connsiteY22" fmla="*/ 66104 h 84963"/>
                  <a:gd name="connsiteX23" fmla="*/ 6428 w 57684"/>
                  <a:gd name="connsiteY23" fmla="*/ 63437 h 84963"/>
                  <a:gd name="connsiteX24" fmla="*/ 11095 w 57684"/>
                  <a:gd name="connsiteY24" fmla="*/ 64865 h 84963"/>
                  <a:gd name="connsiteX25" fmla="*/ 21858 w 57684"/>
                  <a:gd name="connsiteY25" fmla="*/ 69914 h 84963"/>
                  <a:gd name="connsiteX26" fmla="*/ 33383 w 57684"/>
                  <a:gd name="connsiteY26" fmla="*/ 71723 h 84963"/>
                  <a:gd name="connsiteX27" fmla="*/ 41480 w 57684"/>
                  <a:gd name="connsiteY27" fmla="*/ 69342 h 84963"/>
                  <a:gd name="connsiteX28" fmla="*/ 44051 w 57684"/>
                  <a:gd name="connsiteY28" fmla="*/ 63532 h 84963"/>
                  <a:gd name="connsiteX29" fmla="*/ 42813 w 57684"/>
                  <a:gd name="connsiteY29" fmla="*/ 60198 h 84963"/>
                  <a:gd name="connsiteX30" fmla="*/ 39384 w 57684"/>
                  <a:gd name="connsiteY30" fmla="*/ 57436 h 84963"/>
                  <a:gd name="connsiteX31" fmla="*/ 33955 w 57684"/>
                  <a:gd name="connsiteY31" fmla="*/ 54769 h 84963"/>
                  <a:gd name="connsiteX32" fmla="*/ 27002 w 57684"/>
                  <a:gd name="connsiteY32" fmla="*/ 51530 h 84963"/>
                  <a:gd name="connsiteX33" fmla="*/ 16429 w 57684"/>
                  <a:gd name="connsiteY33" fmla="*/ 46006 h 84963"/>
                  <a:gd name="connsiteX34" fmla="*/ 7952 w 57684"/>
                  <a:gd name="connsiteY34" fmla="*/ 39815 h 84963"/>
                  <a:gd name="connsiteX35" fmla="*/ 2237 w 57684"/>
                  <a:gd name="connsiteY35" fmla="*/ 32195 h 84963"/>
                  <a:gd name="connsiteX36" fmla="*/ 46 w 57684"/>
                  <a:gd name="connsiteY36" fmla="*/ 22289 h 84963"/>
                  <a:gd name="connsiteX37" fmla="*/ 2713 w 57684"/>
                  <a:gd name="connsiteY37" fmla="*/ 12382 h 84963"/>
                  <a:gd name="connsiteX38" fmla="*/ 9571 w 57684"/>
                  <a:gd name="connsiteY38" fmla="*/ 5429 h 84963"/>
                  <a:gd name="connsiteX39" fmla="*/ 19096 w 57684"/>
                  <a:gd name="connsiteY39" fmla="*/ 1333 h 84963"/>
                  <a:gd name="connsiteX40" fmla="*/ 29859 w 57684"/>
                  <a:gd name="connsiteY40" fmla="*/ 0 h 84963"/>
                  <a:gd name="connsiteX41" fmla="*/ 37289 w 57684"/>
                  <a:gd name="connsiteY41" fmla="*/ 572 h 84963"/>
                  <a:gd name="connsiteX42" fmla="*/ 44623 w 57684"/>
                  <a:gd name="connsiteY42" fmla="*/ 2477 h 84963"/>
                  <a:gd name="connsiteX43" fmla="*/ 51005 w 57684"/>
                  <a:gd name="connsiteY43" fmla="*/ 5810 h 84963"/>
                  <a:gd name="connsiteX44" fmla="*/ 55386 w 57684"/>
                  <a:gd name="connsiteY44" fmla="*/ 10763 h 84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57684" h="84963">
                    <a:moveTo>
                      <a:pt x="55386" y="10858"/>
                    </a:moveTo>
                    <a:cubicBezTo>
                      <a:pt x="56339" y="12478"/>
                      <a:pt x="56720" y="14097"/>
                      <a:pt x="56624" y="15907"/>
                    </a:cubicBezTo>
                    <a:cubicBezTo>
                      <a:pt x="56529" y="17717"/>
                      <a:pt x="55291" y="19145"/>
                      <a:pt x="53005" y="20288"/>
                    </a:cubicBezTo>
                    <a:cubicBezTo>
                      <a:pt x="50719" y="21241"/>
                      <a:pt x="49004" y="21241"/>
                      <a:pt x="47766" y="20574"/>
                    </a:cubicBezTo>
                    <a:cubicBezTo>
                      <a:pt x="46528" y="19812"/>
                      <a:pt x="45671" y="19050"/>
                      <a:pt x="45099" y="18098"/>
                    </a:cubicBezTo>
                    <a:cubicBezTo>
                      <a:pt x="44147" y="16478"/>
                      <a:pt x="42242" y="15145"/>
                      <a:pt x="39289" y="14192"/>
                    </a:cubicBezTo>
                    <a:cubicBezTo>
                      <a:pt x="36336" y="13145"/>
                      <a:pt x="32621" y="12668"/>
                      <a:pt x="28335" y="12859"/>
                    </a:cubicBezTo>
                    <a:cubicBezTo>
                      <a:pt x="24335" y="13049"/>
                      <a:pt x="21191" y="14002"/>
                      <a:pt x="18810" y="15716"/>
                    </a:cubicBezTo>
                    <a:cubicBezTo>
                      <a:pt x="16429" y="17335"/>
                      <a:pt x="15286" y="20193"/>
                      <a:pt x="15286" y="24194"/>
                    </a:cubicBezTo>
                    <a:cubicBezTo>
                      <a:pt x="15286" y="25813"/>
                      <a:pt x="15762" y="27337"/>
                      <a:pt x="16715" y="28861"/>
                    </a:cubicBezTo>
                    <a:cubicBezTo>
                      <a:pt x="17667" y="30385"/>
                      <a:pt x="18905" y="31814"/>
                      <a:pt x="20525" y="33147"/>
                    </a:cubicBezTo>
                    <a:cubicBezTo>
                      <a:pt x="22049" y="34481"/>
                      <a:pt x="23858" y="35814"/>
                      <a:pt x="25954" y="36957"/>
                    </a:cubicBezTo>
                    <a:cubicBezTo>
                      <a:pt x="28049" y="38100"/>
                      <a:pt x="30145" y="39243"/>
                      <a:pt x="32431" y="40100"/>
                    </a:cubicBezTo>
                    <a:cubicBezTo>
                      <a:pt x="40527" y="43529"/>
                      <a:pt x="46814" y="47054"/>
                      <a:pt x="51291" y="50768"/>
                    </a:cubicBezTo>
                    <a:cubicBezTo>
                      <a:pt x="55767" y="54388"/>
                      <a:pt x="57863" y="58579"/>
                      <a:pt x="57672" y="63246"/>
                    </a:cubicBezTo>
                    <a:cubicBezTo>
                      <a:pt x="57482" y="67818"/>
                      <a:pt x="56339" y="71533"/>
                      <a:pt x="54338" y="74390"/>
                    </a:cubicBezTo>
                    <a:cubicBezTo>
                      <a:pt x="52338" y="77248"/>
                      <a:pt x="49862" y="79439"/>
                      <a:pt x="47004" y="80963"/>
                    </a:cubicBezTo>
                    <a:cubicBezTo>
                      <a:pt x="44051" y="82487"/>
                      <a:pt x="41003" y="83534"/>
                      <a:pt x="37765" y="84106"/>
                    </a:cubicBezTo>
                    <a:cubicBezTo>
                      <a:pt x="34526" y="84677"/>
                      <a:pt x="31574" y="84963"/>
                      <a:pt x="28907" y="84963"/>
                    </a:cubicBezTo>
                    <a:cubicBezTo>
                      <a:pt x="25382" y="84963"/>
                      <a:pt x="21668" y="84201"/>
                      <a:pt x="17953" y="82772"/>
                    </a:cubicBezTo>
                    <a:cubicBezTo>
                      <a:pt x="14143" y="81344"/>
                      <a:pt x="10142" y="79629"/>
                      <a:pt x="5951" y="77724"/>
                    </a:cubicBezTo>
                    <a:cubicBezTo>
                      <a:pt x="3475" y="76486"/>
                      <a:pt x="1665" y="74771"/>
                      <a:pt x="617" y="72581"/>
                    </a:cubicBezTo>
                    <a:cubicBezTo>
                      <a:pt x="-430" y="70390"/>
                      <a:pt x="-145" y="68199"/>
                      <a:pt x="1475" y="66104"/>
                    </a:cubicBezTo>
                    <a:cubicBezTo>
                      <a:pt x="2999" y="64008"/>
                      <a:pt x="4618" y="63151"/>
                      <a:pt x="6428" y="63437"/>
                    </a:cubicBezTo>
                    <a:cubicBezTo>
                      <a:pt x="8237" y="63722"/>
                      <a:pt x="9761" y="64199"/>
                      <a:pt x="11095" y="64865"/>
                    </a:cubicBezTo>
                    <a:cubicBezTo>
                      <a:pt x="14333" y="66675"/>
                      <a:pt x="17858" y="68390"/>
                      <a:pt x="21858" y="69914"/>
                    </a:cubicBezTo>
                    <a:cubicBezTo>
                      <a:pt x="25859" y="71438"/>
                      <a:pt x="29669" y="72009"/>
                      <a:pt x="33383" y="71723"/>
                    </a:cubicBezTo>
                    <a:cubicBezTo>
                      <a:pt x="37003" y="71152"/>
                      <a:pt x="39765" y="70390"/>
                      <a:pt x="41480" y="69342"/>
                    </a:cubicBezTo>
                    <a:cubicBezTo>
                      <a:pt x="43194" y="68294"/>
                      <a:pt x="44051" y="66389"/>
                      <a:pt x="44051" y="63532"/>
                    </a:cubicBezTo>
                    <a:cubicBezTo>
                      <a:pt x="44051" y="62294"/>
                      <a:pt x="43670" y="61151"/>
                      <a:pt x="42813" y="60198"/>
                    </a:cubicBezTo>
                    <a:cubicBezTo>
                      <a:pt x="42051" y="59246"/>
                      <a:pt x="40908" y="58293"/>
                      <a:pt x="39384" y="57436"/>
                    </a:cubicBezTo>
                    <a:cubicBezTo>
                      <a:pt x="37860" y="56579"/>
                      <a:pt x="36146" y="55721"/>
                      <a:pt x="33955" y="54769"/>
                    </a:cubicBezTo>
                    <a:cubicBezTo>
                      <a:pt x="31859" y="53816"/>
                      <a:pt x="29478" y="52769"/>
                      <a:pt x="27002" y="51530"/>
                    </a:cubicBezTo>
                    <a:cubicBezTo>
                      <a:pt x="23192" y="49721"/>
                      <a:pt x="19763" y="47911"/>
                      <a:pt x="16429" y="46006"/>
                    </a:cubicBezTo>
                    <a:cubicBezTo>
                      <a:pt x="13191" y="44196"/>
                      <a:pt x="10333" y="42101"/>
                      <a:pt x="7952" y="39815"/>
                    </a:cubicBezTo>
                    <a:cubicBezTo>
                      <a:pt x="5570" y="37529"/>
                      <a:pt x="3666" y="34957"/>
                      <a:pt x="2237" y="32195"/>
                    </a:cubicBezTo>
                    <a:cubicBezTo>
                      <a:pt x="808" y="29432"/>
                      <a:pt x="46" y="26099"/>
                      <a:pt x="46" y="22289"/>
                    </a:cubicBezTo>
                    <a:cubicBezTo>
                      <a:pt x="46" y="18479"/>
                      <a:pt x="903" y="15240"/>
                      <a:pt x="2713" y="12382"/>
                    </a:cubicBezTo>
                    <a:cubicBezTo>
                      <a:pt x="4523" y="9620"/>
                      <a:pt x="6809" y="7239"/>
                      <a:pt x="9571" y="5429"/>
                    </a:cubicBezTo>
                    <a:cubicBezTo>
                      <a:pt x="12333" y="3620"/>
                      <a:pt x="15572" y="2191"/>
                      <a:pt x="19096" y="1333"/>
                    </a:cubicBezTo>
                    <a:cubicBezTo>
                      <a:pt x="22620" y="381"/>
                      <a:pt x="26240" y="0"/>
                      <a:pt x="29859" y="0"/>
                    </a:cubicBezTo>
                    <a:cubicBezTo>
                      <a:pt x="32241" y="0"/>
                      <a:pt x="34717" y="191"/>
                      <a:pt x="37289" y="572"/>
                    </a:cubicBezTo>
                    <a:cubicBezTo>
                      <a:pt x="39860" y="953"/>
                      <a:pt x="42337" y="1619"/>
                      <a:pt x="44623" y="2477"/>
                    </a:cubicBezTo>
                    <a:cubicBezTo>
                      <a:pt x="46909" y="3334"/>
                      <a:pt x="49100" y="4477"/>
                      <a:pt x="51005" y="5810"/>
                    </a:cubicBezTo>
                    <a:cubicBezTo>
                      <a:pt x="52910" y="7144"/>
                      <a:pt x="54338" y="8858"/>
                      <a:pt x="55386" y="10763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DC10E641-D5D3-D8F9-E96D-C27A3186F9F6}"/>
                  </a:ext>
                </a:extLst>
              </p:cNvPr>
              <p:cNvSpPr/>
              <p:nvPr/>
            </p:nvSpPr>
            <p:spPr>
              <a:xfrm>
                <a:off x="4871519" y="3069430"/>
                <a:ext cx="71288" cy="112806"/>
              </a:xfrm>
              <a:custGeom>
                <a:avLst/>
                <a:gdLst>
                  <a:gd name="connsiteX0" fmla="*/ 18901 w 71288"/>
                  <a:gd name="connsiteY0" fmla="*/ 6477 h 112806"/>
                  <a:gd name="connsiteX1" fmla="*/ 21092 w 71288"/>
                  <a:gd name="connsiteY1" fmla="*/ 1619 h 112806"/>
                  <a:gd name="connsiteX2" fmla="*/ 25759 w 71288"/>
                  <a:gd name="connsiteY2" fmla="*/ 0 h 112806"/>
                  <a:gd name="connsiteX3" fmla="*/ 30140 w 71288"/>
                  <a:gd name="connsiteY3" fmla="*/ 1905 h 112806"/>
                  <a:gd name="connsiteX4" fmla="*/ 32426 w 71288"/>
                  <a:gd name="connsiteY4" fmla="*/ 6858 h 112806"/>
                  <a:gd name="connsiteX5" fmla="*/ 31950 w 71288"/>
                  <a:gd name="connsiteY5" fmla="*/ 38957 h 112806"/>
                  <a:gd name="connsiteX6" fmla="*/ 65859 w 71288"/>
                  <a:gd name="connsiteY6" fmla="*/ 38957 h 112806"/>
                  <a:gd name="connsiteX7" fmla="*/ 70050 w 71288"/>
                  <a:gd name="connsiteY7" fmla="*/ 41148 h 112806"/>
                  <a:gd name="connsiteX8" fmla="*/ 71288 w 71288"/>
                  <a:gd name="connsiteY8" fmla="*/ 45244 h 112806"/>
                  <a:gd name="connsiteX9" fmla="*/ 69764 w 71288"/>
                  <a:gd name="connsiteY9" fmla="*/ 49625 h 112806"/>
                  <a:gd name="connsiteX10" fmla="*/ 65288 w 71288"/>
                  <a:gd name="connsiteY10" fmla="*/ 51721 h 112806"/>
                  <a:gd name="connsiteX11" fmla="*/ 51095 w 71288"/>
                  <a:gd name="connsiteY11" fmla="*/ 51721 h 112806"/>
                  <a:gd name="connsiteX12" fmla="*/ 41570 w 71288"/>
                  <a:gd name="connsiteY12" fmla="*/ 51721 h 112806"/>
                  <a:gd name="connsiteX13" fmla="*/ 31569 w 71288"/>
                  <a:gd name="connsiteY13" fmla="*/ 51721 h 112806"/>
                  <a:gd name="connsiteX14" fmla="*/ 31283 w 71288"/>
                  <a:gd name="connsiteY14" fmla="*/ 63341 h 112806"/>
                  <a:gd name="connsiteX15" fmla="*/ 31283 w 71288"/>
                  <a:gd name="connsiteY15" fmla="*/ 75152 h 112806"/>
                  <a:gd name="connsiteX16" fmla="*/ 30998 w 71288"/>
                  <a:gd name="connsiteY16" fmla="*/ 86963 h 112806"/>
                  <a:gd name="connsiteX17" fmla="*/ 31569 w 71288"/>
                  <a:gd name="connsiteY17" fmla="*/ 98584 h 112806"/>
                  <a:gd name="connsiteX18" fmla="*/ 46047 w 71288"/>
                  <a:gd name="connsiteY18" fmla="*/ 94678 h 112806"/>
                  <a:gd name="connsiteX19" fmla="*/ 60906 w 71288"/>
                  <a:gd name="connsiteY19" fmla="*/ 90392 h 112806"/>
                  <a:gd name="connsiteX20" fmla="*/ 66431 w 71288"/>
                  <a:gd name="connsiteY20" fmla="*/ 90773 h 112806"/>
                  <a:gd name="connsiteX21" fmla="*/ 69955 w 71288"/>
                  <a:gd name="connsiteY21" fmla="*/ 95059 h 112806"/>
                  <a:gd name="connsiteX22" fmla="*/ 69098 w 71288"/>
                  <a:gd name="connsiteY22" fmla="*/ 100679 h 112806"/>
                  <a:gd name="connsiteX23" fmla="*/ 63573 w 71288"/>
                  <a:gd name="connsiteY23" fmla="*/ 103442 h 112806"/>
                  <a:gd name="connsiteX24" fmla="*/ 57953 w 71288"/>
                  <a:gd name="connsiteY24" fmla="*/ 105156 h 112806"/>
                  <a:gd name="connsiteX25" fmla="*/ 49762 w 71288"/>
                  <a:gd name="connsiteY25" fmla="*/ 107728 h 112806"/>
                  <a:gd name="connsiteX26" fmla="*/ 40713 w 71288"/>
                  <a:gd name="connsiteY26" fmla="*/ 110395 h 112806"/>
                  <a:gd name="connsiteX27" fmla="*/ 32522 w 71288"/>
                  <a:gd name="connsiteY27" fmla="*/ 112395 h 112806"/>
                  <a:gd name="connsiteX28" fmla="*/ 22806 w 71288"/>
                  <a:gd name="connsiteY28" fmla="*/ 111443 h 112806"/>
                  <a:gd name="connsiteX29" fmla="*/ 17948 w 71288"/>
                  <a:gd name="connsiteY29" fmla="*/ 100775 h 112806"/>
                  <a:gd name="connsiteX30" fmla="*/ 17282 w 71288"/>
                  <a:gd name="connsiteY30" fmla="*/ 90773 h 112806"/>
                  <a:gd name="connsiteX31" fmla="*/ 17282 w 71288"/>
                  <a:gd name="connsiteY31" fmla="*/ 80391 h 112806"/>
                  <a:gd name="connsiteX32" fmla="*/ 17663 w 71288"/>
                  <a:gd name="connsiteY32" fmla="*/ 68294 h 112806"/>
                  <a:gd name="connsiteX33" fmla="*/ 17853 w 71288"/>
                  <a:gd name="connsiteY33" fmla="*/ 53150 h 112806"/>
                  <a:gd name="connsiteX34" fmla="*/ 17853 w 71288"/>
                  <a:gd name="connsiteY34" fmla="*/ 51816 h 112806"/>
                  <a:gd name="connsiteX35" fmla="*/ 6328 w 71288"/>
                  <a:gd name="connsiteY35" fmla="*/ 51816 h 112806"/>
                  <a:gd name="connsiteX36" fmla="*/ 1280 w 71288"/>
                  <a:gd name="connsiteY36" fmla="*/ 49625 h 112806"/>
                  <a:gd name="connsiteX37" fmla="*/ 41 w 71288"/>
                  <a:gd name="connsiteY37" fmla="*/ 44863 h 112806"/>
                  <a:gd name="connsiteX38" fmla="*/ 1946 w 71288"/>
                  <a:gd name="connsiteY38" fmla="*/ 40957 h 112806"/>
                  <a:gd name="connsiteX39" fmla="*/ 6899 w 71288"/>
                  <a:gd name="connsiteY39" fmla="*/ 39052 h 112806"/>
                  <a:gd name="connsiteX40" fmla="*/ 18234 w 71288"/>
                  <a:gd name="connsiteY40" fmla="*/ 39052 h 112806"/>
                  <a:gd name="connsiteX41" fmla="*/ 18806 w 71288"/>
                  <a:gd name="connsiteY41" fmla="*/ 22574 h 112806"/>
                  <a:gd name="connsiteX42" fmla="*/ 19091 w 71288"/>
                  <a:gd name="connsiteY42" fmla="*/ 6763 h 11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1288" h="112806">
                    <a:moveTo>
                      <a:pt x="18901" y="6477"/>
                    </a:moveTo>
                    <a:cubicBezTo>
                      <a:pt x="18901" y="4286"/>
                      <a:pt x="19663" y="2667"/>
                      <a:pt x="21092" y="1619"/>
                    </a:cubicBezTo>
                    <a:cubicBezTo>
                      <a:pt x="22616" y="572"/>
                      <a:pt x="24140" y="0"/>
                      <a:pt x="25759" y="0"/>
                    </a:cubicBezTo>
                    <a:cubicBezTo>
                      <a:pt x="27092" y="0"/>
                      <a:pt x="28616" y="667"/>
                      <a:pt x="30140" y="1905"/>
                    </a:cubicBezTo>
                    <a:cubicBezTo>
                      <a:pt x="31664" y="3143"/>
                      <a:pt x="32426" y="4858"/>
                      <a:pt x="32426" y="6858"/>
                    </a:cubicBezTo>
                    <a:cubicBezTo>
                      <a:pt x="32426" y="17621"/>
                      <a:pt x="32236" y="28289"/>
                      <a:pt x="31950" y="38957"/>
                    </a:cubicBezTo>
                    <a:lnTo>
                      <a:pt x="65859" y="38957"/>
                    </a:lnTo>
                    <a:cubicBezTo>
                      <a:pt x="67764" y="38957"/>
                      <a:pt x="69193" y="39719"/>
                      <a:pt x="70050" y="41148"/>
                    </a:cubicBezTo>
                    <a:cubicBezTo>
                      <a:pt x="70907" y="42672"/>
                      <a:pt x="71288" y="44005"/>
                      <a:pt x="71288" y="45244"/>
                    </a:cubicBezTo>
                    <a:cubicBezTo>
                      <a:pt x="71288" y="46768"/>
                      <a:pt x="70812" y="48197"/>
                      <a:pt x="69764" y="49625"/>
                    </a:cubicBezTo>
                    <a:cubicBezTo>
                      <a:pt x="68717" y="51054"/>
                      <a:pt x="67288" y="51721"/>
                      <a:pt x="65288" y="51721"/>
                    </a:cubicBezTo>
                    <a:lnTo>
                      <a:pt x="51095" y="51721"/>
                    </a:lnTo>
                    <a:cubicBezTo>
                      <a:pt x="48143" y="51721"/>
                      <a:pt x="44999" y="51721"/>
                      <a:pt x="41570" y="51721"/>
                    </a:cubicBezTo>
                    <a:cubicBezTo>
                      <a:pt x="38237" y="51721"/>
                      <a:pt x="34808" y="51721"/>
                      <a:pt x="31569" y="51721"/>
                    </a:cubicBezTo>
                    <a:cubicBezTo>
                      <a:pt x="31474" y="55626"/>
                      <a:pt x="31379" y="59531"/>
                      <a:pt x="31283" y="63341"/>
                    </a:cubicBezTo>
                    <a:cubicBezTo>
                      <a:pt x="31188" y="67151"/>
                      <a:pt x="31283" y="71152"/>
                      <a:pt x="31283" y="75152"/>
                    </a:cubicBezTo>
                    <a:cubicBezTo>
                      <a:pt x="31283" y="79153"/>
                      <a:pt x="31283" y="83058"/>
                      <a:pt x="30998" y="86963"/>
                    </a:cubicBezTo>
                    <a:cubicBezTo>
                      <a:pt x="30807" y="90869"/>
                      <a:pt x="30998" y="94774"/>
                      <a:pt x="31569" y="98584"/>
                    </a:cubicBezTo>
                    <a:cubicBezTo>
                      <a:pt x="36522" y="97822"/>
                      <a:pt x="41285" y="96488"/>
                      <a:pt x="46047" y="94678"/>
                    </a:cubicBezTo>
                    <a:cubicBezTo>
                      <a:pt x="50810" y="92869"/>
                      <a:pt x="55763" y="91440"/>
                      <a:pt x="60906" y="90392"/>
                    </a:cubicBezTo>
                    <a:cubicBezTo>
                      <a:pt x="62811" y="90011"/>
                      <a:pt x="64716" y="90202"/>
                      <a:pt x="66431" y="90773"/>
                    </a:cubicBezTo>
                    <a:cubicBezTo>
                      <a:pt x="68240" y="91345"/>
                      <a:pt x="69383" y="92774"/>
                      <a:pt x="69955" y="95059"/>
                    </a:cubicBezTo>
                    <a:cubicBezTo>
                      <a:pt x="70526" y="97726"/>
                      <a:pt x="70241" y="99536"/>
                      <a:pt x="69098" y="100679"/>
                    </a:cubicBezTo>
                    <a:cubicBezTo>
                      <a:pt x="67955" y="101822"/>
                      <a:pt x="66145" y="102775"/>
                      <a:pt x="63573" y="103442"/>
                    </a:cubicBezTo>
                    <a:cubicBezTo>
                      <a:pt x="62335" y="103823"/>
                      <a:pt x="60430" y="104394"/>
                      <a:pt x="57953" y="105156"/>
                    </a:cubicBezTo>
                    <a:cubicBezTo>
                      <a:pt x="55477" y="105918"/>
                      <a:pt x="52715" y="106775"/>
                      <a:pt x="49762" y="107728"/>
                    </a:cubicBezTo>
                    <a:cubicBezTo>
                      <a:pt x="46809" y="108680"/>
                      <a:pt x="43761" y="109538"/>
                      <a:pt x="40713" y="110395"/>
                    </a:cubicBezTo>
                    <a:cubicBezTo>
                      <a:pt x="37665" y="111252"/>
                      <a:pt x="34903" y="111919"/>
                      <a:pt x="32522" y="112395"/>
                    </a:cubicBezTo>
                    <a:cubicBezTo>
                      <a:pt x="28521" y="113157"/>
                      <a:pt x="25283" y="112871"/>
                      <a:pt x="22806" y="111443"/>
                    </a:cubicBezTo>
                    <a:cubicBezTo>
                      <a:pt x="20330" y="110014"/>
                      <a:pt x="18710" y="106490"/>
                      <a:pt x="17948" y="100775"/>
                    </a:cubicBezTo>
                    <a:cubicBezTo>
                      <a:pt x="17567" y="97346"/>
                      <a:pt x="17377" y="94012"/>
                      <a:pt x="17282" y="90773"/>
                    </a:cubicBezTo>
                    <a:cubicBezTo>
                      <a:pt x="17186" y="87535"/>
                      <a:pt x="17186" y="84011"/>
                      <a:pt x="17282" y="80391"/>
                    </a:cubicBezTo>
                    <a:cubicBezTo>
                      <a:pt x="17377" y="76772"/>
                      <a:pt x="17472" y="72676"/>
                      <a:pt x="17663" y="68294"/>
                    </a:cubicBezTo>
                    <a:cubicBezTo>
                      <a:pt x="17758" y="63913"/>
                      <a:pt x="17853" y="58865"/>
                      <a:pt x="17853" y="53150"/>
                    </a:cubicBezTo>
                    <a:lnTo>
                      <a:pt x="17853" y="51816"/>
                    </a:lnTo>
                    <a:lnTo>
                      <a:pt x="6328" y="51816"/>
                    </a:lnTo>
                    <a:cubicBezTo>
                      <a:pt x="3947" y="51911"/>
                      <a:pt x="2232" y="51149"/>
                      <a:pt x="1280" y="49625"/>
                    </a:cubicBezTo>
                    <a:cubicBezTo>
                      <a:pt x="327" y="48006"/>
                      <a:pt x="-149" y="46387"/>
                      <a:pt x="41" y="44863"/>
                    </a:cubicBezTo>
                    <a:cubicBezTo>
                      <a:pt x="137" y="43339"/>
                      <a:pt x="803" y="42100"/>
                      <a:pt x="1946" y="40957"/>
                    </a:cubicBezTo>
                    <a:cubicBezTo>
                      <a:pt x="3089" y="39815"/>
                      <a:pt x="4709" y="39148"/>
                      <a:pt x="6899" y="39052"/>
                    </a:cubicBezTo>
                    <a:lnTo>
                      <a:pt x="18234" y="39052"/>
                    </a:lnTo>
                    <a:cubicBezTo>
                      <a:pt x="18425" y="33528"/>
                      <a:pt x="18615" y="28099"/>
                      <a:pt x="18806" y="22574"/>
                    </a:cubicBezTo>
                    <a:cubicBezTo>
                      <a:pt x="18996" y="17050"/>
                      <a:pt x="19091" y="11811"/>
                      <a:pt x="19091" y="6763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55C25A3B-97DF-8DB9-A46F-D493B1C199F6}"/>
                  </a:ext>
                </a:extLst>
              </p:cNvPr>
              <p:cNvSpPr/>
              <p:nvPr/>
            </p:nvSpPr>
            <p:spPr>
              <a:xfrm>
                <a:off x="4962525" y="3099327"/>
                <a:ext cx="63007" cy="81641"/>
              </a:xfrm>
              <a:custGeom>
                <a:avLst/>
                <a:gdLst>
                  <a:gd name="connsiteX0" fmla="*/ 762 w 63007"/>
                  <a:gd name="connsiteY0" fmla="*/ 6489 h 81641"/>
                  <a:gd name="connsiteX1" fmla="*/ 3429 w 63007"/>
                  <a:gd name="connsiteY1" fmla="*/ 1536 h 81641"/>
                  <a:gd name="connsiteX2" fmla="*/ 7811 w 63007"/>
                  <a:gd name="connsiteY2" fmla="*/ 12 h 81641"/>
                  <a:gd name="connsiteX3" fmla="*/ 11906 w 63007"/>
                  <a:gd name="connsiteY3" fmla="*/ 1631 h 81641"/>
                  <a:gd name="connsiteX4" fmla="*/ 14288 w 63007"/>
                  <a:gd name="connsiteY4" fmla="*/ 6489 h 81641"/>
                  <a:gd name="connsiteX5" fmla="*/ 14288 w 63007"/>
                  <a:gd name="connsiteY5" fmla="*/ 18014 h 81641"/>
                  <a:gd name="connsiteX6" fmla="*/ 34290 w 63007"/>
                  <a:gd name="connsiteY6" fmla="*/ 9061 h 81641"/>
                  <a:gd name="connsiteX7" fmla="*/ 55150 w 63007"/>
                  <a:gd name="connsiteY7" fmla="*/ 3250 h 81641"/>
                  <a:gd name="connsiteX8" fmla="*/ 60674 w 63007"/>
                  <a:gd name="connsiteY8" fmla="*/ 4870 h 81641"/>
                  <a:gd name="connsiteX9" fmla="*/ 62960 w 63007"/>
                  <a:gd name="connsiteY9" fmla="*/ 9061 h 81641"/>
                  <a:gd name="connsiteX10" fmla="*/ 61722 w 63007"/>
                  <a:gd name="connsiteY10" fmla="*/ 13728 h 81641"/>
                  <a:gd name="connsiteX11" fmla="*/ 56579 w 63007"/>
                  <a:gd name="connsiteY11" fmla="*/ 16776 h 81641"/>
                  <a:gd name="connsiteX12" fmla="*/ 46577 w 63007"/>
                  <a:gd name="connsiteY12" fmla="*/ 19062 h 81641"/>
                  <a:gd name="connsiteX13" fmla="*/ 35719 w 63007"/>
                  <a:gd name="connsiteY13" fmla="*/ 23253 h 81641"/>
                  <a:gd name="connsiteX14" fmla="*/ 24765 w 63007"/>
                  <a:gd name="connsiteY14" fmla="*/ 28206 h 81641"/>
                  <a:gd name="connsiteX15" fmla="*/ 14097 w 63007"/>
                  <a:gd name="connsiteY15" fmla="*/ 32873 h 81641"/>
                  <a:gd name="connsiteX16" fmla="*/ 13716 w 63007"/>
                  <a:gd name="connsiteY16" fmla="*/ 53066 h 81641"/>
                  <a:gd name="connsiteX17" fmla="*/ 13716 w 63007"/>
                  <a:gd name="connsiteY17" fmla="*/ 74116 h 81641"/>
                  <a:gd name="connsiteX18" fmla="*/ 11430 w 63007"/>
                  <a:gd name="connsiteY18" fmla="*/ 79736 h 81641"/>
                  <a:gd name="connsiteX19" fmla="*/ 6858 w 63007"/>
                  <a:gd name="connsiteY19" fmla="*/ 81641 h 81641"/>
                  <a:gd name="connsiteX20" fmla="*/ 2476 w 63007"/>
                  <a:gd name="connsiteY20" fmla="*/ 79927 h 81641"/>
                  <a:gd name="connsiteX21" fmla="*/ 191 w 63007"/>
                  <a:gd name="connsiteY21" fmla="*/ 74783 h 81641"/>
                  <a:gd name="connsiteX22" fmla="*/ 0 w 63007"/>
                  <a:gd name="connsiteY22" fmla="*/ 61829 h 81641"/>
                  <a:gd name="connsiteX23" fmla="*/ 0 w 63007"/>
                  <a:gd name="connsiteY23" fmla="*/ 47827 h 81641"/>
                  <a:gd name="connsiteX24" fmla="*/ 0 w 63007"/>
                  <a:gd name="connsiteY24" fmla="*/ 34111 h 81641"/>
                  <a:gd name="connsiteX25" fmla="*/ 191 w 63007"/>
                  <a:gd name="connsiteY25" fmla="*/ 21729 h 81641"/>
                  <a:gd name="connsiteX26" fmla="*/ 381 w 63007"/>
                  <a:gd name="connsiteY26" fmla="*/ 12013 h 81641"/>
                  <a:gd name="connsiteX27" fmla="*/ 667 w 63007"/>
                  <a:gd name="connsiteY27" fmla="*/ 6298 h 81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63007" h="81641">
                    <a:moveTo>
                      <a:pt x="762" y="6489"/>
                    </a:moveTo>
                    <a:cubicBezTo>
                      <a:pt x="1238" y="4298"/>
                      <a:pt x="2096" y="2679"/>
                      <a:pt x="3429" y="1536"/>
                    </a:cubicBezTo>
                    <a:cubicBezTo>
                      <a:pt x="4763" y="393"/>
                      <a:pt x="6191" y="-83"/>
                      <a:pt x="7811" y="12"/>
                    </a:cubicBezTo>
                    <a:cubicBezTo>
                      <a:pt x="9144" y="107"/>
                      <a:pt x="10573" y="679"/>
                      <a:pt x="11906" y="1631"/>
                    </a:cubicBezTo>
                    <a:cubicBezTo>
                      <a:pt x="13240" y="2584"/>
                      <a:pt x="14097" y="4203"/>
                      <a:pt x="14288" y="6489"/>
                    </a:cubicBezTo>
                    <a:lnTo>
                      <a:pt x="14288" y="18014"/>
                    </a:lnTo>
                    <a:cubicBezTo>
                      <a:pt x="21050" y="15061"/>
                      <a:pt x="27718" y="12109"/>
                      <a:pt x="34290" y="9061"/>
                    </a:cubicBezTo>
                    <a:cubicBezTo>
                      <a:pt x="40862" y="6108"/>
                      <a:pt x="47816" y="4108"/>
                      <a:pt x="55150" y="3250"/>
                    </a:cubicBezTo>
                    <a:cubicBezTo>
                      <a:pt x="57531" y="3155"/>
                      <a:pt x="59436" y="3631"/>
                      <a:pt x="60674" y="4870"/>
                    </a:cubicBezTo>
                    <a:cubicBezTo>
                      <a:pt x="62008" y="6108"/>
                      <a:pt x="62770" y="7441"/>
                      <a:pt x="62960" y="9061"/>
                    </a:cubicBezTo>
                    <a:cubicBezTo>
                      <a:pt x="63151" y="10680"/>
                      <a:pt x="62770" y="12204"/>
                      <a:pt x="61722" y="13728"/>
                    </a:cubicBezTo>
                    <a:cubicBezTo>
                      <a:pt x="60674" y="15252"/>
                      <a:pt x="58960" y="16204"/>
                      <a:pt x="56579" y="16776"/>
                    </a:cubicBezTo>
                    <a:cubicBezTo>
                      <a:pt x="53530" y="17157"/>
                      <a:pt x="50197" y="17919"/>
                      <a:pt x="46577" y="19062"/>
                    </a:cubicBezTo>
                    <a:cubicBezTo>
                      <a:pt x="42958" y="20205"/>
                      <a:pt x="39338" y="21634"/>
                      <a:pt x="35719" y="23253"/>
                    </a:cubicBezTo>
                    <a:cubicBezTo>
                      <a:pt x="32099" y="24872"/>
                      <a:pt x="28384" y="26491"/>
                      <a:pt x="24765" y="28206"/>
                    </a:cubicBezTo>
                    <a:cubicBezTo>
                      <a:pt x="21146" y="29920"/>
                      <a:pt x="17526" y="31444"/>
                      <a:pt x="14097" y="32873"/>
                    </a:cubicBezTo>
                    <a:cubicBezTo>
                      <a:pt x="14002" y="39731"/>
                      <a:pt x="13907" y="46494"/>
                      <a:pt x="13716" y="53066"/>
                    </a:cubicBezTo>
                    <a:cubicBezTo>
                      <a:pt x="13621" y="59734"/>
                      <a:pt x="13621" y="66687"/>
                      <a:pt x="13716" y="74116"/>
                    </a:cubicBezTo>
                    <a:cubicBezTo>
                      <a:pt x="13621" y="76593"/>
                      <a:pt x="12859" y="78498"/>
                      <a:pt x="11430" y="79736"/>
                    </a:cubicBezTo>
                    <a:cubicBezTo>
                      <a:pt x="10001" y="80974"/>
                      <a:pt x="8477" y="81641"/>
                      <a:pt x="6858" y="81641"/>
                    </a:cubicBezTo>
                    <a:cubicBezTo>
                      <a:pt x="5239" y="81641"/>
                      <a:pt x="3810" y="81070"/>
                      <a:pt x="2476" y="79927"/>
                    </a:cubicBezTo>
                    <a:cubicBezTo>
                      <a:pt x="1143" y="78784"/>
                      <a:pt x="381" y="77069"/>
                      <a:pt x="191" y="74783"/>
                    </a:cubicBezTo>
                    <a:cubicBezTo>
                      <a:pt x="95" y="70783"/>
                      <a:pt x="0" y="66496"/>
                      <a:pt x="0" y="61829"/>
                    </a:cubicBezTo>
                    <a:lnTo>
                      <a:pt x="0" y="47827"/>
                    </a:lnTo>
                    <a:cubicBezTo>
                      <a:pt x="0" y="43160"/>
                      <a:pt x="0" y="38588"/>
                      <a:pt x="0" y="34111"/>
                    </a:cubicBezTo>
                    <a:cubicBezTo>
                      <a:pt x="0" y="29635"/>
                      <a:pt x="95" y="25539"/>
                      <a:pt x="191" y="21729"/>
                    </a:cubicBezTo>
                    <a:cubicBezTo>
                      <a:pt x="191" y="17919"/>
                      <a:pt x="286" y="14680"/>
                      <a:pt x="381" y="12013"/>
                    </a:cubicBezTo>
                    <a:cubicBezTo>
                      <a:pt x="381" y="9346"/>
                      <a:pt x="476" y="7441"/>
                      <a:pt x="667" y="6298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94408434-BDFB-1797-1691-7BA8105D1534}"/>
                  </a:ext>
                </a:extLst>
              </p:cNvPr>
              <p:cNvSpPr/>
              <p:nvPr/>
            </p:nvSpPr>
            <p:spPr>
              <a:xfrm>
                <a:off x="5036897" y="3105007"/>
                <a:ext cx="75131" cy="72572"/>
              </a:xfrm>
              <a:custGeom>
                <a:avLst/>
                <a:gdLst>
                  <a:gd name="connsiteX0" fmla="*/ 2495 w 75131"/>
                  <a:gd name="connsiteY0" fmla="*/ 6429 h 72572"/>
                  <a:gd name="connsiteX1" fmla="*/ 5543 w 75131"/>
                  <a:gd name="connsiteY1" fmla="*/ 1285 h 72572"/>
                  <a:gd name="connsiteX2" fmla="*/ 10210 w 75131"/>
                  <a:gd name="connsiteY2" fmla="*/ 47 h 72572"/>
                  <a:gd name="connsiteX3" fmla="*/ 14401 w 75131"/>
                  <a:gd name="connsiteY3" fmla="*/ 2333 h 72572"/>
                  <a:gd name="connsiteX4" fmla="*/ 16020 w 75131"/>
                  <a:gd name="connsiteY4" fmla="*/ 7858 h 72572"/>
                  <a:gd name="connsiteX5" fmla="*/ 14877 w 75131"/>
                  <a:gd name="connsiteY5" fmla="*/ 20431 h 72572"/>
                  <a:gd name="connsiteX6" fmla="*/ 13734 w 75131"/>
                  <a:gd name="connsiteY6" fmla="*/ 33385 h 72572"/>
                  <a:gd name="connsiteX7" fmla="*/ 13734 w 75131"/>
                  <a:gd name="connsiteY7" fmla="*/ 46339 h 72572"/>
                  <a:gd name="connsiteX8" fmla="*/ 15734 w 75131"/>
                  <a:gd name="connsiteY8" fmla="*/ 58816 h 72572"/>
                  <a:gd name="connsiteX9" fmla="*/ 24973 w 75131"/>
                  <a:gd name="connsiteY9" fmla="*/ 54721 h 72572"/>
                  <a:gd name="connsiteX10" fmla="*/ 34975 w 75131"/>
                  <a:gd name="connsiteY10" fmla="*/ 44910 h 72572"/>
                  <a:gd name="connsiteX11" fmla="*/ 43928 w 75131"/>
                  <a:gd name="connsiteY11" fmla="*/ 33385 h 72572"/>
                  <a:gd name="connsiteX12" fmla="*/ 50024 w 75131"/>
                  <a:gd name="connsiteY12" fmla="*/ 23955 h 72572"/>
                  <a:gd name="connsiteX13" fmla="*/ 52501 w 75131"/>
                  <a:gd name="connsiteY13" fmla="*/ 19192 h 72572"/>
                  <a:gd name="connsiteX14" fmla="*/ 55644 w 75131"/>
                  <a:gd name="connsiteY14" fmla="*/ 13668 h 72572"/>
                  <a:gd name="connsiteX15" fmla="*/ 58978 w 75131"/>
                  <a:gd name="connsiteY15" fmla="*/ 10334 h 72572"/>
                  <a:gd name="connsiteX16" fmla="*/ 62883 w 75131"/>
                  <a:gd name="connsiteY16" fmla="*/ 9572 h 72572"/>
                  <a:gd name="connsiteX17" fmla="*/ 66407 w 75131"/>
                  <a:gd name="connsiteY17" fmla="*/ 11191 h 72572"/>
                  <a:gd name="connsiteX18" fmla="*/ 68884 w 75131"/>
                  <a:gd name="connsiteY18" fmla="*/ 15382 h 72572"/>
                  <a:gd name="connsiteX19" fmla="*/ 69265 w 75131"/>
                  <a:gd name="connsiteY19" fmla="*/ 26050 h 72572"/>
                  <a:gd name="connsiteX20" fmla="*/ 69836 w 75131"/>
                  <a:gd name="connsiteY20" fmla="*/ 37766 h 72572"/>
                  <a:gd name="connsiteX21" fmla="*/ 71360 w 75131"/>
                  <a:gd name="connsiteY21" fmla="*/ 49291 h 72572"/>
                  <a:gd name="connsiteX22" fmla="*/ 74694 w 75131"/>
                  <a:gd name="connsiteY22" fmla="*/ 59102 h 72572"/>
                  <a:gd name="connsiteX23" fmla="*/ 74408 w 75131"/>
                  <a:gd name="connsiteY23" fmla="*/ 64912 h 72572"/>
                  <a:gd name="connsiteX24" fmla="*/ 70884 w 75131"/>
                  <a:gd name="connsiteY24" fmla="*/ 68151 h 72572"/>
                  <a:gd name="connsiteX25" fmla="*/ 66122 w 75131"/>
                  <a:gd name="connsiteY25" fmla="*/ 68151 h 72572"/>
                  <a:gd name="connsiteX26" fmla="*/ 61835 w 75131"/>
                  <a:gd name="connsiteY26" fmla="*/ 64150 h 72572"/>
                  <a:gd name="connsiteX27" fmla="*/ 58025 w 75131"/>
                  <a:gd name="connsiteY27" fmla="*/ 52816 h 72572"/>
                  <a:gd name="connsiteX28" fmla="*/ 56120 w 75131"/>
                  <a:gd name="connsiteY28" fmla="*/ 39766 h 72572"/>
                  <a:gd name="connsiteX29" fmla="*/ 48405 w 75131"/>
                  <a:gd name="connsiteY29" fmla="*/ 49672 h 72572"/>
                  <a:gd name="connsiteX30" fmla="*/ 38118 w 75131"/>
                  <a:gd name="connsiteY30" fmla="*/ 61007 h 72572"/>
                  <a:gd name="connsiteX31" fmla="*/ 26021 w 75131"/>
                  <a:gd name="connsiteY31" fmla="*/ 69865 h 72572"/>
                  <a:gd name="connsiteX32" fmla="*/ 13067 w 75131"/>
                  <a:gd name="connsiteY32" fmla="*/ 72342 h 72572"/>
                  <a:gd name="connsiteX33" fmla="*/ 8019 w 75131"/>
                  <a:gd name="connsiteY33" fmla="*/ 70342 h 72572"/>
                  <a:gd name="connsiteX34" fmla="*/ 4400 w 75131"/>
                  <a:gd name="connsiteY34" fmla="*/ 66722 h 72572"/>
                  <a:gd name="connsiteX35" fmla="*/ 2114 w 75131"/>
                  <a:gd name="connsiteY35" fmla="*/ 61864 h 72572"/>
                  <a:gd name="connsiteX36" fmla="*/ 780 w 75131"/>
                  <a:gd name="connsiteY36" fmla="*/ 56245 h 72572"/>
                  <a:gd name="connsiteX37" fmla="*/ 18 w 75131"/>
                  <a:gd name="connsiteY37" fmla="*/ 43481 h 72572"/>
                  <a:gd name="connsiteX38" fmla="*/ 590 w 75131"/>
                  <a:gd name="connsiteY38" fmla="*/ 29575 h 72572"/>
                  <a:gd name="connsiteX39" fmla="*/ 1733 w 75131"/>
                  <a:gd name="connsiteY39" fmla="*/ 16525 h 72572"/>
                  <a:gd name="connsiteX40" fmla="*/ 2495 w 75131"/>
                  <a:gd name="connsiteY40" fmla="*/ 6334 h 72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75131" h="72572">
                    <a:moveTo>
                      <a:pt x="2495" y="6429"/>
                    </a:moveTo>
                    <a:cubicBezTo>
                      <a:pt x="3066" y="4048"/>
                      <a:pt x="4114" y="2333"/>
                      <a:pt x="5543" y="1285"/>
                    </a:cubicBezTo>
                    <a:cubicBezTo>
                      <a:pt x="7067" y="238"/>
                      <a:pt x="8591" y="-143"/>
                      <a:pt x="10210" y="47"/>
                    </a:cubicBezTo>
                    <a:cubicBezTo>
                      <a:pt x="11829" y="238"/>
                      <a:pt x="13258" y="1095"/>
                      <a:pt x="14401" y="2333"/>
                    </a:cubicBezTo>
                    <a:cubicBezTo>
                      <a:pt x="15639" y="3667"/>
                      <a:pt x="16115" y="5476"/>
                      <a:pt x="16020" y="7858"/>
                    </a:cubicBezTo>
                    <a:cubicBezTo>
                      <a:pt x="15830" y="11953"/>
                      <a:pt x="15448" y="16144"/>
                      <a:pt x="14877" y="20431"/>
                    </a:cubicBezTo>
                    <a:cubicBezTo>
                      <a:pt x="14306" y="24717"/>
                      <a:pt x="14020" y="29003"/>
                      <a:pt x="13734" y="33385"/>
                    </a:cubicBezTo>
                    <a:cubicBezTo>
                      <a:pt x="13544" y="37766"/>
                      <a:pt x="13448" y="42052"/>
                      <a:pt x="13734" y="46339"/>
                    </a:cubicBezTo>
                    <a:cubicBezTo>
                      <a:pt x="13925" y="50625"/>
                      <a:pt x="14591" y="54816"/>
                      <a:pt x="15734" y="58816"/>
                    </a:cubicBezTo>
                    <a:cubicBezTo>
                      <a:pt x="18497" y="58816"/>
                      <a:pt x="21545" y="57483"/>
                      <a:pt x="24973" y="54721"/>
                    </a:cubicBezTo>
                    <a:cubicBezTo>
                      <a:pt x="28402" y="51958"/>
                      <a:pt x="31736" y="48720"/>
                      <a:pt x="34975" y="44910"/>
                    </a:cubicBezTo>
                    <a:cubicBezTo>
                      <a:pt x="38213" y="41100"/>
                      <a:pt x="41166" y="37290"/>
                      <a:pt x="43928" y="33385"/>
                    </a:cubicBezTo>
                    <a:cubicBezTo>
                      <a:pt x="46595" y="29479"/>
                      <a:pt x="48691" y="26336"/>
                      <a:pt x="50024" y="23955"/>
                    </a:cubicBezTo>
                    <a:cubicBezTo>
                      <a:pt x="50786" y="22621"/>
                      <a:pt x="51644" y="21002"/>
                      <a:pt x="52501" y="19192"/>
                    </a:cubicBezTo>
                    <a:cubicBezTo>
                      <a:pt x="53358" y="17383"/>
                      <a:pt x="54406" y="15573"/>
                      <a:pt x="55644" y="13668"/>
                    </a:cubicBezTo>
                    <a:cubicBezTo>
                      <a:pt x="56597" y="12049"/>
                      <a:pt x="57644" y="10906"/>
                      <a:pt x="58978" y="10334"/>
                    </a:cubicBezTo>
                    <a:cubicBezTo>
                      <a:pt x="60311" y="9667"/>
                      <a:pt x="61550" y="9477"/>
                      <a:pt x="62883" y="9572"/>
                    </a:cubicBezTo>
                    <a:cubicBezTo>
                      <a:pt x="64121" y="9667"/>
                      <a:pt x="65264" y="10239"/>
                      <a:pt x="66407" y="11191"/>
                    </a:cubicBezTo>
                    <a:cubicBezTo>
                      <a:pt x="67455" y="12144"/>
                      <a:pt x="68312" y="13573"/>
                      <a:pt x="68884" y="15382"/>
                    </a:cubicBezTo>
                    <a:cubicBezTo>
                      <a:pt x="68979" y="18621"/>
                      <a:pt x="69074" y="22145"/>
                      <a:pt x="69265" y="26050"/>
                    </a:cubicBezTo>
                    <a:cubicBezTo>
                      <a:pt x="69455" y="29956"/>
                      <a:pt x="69551" y="33861"/>
                      <a:pt x="69836" y="37766"/>
                    </a:cubicBezTo>
                    <a:cubicBezTo>
                      <a:pt x="70122" y="41671"/>
                      <a:pt x="70598" y="45577"/>
                      <a:pt x="71360" y="49291"/>
                    </a:cubicBezTo>
                    <a:cubicBezTo>
                      <a:pt x="72122" y="53006"/>
                      <a:pt x="73265" y="56245"/>
                      <a:pt x="74694" y="59102"/>
                    </a:cubicBezTo>
                    <a:cubicBezTo>
                      <a:pt x="75361" y="61388"/>
                      <a:pt x="75266" y="63293"/>
                      <a:pt x="74408" y="64912"/>
                    </a:cubicBezTo>
                    <a:cubicBezTo>
                      <a:pt x="73551" y="66532"/>
                      <a:pt x="72408" y="67579"/>
                      <a:pt x="70884" y="68151"/>
                    </a:cubicBezTo>
                    <a:cubicBezTo>
                      <a:pt x="69360" y="68722"/>
                      <a:pt x="67836" y="68722"/>
                      <a:pt x="66122" y="68151"/>
                    </a:cubicBezTo>
                    <a:cubicBezTo>
                      <a:pt x="64407" y="67484"/>
                      <a:pt x="62978" y="66151"/>
                      <a:pt x="61835" y="64150"/>
                    </a:cubicBezTo>
                    <a:cubicBezTo>
                      <a:pt x="60121" y="60817"/>
                      <a:pt x="58883" y="57102"/>
                      <a:pt x="58025" y="52816"/>
                    </a:cubicBezTo>
                    <a:cubicBezTo>
                      <a:pt x="57263" y="48625"/>
                      <a:pt x="56597" y="44243"/>
                      <a:pt x="56120" y="39766"/>
                    </a:cubicBezTo>
                    <a:cubicBezTo>
                      <a:pt x="54025" y="42433"/>
                      <a:pt x="51453" y="45672"/>
                      <a:pt x="48405" y="49672"/>
                    </a:cubicBezTo>
                    <a:cubicBezTo>
                      <a:pt x="45357" y="53673"/>
                      <a:pt x="41928" y="57483"/>
                      <a:pt x="38118" y="61007"/>
                    </a:cubicBezTo>
                    <a:cubicBezTo>
                      <a:pt x="34308" y="64531"/>
                      <a:pt x="30308" y="67484"/>
                      <a:pt x="26021" y="69865"/>
                    </a:cubicBezTo>
                    <a:cubicBezTo>
                      <a:pt x="21735" y="72247"/>
                      <a:pt x="17449" y="73009"/>
                      <a:pt x="13067" y="72342"/>
                    </a:cubicBezTo>
                    <a:cubicBezTo>
                      <a:pt x="11162" y="71961"/>
                      <a:pt x="9448" y="71294"/>
                      <a:pt x="8019" y="70342"/>
                    </a:cubicBezTo>
                    <a:cubicBezTo>
                      <a:pt x="6590" y="69389"/>
                      <a:pt x="5352" y="68151"/>
                      <a:pt x="4400" y="66722"/>
                    </a:cubicBezTo>
                    <a:cubicBezTo>
                      <a:pt x="3447" y="65293"/>
                      <a:pt x="2685" y="63674"/>
                      <a:pt x="2114" y="61864"/>
                    </a:cubicBezTo>
                    <a:cubicBezTo>
                      <a:pt x="1542" y="60055"/>
                      <a:pt x="1066" y="58150"/>
                      <a:pt x="780" y="56245"/>
                    </a:cubicBezTo>
                    <a:cubicBezTo>
                      <a:pt x="209" y="52339"/>
                      <a:pt x="-77" y="48148"/>
                      <a:pt x="18" y="43481"/>
                    </a:cubicBezTo>
                    <a:cubicBezTo>
                      <a:pt x="18" y="38814"/>
                      <a:pt x="304" y="34242"/>
                      <a:pt x="590" y="29575"/>
                    </a:cubicBezTo>
                    <a:cubicBezTo>
                      <a:pt x="875" y="24907"/>
                      <a:pt x="1352" y="20621"/>
                      <a:pt x="1733" y="16525"/>
                    </a:cubicBezTo>
                    <a:cubicBezTo>
                      <a:pt x="2114" y="12430"/>
                      <a:pt x="2399" y="9096"/>
                      <a:pt x="2495" y="6334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087DBBA0-ACC8-6964-CDA4-A76D5FFA76CD}"/>
                  </a:ext>
                </a:extLst>
              </p:cNvPr>
              <p:cNvSpPr/>
              <p:nvPr/>
            </p:nvSpPr>
            <p:spPr>
              <a:xfrm>
                <a:off x="5126312" y="3098196"/>
                <a:ext cx="71194" cy="82829"/>
              </a:xfrm>
              <a:custGeom>
                <a:avLst/>
                <a:gdLst>
                  <a:gd name="connsiteX0" fmla="*/ 60907 w 71194"/>
                  <a:gd name="connsiteY0" fmla="*/ 23527 h 82829"/>
                  <a:gd name="connsiteX1" fmla="*/ 58145 w 71194"/>
                  <a:gd name="connsiteY1" fmla="*/ 29051 h 82829"/>
                  <a:gd name="connsiteX2" fmla="*/ 52811 w 71194"/>
                  <a:gd name="connsiteY2" fmla="*/ 31051 h 82829"/>
                  <a:gd name="connsiteX3" fmla="*/ 49382 w 71194"/>
                  <a:gd name="connsiteY3" fmla="*/ 29908 h 82829"/>
                  <a:gd name="connsiteX4" fmla="*/ 47477 w 71194"/>
                  <a:gd name="connsiteY4" fmla="*/ 26384 h 82829"/>
                  <a:gd name="connsiteX5" fmla="*/ 47096 w 71194"/>
                  <a:gd name="connsiteY5" fmla="*/ 22765 h 82829"/>
                  <a:gd name="connsiteX6" fmla="*/ 46525 w 71194"/>
                  <a:gd name="connsiteY6" fmla="*/ 19336 h 82829"/>
                  <a:gd name="connsiteX7" fmla="*/ 42715 w 71194"/>
                  <a:gd name="connsiteY7" fmla="*/ 14669 h 82829"/>
                  <a:gd name="connsiteX8" fmla="*/ 36714 w 71194"/>
                  <a:gd name="connsiteY8" fmla="*/ 13811 h 82829"/>
                  <a:gd name="connsiteX9" fmla="*/ 30618 w 71194"/>
                  <a:gd name="connsiteY9" fmla="*/ 15526 h 82829"/>
                  <a:gd name="connsiteX10" fmla="*/ 25760 w 71194"/>
                  <a:gd name="connsiteY10" fmla="*/ 18574 h 82829"/>
                  <a:gd name="connsiteX11" fmla="*/ 20712 w 71194"/>
                  <a:gd name="connsiteY11" fmla="*/ 25241 h 82829"/>
                  <a:gd name="connsiteX12" fmla="*/ 16807 w 71194"/>
                  <a:gd name="connsiteY12" fmla="*/ 34099 h 82829"/>
                  <a:gd name="connsiteX13" fmla="*/ 14235 w 71194"/>
                  <a:gd name="connsiteY13" fmla="*/ 43624 h 82829"/>
                  <a:gd name="connsiteX14" fmla="*/ 13282 w 71194"/>
                  <a:gd name="connsiteY14" fmla="*/ 52388 h 82829"/>
                  <a:gd name="connsiteX15" fmla="*/ 15378 w 71194"/>
                  <a:gd name="connsiteY15" fmla="*/ 62770 h 82829"/>
                  <a:gd name="connsiteX16" fmla="*/ 23474 w 71194"/>
                  <a:gd name="connsiteY16" fmla="*/ 69056 h 82829"/>
                  <a:gd name="connsiteX17" fmla="*/ 32904 w 71194"/>
                  <a:gd name="connsiteY17" fmla="*/ 69056 h 82829"/>
                  <a:gd name="connsiteX18" fmla="*/ 43382 w 71194"/>
                  <a:gd name="connsiteY18" fmla="*/ 66484 h 82829"/>
                  <a:gd name="connsiteX19" fmla="*/ 52811 w 71194"/>
                  <a:gd name="connsiteY19" fmla="*/ 62579 h 82829"/>
                  <a:gd name="connsiteX20" fmla="*/ 59288 w 71194"/>
                  <a:gd name="connsiteY20" fmla="*/ 58388 h 82829"/>
                  <a:gd name="connsiteX21" fmla="*/ 63479 w 71194"/>
                  <a:gd name="connsiteY21" fmla="*/ 56293 h 82829"/>
                  <a:gd name="connsiteX22" fmla="*/ 67385 w 71194"/>
                  <a:gd name="connsiteY22" fmla="*/ 56769 h 82829"/>
                  <a:gd name="connsiteX23" fmla="*/ 70147 w 71194"/>
                  <a:gd name="connsiteY23" fmla="*/ 59246 h 82829"/>
                  <a:gd name="connsiteX24" fmla="*/ 71194 w 71194"/>
                  <a:gd name="connsiteY24" fmla="*/ 62960 h 82829"/>
                  <a:gd name="connsiteX25" fmla="*/ 69099 w 71194"/>
                  <a:gd name="connsiteY25" fmla="*/ 68104 h 82829"/>
                  <a:gd name="connsiteX26" fmla="*/ 60907 w 71194"/>
                  <a:gd name="connsiteY26" fmla="*/ 73723 h 82829"/>
                  <a:gd name="connsiteX27" fmla="*/ 50240 w 71194"/>
                  <a:gd name="connsiteY27" fmla="*/ 78581 h 82829"/>
                  <a:gd name="connsiteX28" fmla="*/ 38048 w 71194"/>
                  <a:gd name="connsiteY28" fmla="*/ 81915 h 82829"/>
                  <a:gd name="connsiteX29" fmla="*/ 25856 w 71194"/>
                  <a:gd name="connsiteY29" fmla="*/ 82772 h 82829"/>
                  <a:gd name="connsiteX30" fmla="*/ 6901 w 71194"/>
                  <a:gd name="connsiteY30" fmla="*/ 74771 h 82829"/>
                  <a:gd name="connsiteX31" fmla="*/ 138 w 71194"/>
                  <a:gd name="connsiteY31" fmla="*/ 54578 h 82829"/>
                  <a:gd name="connsiteX32" fmla="*/ 2329 w 71194"/>
                  <a:gd name="connsiteY32" fmla="*/ 34766 h 82829"/>
                  <a:gd name="connsiteX33" fmla="*/ 10139 w 71194"/>
                  <a:gd name="connsiteY33" fmla="*/ 16478 h 82829"/>
                  <a:gd name="connsiteX34" fmla="*/ 21665 w 71194"/>
                  <a:gd name="connsiteY34" fmla="*/ 4477 h 82829"/>
                  <a:gd name="connsiteX35" fmla="*/ 37286 w 71194"/>
                  <a:gd name="connsiteY35" fmla="*/ 0 h 82829"/>
                  <a:gd name="connsiteX36" fmla="*/ 54240 w 71194"/>
                  <a:gd name="connsiteY36" fmla="*/ 6096 h 82829"/>
                  <a:gd name="connsiteX37" fmla="*/ 61098 w 71194"/>
                  <a:gd name="connsiteY37" fmla="*/ 23146 h 8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1194" h="82829">
                    <a:moveTo>
                      <a:pt x="60907" y="23527"/>
                    </a:moveTo>
                    <a:cubicBezTo>
                      <a:pt x="60812" y="25908"/>
                      <a:pt x="59860" y="27813"/>
                      <a:pt x="58145" y="29051"/>
                    </a:cubicBezTo>
                    <a:cubicBezTo>
                      <a:pt x="56431" y="30385"/>
                      <a:pt x="54621" y="31051"/>
                      <a:pt x="52811" y="31051"/>
                    </a:cubicBezTo>
                    <a:cubicBezTo>
                      <a:pt x="51573" y="31051"/>
                      <a:pt x="50430" y="30671"/>
                      <a:pt x="49382" y="29908"/>
                    </a:cubicBezTo>
                    <a:cubicBezTo>
                      <a:pt x="48335" y="29147"/>
                      <a:pt x="47763" y="28003"/>
                      <a:pt x="47477" y="26384"/>
                    </a:cubicBezTo>
                    <a:cubicBezTo>
                      <a:pt x="47287" y="25146"/>
                      <a:pt x="47096" y="23908"/>
                      <a:pt x="47096" y="22765"/>
                    </a:cubicBezTo>
                    <a:cubicBezTo>
                      <a:pt x="47096" y="21622"/>
                      <a:pt x="46811" y="20479"/>
                      <a:pt x="46525" y="19336"/>
                    </a:cubicBezTo>
                    <a:cubicBezTo>
                      <a:pt x="45858" y="17050"/>
                      <a:pt x="44620" y="15526"/>
                      <a:pt x="42715" y="14669"/>
                    </a:cubicBezTo>
                    <a:cubicBezTo>
                      <a:pt x="40905" y="13906"/>
                      <a:pt x="38905" y="13621"/>
                      <a:pt x="36714" y="13811"/>
                    </a:cubicBezTo>
                    <a:cubicBezTo>
                      <a:pt x="34619" y="14002"/>
                      <a:pt x="32618" y="14573"/>
                      <a:pt x="30618" y="15526"/>
                    </a:cubicBezTo>
                    <a:cubicBezTo>
                      <a:pt x="28618" y="16478"/>
                      <a:pt x="26999" y="17431"/>
                      <a:pt x="25760" y="18574"/>
                    </a:cubicBezTo>
                    <a:cubicBezTo>
                      <a:pt x="23951" y="20288"/>
                      <a:pt x="22236" y="22479"/>
                      <a:pt x="20712" y="25241"/>
                    </a:cubicBezTo>
                    <a:cubicBezTo>
                      <a:pt x="19188" y="28003"/>
                      <a:pt x="17855" y="30956"/>
                      <a:pt x="16807" y="34099"/>
                    </a:cubicBezTo>
                    <a:cubicBezTo>
                      <a:pt x="15759" y="37243"/>
                      <a:pt x="14902" y="40386"/>
                      <a:pt x="14235" y="43624"/>
                    </a:cubicBezTo>
                    <a:cubicBezTo>
                      <a:pt x="13568" y="46863"/>
                      <a:pt x="13282" y="49721"/>
                      <a:pt x="13282" y="52388"/>
                    </a:cubicBezTo>
                    <a:cubicBezTo>
                      <a:pt x="13282" y="56007"/>
                      <a:pt x="13949" y="59531"/>
                      <a:pt x="15378" y="62770"/>
                    </a:cubicBezTo>
                    <a:cubicBezTo>
                      <a:pt x="16711" y="66008"/>
                      <a:pt x="19474" y="68104"/>
                      <a:pt x="23474" y="69056"/>
                    </a:cubicBezTo>
                    <a:cubicBezTo>
                      <a:pt x="26236" y="69628"/>
                      <a:pt x="29380" y="69628"/>
                      <a:pt x="32904" y="69056"/>
                    </a:cubicBezTo>
                    <a:cubicBezTo>
                      <a:pt x="36428" y="68485"/>
                      <a:pt x="39953" y="67627"/>
                      <a:pt x="43382" y="66484"/>
                    </a:cubicBezTo>
                    <a:cubicBezTo>
                      <a:pt x="46811" y="65342"/>
                      <a:pt x="49954" y="64103"/>
                      <a:pt x="52811" y="62579"/>
                    </a:cubicBezTo>
                    <a:cubicBezTo>
                      <a:pt x="55669" y="61150"/>
                      <a:pt x="57860" y="59722"/>
                      <a:pt x="59288" y="58388"/>
                    </a:cubicBezTo>
                    <a:cubicBezTo>
                      <a:pt x="60622" y="57245"/>
                      <a:pt x="62051" y="56578"/>
                      <a:pt x="63479" y="56293"/>
                    </a:cubicBezTo>
                    <a:cubicBezTo>
                      <a:pt x="64908" y="56102"/>
                      <a:pt x="66241" y="56293"/>
                      <a:pt x="67385" y="56769"/>
                    </a:cubicBezTo>
                    <a:cubicBezTo>
                      <a:pt x="68528" y="57341"/>
                      <a:pt x="69480" y="58198"/>
                      <a:pt x="70147" y="59246"/>
                    </a:cubicBezTo>
                    <a:cubicBezTo>
                      <a:pt x="70814" y="60293"/>
                      <a:pt x="71194" y="61531"/>
                      <a:pt x="71194" y="62960"/>
                    </a:cubicBezTo>
                    <a:cubicBezTo>
                      <a:pt x="71194" y="64675"/>
                      <a:pt x="70528" y="66389"/>
                      <a:pt x="69099" y="68104"/>
                    </a:cubicBezTo>
                    <a:cubicBezTo>
                      <a:pt x="66908" y="70009"/>
                      <a:pt x="64241" y="71914"/>
                      <a:pt x="60907" y="73723"/>
                    </a:cubicBezTo>
                    <a:cubicBezTo>
                      <a:pt x="57669" y="75533"/>
                      <a:pt x="54049" y="77152"/>
                      <a:pt x="50240" y="78581"/>
                    </a:cubicBezTo>
                    <a:cubicBezTo>
                      <a:pt x="46334" y="80010"/>
                      <a:pt x="42334" y="81153"/>
                      <a:pt x="38048" y="81915"/>
                    </a:cubicBezTo>
                    <a:cubicBezTo>
                      <a:pt x="33857" y="82677"/>
                      <a:pt x="29761" y="82963"/>
                      <a:pt x="25856" y="82772"/>
                    </a:cubicBezTo>
                    <a:cubicBezTo>
                      <a:pt x="17378" y="82296"/>
                      <a:pt x="11092" y="79629"/>
                      <a:pt x="6901" y="74771"/>
                    </a:cubicBezTo>
                    <a:cubicBezTo>
                      <a:pt x="2710" y="69914"/>
                      <a:pt x="519" y="63246"/>
                      <a:pt x="138" y="54578"/>
                    </a:cubicBezTo>
                    <a:cubicBezTo>
                      <a:pt x="-338" y="47339"/>
                      <a:pt x="424" y="40767"/>
                      <a:pt x="2329" y="34766"/>
                    </a:cubicBezTo>
                    <a:cubicBezTo>
                      <a:pt x="4234" y="28766"/>
                      <a:pt x="6806" y="22670"/>
                      <a:pt x="10139" y="16478"/>
                    </a:cubicBezTo>
                    <a:cubicBezTo>
                      <a:pt x="12902" y="11335"/>
                      <a:pt x="16711" y="7334"/>
                      <a:pt x="21665" y="4477"/>
                    </a:cubicBezTo>
                    <a:cubicBezTo>
                      <a:pt x="26618" y="1619"/>
                      <a:pt x="31761" y="95"/>
                      <a:pt x="37286" y="0"/>
                    </a:cubicBezTo>
                    <a:cubicBezTo>
                      <a:pt x="45096" y="0"/>
                      <a:pt x="50716" y="2000"/>
                      <a:pt x="54240" y="6096"/>
                    </a:cubicBezTo>
                    <a:cubicBezTo>
                      <a:pt x="57764" y="10192"/>
                      <a:pt x="60050" y="15811"/>
                      <a:pt x="61098" y="23146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8" name="자유형: 도형 37">
                <a:extLst>
                  <a:ext uri="{FF2B5EF4-FFF2-40B4-BE49-F238E27FC236}">
                    <a16:creationId xmlns:a16="http://schemas.microsoft.com/office/drawing/2014/main" id="{6934273D-34D1-2863-3A0A-8AE1A561C2FC}"/>
                  </a:ext>
                </a:extLst>
              </p:cNvPr>
              <p:cNvSpPr/>
              <p:nvPr/>
            </p:nvSpPr>
            <p:spPr>
              <a:xfrm>
                <a:off x="5202418" y="3069430"/>
                <a:ext cx="71288" cy="112806"/>
              </a:xfrm>
              <a:custGeom>
                <a:avLst/>
                <a:gdLst>
                  <a:gd name="connsiteX0" fmla="*/ 18901 w 71288"/>
                  <a:gd name="connsiteY0" fmla="*/ 6477 h 112806"/>
                  <a:gd name="connsiteX1" fmla="*/ 21092 w 71288"/>
                  <a:gd name="connsiteY1" fmla="*/ 1619 h 112806"/>
                  <a:gd name="connsiteX2" fmla="*/ 25759 w 71288"/>
                  <a:gd name="connsiteY2" fmla="*/ 0 h 112806"/>
                  <a:gd name="connsiteX3" fmla="*/ 30140 w 71288"/>
                  <a:gd name="connsiteY3" fmla="*/ 1905 h 112806"/>
                  <a:gd name="connsiteX4" fmla="*/ 32426 w 71288"/>
                  <a:gd name="connsiteY4" fmla="*/ 6858 h 112806"/>
                  <a:gd name="connsiteX5" fmla="*/ 31950 w 71288"/>
                  <a:gd name="connsiteY5" fmla="*/ 38957 h 112806"/>
                  <a:gd name="connsiteX6" fmla="*/ 65859 w 71288"/>
                  <a:gd name="connsiteY6" fmla="*/ 38957 h 112806"/>
                  <a:gd name="connsiteX7" fmla="*/ 70050 w 71288"/>
                  <a:gd name="connsiteY7" fmla="*/ 41148 h 112806"/>
                  <a:gd name="connsiteX8" fmla="*/ 71289 w 71288"/>
                  <a:gd name="connsiteY8" fmla="*/ 45244 h 112806"/>
                  <a:gd name="connsiteX9" fmla="*/ 69764 w 71288"/>
                  <a:gd name="connsiteY9" fmla="*/ 49625 h 112806"/>
                  <a:gd name="connsiteX10" fmla="*/ 65288 w 71288"/>
                  <a:gd name="connsiteY10" fmla="*/ 51721 h 112806"/>
                  <a:gd name="connsiteX11" fmla="*/ 51095 w 71288"/>
                  <a:gd name="connsiteY11" fmla="*/ 51721 h 112806"/>
                  <a:gd name="connsiteX12" fmla="*/ 41570 w 71288"/>
                  <a:gd name="connsiteY12" fmla="*/ 51721 h 112806"/>
                  <a:gd name="connsiteX13" fmla="*/ 31569 w 71288"/>
                  <a:gd name="connsiteY13" fmla="*/ 51721 h 112806"/>
                  <a:gd name="connsiteX14" fmla="*/ 31283 w 71288"/>
                  <a:gd name="connsiteY14" fmla="*/ 63341 h 112806"/>
                  <a:gd name="connsiteX15" fmla="*/ 31283 w 71288"/>
                  <a:gd name="connsiteY15" fmla="*/ 75152 h 112806"/>
                  <a:gd name="connsiteX16" fmla="*/ 30998 w 71288"/>
                  <a:gd name="connsiteY16" fmla="*/ 86963 h 112806"/>
                  <a:gd name="connsiteX17" fmla="*/ 31569 w 71288"/>
                  <a:gd name="connsiteY17" fmla="*/ 98584 h 112806"/>
                  <a:gd name="connsiteX18" fmla="*/ 46047 w 71288"/>
                  <a:gd name="connsiteY18" fmla="*/ 94678 h 112806"/>
                  <a:gd name="connsiteX19" fmla="*/ 60906 w 71288"/>
                  <a:gd name="connsiteY19" fmla="*/ 90392 h 112806"/>
                  <a:gd name="connsiteX20" fmla="*/ 66431 w 71288"/>
                  <a:gd name="connsiteY20" fmla="*/ 90773 h 112806"/>
                  <a:gd name="connsiteX21" fmla="*/ 69955 w 71288"/>
                  <a:gd name="connsiteY21" fmla="*/ 95059 h 112806"/>
                  <a:gd name="connsiteX22" fmla="*/ 69098 w 71288"/>
                  <a:gd name="connsiteY22" fmla="*/ 100679 h 112806"/>
                  <a:gd name="connsiteX23" fmla="*/ 63573 w 71288"/>
                  <a:gd name="connsiteY23" fmla="*/ 103442 h 112806"/>
                  <a:gd name="connsiteX24" fmla="*/ 57953 w 71288"/>
                  <a:gd name="connsiteY24" fmla="*/ 105156 h 112806"/>
                  <a:gd name="connsiteX25" fmla="*/ 49762 w 71288"/>
                  <a:gd name="connsiteY25" fmla="*/ 107728 h 112806"/>
                  <a:gd name="connsiteX26" fmla="*/ 40713 w 71288"/>
                  <a:gd name="connsiteY26" fmla="*/ 110395 h 112806"/>
                  <a:gd name="connsiteX27" fmla="*/ 32522 w 71288"/>
                  <a:gd name="connsiteY27" fmla="*/ 112395 h 112806"/>
                  <a:gd name="connsiteX28" fmla="*/ 22806 w 71288"/>
                  <a:gd name="connsiteY28" fmla="*/ 111443 h 112806"/>
                  <a:gd name="connsiteX29" fmla="*/ 17948 w 71288"/>
                  <a:gd name="connsiteY29" fmla="*/ 100775 h 112806"/>
                  <a:gd name="connsiteX30" fmla="*/ 17282 w 71288"/>
                  <a:gd name="connsiteY30" fmla="*/ 90773 h 112806"/>
                  <a:gd name="connsiteX31" fmla="*/ 17282 w 71288"/>
                  <a:gd name="connsiteY31" fmla="*/ 80391 h 112806"/>
                  <a:gd name="connsiteX32" fmla="*/ 17663 w 71288"/>
                  <a:gd name="connsiteY32" fmla="*/ 68294 h 112806"/>
                  <a:gd name="connsiteX33" fmla="*/ 17853 w 71288"/>
                  <a:gd name="connsiteY33" fmla="*/ 53150 h 112806"/>
                  <a:gd name="connsiteX34" fmla="*/ 17853 w 71288"/>
                  <a:gd name="connsiteY34" fmla="*/ 51816 h 112806"/>
                  <a:gd name="connsiteX35" fmla="*/ 6328 w 71288"/>
                  <a:gd name="connsiteY35" fmla="*/ 51816 h 112806"/>
                  <a:gd name="connsiteX36" fmla="*/ 1280 w 71288"/>
                  <a:gd name="connsiteY36" fmla="*/ 49625 h 112806"/>
                  <a:gd name="connsiteX37" fmla="*/ 41 w 71288"/>
                  <a:gd name="connsiteY37" fmla="*/ 44863 h 112806"/>
                  <a:gd name="connsiteX38" fmla="*/ 1946 w 71288"/>
                  <a:gd name="connsiteY38" fmla="*/ 40957 h 112806"/>
                  <a:gd name="connsiteX39" fmla="*/ 6899 w 71288"/>
                  <a:gd name="connsiteY39" fmla="*/ 39052 h 112806"/>
                  <a:gd name="connsiteX40" fmla="*/ 18234 w 71288"/>
                  <a:gd name="connsiteY40" fmla="*/ 39052 h 112806"/>
                  <a:gd name="connsiteX41" fmla="*/ 18806 w 71288"/>
                  <a:gd name="connsiteY41" fmla="*/ 22574 h 112806"/>
                  <a:gd name="connsiteX42" fmla="*/ 19091 w 71288"/>
                  <a:gd name="connsiteY42" fmla="*/ 6763 h 11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1288" h="112806">
                    <a:moveTo>
                      <a:pt x="18901" y="6477"/>
                    </a:moveTo>
                    <a:cubicBezTo>
                      <a:pt x="18901" y="4286"/>
                      <a:pt x="19663" y="2667"/>
                      <a:pt x="21092" y="1619"/>
                    </a:cubicBezTo>
                    <a:cubicBezTo>
                      <a:pt x="22616" y="572"/>
                      <a:pt x="24140" y="0"/>
                      <a:pt x="25759" y="0"/>
                    </a:cubicBezTo>
                    <a:cubicBezTo>
                      <a:pt x="27092" y="0"/>
                      <a:pt x="28616" y="667"/>
                      <a:pt x="30140" y="1905"/>
                    </a:cubicBezTo>
                    <a:cubicBezTo>
                      <a:pt x="31664" y="3143"/>
                      <a:pt x="32426" y="4858"/>
                      <a:pt x="32426" y="6858"/>
                    </a:cubicBezTo>
                    <a:cubicBezTo>
                      <a:pt x="32426" y="17621"/>
                      <a:pt x="32236" y="28289"/>
                      <a:pt x="31950" y="38957"/>
                    </a:cubicBezTo>
                    <a:lnTo>
                      <a:pt x="65859" y="38957"/>
                    </a:lnTo>
                    <a:cubicBezTo>
                      <a:pt x="67764" y="38957"/>
                      <a:pt x="69193" y="39719"/>
                      <a:pt x="70050" y="41148"/>
                    </a:cubicBezTo>
                    <a:cubicBezTo>
                      <a:pt x="70907" y="42672"/>
                      <a:pt x="71289" y="44005"/>
                      <a:pt x="71289" y="45244"/>
                    </a:cubicBezTo>
                    <a:cubicBezTo>
                      <a:pt x="71289" y="46768"/>
                      <a:pt x="70812" y="48197"/>
                      <a:pt x="69764" y="49625"/>
                    </a:cubicBezTo>
                    <a:cubicBezTo>
                      <a:pt x="68717" y="51054"/>
                      <a:pt x="67288" y="51721"/>
                      <a:pt x="65288" y="51721"/>
                    </a:cubicBezTo>
                    <a:lnTo>
                      <a:pt x="51095" y="51721"/>
                    </a:lnTo>
                    <a:cubicBezTo>
                      <a:pt x="48143" y="51721"/>
                      <a:pt x="44999" y="51721"/>
                      <a:pt x="41570" y="51721"/>
                    </a:cubicBezTo>
                    <a:cubicBezTo>
                      <a:pt x="38237" y="51721"/>
                      <a:pt x="34808" y="51721"/>
                      <a:pt x="31569" y="51721"/>
                    </a:cubicBezTo>
                    <a:cubicBezTo>
                      <a:pt x="31474" y="55626"/>
                      <a:pt x="31379" y="59531"/>
                      <a:pt x="31283" y="63341"/>
                    </a:cubicBezTo>
                    <a:cubicBezTo>
                      <a:pt x="31188" y="67151"/>
                      <a:pt x="31283" y="71152"/>
                      <a:pt x="31283" y="75152"/>
                    </a:cubicBezTo>
                    <a:cubicBezTo>
                      <a:pt x="31283" y="79153"/>
                      <a:pt x="31283" y="83058"/>
                      <a:pt x="30998" y="86963"/>
                    </a:cubicBezTo>
                    <a:cubicBezTo>
                      <a:pt x="30807" y="90869"/>
                      <a:pt x="30998" y="94774"/>
                      <a:pt x="31569" y="98584"/>
                    </a:cubicBezTo>
                    <a:cubicBezTo>
                      <a:pt x="36522" y="97822"/>
                      <a:pt x="41285" y="96488"/>
                      <a:pt x="46047" y="94678"/>
                    </a:cubicBezTo>
                    <a:cubicBezTo>
                      <a:pt x="50810" y="92869"/>
                      <a:pt x="55763" y="91440"/>
                      <a:pt x="60906" y="90392"/>
                    </a:cubicBezTo>
                    <a:cubicBezTo>
                      <a:pt x="62811" y="90011"/>
                      <a:pt x="64716" y="90202"/>
                      <a:pt x="66431" y="90773"/>
                    </a:cubicBezTo>
                    <a:cubicBezTo>
                      <a:pt x="68240" y="91345"/>
                      <a:pt x="69383" y="92774"/>
                      <a:pt x="69955" y="95059"/>
                    </a:cubicBezTo>
                    <a:cubicBezTo>
                      <a:pt x="70526" y="97726"/>
                      <a:pt x="70241" y="99536"/>
                      <a:pt x="69098" y="100679"/>
                    </a:cubicBezTo>
                    <a:cubicBezTo>
                      <a:pt x="67955" y="101822"/>
                      <a:pt x="66145" y="102775"/>
                      <a:pt x="63573" y="103442"/>
                    </a:cubicBezTo>
                    <a:cubicBezTo>
                      <a:pt x="62335" y="103823"/>
                      <a:pt x="60430" y="104394"/>
                      <a:pt x="57953" y="105156"/>
                    </a:cubicBezTo>
                    <a:cubicBezTo>
                      <a:pt x="55477" y="105918"/>
                      <a:pt x="52715" y="106775"/>
                      <a:pt x="49762" y="107728"/>
                    </a:cubicBezTo>
                    <a:cubicBezTo>
                      <a:pt x="46809" y="108680"/>
                      <a:pt x="43761" y="109538"/>
                      <a:pt x="40713" y="110395"/>
                    </a:cubicBezTo>
                    <a:cubicBezTo>
                      <a:pt x="37665" y="111252"/>
                      <a:pt x="34903" y="111919"/>
                      <a:pt x="32522" y="112395"/>
                    </a:cubicBezTo>
                    <a:cubicBezTo>
                      <a:pt x="28521" y="113157"/>
                      <a:pt x="25283" y="112871"/>
                      <a:pt x="22806" y="111443"/>
                    </a:cubicBezTo>
                    <a:cubicBezTo>
                      <a:pt x="20330" y="110014"/>
                      <a:pt x="18710" y="106490"/>
                      <a:pt x="17948" y="100775"/>
                    </a:cubicBezTo>
                    <a:cubicBezTo>
                      <a:pt x="17567" y="97346"/>
                      <a:pt x="17377" y="94012"/>
                      <a:pt x="17282" y="90773"/>
                    </a:cubicBezTo>
                    <a:cubicBezTo>
                      <a:pt x="17186" y="87535"/>
                      <a:pt x="17186" y="84011"/>
                      <a:pt x="17282" y="80391"/>
                    </a:cubicBezTo>
                    <a:cubicBezTo>
                      <a:pt x="17377" y="76772"/>
                      <a:pt x="17472" y="72676"/>
                      <a:pt x="17663" y="68294"/>
                    </a:cubicBezTo>
                    <a:cubicBezTo>
                      <a:pt x="17758" y="63913"/>
                      <a:pt x="17853" y="58865"/>
                      <a:pt x="17853" y="53150"/>
                    </a:cubicBezTo>
                    <a:lnTo>
                      <a:pt x="17853" y="51816"/>
                    </a:lnTo>
                    <a:lnTo>
                      <a:pt x="6328" y="51816"/>
                    </a:lnTo>
                    <a:cubicBezTo>
                      <a:pt x="3947" y="51911"/>
                      <a:pt x="2232" y="51149"/>
                      <a:pt x="1280" y="49625"/>
                    </a:cubicBezTo>
                    <a:cubicBezTo>
                      <a:pt x="327" y="48006"/>
                      <a:pt x="-149" y="46387"/>
                      <a:pt x="41" y="44863"/>
                    </a:cubicBezTo>
                    <a:cubicBezTo>
                      <a:pt x="137" y="43339"/>
                      <a:pt x="803" y="42100"/>
                      <a:pt x="1946" y="40957"/>
                    </a:cubicBezTo>
                    <a:cubicBezTo>
                      <a:pt x="3089" y="39815"/>
                      <a:pt x="4709" y="39148"/>
                      <a:pt x="6899" y="39052"/>
                    </a:cubicBezTo>
                    <a:lnTo>
                      <a:pt x="18234" y="39052"/>
                    </a:lnTo>
                    <a:cubicBezTo>
                      <a:pt x="18425" y="33528"/>
                      <a:pt x="18615" y="28099"/>
                      <a:pt x="18806" y="22574"/>
                    </a:cubicBezTo>
                    <a:cubicBezTo>
                      <a:pt x="18996" y="17050"/>
                      <a:pt x="19091" y="11811"/>
                      <a:pt x="19091" y="6763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9CC0A667-CC52-F3E8-FFBA-A596A32296AB}"/>
                  </a:ext>
                </a:extLst>
              </p:cNvPr>
              <p:cNvSpPr/>
              <p:nvPr/>
            </p:nvSpPr>
            <p:spPr>
              <a:xfrm>
                <a:off x="5288307" y="3078542"/>
                <a:ext cx="34952" cy="101773"/>
              </a:xfrm>
              <a:custGeom>
                <a:avLst/>
                <a:gdLst>
                  <a:gd name="connsiteX0" fmla="*/ 3116 w 34952"/>
                  <a:gd name="connsiteY0" fmla="*/ 11843 h 101773"/>
                  <a:gd name="connsiteX1" fmla="*/ 67 w 34952"/>
                  <a:gd name="connsiteY1" fmla="*/ 7843 h 101773"/>
                  <a:gd name="connsiteX2" fmla="*/ 925 w 34952"/>
                  <a:gd name="connsiteY2" fmla="*/ 3557 h 101773"/>
                  <a:gd name="connsiteX3" fmla="*/ 4544 w 34952"/>
                  <a:gd name="connsiteY3" fmla="*/ 604 h 101773"/>
                  <a:gd name="connsiteX4" fmla="*/ 9878 w 34952"/>
                  <a:gd name="connsiteY4" fmla="*/ 223 h 101773"/>
                  <a:gd name="connsiteX5" fmla="*/ 14450 w 34952"/>
                  <a:gd name="connsiteY5" fmla="*/ 1461 h 101773"/>
                  <a:gd name="connsiteX6" fmla="*/ 20260 w 34952"/>
                  <a:gd name="connsiteY6" fmla="*/ 2890 h 101773"/>
                  <a:gd name="connsiteX7" fmla="*/ 26071 w 34952"/>
                  <a:gd name="connsiteY7" fmla="*/ 4414 h 101773"/>
                  <a:gd name="connsiteX8" fmla="*/ 30452 w 34952"/>
                  <a:gd name="connsiteY8" fmla="*/ 5843 h 101773"/>
                  <a:gd name="connsiteX9" fmla="*/ 34453 w 34952"/>
                  <a:gd name="connsiteY9" fmla="*/ 9557 h 101773"/>
                  <a:gd name="connsiteX10" fmla="*/ 34453 w 34952"/>
                  <a:gd name="connsiteY10" fmla="*/ 14320 h 101773"/>
                  <a:gd name="connsiteX11" fmla="*/ 31119 w 34952"/>
                  <a:gd name="connsiteY11" fmla="*/ 18130 h 101773"/>
                  <a:gd name="connsiteX12" fmla="*/ 25499 w 34952"/>
                  <a:gd name="connsiteY12" fmla="*/ 18511 h 101773"/>
                  <a:gd name="connsiteX13" fmla="*/ 20832 w 34952"/>
                  <a:gd name="connsiteY13" fmla="*/ 17368 h 101773"/>
                  <a:gd name="connsiteX14" fmla="*/ 14926 w 34952"/>
                  <a:gd name="connsiteY14" fmla="*/ 16034 h 101773"/>
                  <a:gd name="connsiteX15" fmla="*/ 8640 w 34952"/>
                  <a:gd name="connsiteY15" fmla="*/ 14225 h 101773"/>
                  <a:gd name="connsiteX16" fmla="*/ 3116 w 34952"/>
                  <a:gd name="connsiteY16" fmla="*/ 11843 h 101773"/>
                  <a:gd name="connsiteX17" fmla="*/ 8259 w 34952"/>
                  <a:gd name="connsiteY17" fmla="*/ 39752 h 101773"/>
                  <a:gd name="connsiteX18" fmla="*/ 10831 w 34952"/>
                  <a:gd name="connsiteY18" fmla="*/ 34227 h 101773"/>
                  <a:gd name="connsiteX19" fmla="*/ 16450 w 34952"/>
                  <a:gd name="connsiteY19" fmla="*/ 32036 h 101773"/>
                  <a:gd name="connsiteX20" fmla="*/ 21404 w 34952"/>
                  <a:gd name="connsiteY20" fmla="*/ 34227 h 101773"/>
                  <a:gd name="connsiteX21" fmla="*/ 22927 w 34952"/>
                  <a:gd name="connsiteY21" fmla="*/ 39752 h 101773"/>
                  <a:gd name="connsiteX22" fmla="*/ 22261 w 34952"/>
                  <a:gd name="connsiteY22" fmla="*/ 61850 h 101773"/>
                  <a:gd name="connsiteX23" fmla="*/ 21975 w 34952"/>
                  <a:gd name="connsiteY23" fmla="*/ 70994 h 101773"/>
                  <a:gd name="connsiteX24" fmla="*/ 21975 w 34952"/>
                  <a:gd name="connsiteY24" fmla="*/ 80042 h 101773"/>
                  <a:gd name="connsiteX25" fmla="*/ 21975 w 34952"/>
                  <a:gd name="connsiteY25" fmla="*/ 88234 h 101773"/>
                  <a:gd name="connsiteX26" fmla="*/ 22356 w 34952"/>
                  <a:gd name="connsiteY26" fmla="*/ 94616 h 101773"/>
                  <a:gd name="connsiteX27" fmla="*/ 20546 w 34952"/>
                  <a:gd name="connsiteY27" fmla="*/ 99569 h 101773"/>
                  <a:gd name="connsiteX28" fmla="*/ 15498 w 34952"/>
                  <a:gd name="connsiteY28" fmla="*/ 101759 h 101773"/>
                  <a:gd name="connsiteX29" fmla="*/ 10450 w 34952"/>
                  <a:gd name="connsiteY29" fmla="*/ 100521 h 101773"/>
                  <a:gd name="connsiteX30" fmla="*/ 7592 w 34952"/>
                  <a:gd name="connsiteY30" fmla="*/ 95759 h 101773"/>
                  <a:gd name="connsiteX31" fmla="*/ 7211 w 34952"/>
                  <a:gd name="connsiteY31" fmla="*/ 88805 h 101773"/>
                  <a:gd name="connsiteX32" fmla="*/ 7021 w 34952"/>
                  <a:gd name="connsiteY32" fmla="*/ 78804 h 101773"/>
                  <a:gd name="connsiteX33" fmla="*/ 7021 w 34952"/>
                  <a:gd name="connsiteY33" fmla="*/ 67374 h 101773"/>
                  <a:gd name="connsiteX34" fmla="*/ 7211 w 34952"/>
                  <a:gd name="connsiteY34" fmla="*/ 55944 h 101773"/>
                  <a:gd name="connsiteX35" fmla="*/ 7592 w 34952"/>
                  <a:gd name="connsiteY35" fmla="*/ 46038 h 101773"/>
                  <a:gd name="connsiteX36" fmla="*/ 8068 w 34952"/>
                  <a:gd name="connsiteY36" fmla="*/ 39466 h 101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4952" h="101773">
                    <a:moveTo>
                      <a:pt x="3116" y="11843"/>
                    </a:moveTo>
                    <a:cubicBezTo>
                      <a:pt x="1306" y="10700"/>
                      <a:pt x="258" y="9367"/>
                      <a:pt x="67" y="7843"/>
                    </a:cubicBezTo>
                    <a:cubicBezTo>
                      <a:pt x="-123" y="6319"/>
                      <a:pt x="67" y="4890"/>
                      <a:pt x="925" y="3557"/>
                    </a:cubicBezTo>
                    <a:cubicBezTo>
                      <a:pt x="1687" y="2223"/>
                      <a:pt x="2925" y="1271"/>
                      <a:pt x="4544" y="604"/>
                    </a:cubicBezTo>
                    <a:cubicBezTo>
                      <a:pt x="6164" y="-63"/>
                      <a:pt x="7878" y="-158"/>
                      <a:pt x="9878" y="223"/>
                    </a:cubicBezTo>
                    <a:cubicBezTo>
                      <a:pt x="11021" y="604"/>
                      <a:pt x="12545" y="985"/>
                      <a:pt x="14450" y="1461"/>
                    </a:cubicBezTo>
                    <a:cubicBezTo>
                      <a:pt x="16355" y="1937"/>
                      <a:pt x="18260" y="2414"/>
                      <a:pt x="20260" y="2890"/>
                    </a:cubicBezTo>
                    <a:cubicBezTo>
                      <a:pt x="22261" y="3366"/>
                      <a:pt x="24166" y="3938"/>
                      <a:pt x="26071" y="4414"/>
                    </a:cubicBezTo>
                    <a:cubicBezTo>
                      <a:pt x="27976" y="4890"/>
                      <a:pt x="29405" y="5462"/>
                      <a:pt x="30452" y="5843"/>
                    </a:cubicBezTo>
                    <a:cubicBezTo>
                      <a:pt x="32548" y="6605"/>
                      <a:pt x="33881" y="7843"/>
                      <a:pt x="34453" y="9557"/>
                    </a:cubicBezTo>
                    <a:cubicBezTo>
                      <a:pt x="35120" y="11177"/>
                      <a:pt x="35120" y="12796"/>
                      <a:pt x="34453" y="14320"/>
                    </a:cubicBezTo>
                    <a:cubicBezTo>
                      <a:pt x="33786" y="15844"/>
                      <a:pt x="32738" y="17082"/>
                      <a:pt x="31119" y="18130"/>
                    </a:cubicBezTo>
                    <a:cubicBezTo>
                      <a:pt x="29500" y="19082"/>
                      <a:pt x="27595" y="19273"/>
                      <a:pt x="25499" y="18511"/>
                    </a:cubicBezTo>
                    <a:cubicBezTo>
                      <a:pt x="24261" y="18130"/>
                      <a:pt x="22737" y="17749"/>
                      <a:pt x="20832" y="17368"/>
                    </a:cubicBezTo>
                    <a:cubicBezTo>
                      <a:pt x="18927" y="16987"/>
                      <a:pt x="17022" y="16511"/>
                      <a:pt x="14926" y="16034"/>
                    </a:cubicBezTo>
                    <a:cubicBezTo>
                      <a:pt x="12831" y="15558"/>
                      <a:pt x="10735" y="14891"/>
                      <a:pt x="8640" y="14225"/>
                    </a:cubicBezTo>
                    <a:cubicBezTo>
                      <a:pt x="6545" y="13558"/>
                      <a:pt x="4735" y="12701"/>
                      <a:pt x="3116" y="11843"/>
                    </a:cubicBezTo>
                    <a:close/>
                    <a:moveTo>
                      <a:pt x="8259" y="39752"/>
                    </a:moveTo>
                    <a:cubicBezTo>
                      <a:pt x="8450" y="37370"/>
                      <a:pt x="9307" y="35465"/>
                      <a:pt x="10831" y="34227"/>
                    </a:cubicBezTo>
                    <a:cubicBezTo>
                      <a:pt x="12355" y="32894"/>
                      <a:pt x="14165" y="32227"/>
                      <a:pt x="16450" y="32036"/>
                    </a:cubicBezTo>
                    <a:cubicBezTo>
                      <a:pt x="18260" y="31941"/>
                      <a:pt x="19975" y="32608"/>
                      <a:pt x="21404" y="34227"/>
                    </a:cubicBezTo>
                    <a:cubicBezTo>
                      <a:pt x="22927" y="35751"/>
                      <a:pt x="23404" y="37656"/>
                      <a:pt x="22927" y="39752"/>
                    </a:cubicBezTo>
                    <a:cubicBezTo>
                      <a:pt x="22737" y="47372"/>
                      <a:pt x="22451" y="54801"/>
                      <a:pt x="22261" y="61850"/>
                    </a:cubicBezTo>
                    <a:cubicBezTo>
                      <a:pt x="22166" y="64802"/>
                      <a:pt x="22070" y="67850"/>
                      <a:pt x="21975" y="70994"/>
                    </a:cubicBezTo>
                    <a:cubicBezTo>
                      <a:pt x="21975" y="74137"/>
                      <a:pt x="21975" y="77185"/>
                      <a:pt x="21975" y="80042"/>
                    </a:cubicBezTo>
                    <a:cubicBezTo>
                      <a:pt x="21975" y="82900"/>
                      <a:pt x="21975" y="85662"/>
                      <a:pt x="21975" y="88234"/>
                    </a:cubicBezTo>
                    <a:cubicBezTo>
                      <a:pt x="21975" y="90806"/>
                      <a:pt x="22166" y="92996"/>
                      <a:pt x="22356" y="94616"/>
                    </a:cubicBezTo>
                    <a:cubicBezTo>
                      <a:pt x="22547" y="96711"/>
                      <a:pt x="21975" y="98330"/>
                      <a:pt x="20546" y="99569"/>
                    </a:cubicBezTo>
                    <a:cubicBezTo>
                      <a:pt x="19117" y="100807"/>
                      <a:pt x="17403" y="101569"/>
                      <a:pt x="15498" y="101759"/>
                    </a:cubicBezTo>
                    <a:cubicBezTo>
                      <a:pt x="13783" y="101855"/>
                      <a:pt x="12069" y="101474"/>
                      <a:pt x="10450" y="100521"/>
                    </a:cubicBezTo>
                    <a:cubicBezTo>
                      <a:pt x="8831" y="99569"/>
                      <a:pt x="7878" y="98045"/>
                      <a:pt x="7592" y="95759"/>
                    </a:cubicBezTo>
                    <a:cubicBezTo>
                      <a:pt x="7497" y="94139"/>
                      <a:pt x="7402" y="91853"/>
                      <a:pt x="7211" y="88805"/>
                    </a:cubicBezTo>
                    <a:cubicBezTo>
                      <a:pt x="7116" y="85757"/>
                      <a:pt x="7021" y="82424"/>
                      <a:pt x="7021" y="78804"/>
                    </a:cubicBezTo>
                    <a:lnTo>
                      <a:pt x="7021" y="67374"/>
                    </a:lnTo>
                    <a:cubicBezTo>
                      <a:pt x="7021" y="63469"/>
                      <a:pt x="7021" y="59659"/>
                      <a:pt x="7211" y="55944"/>
                    </a:cubicBezTo>
                    <a:cubicBezTo>
                      <a:pt x="7307" y="52325"/>
                      <a:pt x="7402" y="48991"/>
                      <a:pt x="7592" y="46038"/>
                    </a:cubicBezTo>
                    <a:cubicBezTo>
                      <a:pt x="7688" y="43085"/>
                      <a:pt x="7878" y="40895"/>
                      <a:pt x="8068" y="39466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0" name="자유형: 도형 39">
                <a:extLst>
                  <a:ext uri="{FF2B5EF4-FFF2-40B4-BE49-F238E27FC236}">
                    <a16:creationId xmlns:a16="http://schemas.microsoft.com/office/drawing/2014/main" id="{B3C8C1EA-D9B8-1DD5-B109-512D2A80DB7E}"/>
                  </a:ext>
                </a:extLst>
              </p:cNvPr>
              <p:cNvSpPr/>
              <p:nvPr/>
            </p:nvSpPr>
            <p:spPr>
              <a:xfrm>
                <a:off x="5339524" y="3097339"/>
                <a:ext cx="69818" cy="84162"/>
              </a:xfrm>
              <a:custGeom>
                <a:avLst/>
                <a:gdLst>
                  <a:gd name="connsiteX0" fmla="*/ 69342 w 69818"/>
                  <a:gd name="connsiteY0" fmla="*/ 78772 h 84162"/>
                  <a:gd name="connsiteX1" fmla="*/ 66770 w 69818"/>
                  <a:gd name="connsiteY1" fmla="*/ 83153 h 84162"/>
                  <a:gd name="connsiteX2" fmla="*/ 62008 w 69818"/>
                  <a:gd name="connsiteY2" fmla="*/ 84106 h 84162"/>
                  <a:gd name="connsiteX3" fmla="*/ 57245 w 69818"/>
                  <a:gd name="connsiteY3" fmla="*/ 81915 h 84162"/>
                  <a:gd name="connsiteX4" fmla="*/ 55341 w 69818"/>
                  <a:gd name="connsiteY4" fmla="*/ 77057 h 84162"/>
                  <a:gd name="connsiteX5" fmla="*/ 55721 w 69818"/>
                  <a:gd name="connsiteY5" fmla="*/ 57817 h 84162"/>
                  <a:gd name="connsiteX6" fmla="*/ 55245 w 69818"/>
                  <a:gd name="connsiteY6" fmla="*/ 38100 h 84162"/>
                  <a:gd name="connsiteX7" fmla="*/ 54959 w 69818"/>
                  <a:gd name="connsiteY7" fmla="*/ 33528 h 84162"/>
                  <a:gd name="connsiteX8" fmla="*/ 54293 w 69818"/>
                  <a:gd name="connsiteY8" fmla="*/ 26575 h 84162"/>
                  <a:gd name="connsiteX9" fmla="*/ 52388 w 69818"/>
                  <a:gd name="connsiteY9" fmla="*/ 20193 h 84162"/>
                  <a:gd name="connsiteX10" fmla="*/ 48863 w 69818"/>
                  <a:gd name="connsiteY10" fmla="*/ 17431 h 84162"/>
                  <a:gd name="connsiteX11" fmla="*/ 43244 w 69818"/>
                  <a:gd name="connsiteY11" fmla="*/ 19336 h 84162"/>
                  <a:gd name="connsiteX12" fmla="*/ 36004 w 69818"/>
                  <a:gd name="connsiteY12" fmla="*/ 24765 h 84162"/>
                  <a:gd name="connsiteX13" fmla="*/ 28385 w 69818"/>
                  <a:gd name="connsiteY13" fmla="*/ 32575 h 84162"/>
                  <a:gd name="connsiteX14" fmla="*/ 21431 w 69818"/>
                  <a:gd name="connsiteY14" fmla="*/ 41624 h 84162"/>
                  <a:gd name="connsiteX15" fmla="*/ 16478 w 69818"/>
                  <a:gd name="connsiteY15" fmla="*/ 50864 h 84162"/>
                  <a:gd name="connsiteX16" fmla="*/ 14573 w 69818"/>
                  <a:gd name="connsiteY16" fmla="*/ 59055 h 84162"/>
                  <a:gd name="connsiteX17" fmla="*/ 14288 w 69818"/>
                  <a:gd name="connsiteY17" fmla="*/ 62770 h 84162"/>
                  <a:gd name="connsiteX18" fmla="*/ 14288 w 69818"/>
                  <a:gd name="connsiteY18" fmla="*/ 68771 h 84162"/>
                  <a:gd name="connsiteX19" fmla="*/ 14288 w 69818"/>
                  <a:gd name="connsiteY19" fmla="*/ 74676 h 84162"/>
                  <a:gd name="connsiteX20" fmla="*/ 14288 w 69818"/>
                  <a:gd name="connsiteY20" fmla="*/ 78486 h 84162"/>
                  <a:gd name="connsiteX21" fmla="*/ 12002 w 69818"/>
                  <a:gd name="connsiteY21" fmla="*/ 82772 h 84162"/>
                  <a:gd name="connsiteX22" fmla="*/ 7620 w 69818"/>
                  <a:gd name="connsiteY22" fmla="*/ 84011 h 84162"/>
                  <a:gd name="connsiteX23" fmla="*/ 953 w 69818"/>
                  <a:gd name="connsiteY23" fmla="*/ 75057 h 84162"/>
                  <a:gd name="connsiteX24" fmla="*/ 381 w 69818"/>
                  <a:gd name="connsiteY24" fmla="*/ 43434 h 84162"/>
                  <a:gd name="connsiteX25" fmla="*/ 0 w 69818"/>
                  <a:gd name="connsiteY25" fmla="*/ 8763 h 84162"/>
                  <a:gd name="connsiteX26" fmla="*/ 1524 w 69818"/>
                  <a:gd name="connsiteY26" fmla="*/ 2476 h 84162"/>
                  <a:gd name="connsiteX27" fmla="*/ 7525 w 69818"/>
                  <a:gd name="connsiteY27" fmla="*/ 0 h 84162"/>
                  <a:gd name="connsiteX28" fmla="*/ 12192 w 69818"/>
                  <a:gd name="connsiteY28" fmla="*/ 1524 h 84162"/>
                  <a:gd name="connsiteX29" fmla="*/ 14383 w 69818"/>
                  <a:gd name="connsiteY29" fmla="*/ 6668 h 84162"/>
                  <a:gd name="connsiteX30" fmla="*/ 14573 w 69818"/>
                  <a:gd name="connsiteY30" fmla="*/ 30671 h 84162"/>
                  <a:gd name="connsiteX31" fmla="*/ 19717 w 69818"/>
                  <a:gd name="connsiteY31" fmla="*/ 22479 h 84162"/>
                  <a:gd name="connsiteX32" fmla="*/ 28480 w 69818"/>
                  <a:gd name="connsiteY32" fmla="*/ 13335 h 84162"/>
                  <a:gd name="connsiteX33" fmla="*/ 39053 w 69818"/>
                  <a:gd name="connsiteY33" fmla="*/ 5905 h 84162"/>
                  <a:gd name="connsiteX34" fmla="*/ 49721 w 69818"/>
                  <a:gd name="connsiteY34" fmla="*/ 2857 h 84162"/>
                  <a:gd name="connsiteX35" fmla="*/ 62198 w 69818"/>
                  <a:gd name="connsiteY35" fmla="*/ 8668 h 84162"/>
                  <a:gd name="connsiteX36" fmla="*/ 68199 w 69818"/>
                  <a:gd name="connsiteY36" fmla="*/ 22384 h 84162"/>
                  <a:gd name="connsiteX37" fmla="*/ 68771 w 69818"/>
                  <a:gd name="connsiteY37" fmla="*/ 26670 h 84162"/>
                  <a:gd name="connsiteX38" fmla="*/ 69437 w 69818"/>
                  <a:gd name="connsiteY38" fmla="*/ 35814 h 84162"/>
                  <a:gd name="connsiteX39" fmla="*/ 69818 w 69818"/>
                  <a:gd name="connsiteY39" fmla="*/ 52483 h 84162"/>
                  <a:gd name="connsiteX40" fmla="*/ 69437 w 69818"/>
                  <a:gd name="connsiteY40" fmla="*/ 78772 h 8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9818" h="84162">
                    <a:moveTo>
                      <a:pt x="69342" y="78772"/>
                    </a:moveTo>
                    <a:cubicBezTo>
                      <a:pt x="69152" y="80867"/>
                      <a:pt x="68294" y="82296"/>
                      <a:pt x="66770" y="83153"/>
                    </a:cubicBezTo>
                    <a:cubicBezTo>
                      <a:pt x="65246" y="84011"/>
                      <a:pt x="63722" y="84296"/>
                      <a:pt x="62008" y="84106"/>
                    </a:cubicBezTo>
                    <a:cubicBezTo>
                      <a:pt x="60198" y="83915"/>
                      <a:pt x="58579" y="83153"/>
                      <a:pt x="57245" y="81915"/>
                    </a:cubicBezTo>
                    <a:cubicBezTo>
                      <a:pt x="55912" y="80677"/>
                      <a:pt x="55245" y="79057"/>
                      <a:pt x="55341" y="77057"/>
                    </a:cubicBezTo>
                    <a:cubicBezTo>
                      <a:pt x="55341" y="70295"/>
                      <a:pt x="55436" y="63913"/>
                      <a:pt x="55721" y="57817"/>
                    </a:cubicBezTo>
                    <a:cubicBezTo>
                      <a:pt x="55912" y="51721"/>
                      <a:pt x="55721" y="45148"/>
                      <a:pt x="55245" y="38100"/>
                    </a:cubicBezTo>
                    <a:cubicBezTo>
                      <a:pt x="55150" y="37338"/>
                      <a:pt x="55054" y="35814"/>
                      <a:pt x="54959" y="33528"/>
                    </a:cubicBezTo>
                    <a:cubicBezTo>
                      <a:pt x="54959" y="31337"/>
                      <a:pt x="54674" y="28956"/>
                      <a:pt x="54293" y="26575"/>
                    </a:cubicBezTo>
                    <a:cubicBezTo>
                      <a:pt x="53912" y="24194"/>
                      <a:pt x="53245" y="22098"/>
                      <a:pt x="52388" y="20193"/>
                    </a:cubicBezTo>
                    <a:cubicBezTo>
                      <a:pt x="51530" y="18288"/>
                      <a:pt x="50387" y="17431"/>
                      <a:pt x="48863" y="17431"/>
                    </a:cubicBezTo>
                    <a:cubicBezTo>
                      <a:pt x="47339" y="17335"/>
                      <a:pt x="45529" y="17907"/>
                      <a:pt x="43244" y="19336"/>
                    </a:cubicBezTo>
                    <a:cubicBezTo>
                      <a:pt x="40958" y="20669"/>
                      <a:pt x="38576" y="22479"/>
                      <a:pt x="36004" y="24765"/>
                    </a:cubicBezTo>
                    <a:cubicBezTo>
                      <a:pt x="33528" y="26956"/>
                      <a:pt x="30956" y="29623"/>
                      <a:pt x="28385" y="32575"/>
                    </a:cubicBezTo>
                    <a:cubicBezTo>
                      <a:pt x="25813" y="35528"/>
                      <a:pt x="23527" y="38576"/>
                      <a:pt x="21431" y="41624"/>
                    </a:cubicBezTo>
                    <a:cubicBezTo>
                      <a:pt x="19336" y="44672"/>
                      <a:pt x="17717" y="47816"/>
                      <a:pt x="16478" y="50864"/>
                    </a:cubicBezTo>
                    <a:cubicBezTo>
                      <a:pt x="15240" y="53912"/>
                      <a:pt x="14573" y="56674"/>
                      <a:pt x="14573" y="59055"/>
                    </a:cubicBezTo>
                    <a:cubicBezTo>
                      <a:pt x="14478" y="59626"/>
                      <a:pt x="14383" y="60865"/>
                      <a:pt x="14288" y="62770"/>
                    </a:cubicBezTo>
                    <a:cubicBezTo>
                      <a:pt x="14288" y="64675"/>
                      <a:pt x="14288" y="66675"/>
                      <a:pt x="14288" y="68771"/>
                    </a:cubicBezTo>
                    <a:cubicBezTo>
                      <a:pt x="14288" y="70866"/>
                      <a:pt x="14288" y="72866"/>
                      <a:pt x="14288" y="74676"/>
                    </a:cubicBezTo>
                    <a:cubicBezTo>
                      <a:pt x="14288" y="76486"/>
                      <a:pt x="14288" y="77724"/>
                      <a:pt x="14288" y="78486"/>
                    </a:cubicBezTo>
                    <a:cubicBezTo>
                      <a:pt x="14288" y="80677"/>
                      <a:pt x="13526" y="82105"/>
                      <a:pt x="12002" y="82772"/>
                    </a:cubicBezTo>
                    <a:cubicBezTo>
                      <a:pt x="10478" y="83439"/>
                      <a:pt x="9049" y="83820"/>
                      <a:pt x="7620" y="84011"/>
                    </a:cubicBezTo>
                    <a:cubicBezTo>
                      <a:pt x="3429" y="84392"/>
                      <a:pt x="1143" y="81344"/>
                      <a:pt x="953" y="75057"/>
                    </a:cubicBezTo>
                    <a:cubicBezTo>
                      <a:pt x="762" y="64579"/>
                      <a:pt x="572" y="54007"/>
                      <a:pt x="381" y="43434"/>
                    </a:cubicBezTo>
                    <a:cubicBezTo>
                      <a:pt x="191" y="32861"/>
                      <a:pt x="95" y="21336"/>
                      <a:pt x="0" y="8763"/>
                    </a:cubicBezTo>
                    <a:cubicBezTo>
                      <a:pt x="0" y="6286"/>
                      <a:pt x="476" y="4191"/>
                      <a:pt x="1524" y="2476"/>
                    </a:cubicBezTo>
                    <a:cubicBezTo>
                      <a:pt x="2572" y="857"/>
                      <a:pt x="4572" y="0"/>
                      <a:pt x="7525" y="0"/>
                    </a:cubicBezTo>
                    <a:cubicBezTo>
                      <a:pt x="9144" y="0"/>
                      <a:pt x="10668" y="476"/>
                      <a:pt x="12192" y="1524"/>
                    </a:cubicBezTo>
                    <a:cubicBezTo>
                      <a:pt x="13716" y="2572"/>
                      <a:pt x="14383" y="4286"/>
                      <a:pt x="14383" y="6668"/>
                    </a:cubicBezTo>
                    <a:lnTo>
                      <a:pt x="14573" y="30671"/>
                    </a:lnTo>
                    <a:cubicBezTo>
                      <a:pt x="15526" y="28384"/>
                      <a:pt x="17241" y="25622"/>
                      <a:pt x="19717" y="22479"/>
                    </a:cubicBezTo>
                    <a:cubicBezTo>
                      <a:pt x="22193" y="19241"/>
                      <a:pt x="25146" y="16193"/>
                      <a:pt x="28480" y="13335"/>
                    </a:cubicBezTo>
                    <a:cubicBezTo>
                      <a:pt x="31814" y="10382"/>
                      <a:pt x="35338" y="7906"/>
                      <a:pt x="39053" y="5905"/>
                    </a:cubicBezTo>
                    <a:cubicBezTo>
                      <a:pt x="42767" y="3810"/>
                      <a:pt x="46292" y="2857"/>
                      <a:pt x="49721" y="2857"/>
                    </a:cubicBezTo>
                    <a:cubicBezTo>
                      <a:pt x="55054" y="3048"/>
                      <a:pt x="59246" y="5048"/>
                      <a:pt x="62198" y="8668"/>
                    </a:cubicBezTo>
                    <a:cubicBezTo>
                      <a:pt x="65151" y="12287"/>
                      <a:pt x="67151" y="16859"/>
                      <a:pt x="68199" y="22384"/>
                    </a:cubicBezTo>
                    <a:cubicBezTo>
                      <a:pt x="68294" y="23336"/>
                      <a:pt x="68485" y="24765"/>
                      <a:pt x="68771" y="26670"/>
                    </a:cubicBezTo>
                    <a:cubicBezTo>
                      <a:pt x="69056" y="28575"/>
                      <a:pt x="69247" y="31718"/>
                      <a:pt x="69437" y="35814"/>
                    </a:cubicBezTo>
                    <a:cubicBezTo>
                      <a:pt x="69628" y="40005"/>
                      <a:pt x="69723" y="45529"/>
                      <a:pt x="69818" y="52483"/>
                    </a:cubicBezTo>
                    <a:cubicBezTo>
                      <a:pt x="69818" y="59436"/>
                      <a:pt x="69818" y="68199"/>
                      <a:pt x="69437" y="78772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1" name="자유형: 도형 40">
                <a:extLst>
                  <a:ext uri="{FF2B5EF4-FFF2-40B4-BE49-F238E27FC236}">
                    <a16:creationId xmlns:a16="http://schemas.microsoft.com/office/drawing/2014/main" id="{DD7AEC08-6033-E67B-7CED-17739EF5352A}"/>
                  </a:ext>
                </a:extLst>
              </p:cNvPr>
              <p:cNvSpPr/>
              <p:nvPr/>
            </p:nvSpPr>
            <p:spPr>
              <a:xfrm>
                <a:off x="5429059" y="3098100"/>
                <a:ext cx="71056" cy="120491"/>
              </a:xfrm>
              <a:custGeom>
                <a:avLst/>
                <a:gdLst>
                  <a:gd name="connsiteX0" fmla="*/ 38957 w 71056"/>
                  <a:gd name="connsiteY0" fmla="*/ 3905 h 120491"/>
                  <a:gd name="connsiteX1" fmla="*/ 46577 w 71056"/>
                  <a:gd name="connsiteY1" fmla="*/ 1238 h 120491"/>
                  <a:gd name="connsiteX2" fmla="*/ 55054 w 71056"/>
                  <a:gd name="connsiteY2" fmla="*/ 0 h 120491"/>
                  <a:gd name="connsiteX3" fmla="*/ 59626 w 71056"/>
                  <a:gd name="connsiteY3" fmla="*/ 953 h 120491"/>
                  <a:gd name="connsiteX4" fmla="*/ 63151 w 71056"/>
                  <a:gd name="connsiteY4" fmla="*/ 4286 h 120491"/>
                  <a:gd name="connsiteX5" fmla="*/ 69342 w 71056"/>
                  <a:gd name="connsiteY5" fmla="*/ 8096 h 120491"/>
                  <a:gd name="connsiteX6" fmla="*/ 70580 w 71056"/>
                  <a:gd name="connsiteY6" fmla="*/ 11621 h 120491"/>
                  <a:gd name="connsiteX7" fmla="*/ 71056 w 71056"/>
                  <a:gd name="connsiteY7" fmla="*/ 16193 h 120491"/>
                  <a:gd name="connsiteX8" fmla="*/ 70580 w 71056"/>
                  <a:gd name="connsiteY8" fmla="*/ 20860 h 120491"/>
                  <a:gd name="connsiteX9" fmla="*/ 69628 w 71056"/>
                  <a:gd name="connsiteY9" fmla="*/ 24765 h 120491"/>
                  <a:gd name="connsiteX10" fmla="*/ 69628 w 71056"/>
                  <a:gd name="connsiteY10" fmla="*/ 26480 h 120491"/>
                  <a:gd name="connsiteX11" fmla="*/ 69628 w 71056"/>
                  <a:gd name="connsiteY11" fmla="*/ 28194 h 120491"/>
                  <a:gd name="connsiteX12" fmla="*/ 69247 w 71056"/>
                  <a:gd name="connsiteY12" fmla="*/ 57912 h 120491"/>
                  <a:gd name="connsiteX13" fmla="*/ 69628 w 71056"/>
                  <a:gd name="connsiteY13" fmla="*/ 85630 h 120491"/>
                  <a:gd name="connsiteX14" fmla="*/ 69151 w 71056"/>
                  <a:gd name="connsiteY14" fmla="*/ 94488 h 120491"/>
                  <a:gd name="connsiteX15" fmla="*/ 66770 w 71056"/>
                  <a:gd name="connsiteY15" fmla="*/ 102775 h 120491"/>
                  <a:gd name="connsiteX16" fmla="*/ 59246 w 71056"/>
                  <a:gd name="connsiteY16" fmla="*/ 111062 h 120491"/>
                  <a:gd name="connsiteX17" fmla="*/ 47815 w 71056"/>
                  <a:gd name="connsiteY17" fmla="*/ 116491 h 120491"/>
                  <a:gd name="connsiteX18" fmla="*/ 34957 w 71056"/>
                  <a:gd name="connsiteY18" fmla="*/ 119444 h 120491"/>
                  <a:gd name="connsiteX19" fmla="*/ 23241 w 71056"/>
                  <a:gd name="connsiteY19" fmla="*/ 120491 h 120491"/>
                  <a:gd name="connsiteX20" fmla="*/ 18002 w 71056"/>
                  <a:gd name="connsiteY20" fmla="*/ 118015 h 120491"/>
                  <a:gd name="connsiteX21" fmla="*/ 16478 w 71056"/>
                  <a:gd name="connsiteY21" fmla="*/ 113443 h 120491"/>
                  <a:gd name="connsiteX22" fmla="*/ 18479 w 71056"/>
                  <a:gd name="connsiteY22" fmla="*/ 109061 h 120491"/>
                  <a:gd name="connsiteX23" fmla="*/ 24003 w 71056"/>
                  <a:gd name="connsiteY23" fmla="*/ 106966 h 120491"/>
                  <a:gd name="connsiteX24" fmla="*/ 30766 w 71056"/>
                  <a:gd name="connsiteY24" fmla="*/ 106394 h 120491"/>
                  <a:gd name="connsiteX25" fmla="*/ 39814 w 71056"/>
                  <a:gd name="connsiteY25" fmla="*/ 104585 h 120491"/>
                  <a:gd name="connsiteX26" fmla="*/ 48292 w 71056"/>
                  <a:gd name="connsiteY26" fmla="*/ 101822 h 120491"/>
                  <a:gd name="connsiteX27" fmla="*/ 53721 w 71056"/>
                  <a:gd name="connsiteY27" fmla="*/ 98393 h 120491"/>
                  <a:gd name="connsiteX28" fmla="*/ 55626 w 71056"/>
                  <a:gd name="connsiteY28" fmla="*/ 93155 h 120491"/>
                  <a:gd name="connsiteX29" fmla="*/ 56102 w 71056"/>
                  <a:gd name="connsiteY29" fmla="*/ 86011 h 120491"/>
                  <a:gd name="connsiteX30" fmla="*/ 56102 w 71056"/>
                  <a:gd name="connsiteY30" fmla="*/ 76105 h 120491"/>
                  <a:gd name="connsiteX31" fmla="*/ 56102 w 71056"/>
                  <a:gd name="connsiteY31" fmla="*/ 66866 h 120491"/>
                  <a:gd name="connsiteX32" fmla="*/ 56102 w 71056"/>
                  <a:gd name="connsiteY32" fmla="*/ 57341 h 120491"/>
                  <a:gd name="connsiteX33" fmla="*/ 55912 w 71056"/>
                  <a:gd name="connsiteY33" fmla="*/ 46673 h 120491"/>
                  <a:gd name="connsiteX34" fmla="*/ 47244 w 71056"/>
                  <a:gd name="connsiteY34" fmla="*/ 54769 h 120491"/>
                  <a:gd name="connsiteX35" fmla="*/ 36862 w 71056"/>
                  <a:gd name="connsiteY35" fmla="*/ 61151 h 120491"/>
                  <a:gd name="connsiteX36" fmla="*/ 25337 w 71056"/>
                  <a:gd name="connsiteY36" fmla="*/ 65342 h 120491"/>
                  <a:gd name="connsiteX37" fmla="*/ 13049 w 71056"/>
                  <a:gd name="connsiteY37" fmla="*/ 66580 h 120491"/>
                  <a:gd name="connsiteX38" fmla="*/ 7715 w 71056"/>
                  <a:gd name="connsiteY38" fmla="*/ 64580 h 120491"/>
                  <a:gd name="connsiteX39" fmla="*/ 3715 w 71056"/>
                  <a:gd name="connsiteY39" fmla="*/ 60008 h 120491"/>
                  <a:gd name="connsiteX40" fmla="*/ 1048 w 71056"/>
                  <a:gd name="connsiteY40" fmla="*/ 53912 h 120491"/>
                  <a:gd name="connsiteX41" fmla="*/ 0 w 71056"/>
                  <a:gd name="connsiteY41" fmla="*/ 47435 h 120491"/>
                  <a:gd name="connsiteX42" fmla="*/ 4191 w 71056"/>
                  <a:gd name="connsiteY42" fmla="*/ 31528 h 120491"/>
                  <a:gd name="connsiteX43" fmla="*/ 14097 w 71056"/>
                  <a:gd name="connsiteY43" fmla="*/ 19145 h 120491"/>
                  <a:gd name="connsiteX44" fmla="*/ 26670 w 71056"/>
                  <a:gd name="connsiteY44" fmla="*/ 10097 h 120491"/>
                  <a:gd name="connsiteX45" fmla="*/ 39052 w 71056"/>
                  <a:gd name="connsiteY45" fmla="*/ 3810 h 120491"/>
                  <a:gd name="connsiteX46" fmla="*/ 55626 w 71056"/>
                  <a:gd name="connsiteY46" fmla="*/ 14859 h 120491"/>
                  <a:gd name="connsiteX47" fmla="*/ 53435 w 71056"/>
                  <a:gd name="connsiteY47" fmla="*/ 13621 h 120491"/>
                  <a:gd name="connsiteX48" fmla="*/ 42100 w 71056"/>
                  <a:gd name="connsiteY48" fmla="*/ 17526 h 120491"/>
                  <a:gd name="connsiteX49" fmla="*/ 28861 w 71056"/>
                  <a:gd name="connsiteY49" fmla="*/ 25718 h 120491"/>
                  <a:gd name="connsiteX50" fmla="*/ 18193 w 71056"/>
                  <a:gd name="connsiteY50" fmla="*/ 36386 h 120491"/>
                  <a:gd name="connsiteX51" fmla="*/ 14383 w 71056"/>
                  <a:gd name="connsiteY51" fmla="*/ 47911 h 120491"/>
                  <a:gd name="connsiteX52" fmla="*/ 15430 w 71056"/>
                  <a:gd name="connsiteY52" fmla="*/ 51435 h 120491"/>
                  <a:gd name="connsiteX53" fmla="*/ 18669 w 71056"/>
                  <a:gd name="connsiteY53" fmla="*/ 52864 h 120491"/>
                  <a:gd name="connsiteX54" fmla="*/ 30099 w 71056"/>
                  <a:gd name="connsiteY54" fmla="*/ 50292 h 120491"/>
                  <a:gd name="connsiteX55" fmla="*/ 40481 w 71056"/>
                  <a:gd name="connsiteY55" fmla="*/ 43529 h 120491"/>
                  <a:gd name="connsiteX56" fmla="*/ 49054 w 71056"/>
                  <a:gd name="connsiteY56" fmla="*/ 34100 h 120491"/>
                  <a:gd name="connsiteX57" fmla="*/ 55245 w 71056"/>
                  <a:gd name="connsiteY57" fmla="*/ 23717 h 120491"/>
                  <a:gd name="connsiteX58" fmla="*/ 55816 w 71056"/>
                  <a:gd name="connsiteY58" fmla="*/ 21717 h 120491"/>
                  <a:gd name="connsiteX59" fmla="*/ 56388 w 71056"/>
                  <a:gd name="connsiteY59" fmla="*/ 18955 h 120491"/>
                  <a:gd name="connsiteX60" fmla="*/ 56388 w 71056"/>
                  <a:gd name="connsiteY60" fmla="*/ 16288 h 120491"/>
                  <a:gd name="connsiteX61" fmla="*/ 55626 w 71056"/>
                  <a:gd name="connsiteY61" fmla="*/ 14764 h 120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71056" h="120491">
                    <a:moveTo>
                      <a:pt x="38957" y="3905"/>
                    </a:moveTo>
                    <a:cubicBezTo>
                      <a:pt x="41148" y="2953"/>
                      <a:pt x="43720" y="2096"/>
                      <a:pt x="46577" y="1238"/>
                    </a:cubicBezTo>
                    <a:cubicBezTo>
                      <a:pt x="49435" y="381"/>
                      <a:pt x="52292" y="0"/>
                      <a:pt x="55054" y="0"/>
                    </a:cubicBezTo>
                    <a:cubicBezTo>
                      <a:pt x="56674" y="0"/>
                      <a:pt x="58198" y="286"/>
                      <a:pt x="59626" y="953"/>
                    </a:cubicBezTo>
                    <a:cubicBezTo>
                      <a:pt x="61055" y="1619"/>
                      <a:pt x="62198" y="2667"/>
                      <a:pt x="63151" y="4286"/>
                    </a:cubicBezTo>
                    <a:cubicBezTo>
                      <a:pt x="65532" y="4286"/>
                      <a:pt x="67627" y="5525"/>
                      <a:pt x="69342" y="8096"/>
                    </a:cubicBezTo>
                    <a:cubicBezTo>
                      <a:pt x="69913" y="9049"/>
                      <a:pt x="70390" y="10192"/>
                      <a:pt x="70580" y="11621"/>
                    </a:cubicBezTo>
                    <a:cubicBezTo>
                      <a:pt x="70866" y="13049"/>
                      <a:pt x="71056" y="14573"/>
                      <a:pt x="71056" y="16193"/>
                    </a:cubicBezTo>
                    <a:cubicBezTo>
                      <a:pt x="71056" y="17812"/>
                      <a:pt x="70866" y="19336"/>
                      <a:pt x="70580" y="20860"/>
                    </a:cubicBezTo>
                    <a:cubicBezTo>
                      <a:pt x="70294" y="22384"/>
                      <a:pt x="70009" y="23622"/>
                      <a:pt x="69628" y="24765"/>
                    </a:cubicBezTo>
                    <a:cubicBezTo>
                      <a:pt x="69628" y="25336"/>
                      <a:pt x="69628" y="25908"/>
                      <a:pt x="69628" y="26480"/>
                    </a:cubicBezTo>
                    <a:cubicBezTo>
                      <a:pt x="69628" y="27051"/>
                      <a:pt x="69628" y="27623"/>
                      <a:pt x="69628" y="28194"/>
                    </a:cubicBezTo>
                    <a:cubicBezTo>
                      <a:pt x="69056" y="38291"/>
                      <a:pt x="68866" y="48197"/>
                      <a:pt x="69247" y="57912"/>
                    </a:cubicBezTo>
                    <a:cubicBezTo>
                      <a:pt x="69532" y="67723"/>
                      <a:pt x="69628" y="76962"/>
                      <a:pt x="69628" y="85630"/>
                    </a:cubicBezTo>
                    <a:cubicBezTo>
                      <a:pt x="69628" y="88583"/>
                      <a:pt x="69437" y="91535"/>
                      <a:pt x="69151" y="94488"/>
                    </a:cubicBezTo>
                    <a:cubicBezTo>
                      <a:pt x="68771" y="97441"/>
                      <a:pt x="68008" y="100203"/>
                      <a:pt x="66770" y="102775"/>
                    </a:cubicBezTo>
                    <a:cubicBezTo>
                      <a:pt x="65151" y="106109"/>
                      <a:pt x="62674" y="108871"/>
                      <a:pt x="59246" y="111062"/>
                    </a:cubicBezTo>
                    <a:cubicBezTo>
                      <a:pt x="55816" y="113252"/>
                      <a:pt x="52006" y="115062"/>
                      <a:pt x="47815" y="116491"/>
                    </a:cubicBezTo>
                    <a:cubicBezTo>
                      <a:pt x="43624" y="117824"/>
                      <a:pt x="39338" y="118872"/>
                      <a:pt x="34957" y="119444"/>
                    </a:cubicBezTo>
                    <a:cubicBezTo>
                      <a:pt x="30575" y="120015"/>
                      <a:pt x="26670" y="120396"/>
                      <a:pt x="23241" y="120491"/>
                    </a:cubicBezTo>
                    <a:cubicBezTo>
                      <a:pt x="20860" y="120301"/>
                      <a:pt x="19050" y="119444"/>
                      <a:pt x="18002" y="118015"/>
                    </a:cubicBezTo>
                    <a:cubicBezTo>
                      <a:pt x="16954" y="116586"/>
                      <a:pt x="16383" y="115062"/>
                      <a:pt x="16478" y="113443"/>
                    </a:cubicBezTo>
                    <a:cubicBezTo>
                      <a:pt x="16478" y="111824"/>
                      <a:pt x="17145" y="110395"/>
                      <a:pt x="18479" y="109061"/>
                    </a:cubicBezTo>
                    <a:cubicBezTo>
                      <a:pt x="19717" y="107728"/>
                      <a:pt x="21526" y="107061"/>
                      <a:pt x="24003" y="106966"/>
                    </a:cubicBezTo>
                    <a:cubicBezTo>
                      <a:pt x="25622" y="106966"/>
                      <a:pt x="27908" y="106775"/>
                      <a:pt x="30766" y="106394"/>
                    </a:cubicBezTo>
                    <a:cubicBezTo>
                      <a:pt x="33718" y="106013"/>
                      <a:pt x="36671" y="105442"/>
                      <a:pt x="39814" y="104585"/>
                    </a:cubicBezTo>
                    <a:cubicBezTo>
                      <a:pt x="42958" y="103727"/>
                      <a:pt x="45720" y="102870"/>
                      <a:pt x="48292" y="101822"/>
                    </a:cubicBezTo>
                    <a:cubicBezTo>
                      <a:pt x="50863" y="100775"/>
                      <a:pt x="52673" y="99632"/>
                      <a:pt x="53721" y="98393"/>
                    </a:cubicBezTo>
                    <a:cubicBezTo>
                      <a:pt x="54673" y="97155"/>
                      <a:pt x="55245" y="95441"/>
                      <a:pt x="55626" y="93155"/>
                    </a:cubicBezTo>
                    <a:cubicBezTo>
                      <a:pt x="56007" y="90869"/>
                      <a:pt x="56102" y="88583"/>
                      <a:pt x="56102" y="86011"/>
                    </a:cubicBezTo>
                    <a:cubicBezTo>
                      <a:pt x="56102" y="82487"/>
                      <a:pt x="56102" y="79153"/>
                      <a:pt x="56102" y="76105"/>
                    </a:cubicBezTo>
                    <a:cubicBezTo>
                      <a:pt x="56102" y="73057"/>
                      <a:pt x="56102" y="69914"/>
                      <a:pt x="56102" y="66866"/>
                    </a:cubicBezTo>
                    <a:lnTo>
                      <a:pt x="56102" y="57341"/>
                    </a:lnTo>
                    <a:cubicBezTo>
                      <a:pt x="56102" y="54102"/>
                      <a:pt x="56102" y="50483"/>
                      <a:pt x="55912" y="46673"/>
                    </a:cubicBezTo>
                    <a:cubicBezTo>
                      <a:pt x="53435" y="49625"/>
                      <a:pt x="50482" y="52388"/>
                      <a:pt x="47244" y="54769"/>
                    </a:cubicBezTo>
                    <a:cubicBezTo>
                      <a:pt x="44005" y="57245"/>
                      <a:pt x="40481" y="59341"/>
                      <a:pt x="36862" y="61151"/>
                    </a:cubicBezTo>
                    <a:cubicBezTo>
                      <a:pt x="33242" y="62960"/>
                      <a:pt x="29337" y="64389"/>
                      <a:pt x="25337" y="65342"/>
                    </a:cubicBezTo>
                    <a:cubicBezTo>
                      <a:pt x="21241" y="66294"/>
                      <a:pt x="17145" y="66770"/>
                      <a:pt x="13049" y="66580"/>
                    </a:cubicBezTo>
                    <a:cubicBezTo>
                      <a:pt x="11144" y="66485"/>
                      <a:pt x="9334" y="65818"/>
                      <a:pt x="7715" y="64580"/>
                    </a:cubicBezTo>
                    <a:cubicBezTo>
                      <a:pt x="6096" y="63341"/>
                      <a:pt x="4763" y="61913"/>
                      <a:pt x="3715" y="60008"/>
                    </a:cubicBezTo>
                    <a:cubicBezTo>
                      <a:pt x="2667" y="58198"/>
                      <a:pt x="1714" y="56102"/>
                      <a:pt x="1048" y="53912"/>
                    </a:cubicBezTo>
                    <a:cubicBezTo>
                      <a:pt x="381" y="51721"/>
                      <a:pt x="0" y="49530"/>
                      <a:pt x="0" y="47435"/>
                    </a:cubicBezTo>
                    <a:cubicBezTo>
                      <a:pt x="95" y="41529"/>
                      <a:pt x="1524" y="36195"/>
                      <a:pt x="4191" y="31528"/>
                    </a:cubicBezTo>
                    <a:cubicBezTo>
                      <a:pt x="6858" y="26861"/>
                      <a:pt x="10192" y="22765"/>
                      <a:pt x="14097" y="19145"/>
                    </a:cubicBezTo>
                    <a:cubicBezTo>
                      <a:pt x="18002" y="15526"/>
                      <a:pt x="22193" y="12573"/>
                      <a:pt x="26670" y="10097"/>
                    </a:cubicBezTo>
                    <a:cubicBezTo>
                      <a:pt x="31147" y="7620"/>
                      <a:pt x="35242" y="5525"/>
                      <a:pt x="39052" y="3810"/>
                    </a:cubicBezTo>
                    <a:close/>
                    <a:moveTo>
                      <a:pt x="55626" y="14859"/>
                    </a:moveTo>
                    <a:cubicBezTo>
                      <a:pt x="54673" y="14478"/>
                      <a:pt x="54007" y="14097"/>
                      <a:pt x="53435" y="13621"/>
                    </a:cubicBezTo>
                    <a:cubicBezTo>
                      <a:pt x="50482" y="14002"/>
                      <a:pt x="46672" y="15240"/>
                      <a:pt x="42100" y="17526"/>
                    </a:cubicBezTo>
                    <a:cubicBezTo>
                      <a:pt x="37529" y="19717"/>
                      <a:pt x="33147" y="22479"/>
                      <a:pt x="28861" y="25718"/>
                    </a:cubicBezTo>
                    <a:cubicBezTo>
                      <a:pt x="24670" y="28956"/>
                      <a:pt x="21050" y="32576"/>
                      <a:pt x="18193" y="36386"/>
                    </a:cubicBezTo>
                    <a:cubicBezTo>
                      <a:pt x="15240" y="40291"/>
                      <a:pt x="14002" y="44101"/>
                      <a:pt x="14383" y="47911"/>
                    </a:cubicBezTo>
                    <a:cubicBezTo>
                      <a:pt x="14478" y="49244"/>
                      <a:pt x="14859" y="50483"/>
                      <a:pt x="15430" y="51435"/>
                    </a:cubicBezTo>
                    <a:cubicBezTo>
                      <a:pt x="16002" y="52388"/>
                      <a:pt x="17050" y="52864"/>
                      <a:pt x="18669" y="52864"/>
                    </a:cubicBezTo>
                    <a:cubicBezTo>
                      <a:pt x="22574" y="52864"/>
                      <a:pt x="26384" y="52007"/>
                      <a:pt x="30099" y="50292"/>
                    </a:cubicBezTo>
                    <a:cubicBezTo>
                      <a:pt x="33814" y="48578"/>
                      <a:pt x="37243" y="46292"/>
                      <a:pt x="40481" y="43529"/>
                    </a:cubicBezTo>
                    <a:cubicBezTo>
                      <a:pt x="43720" y="40767"/>
                      <a:pt x="46577" y="37624"/>
                      <a:pt x="49054" y="34100"/>
                    </a:cubicBezTo>
                    <a:cubicBezTo>
                      <a:pt x="51530" y="30575"/>
                      <a:pt x="53626" y="27146"/>
                      <a:pt x="55245" y="23717"/>
                    </a:cubicBezTo>
                    <a:cubicBezTo>
                      <a:pt x="55340" y="23241"/>
                      <a:pt x="55531" y="22574"/>
                      <a:pt x="55816" y="21717"/>
                    </a:cubicBezTo>
                    <a:cubicBezTo>
                      <a:pt x="56102" y="20860"/>
                      <a:pt x="56293" y="19907"/>
                      <a:pt x="56388" y="18955"/>
                    </a:cubicBezTo>
                    <a:cubicBezTo>
                      <a:pt x="56483" y="18002"/>
                      <a:pt x="56579" y="17050"/>
                      <a:pt x="56388" y="16288"/>
                    </a:cubicBezTo>
                    <a:cubicBezTo>
                      <a:pt x="56388" y="15526"/>
                      <a:pt x="56102" y="14954"/>
                      <a:pt x="55626" y="14764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F885C6C4-50E9-D36E-81C2-C6F0EE7EF4D5}"/>
                  </a:ext>
                </a:extLst>
              </p:cNvPr>
              <p:cNvSpPr/>
              <p:nvPr/>
            </p:nvSpPr>
            <p:spPr>
              <a:xfrm>
                <a:off x="5578587" y="3071326"/>
                <a:ext cx="74713" cy="108630"/>
              </a:xfrm>
              <a:custGeom>
                <a:avLst/>
                <a:gdLst>
                  <a:gd name="connsiteX0" fmla="*/ 2967 w 74713"/>
                  <a:gd name="connsiteY0" fmla="*/ 7534 h 108630"/>
                  <a:gd name="connsiteX1" fmla="*/ 5634 w 74713"/>
                  <a:gd name="connsiteY1" fmla="*/ 2009 h 108630"/>
                  <a:gd name="connsiteX2" fmla="*/ 11349 w 74713"/>
                  <a:gd name="connsiteY2" fmla="*/ 9 h 108630"/>
                  <a:gd name="connsiteX3" fmla="*/ 36876 w 74713"/>
                  <a:gd name="connsiteY3" fmla="*/ 3057 h 108630"/>
                  <a:gd name="connsiteX4" fmla="*/ 56212 w 74713"/>
                  <a:gd name="connsiteY4" fmla="*/ 11153 h 108630"/>
                  <a:gd name="connsiteX5" fmla="*/ 68880 w 74713"/>
                  <a:gd name="connsiteY5" fmla="*/ 26203 h 108630"/>
                  <a:gd name="connsiteX6" fmla="*/ 74500 w 74713"/>
                  <a:gd name="connsiteY6" fmla="*/ 50015 h 108630"/>
                  <a:gd name="connsiteX7" fmla="*/ 72690 w 74713"/>
                  <a:gd name="connsiteY7" fmla="*/ 71827 h 108630"/>
                  <a:gd name="connsiteX8" fmla="*/ 64785 w 74713"/>
                  <a:gd name="connsiteY8" fmla="*/ 87829 h 108630"/>
                  <a:gd name="connsiteX9" fmla="*/ 52402 w 74713"/>
                  <a:gd name="connsiteY9" fmla="*/ 98783 h 108630"/>
                  <a:gd name="connsiteX10" fmla="*/ 37067 w 74713"/>
                  <a:gd name="connsiteY10" fmla="*/ 105355 h 108630"/>
                  <a:gd name="connsiteX11" fmla="*/ 20398 w 74713"/>
                  <a:gd name="connsiteY11" fmla="*/ 108308 h 108630"/>
                  <a:gd name="connsiteX12" fmla="*/ 4015 w 74713"/>
                  <a:gd name="connsiteY12" fmla="*/ 108308 h 108630"/>
                  <a:gd name="connsiteX13" fmla="*/ 1253 w 74713"/>
                  <a:gd name="connsiteY13" fmla="*/ 105927 h 108630"/>
                  <a:gd name="connsiteX14" fmla="*/ 586 w 74713"/>
                  <a:gd name="connsiteY14" fmla="*/ 102974 h 108630"/>
                  <a:gd name="connsiteX15" fmla="*/ 110 w 74713"/>
                  <a:gd name="connsiteY15" fmla="*/ 91830 h 108630"/>
                  <a:gd name="connsiteX16" fmla="*/ 110 w 74713"/>
                  <a:gd name="connsiteY16" fmla="*/ 77066 h 108630"/>
                  <a:gd name="connsiteX17" fmla="*/ 491 w 74713"/>
                  <a:gd name="connsiteY17" fmla="*/ 59921 h 108630"/>
                  <a:gd name="connsiteX18" fmla="*/ 1063 w 74713"/>
                  <a:gd name="connsiteY18" fmla="*/ 41633 h 108630"/>
                  <a:gd name="connsiteX19" fmla="*/ 1824 w 74713"/>
                  <a:gd name="connsiteY19" fmla="*/ 23631 h 108630"/>
                  <a:gd name="connsiteX20" fmla="*/ 2967 w 74713"/>
                  <a:gd name="connsiteY20" fmla="*/ 7248 h 108630"/>
                  <a:gd name="connsiteX21" fmla="*/ 17350 w 74713"/>
                  <a:gd name="connsiteY21" fmla="*/ 14201 h 108630"/>
                  <a:gd name="connsiteX22" fmla="*/ 16493 w 74713"/>
                  <a:gd name="connsiteY22" fmla="*/ 30489 h 108630"/>
                  <a:gd name="connsiteX23" fmla="*/ 15540 w 74713"/>
                  <a:gd name="connsiteY23" fmla="*/ 52301 h 108630"/>
                  <a:gd name="connsiteX24" fmla="*/ 14969 w 74713"/>
                  <a:gd name="connsiteY24" fmla="*/ 75542 h 108630"/>
                  <a:gd name="connsiteX25" fmla="*/ 15159 w 74713"/>
                  <a:gd name="connsiteY25" fmla="*/ 95926 h 108630"/>
                  <a:gd name="connsiteX26" fmla="*/ 31162 w 74713"/>
                  <a:gd name="connsiteY26" fmla="*/ 93925 h 108630"/>
                  <a:gd name="connsiteX27" fmla="*/ 46592 w 74713"/>
                  <a:gd name="connsiteY27" fmla="*/ 86496 h 108630"/>
                  <a:gd name="connsiteX28" fmla="*/ 57546 w 74713"/>
                  <a:gd name="connsiteY28" fmla="*/ 72399 h 108630"/>
                  <a:gd name="connsiteX29" fmla="*/ 60403 w 74713"/>
                  <a:gd name="connsiteY29" fmla="*/ 50587 h 108630"/>
                  <a:gd name="connsiteX30" fmla="*/ 56879 w 74713"/>
                  <a:gd name="connsiteY30" fmla="*/ 33918 h 108630"/>
                  <a:gd name="connsiteX31" fmla="*/ 49449 w 74713"/>
                  <a:gd name="connsiteY31" fmla="*/ 23059 h 108630"/>
                  <a:gd name="connsiteX32" fmla="*/ 36686 w 74713"/>
                  <a:gd name="connsiteY32" fmla="*/ 16868 h 108630"/>
                  <a:gd name="connsiteX33" fmla="*/ 17350 w 74713"/>
                  <a:gd name="connsiteY33" fmla="*/ 14296 h 108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74713" h="108630">
                    <a:moveTo>
                      <a:pt x="2967" y="7534"/>
                    </a:moveTo>
                    <a:cubicBezTo>
                      <a:pt x="3158" y="5248"/>
                      <a:pt x="4110" y="3438"/>
                      <a:pt x="5634" y="2009"/>
                    </a:cubicBezTo>
                    <a:cubicBezTo>
                      <a:pt x="7158" y="580"/>
                      <a:pt x="9063" y="-86"/>
                      <a:pt x="11349" y="9"/>
                    </a:cubicBezTo>
                    <a:cubicBezTo>
                      <a:pt x="20874" y="390"/>
                      <a:pt x="29352" y="1342"/>
                      <a:pt x="36876" y="3057"/>
                    </a:cubicBezTo>
                    <a:cubicBezTo>
                      <a:pt x="44401" y="4771"/>
                      <a:pt x="50878" y="7438"/>
                      <a:pt x="56212" y="11153"/>
                    </a:cubicBezTo>
                    <a:cubicBezTo>
                      <a:pt x="61546" y="14963"/>
                      <a:pt x="65832" y="19916"/>
                      <a:pt x="68880" y="26203"/>
                    </a:cubicBezTo>
                    <a:cubicBezTo>
                      <a:pt x="71929" y="32489"/>
                      <a:pt x="73833" y="40395"/>
                      <a:pt x="74500" y="50015"/>
                    </a:cubicBezTo>
                    <a:cubicBezTo>
                      <a:pt x="75072" y="58397"/>
                      <a:pt x="74500" y="65636"/>
                      <a:pt x="72690" y="71827"/>
                    </a:cubicBezTo>
                    <a:cubicBezTo>
                      <a:pt x="70881" y="78019"/>
                      <a:pt x="68309" y="83448"/>
                      <a:pt x="64785" y="87829"/>
                    </a:cubicBezTo>
                    <a:cubicBezTo>
                      <a:pt x="61260" y="92211"/>
                      <a:pt x="57165" y="95926"/>
                      <a:pt x="52402" y="98783"/>
                    </a:cubicBezTo>
                    <a:cubicBezTo>
                      <a:pt x="47640" y="101641"/>
                      <a:pt x="42496" y="103831"/>
                      <a:pt x="37067" y="105355"/>
                    </a:cubicBezTo>
                    <a:cubicBezTo>
                      <a:pt x="31638" y="106879"/>
                      <a:pt x="26113" y="107832"/>
                      <a:pt x="20398" y="108308"/>
                    </a:cubicBezTo>
                    <a:cubicBezTo>
                      <a:pt x="14779" y="108689"/>
                      <a:pt x="9254" y="108784"/>
                      <a:pt x="4015" y="108308"/>
                    </a:cubicBezTo>
                    <a:cubicBezTo>
                      <a:pt x="2682" y="107737"/>
                      <a:pt x="1729" y="106975"/>
                      <a:pt x="1253" y="105927"/>
                    </a:cubicBezTo>
                    <a:cubicBezTo>
                      <a:pt x="777" y="104879"/>
                      <a:pt x="586" y="103927"/>
                      <a:pt x="586" y="102974"/>
                    </a:cubicBezTo>
                    <a:cubicBezTo>
                      <a:pt x="396" y="100021"/>
                      <a:pt x="205" y="96307"/>
                      <a:pt x="110" y="91830"/>
                    </a:cubicBezTo>
                    <a:cubicBezTo>
                      <a:pt x="15" y="87353"/>
                      <a:pt x="-80" y="82495"/>
                      <a:pt x="110" y="77066"/>
                    </a:cubicBezTo>
                    <a:cubicBezTo>
                      <a:pt x="110" y="71732"/>
                      <a:pt x="300" y="66017"/>
                      <a:pt x="491" y="59921"/>
                    </a:cubicBezTo>
                    <a:cubicBezTo>
                      <a:pt x="681" y="53825"/>
                      <a:pt x="872" y="47729"/>
                      <a:pt x="1063" y="41633"/>
                    </a:cubicBezTo>
                    <a:cubicBezTo>
                      <a:pt x="1253" y="35537"/>
                      <a:pt x="1539" y="29536"/>
                      <a:pt x="1824" y="23631"/>
                    </a:cubicBezTo>
                    <a:cubicBezTo>
                      <a:pt x="2110" y="17725"/>
                      <a:pt x="2491" y="12296"/>
                      <a:pt x="2967" y="7248"/>
                    </a:cubicBezTo>
                    <a:close/>
                    <a:moveTo>
                      <a:pt x="17350" y="14201"/>
                    </a:moveTo>
                    <a:cubicBezTo>
                      <a:pt x="17160" y="18202"/>
                      <a:pt x="16874" y="23631"/>
                      <a:pt x="16493" y="30489"/>
                    </a:cubicBezTo>
                    <a:cubicBezTo>
                      <a:pt x="16112" y="37347"/>
                      <a:pt x="15826" y="44681"/>
                      <a:pt x="15540" y="52301"/>
                    </a:cubicBezTo>
                    <a:cubicBezTo>
                      <a:pt x="15255" y="60016"/>
                      <a:pt x="15064" y="67732"/>
                      <a:pt x="14969" y="75542"/>
                    </a:cubicBezTo>
                    <a:cubicBezTo>
                      <a:pt x="14874" y="83353"/>
                      <a:pt x="14969" y="90115"/>
                      <a:pt x="15159" y="95926"/>
                    </a:cubicBezTo>
                    <a:cubicBezTo>
                      <a:pt x="20208" y="96021"/>
                      <a:pt x="25542" y="95354"/>
                      <a:pt x="31162" y="93925"/>
                    </a:cubicBezTo>
                    <a:cubicBezTo>
                      <a:pt x="36781" y="92497"/>
                      <a:pt x="41925" y="90020"/>
                      <a:pt x="46592" y="86496"/>
                    </a:cubicBezTo>
                    <a:cubicBezTo>
                      <a:pt x="51259" y="82972"/>
                      <a:pt x="54879" y="78209"/>
                      <a:pt x="57546" y="72399"/>
                    </a:cubicBezTo>
                    <a:cubicBezTo>
                      <a:pt x="60213" y="66493"/>
                      <a:pt x="61165" y="59254"/>
                      <a:pt x="60403" y="50587"/>
                    </a:cubicBezTo>
                    <a:cubicBezTo>
                      <a:pt x="59737" y="43919"/>
                      <a:pt x="58498" y="38395"/>
                      <a:pt x="56879" y="33918"/>
                    </a:cubicBezTo>
                    <a:cubicBezTo>
                      <a:pt x="55260" y="29441"/>
                      <a:pt x="52688" y="25726"/>
                      <a:pt x="49449" y="23059"/>
                    </a:cubicBezTo>
                    <a:cubicBezTo>
                      <a:pt x="46116" y="20297"/>
                      <a:pt x="41925" y="18297"/>
                      <a:pt x="36686" y="16868"/>
                    </a:cubicBezTo>
                    <a:cubicBezTo>
                      <a:pt x="31447" y="15535"/>
                      <a:pt x="25065" y="14677"/>
                      <a:pt x="17350" y="14296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3" name="자유형: 도형 42">
                <a:extLst>
                  <a:ext uri="{FF2B5EF4-FFF2-40B4-BE49-F238E27FC236}">
                    <a16:creationId xmlns:a16="http://schemas.microsoft.com/office/drawing/2014/main" id="{BB43DA55-F0D5-5421-B558-25BB6D1C7755}"/>
                  </a:ext>
                </a:extLst>
              </p:cNvPr>
              <p:cNvSpPr/>
              <p:nvPr/>
            </p:nvSpPr>
            <p:spPr>
              <a:xfrm>
                <a:off x="5668708" y="3097292"/>
                <a:ext cx="69045" cy="84723"/>
              </a:xfrm>
              <a:custGeom>
                <a:avLst/>
                <a:gdLst>
                  <a:gd name="connsiteX0" fmla="*/ 15145 w 69045"/>
                  <a:gd name="connsiteY0" fmla="*/ 41194 h 84723"/>
                  <a:gd name="connsiteX1" fmla="*/ 14383 w 69045"/>
                  <a:gd name="connsiteY1" fmla="*/ 46719 h 84723"/>
                  <a:gd name="connsiteX2" fmla="*/ 14001 w 69045"/>
                  <a:gd name="connsiteY2" fmla="*/ 51767 h 84723"/>
                  <a:gd name="connsiteX3" fmla="*/ 14573 w 69045"/>
                  <a:gd name="connsiteY3" fmla="*/ 58434 h 84723"/>
                  <a:gd name="connsiteX4" fmla="*/ 17050 w 69045"/>
                  <a:gd name="connsiteY4" fmla="*/ 65102 h 84723"/>
                  <a:gd name="connsiteX5" fmla="*/ 22384 w 69045"/>
                  <a:gd name="connsiteY5" fmla="*/ 70245 h 84723"/>
                  <a:gd name="connsiteX6" fmla="*/ 31623 w 69045"/>
                  <a:gd name="connsiteY6" fmla="*/ 72341 h 84723"/>
                  <a:gd name="connsiteX7" fmla="*/ 38957 w 69045"/>
                  <a:gd name="connsiteY7" fmla="*/ 71293 h 84723"/>
                  <a:gd name="connsiteX8" fmla="*/ 46482 w 69045"/>
                  <a:gd name="connsiteY8" fmla="*/ 69007 h 84723"/>
                  <a:gd name="connsiteX9" fmla="*/ 53340 w 69045"/>
                  <a:gd name="connsiteY9" fmla="*/ 66340 h 84723"/>
                  <a:gd name="connsiteX10" fmla="*/ 58388 w 69045"/>
                  <a:gd name="connsiteY10" fmla="*/ 64245 h 84723"/>
                  <a:gd name="connsiteX11" fmla="*/ 63436 w 69045"/>
                  <a:gd name="connsiteY11" fmla="*/ 64245 h 84723"/>
                  <a:gd name="connsiteX12" fmla="*/ 66484 w 69045"/>
                  <a:gd name="connsiteY12" fmla="*/ 67578 h 84723"/>
                  <a:gd name="connsiteX13" fmla="*/ 66770 w 69045"/>
                  <a:gd name="connsiteY13" fmla="*/ 72246 h 84723"/>
                  <a:gd name="connsiteX14" fmla="*/ 63341 w 69045"/>
                  <a:gd name="connsiteY14" fmla="*/ 76437 h 84723"/>
                  <a:gd name="connsiteX15" fmla="*/ 57817 w 69045"/>
                  <a:gd name="connsiteY15" fmla="*/ 78913 h 84723"/>
                  <a:gd name="connsiteX16" fmla="*/ 49149 w 69045"/>
                  <a:gd name="connsiteY16" fmla="*/ 81675 h 84723"/>
                  <a:gd name="connsiteX17" fmla="*/ 38957 w 69045"/>
                  <a:gd name="connsiteY17" fmla="*/ 83866 h 84723"/>
                  <a:gd name="connsiteX18" fmla="*/ 29051 w 69045"/>
                  <a:gd name="connsiteY18" fmla="*/ 84723 h 84723"/>
                  <a:gd name="connsiteX19" fmla="*/ 15716 w 69045"/>
                  <a:gd name="connsiteY19" fmla="*/ 81675 h 84723"/>
                  <a:gd name="connsiteX20" fmla="*/ 6763 w 69045"/>
                  <a:gd name="connsiteY20" fmla="*/ 73579 h 84723"/>
                  <a:gd name="connsiteX21" fmla="*/ 1619 w 69045"/>
                  <a:gd name="connsiteY21" fmla="*/ 62625 h 84723"/>
                  <a:gd name="connsiteX22" fmla="*/ 0 w 69045"/>
                  <a:gd name="connsiteY22" fmla="*/ 50624 h 84723"/>
                  <a:gd name="connsiteX23" fmla="*/ 2286 w 69045"/>
                  <a:gd name="connsiteY23" fmla="*/ 34622 h 84723"/>
                  <a:gd name="connsiteX24" fmla="*/ 8667 w 69045"/>
                  <a:gd name="connsiteY24" fmla="*/ 18525 h 84723"/>
                  <a:gd name="connsiteX25" fmla="*/ 19336 w 69045"/>
                  <a:gd name="connsiteY25" fmla="*/ 5856 h 84723"/>
                  <a:gd name="connsiteX26" fmla="*/ 34480 w 69045"/>
                  <a:gd name="connsiteY26" fmla="*/ 141 h 84723"/>
                  <a:gd name="connsiteX27" fmla="*/ 46006 w 69045"/>
                  <a:gd name="connsiteY27" fmla="*/ 1380 h 84723"/>
                  <a:gd name="connsiteX28" fmla="*/ 56292 w 69045"/>
                  <a:gd name="connsiteY28" fmla="*/ 6523 h 84723"/>
                  <a:gd name="connsiteX29" fmla="*/ 64294 w 69045"/>
                  <a:gd name="connsiteY29" fmla="*/ 15286 h 84723"/>
                  <a:gd name="connsiteX30" fmla="*/ 68866 w 69045"/>
                  <a:gd name="connsiteY30" fmla="*/ 27288 h 84723"/>
                  <a:gd name="connsiteX31" fmla="*/ 68866 w 69045"/>
                  <a:gd name="connsiteY31" fmla="*/ 31574 h 84723"/>
                  <a:gd name="connsiteX32" fmla="*/ 67627 w 69045"/>
                  <a:gd name="connsiteY32" fmla="*/ 35765 h 84723"/>
                  <a:gd name="connsiteX33" fmla="*/ 64960 w 69045"/>
                  <a:gd name="connsiteY33" fmla="*/ 39194 h 84723"/>
                  <a:gd name="connsiteX34" fmla="*/ 61150 w 69045"/>
                  <a:gd name="connsiteY34" fmla="*/ 41194 h 84723"/>
                  <a:gd name="connsiteX35" fmla="*/ 15240 w 69045"/>
                  <a:gd name="connsiteY35" fmla="*/ 41194 h 84723"/>
                  <a:gd name="connsiteX36" fmla="*/ 35528 w 69045"/>
                  <a:gd name="connsiteY36" fmla="*/ 13381 h 84723"/>
                  <a:gd name="connsiteX37" fmla="*/ 25432 w 69045"/>
                  <a:gd name="connsiteY37" fmla="*/ 18429 h 84723"/>
                  <a:gd name="connsiteX38" fmla="*/ 18955 w 69045"/>
                  <a:gd name="connsiteY38" fmla="*/ 28431 h 84723"/>
                  <a:gd name="connsiteX39" fmla="*/ 54769 w 69045"/>
                  <a:gd name="connsiteY39" fmla="*/ 28431 h 84723"/>
                  <a:gd name="connsiteX40" fmla="*/ 52578 w 69045"/>
                  <a:gd name="connsiteY40" fmla="*/ 22525 h 84723"/>
                  <a:gd name="connsiteX41" fmla="*/ 48673 w 69045"/>
                  <a:gd name="connsiteY41" fmla="*/ 17477 h 84723"/>
                  <a:gd name="connsiteX42" fmla="*/ 43053 w 69045"/>
                  <a:gd name="connsiteY42" fmla="*/ 14048 h 84723"/>
                  <a:gd name="connsiteX43" fmla="*/ 35719 w 69045"/>
                  <a:gd name="connsiteY43" fmla="*/ 13381 h 84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69045" h="84723">
                    <a:moveTo>
                      <a:pt x="15145" y="41194"/>
                    </a:moveTo>
                    <a:cubicBezTo>
                      <a:pt x="14764" y="43099"/>
                      <a:pt x="14573" y="45004"/>
                      <a:pt x="14383" y="46719"/>
                    </a:cubicBezTo>
                    <a:cubicBezTo>
                      <a:pt x="14192" y="48528"/>
                      <a:pt x="14097" y="50148"/>
                      <a:pt x="14001" y="51767"/>
                    </a:cubicBezTo>
                    <a:cubicBezTo>
                      <a:pt x="14001" y="53862"/>
                      <a:pt x="14192" y="56053"/>
                      <a:pt x="14573" y="58434"/>
                    </a:cubicBezTo>
                    <a:cubicBezTo>
                      <a:pt x="14954" y="60816"/>
                      <a:pt x="15811" y="63102"/>
                      <a:pt x="17050" y="65102"/>
                    </a:cubicBezTo>
                    <a:cubicBezTo>
                      <a:pt x="18288" y="67197"/>
                      <a:pt x="20098" y="68912"/>
                      <a:pt x="22384" y="70245"/>
                    </a:cubicBezTo>
                    <a:cubicBezTo>
                      <a:pt x="24670" y="71579"/>
                      <a:pt x="27717" y="72341"/>
                      <a:pt x="31623" y="72341"/>
                    </a:cubicBezTo>
                    <a:cubicBezTo>
                      <a:pt x="33909" y="72341"/>
                      <a:pt x="36385" y="71960"/>
                      <a:pt x="38957" y="71293"/>
                    </a:cubicBezTo>
                    <a:cubicBezTo>
                      <a:pt x="41529" y="70626"/>
                      <a:pt x="44005" y="69864"/>
                      <a:pt x="46482" y="69007"/>
                    </a:cubicBezTo>
                    <a:cubicBezTo>
                      <a:pt x="48958" y="68150"/>
                      <a:pt x="51244" y="67293"/>
                      <a:pt x="53340" y="66340"/>
                    </a:cubicBezTo>
                    <a:cubicBezTo>
                      <a:pt x="55435" y="65388"/>
                      <a:pt x="57150" y="64721"/>
                      <a:pt x="58388" y="64245"/>
                    </a:cubicBezTo>
                    <a:cubicBezTo>
                      <a:pt x="60293" y="63578"/>
                      <a:pt x="62008" y="63578"/>
                      <a:pt x="63436" y="64245"/>
                    </a:cubicBezTo>
                    <a:cubicBezTo>
                      <a:pt x="64865" y="65007"/>
                      <a:pt x="65913" y="66150"/>
                      <a:pt x="66484" y="67578"/>
                    </a:cubicBezTo>
                    <a:cubicBezTo>
                      <a:pt x="67151" y="69102"/>
                      <a:pt x="67246" y="70626"/>
                      <a:pt x="66770" y="72246"/>
                    </a:cubicBezTo>
                    <a:cubicBezTo>
                      <a:pt x="66294" y="73865"/>
                      <a:pt x="65151" y="75294"/>
                      <a:pt x="63341" y="76437"/>
                    </a:cubicBezTo>
                    <a:cubicBezTo>
                      <a:pt x="62198" y="77103"/>
                      <a:pt x="60388" y="77961"/>
                      <a:pt x="57817" y="78913"/>
                    </a:cubicBezTo>
                    <a:cubicBezTo>
                      <a:pt x="55340" y="79866"/>
                      <a:pt x="52388" y="80818"/>
                      <a:pt x="49149" y="81675"/>
                    </a:cubicBezTo>
                    <a:cubicBezTo>
                      <a:pt x="45910" y="82533"/>
                      <a:pt x="42481" y="83295"/>
                      <a:pt x="38957" y="83866"/>
                    </a:cubicBezTo>
                    <a:cubicBezTo>
                      <a:pt x="35433" y="84438"/>
                      <a:pt x="32099" y="84723"/>
                      <a:pt x="29051" y="84723"/>
                    </a:cubicBezTo>
                    <a:cubicBezTo>
                      <a:pt x="23813" y="84723"/>
                      <a:pt x="19336" y="83676"/>
                      <a:pt x="15716" y="81675"/>
                    </a:cubicBezTo>
                    <a:cubicBezTo>
                      <a:pt x="12097" y="79675"/>
                      <a:pt x="9049" y="76913"/>
                      <a:pt x="6763" y="73579"/>
                    </a:cubicBezTo>
                    <a:cubicBezTo>
                      <a:pt x="4381" y="70245"/>
                      <a:pt x="2667" y="66626"/>
                      <a:pt x="1619" y="62625"/>
                    </a:cubicBezTo>
                    <a:cubicBezTo>
                      <a:pt x="571" y="58625"/>
                      <a:pt x="0" y="54624"/>
                      <a:pt x="0" y="50624"/>
                    </a:cubicBezTo>
                    <a:cubicBezTo>
                      <a:pt x="95" y="45671"/>
                      <a:pt x="857" y="40337"/>
                      <a:pt x="2286" y="34622"/>
                    </a:cubicBezTo>
                    <a:cubicBezTo>
                      <a:pt x="3715" y="28812"/>
                      <a:pt x="5905" y="23478"/>
                      <a:pt x="8667" y="18525"/>
                    </a:cubicBezTo>
                    <a:cubicBezTo>
                      <a:pt x="11525" y="13572"/>
                      <a:pt x="15145" y="9285"/>
                      <a:pt x="19336" y="5856"/>
                    </a:cubicBezTo>
                    <a:cubicBezTo>
                      <a:pt x="23622" y="2332"/>
                      <a:pt x="28670" y="427"/>
                      <a:pt x="34480" y="141"/>
                    </a:cubicBezTo>
                    <a:cubicBezTo>
                      <a:pt x="38386" y="-240"/>
                      <a:pt x="42196" y="141"/>
                      <a:pt x="46006" y="1380"/>
                    </a:cubicBezTo>
                    <a:cubicBezTo>
                      <a:pt x="49816" y="2523"/>
                      <a:pt x="53245" y="4237"/>
                      <a:pt x="56292" y="6523"/>
                    </a:cubicBezTo>
                    <a:cubicBezTo>
                      <a:pt x="59341" y="8809"/>
                      <a:pt x="62008" y="11762"/>
                      <a:pt x="64294" y="15286"/>
                    </a:cubicBezTo>
                    <a:cubicBezTo>
                      <a:pt x="66484" y="18810"/>
                      <a:pt x="68008" y="22811"/>
                      <a:pt x="68866" y="27288"/>
                    </a:cubicBezTo>
                    <a:cubicBezTo>
                      <a:pt x="69056" y="28621"/>
                      <a:pt x="69151" y="30050"/>
                      <a:pt x="68866" y="31574"/>
                    </a:cubicBezTo>
                    <a:cubicBezTo>
                      <a:pt x="68675" y="33098"/>
                      <a:pt x="68294" y="34431"/>
                      <a:pt x="67627" y="35765"/>
                    </a:cubicBezTo>
                    <a:cubicBezTo>
                      <a:pt x="66961" y="37098"/>
                      <a:pt x="66008" y="38241"/>
                      <a:pt x="64960" y="39194"/>
                    </a:cubicBezTo>
                    <a:cubicBezTo>
                      <a:pt x="63913" y="40146"/>
                      <a:pt x="62579" y="40813"/>
                      <a:pt x="61150" y="41194"/>
                    </a:cubicBezTo>
                    <a:lnTo>
                      <a:pt x="15240" y="41194"/>
                    </a:lnTo>
                    <a:close/>
                    <a:moveTo>
                      <a:pt x="35528" y="13381"/>
                    </a:moveTo>
                    <a:cubicBezTo>
                      <a:pt x="31528" y="13953"/>
                      <a:pt x="28194" y="15667"/>
                      <a:pt x="25432" y="18429"/>
                    </a:cubicBezTo>
                    <a:cubicBezTo>
                      <a:pt x="22669" y="21192"/>
                      <a:pt x="20479" y="24621"/>
                      <a:pt x="18955" y="28431"/>
                    </a:cubicBezTo>
                    <a:lnTo>
                      <a:pt x="54769" y="28431"/>
                    </a:lnTo>
                    <a:cubicBezTo>
                      <a:pt x="54292" y="26335"/>
                      <a:pt x="53530" y="24430"/>
                      <a:pt x="52578" y="22525"/>
                    </a:cubicBezTo>
                    <a:cubicBezTo>
                      <a:pt x="51530" y="20620"/>
                      <a:pt x="50197" y="18906"/>
                      <a:pt x="48673" y="17477"/>
                    </a:cubicBezTo>
                    <a:cubicBezTo>
                      <a:pt x="47149" y="16048"/>
                      <a:pt x="45148" y="14810"/>
                      <a:pt x="43053" y="14048"/>
                    </a:cubicBezTo>
                    <a:cubicBezTo>
                      <a:pt x="40862" y="13286"/>
                      <a:pt x="38386" y="13000"/>
                      <a:pt x="35719" y="13381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4" name="자유형: 도형 43">
                <a:extLst>
                  <a:ext uri="{FF2B5EF4-FFF2-40B4-BE49-F238E27FC236}">
                    <a16:creationId xmlns:a16="http://schemas.microsoft.com/office/drawing/2014/main" id="{241CB6A0-4EA9-1209-92EB-41C6BDF639CA}"/>
                  </a:ext>
                </a:extLst>
              </p:cNvPr>
              <p:cNvSpPr/>
              <p:nvPr/>
            </p:nvSpPr>
            <p:spPr>
              <a:xfrm>
                <a:off x="5753008" y="3099553"/>
                <a:ext cx="75954" cy="80652"/>
              </a:xfrm>
              <a:custGeom>
                <a:avLst/>
                <a:gdLst>
                  <a:gd name="connsiteX0" fmla="*/ 853 w 75954"/>
                  <a:gd name="connsiteY0" fmla="*/ 14454 h 80652"/>
                  <a:gd name="connsiteX1" fmla="*/ 1234 w 75954"/>
                  <a:gd name="connsiteY1" fmla="*/ 6739 h 80652"/>
                  <a:gd name="connsiteX2" fmla="*/ 7616 w 75954"/>
                  <a:gd name="connsiteY2" fmla="*/ 3691 h 80652"/>
                  <a:gd name="connsiteX3" fmla="*/ 11521 w 75954"/>
                  <a:gd name="connsiteY3" fmla="*/ 5120 h 80652"/>
                  <a:gd name="connsiteX4" fmla="*/ 14379 w 75954"/>
                  <a:gd name="connsiteY4" fmla="*/ 9120 h 80652"/>
                  <a:gd name="connsiteX5" fmla="*/ 18665 w 75954"/>
                  <a:gd name="connsiteY5" fmla="*/ 22550 h 80652"/>
                  <a:gd name="connsiteX6" fmla="*/ 23427 w 75954"/>
                  <a:gd name="connsiteY6" fmla="*/ 36838 h 80652"/>
                  <a:gd name="connsiteX7" fmla="*/ 28571 w 75954"/>
                  <a:gd name="connsiteY7" fmla="*/ 51030 h 80652"/>
                  <a:gd name="connsiteX8" fmla="*/ 34095 w 75954"/>
                  <a:gd name="connsiteY8" fmla="*/ 64175 h 80652"/>
                  <a:gd name="connsiteX9" fmla="*/ 42096 w 75954"/>
                  <a:gd name="connsiteY9" fmla="*/ 50363 h 80652"/>
                  <a:gd name="connsiteX10" fmla="*/ 48764 w 75954"/>
                  <a:gd name="connsiteY10" fmla="*/ 36076 h 80652"/>
                  <a:gd name="connsiteX11" fmla="*/ 55241 w 75954"/>
                  <a:gd name="connsiteY11" fmla="*/ 20741 h 80652"/>
                  <a:gd name="connsiteX12" fmla="*/ 62670 w 75954"/>
                  <a:gd name="connsiteY12" fmla="*/ 3691 h 80652"/>
                  <a:gd name="connsiteX13" fmla="*/ 66385 w 75954"/>
                  <a:gd name="connsiteY13" fmla="*/ 357 h 80652"/>
                  <a:gd name="connsiteX14" fmla="*/ 70767 w 75954"/>
                  <a:gd name="connsiteY14" fmla="*/ 357 h 80652"/>
                  <a:gd name="connsiteX15" fmla="*/ 75243 w 75954"/>
                  <a:gd name="connsiteY15" fmla="*/ 3405 h 80652"/>
                  <a:gd name="connsiteX16" fmla="*/ 74862 w 75954"/>
                  <a:gd name="connsiteY16" fmla="*/ 9692 h 80652"/>
                  <a:gd name="connsiteX17" fmla="*/ 67528 w 75954"/>
                  <a:gd name="connsiteY17" fmla="*/ 27027 h 80652"/>
                  <a:gd name="connsiteX18" fmla="*/ 60098 w 75954"/>
                  <a:gd name="connsiteY18" fmla="*/ 43886 h 80652"/>
                  <a:gd name="connsiteX19" fmla="*/ 52764 w 75954"/>
                  <a:gd name="connsiteY19" fmla="*/ 59222 h 80652"/>
                  <a:gd name="connsiteX20" fmla="*/ 45621 w 75954"/>
                  <a:gd name="connsiteY20" fmla="*/ 71890 h 80652"/>
                  <a:gd name="connsiteX21" fmla="*/ 40096 w 75954"/>
                  <a:gd name="connsiteY21" fmla="*/ 78748 h 80652"/>
                  <a:gd name="connsiteX22" fmla="*/ 33047 w 75954"/>
                  <a:gd name="connsiteY22" fmla="*/ 80653 h 80652"/>
                  <a:gd name="connsiteX23" fmla="*/ 27523 w 75954"/>
                  <a:gd name="connsiteY23" fmla="*/ 79129 h 80652"/>
                  <a:gd name="connsiteX24" fmla="*/ 22951 w 75954"/>
                  <a:gd name="connsiteY24" fmla="*/ 72271 h 80652"/>
                  <a:gd name="connsiteX25" fmla="*/ 18284 w 75954"/>
                  <a:gd name="connsiteY25" fmla="*/ 61508 h 80652"/>
                  <a:gd name="connsiteX26" fmla="*/ 12855 w 75954"/>
                  <a:gd name="connsiteY26" fmla="*/ 47315 h 80652"/>
                  <a:gd name="connsiteX27" fmla="*/ 6949 w 75954"/>
                  <a:gd name="connsiteY27" fmla="*/ 31123 h 80652"/>
                  <a:gd name="connsiteX28" fmla="*/ 948 w 75954"/>
                  <a:gd name="connsiteY28" fmla="*/ 14549 h 80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75954" h="80652">
                    <a:moveTo>
                      <a:pt x="853" y="14454"/>
                    </a:moveTo>
                    <a:cubicBezTo>
                      <a:pt x="-385" y="11120"/>
                      <a:pt x="-290" y="8549"/>
                      <a:pt x="1234" y="6739"/>
                    </a:cubicBezTo>
                    <a:cubicBezTo>
                      <a:pt x="2758" y="4929"/>
                      <a:pt x="4854" y="3881"/>
                      <a:pt x="7616" y="3691"/>
                    </a:cubicBezTo>
                    <a:cubicBezTo>
                      <a:pt x="8854" y="3596"/>
                      <a:pt x="10188" y="4072"/>
                      <a:pt x="11521" y="5120"/>
                    </a:cubicBezTo>
                    <a:cubicBezTo>
                      <a:pt x="12855" y="6167"/>
                      <a:pt x="13807" y="7501"/>
                      <a:pt x="14379" y="9120"/>
                    </a:cubicBezTo>
                    <a:cubicBezTo>
                      <a:pt x="15712" y="13311"/>
                      <a:pt x="17141" y="17883"/>
                      <a:pt x="18665" y="22550"/>
                    </a:cubicBezTo>
                    <a:cubicBezTo>
                      <a:pt x="20189" y="27313"/>
                      <a:pt x="21713" y="32075"/>
                      <a:pt x="23427" y="36838"/>
                    </a:cubicBezTo>
                    <a:cubicBezTo>
                      <a:pt x="25047" y="41600"/>
                      <a:pt x="26761" y="46363"/>
                      <a:pt x="28571" y="51030"/>
                    </a:cubicBezTo>
                    <a:cubicBezTo>
                      <a:pt x="30380" y="55697"/>
                      <a:pt x="32190" y="60079"/>
                      <a:pt x="34095" y="64175"/>
                    </a:cubicBezTo>
                    <a:cubicBezTo>
                      <a:pt x="37048" y="59603"/>
                      <a:pt x="39715" y="55031"/>
                      <a:pt x="42096" y="50363"/>
                    </a:cubicBezTo>
                    <a:cubicBezTo>
                      <a:pt x="44478" y="45696"/>
                      <a:pt x="46668" y="40934"/>
                      <a:pt x="48764" y="36076"/>
                    </a:cubicBezTo>
                    <a:cubicBezTo>
                      <a:pt x="50859" y="31123"/>
                      <a:pt x="53050" y="26075"/>
                      <a:pt x="55241" y="20741"/>
                    </a:cubicBezTo>
                    <a:cubicBezTo>
                      <a:pt x="57431" y="15407"/>
                      <a:pt x="60003" y="9692"/>
                      <a:pt x="62670" y="3691"/>
                    </a:cubicBezTo>
                    <a:cubicBezTo>
                      <a:pt x="63432" y="1976"/>
                      <a:pt x="64671" y="833"/>
                      <a:pt x="66385" y="357"/>
                    </a:cubicBezTo>
                    <a:cubicBezTo>
                      <a:pt x="68100" y="-119"/>
                      <a:pt x="69528" y="-119"/>
                      <a:pt x="70767" y="357"/>
                    </a:cubicBezTo>
                    <a:cubicBezTo>
                      <a:pt x="72672" y="1024"/>
                      <a:pt x="74196" y="2072"/>
                      <a:pt x="75243" y="3405"/>
                    </a:cubicBezTo>
                    <a:cubicBezTo>
                      <a:pt x="76291" y="4739"/>
                      <a:pt x="76196" y="6834"/>
                      <a:pt x="74862" y="9692"/>
                    </a:cubicBezTo>
                    <a:cubicBezTo>
                      <a:pt x="72481" y="15407"/>
                      <a:pt x="70005" y="21217"/>
                      <a:pt x="67528" y="27027"/>
                    </a:cubicBezTo>
                    <a:cubicBezTo>
                      <a:pt x="65052" y="32837"/>
                      <a:pt x="62480" y="38457"/>
                      <a:pt x="60098" y="43886"/>
                    </a:cubicBezTo>
                    <a:cubicBezTo>
                      <a:pt x="57717" y="49316"/>
                      <a:pt x="55146" y="54459"/>
                      <a:pt x="52764" y="59222"/>
                    </a:cubicBezTo>
                    <a:cubicBezTo>
                      <a:pt x="50288" y="63984"/>
                      <a:pt x="47906" y="68270"/>
                      <a:pt x="45621" y="71890"/>
                    </a:cubicBezTo>
                    <a:cubicBezTo>
                      <a:pt x="43715" y="75224"/>
                      <a:pt x="41811" y="77510"/>
                      <a:pt x="40096" y="78748"/>
                    </a:cubicBezTo>
                    <a:cubicBezTo>
                      <a:pt x="38381" y="79986"/>
                      <a:pt x="36000" y="80653"/>
                      <a:pt x="33047" y="80653"/>
                    </a:cubicBezTo>
                    <a:cubicBezTo>
                      <a:pt x="30762" y="80653"/>
                      <a:pt x="28856" y="80177"/>
                      <a:pt x="27523" y="79129"/>
                    </a:cubicBezTo>
                    <a:cubicBezTo>
                      <a:pt x="26094" y="78081"/>
                      <a:pt x="24570" y="75795"/>
                      <a:pt x="22951" y="72271"/>
                    </a:cubicBezTo>
                    <a:cubicBezTo>
                      <a:pt x="21618" y="69413"/>
                      <a:pt x="19998" y="65794"/>
                      <a:pt x="18284" y="61508"/>
                    </a:cubicBezTo>
                    <a:cubicBezTo>
                      <a:pt x="16569" y="57126"/>
                      <a:pt x="14760" y="52459"/>
                      <a:pt x="12855" y="47315"/>
                    </a:cubicBezTo>
                    <a:cubicBezTo>
                      <a:pt x="10950" y="42172"/>
                      <a:pt x="8949" y="36743"/>
                      <a:pt x="6949" y="31123"/>
                    </a:cubicBezTo>
                    <a:cubicBezTo>
                      <a:pt x="4854" y="25503"/>
                      <a:pt x="2853" y="19979"/>
                      <a:pt x="948" y="14549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5" name="자유형: 도형 44">
                <a:extLst>
                  <a:ext uri="{FF2B5EF4-FFF2-40B4-BE49-F238E27FC236}">
                    <a16:creationId xmlns:a16="http://schemas.microsoft.com/office/drawing/2014/main" id="{342B0F59-82B1-3511-5750-CD0776F0E55A}"/>
                  </a:ext>
                </a:extLst>
              </p:cNvPr>
              <p:cNvSpPr/>
              <p:nvPr/>
            </p:nvSpPr>
            <p:spPr>
              <a:xfrm>
                <a:off x="5839110" y="3097292"/>
                <a:ext cx="69046" cy="84723"/>
              </a:xfrm>
              <a:custGeom>
                <a:avLst/>
                <a:gdLst>
                  <a:gd name="connsiteX0" fmla="*/ 15145 w 69046"/>
                  <a:gd name="connsiteY0" fmla="*/ 41194 h 84723"/>
                  <a:gd name="connsiteX1" fmla="*/ 14383 w 69046"/>
                  <a:gd name="connsiteY1" fmla="*/ 46719 h 84723"/>
                  <a:gd name="connsiteX2" fmla="*/ 14002 w 69046"/>
                  <a:gd name="connsiteY2" fmla="*/ 51767 h 84723"/>
                  <a:gd name="connsiteX3" fmla="*/ 14573 w 69046"/>
                  <a:gd name="connsiteY3" fmla="*/ 58434 h 84723"/>
                  <a:gd name="connsiteX4" fmla="*/ 17050 w 69046"/>
                  <a:gd name="connsiteY4" fmla="*/ 65102 h 84723"/>
                  <a:gd name="connsiteX5" fmla="*/ 22384 w 69046"/>
                  <a:gd name="connsiteY5" fmla="*/ 70245 h 84723"/>
                  <a:gd name="connsiteX6" fmla="*/ 31623 w 69046"/>
                  <a:gd name="connsiteY6" fmla="*/ 72341 h 84723"/>
                  <a:gd name="connsiteX7" fmla="*/ 38957 w 69046"/>
                  <a:gd name="connsiteY7" fmla="*/ 71293 h 84723"/>
                  <a:gd name="connsiteX8" fmla="*/ 46482 w 69046"/>
                  <a:gd name="connsiteY8" fmla="*/ 69007 h 84723"/>
                  <a:gd name="connsiteX9" fmla="*/ 53340 w 69046"/>
                  <a:gd name="connsiteY9" fmla="*/ 66340 h 84723"/>
                  <a:gd name="connsiteX10" fmla="*/ 58388 w 69046"/>
                  <a:gd name="connsiteY10" fmla="*/ 64245 h 84723"/>
                  <a:gd name="connsiteX11" fmla="*/ 63437 w 69046"/>
                  <a:gd name="connsiteY11" fmla="*/ 64245 h 84723"/>
                  <a:gd name="connsiteX12" fmla="*/ 66485 w 69046"/>
                  <a:gd name="connsiteY12" fmla="*/ 67578 h 84723"/>
                  <a:gd name="connsiteX13" fmla="*/ 66770 w 69046"/>
                  <a:gd name="connsiteY13" fmla="*/ 72246 h 84723"/>
                  <a:gd name="connsiteX14" fmla="*/ 63341 w 69046"/>
                  <a:gd name="connsiteY14" fmla="*/ 76437 h 84723"/>
                  <a:gd name="connsiteX15" fmla="*/ 57817 w 69046"/>
                  <a:gd name="connsiteY15" fmla="*/ 78913 h 84723"/>
                  <a:gd name="connsiteX16" fmla="*/ 49149 w 69046"/>
                  <a:gd name="connsiteY16" fmla="*/ 81675 h 84723"/>
                  <a:gd name="connsiteX17" fmla="*/ 38957 w 69046"/>
                  <a:gd name="connsiteY17" fmla="*/ 83866 h 84723"/>
                  <a:gd name="connsiteX18" fmla="*/ 29051 w 69046"/>
                  <a:gd name="connsiteY18" fmla="*/ 84723 h 84723"/>
                  <a:gd name="connsiteX19" fmla="*/ 15716 w 69046"/>
                  <a:gd name="connsiteY19" fmla="*/ 81675 h 84723"/>
                  <a:gd name="connsiteX20" fmla="*/ 6763 w 69046"/>
                  <a:gd name="connsiteY20" fmla="*/ 73579 h 84723"/>
                  <a:gd name="connsiteX21" fmla="*/ 1619 w 69046"/>
                  <a:gd name="connsiteY21" fmla="*/ 62625 h 84723"/>
                  <a:gd name="connsiteX22" fmla="*/ 0 w 69046"/>
                  <a:gd name="connsiteY22" fmla="*/ 50624 h 84723"/>
                  <a:gd name="connsiteX23" fmla="*/ 2286 w 69046"/>
                  <a:gd name="connsiteY23" fmla="*/ 34622 h 84723"/>
                  <a:gd name="connsiteX24" fmla="*/ 8668 w 69046"/>
                  <a:gd name="connsiteY24" fmla="*/ 18525 h 84723"/>
                  <a:gd name="connsiteX25" fmla="*/ 19336 w 69046"/>
                  <a:gd name="connsiteY25" fmla="*/ 5856 h 84723"/>
                  <a:gd name="connsiteX26" fmla="*/ 34480 w 69046"/>
                  <a:gd name="connsiteY26" fmla="*/ 141 h 84723"/>
                  <a:gd name="connsiteX27" fmla="*/ 46006 w 69046"/>
                  <a:gd name="connsiteY27" fmla="*/ 1380 h 84723"/>
                  <a:gd name="connsiteX28" fmla="*/ 56293 w 69046"/>
                  <a:gd name="connsiteY28" fmla="*/ 6523 h 84723"/>
                  <a:gd name="connsiteX29" fmla="*/ 64294 w 69046"/>
                  <a:gd name="connsiteY29" fmla="*/ 15286 h 84723"/>
                  <a:gd name="connsiteX30" fmla="*/ 68866 w 69046"/>
                  <a:gd name="connsiteY30" fmla="*/ 27288 h 84723"/>
                  <a:gd name="connsiteX31" fmla="*/ 68866 w 69046"/>
                  <a:gd name="connsiteY31" fmla="*/ 31574 h 84723"/>
                  <a:gd name="connsiteX32" fmla="*/ 67628 w 69046"/>
                  <a:gd name="connsiteY32" fmla="*/ 35765 h 84723"/>
                  <a:gd name="connsiteX33" fmla="*/ 64961 w 69046"/>
                  <a:gd name="connsiteY33" fmla="*/ 39194 h 84723"/>
                  <a:gd name="connsiteX34" fmla="*/ 61151 w 69046"/>
                  <a:gd name="connsiteY34" fmla="*/ 41194 h 84723"/>
                  <a:gd name="connsiteX35" fmla="*/ 15240 w 69046"/>
                  <a:gd name="connsiteY35" fmla="*/ 41194 h 84723"/>
                  <a:gd name="connsiteX36" fmla="*/ 35528 w 69046"/>
                  <a:gd name="connsiteY36" fmla="*/ 13381 h 84723"/>
                  <a:gd name="connsiteX37" fmla="*/ 25432 w 69046"/>
                  <a:gd name="connsiteY37" fmla="*/ 18429 h 84723"/>
                  <a:gd name="connsiteX38" fmla="*/ 18955 w 69046"/>
                  <a:gd name="connsiteY38" fmla="*/ 28431 h 84723"/>
                  <a:gd name="connsiteX39" fmla="*/ 54769 w 69046"/>
                  <a:gd name="connsiteY39" fmla="*/ 28431 h 84723"/>
                  <a:gd name="connsiteX40" fmla="*/ 52578 w 69046"/>
                  <a:gd name="connsiteY40" fmla="*/ 22525 h 84723"/>
                  <a:gd name="connsiteX41" fmla="*/ 48673 w 69046"/>
                  <a:gd name="connsiteY41" fmla="*/ 17477 h 84723"/>
                  <a:gd name="connsiteX42" fmla="*/ 43053 w 69046"/>
                  <a:gd name="connsiteY42" fmla="*/ 14048 h 84723"/>
                  <a:gd name="connsiteX43" fmla="*/ 35719 w 69046"/>
                  <a:gd name="connsiteY43" fmla="*/ 13381 h 84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69046" h="84723">
                    <a:moveTo>
                      <a:pt x="15145" y="41194"/>
                    </a:moveTo>
                    <a:cubicBezTo>
                      <a:pt x="14764" y="43099"/>
                      <a:pt x="14573" y="45004"/>
                      <a:pt x="14383" y="46719"/>
                    </a:cubicBezTo>
                    <a:cubicBezTo>
                      <a:pt x="14192" y="48528"/>
                      <a:pt x="14097" y="50148"/>
                      <a:pt x="14002" y="51767"/>
                    </a:cubicBezTo>
                    <a:cubicBezTo>
                      <a:pt x="14002" y="53862"/>
                      <a:pt x="14192" y="56053"/>
                      <a:pt x="14573" y="58434"/>
                    </a:cubicBezTo>
                    <a:cubicBezTo>
                      <a:pt x="14954" y="60816"/>
                      <a:pt x="15812" y="63102"/>
                      <a:pt x="17050" y="65102"/>
                    </a:cubicBezTo>
                    <a:cubicBezTo>
                      <a:pt x="18288" y="67197"/>
                      <a:pt x="20098" y="68912"/>
                      <a:pt x="22384" y="70245"/>
                    </a:cubicBezTo>
                    <a:cubicBezTo>
                      <a:pt x="24670" y="71579"/>
                      <a:pt x="27718" y="72341"/>
                      <a:pt x="31623" y="72341"/>
                    </a:cubicBezTo>
                    <a:cubicBezTo>
                      <a:pt x="33909" y="72341"/>
                      <a:pt x="36386" y="71960"/>
                      <a:pt x="38957" y="71293"/>
                    </a:cubicBezTo>
                    <a:cubicBezTo>
                      <a:pt x="41529" y="70626"/>
                      <a:pt x="44005" y="69864"/>
                      <a:pt x="46482" y="69007"/>
                    </a:cubicBezTo>
                    <a:cubicBezTo>
                      <a:pt x="48959" y="68150"/>
                      <a:pt x="51245" y="67293"/>
                      <a:pt x="53340" y="66340"/>
                    </a:cubicBezTo>
                    <a:cubicBezTo>
                      <a:pt x="55436" y="65388"/>
                      <a:pt x="57150" y="64721"/>
                      <a:pt x="58388" y="64245"/>
                    </a:cubicBezTo>
                    <a:cubicBezTo>
                      <a:pt x="60293" y="63578"/>
                      <a:pt x="62008" y="63578"/>
                      <a:pt x="63437" y="64245"/>
                    </a:cubicBezTo>
                    <a:cubicBezTo>
                      <a:pt x="64865" y="65007"/>
                      <a:pt x="65913" y="66150"/>
                      <a:pt x="66485" y="67578"/>
                    </a:cubicBezTo>
                    <a:cubicBezTo>
                      <a:pt x="67151" y="69102"/>
                      <a:pt x="67246" y="70626"/>
                      <a:pt x="66770" y="72246"/>
                    </a:cubicBezTo>
                    <a:cubicBezTo>
                      <a:pt x="66294" y="73865"/>
                      <a:pt x="65151" y="75294"/>
                      <a:pt x="63341" y="76437"/>
                    </a:cubicBezTo>
                    <a:cubicBezTo>
                      <a:pt x="62198" y="77103"/>
                      <a:pt x="60388" y="77961"/>
                      <a:pt x="57817" y="78913"/>
                    </a:cubicBezTo>
                    <a:cubicBezTo>
                      <a:pt x="55340" y="79866"/>
                      <a:pt x="52388" y="80818"/>
                      <a:pt x="49149" y="81675"/>
                    </a:cubicBezTo>
                    <a:cubicBezTo>
                      <a:pt x="45911" y="82533"/>
                      <a:pt x="42481" y="83295"/>
                      <a:pt x="38957" y="83866"/>
                    </a:cubicBezTo>
                    <a:cubicBezTo>
                      <a:pt x="35433" y="84438"/>
                      <a:pt x="32099" y="84723"/>
                      <a:pt x="29051" y="84723"/>
                    </a:cubicBezTo>
                    <a:cubicBezTo>
                      <a:pt x="23813" y="84723"/>
                      <a:pt x="19336" y="83676"/>
                      <a:pt x="15716" y="81675"/>
                    </a:cubicBezTo>
                    <a:cubicBezTo>
                      <a:pt x="12097" y="79675"/>
                      <a:pt x="9049" y="76913"/>
                      <a:pt x="6763" y="73579"/>
                    </a:cubicBezTo>
                    <a:cubicBezTo>
                      <a:pt x="4381" y="70245"/>
                      <a:pt x="2667" y="66626"/>
                      <a:pt x="1619" y="62625"/>
                    </a:cubicBezTo>
                    <a:cubicBezTo>
                      <a:pt x="571" y="58625"/>
                      <a:pt x="0" y="54624"/>
                      <a:pt x="0" y="50624"/>
                    </a:cubicBezTo>
                    <a:cubicBezTo>
                      <a:pt x="95" y="45671"/>
                      <a:pt x="857" y="40337"/>
                      <a:pt x="2286" y="34622"/>
                    </a:cubicBezTo>
                    <a:cubicBezTo>
                      <a:pt x="3715" y="28812"/>
                      <a:pt x="5905" y="23478"/>
                      <a:pt x="8668" y="18525"/>
                    </a:cubicBezTo>
                    <a:cubicBezTo>
                      <a:pt x="11525" y="13572"/>
                      <a:pt x="15145" y="9285"/>
                      <a:pt x="19336" y="5856"/>
                    </a:cubicBezTo>
                    <a:cubicBezTo>
                      <a:pt x="23622" y="2332"/>
                      <a:pt x="28670" y="427"/>
                      <a:pt x="34480" y="141"/>
                    </a:cubicBezTo>
                    <a:cubicBezTo>
                      <a:pt x="38386" y="-240"/>
                      <a:pt x="42196" y="141"/>
                      <a:pt x="46006" y="1380"/>
                    </a:cubicBezTo>
                    <a:cubicBezTo>
                      <a:pt x="49816" y="2523"/>
                      <a:pt x="53245" y="4237"/>
                      <a:pt x="56293" y="6523"/>
                    </a:cubicBezTo>
                    <a:cubicBezTo>
                      <a:pt x="59341" y="8809"/>
                      <a:pt x="62008" y="11762"/>
                      <a:pt x="64294" y="15286"/>
                    </a:cubicBezTo>
                    <a:cubicBezTo>
                      <a:pt x="66485" y="18810"/>
                      <a:pt x="68009" y="22811"/>
                      <a:pt x="68866" y="27288"/>
                    </a:cubicBezTo>
                    <a:cubicBezTo>
                      <a:pt x="69056" y="28621"/>
                      <a:pt x="69152" y="30050"/>
                      <a:pt x="68866" y="31574"/>
                    </a:cubicBezTo>
                    <a:cubicBezTo>
                      <a:pt x="68675" y="33098"/>
                      <a:pt x="68294" y="34431"/>
                      <a:pt x="67628" y="35765"/>
                    </a:cubicBezTo>
                    <a:cubicBezTo>
                      <a:pt x="66961" y="37098"/>
                      <a:pt x="66008" y="38241"/>
                      <a:pt x="64961" y="39194"/>
                    </a:cubicBezTo>
                    <a:cubicBezTo>
                      <a:pt x="63913" y="40146"/>
                      <a:pt x="62579" y="40813"/>
                      <a:pt x="61151" y="41194"/>
                    </a:cubicBezTo>
                    <a:lnTo>
                      <a:pt x="15240" y="41194"/>
                    </a:lnTo>
                    <a:close/>
                    <a:moveTo>
                      <a:pt x="35528" y="13381"/>
                    </a:moveTo>
                    <a:cubicBezTo>
                      <a:pt x="31528" y="13953"/>
                      <a:pt x="28194" y="15667"/>
                      <a:pt x="25432" y="18429"/>
                    </a:cubicBezTo>
                    <a:cubicBezTo>
                      <a:pt x="22670" y="21192"/>
                      <a:pt x="20479" y="24621"/>
                      <a:pt x="18955" y="28431"/>
                    </a:cubicBezTo>
                    <a:lnTo>
                      <a:pt x="54769" y="28431"/>
                    </a:lnTo>
                    <a:cubicBezTo>
                      <a:pt x="54293" y="26335"/>
                      <a:pt x="53530" y="24430"/>
                      <a:pt x="52578" y="22525"/>
                    </a:cubicBezTo>
                    <a:cubicBezTo>
                      <a:pt x="51530" y="20620"/>
                      <a:pt x="50197" y="18906"/>
                      <a:pt x="48673" y="17477"/>
                    </a:cubicBezTo>
                    <a:cubicBezTo>
                      <a:pt x="47149" y="16048"/>
                      <a:pt x="45148" y="14810"/>
                      <a:pt x="43053" y="14048"/>
                    </a:cubicBezTo>
                    <a:cubicBezTo>
                      <a:pt x="40862" y="13286"/>
                      <a:pt x="38386" y="13000"/>
                      <a:pt x="35719" y="13381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6" name="자유형: 도형 45">
                <a:extLst>
                  <a:ext uri="{FF2B5EF4-FFF2-40B4-BE49-F238E27FC236}">
                    <a16:creationId xmlns:a16="http://schemas.microsoft.com/office/drawing/2014/main" id="{E05772A9-114D-78DB-E007-4B44AEC0C4D7}"/>
                  </a:ext>
                </a:extLst>
              </p:cNvPr>
              <p:cNvSpPr/>
              <p:nvPr/>
            </p:nvSpPr>
            <p:spPr>
              <a:xfrm>
                <a:off x="5931312" y="3071240"/>
                <a:ext cx="15502" cy="109170"/>
              </a:xfrm>
              <a:custGeom>
                <a:avLst/>
                <a:gdLst>
                  <a:gd name="connsiteX0" fmla="*/ 667 w 15502"/>
                  <a:gd name="connsiteY0" fmla="*/ 7620 h 109170"/>
                  <a:gd name="connsiteX1" fmla="*/ 2667 w 15502"/>
                  <a:gd name="connsiteY1" fmla="*/ 2096 h 109170"/>
                  <a:gd name="connsiteX2" fmla="*/ 8572 w 15502"/>
                  <a:gd name="connsiteY2" fmla="*/ 0 h 109170"/>
                  <a:gd name="connsiteX3" fmla="*/ 13907 w 15502"/>
                  <a:gd name="connsiteY3" fmla="*/ 2096 h 109170"/>
                  <a:gd name="connsiteX4" fmla="*/ 15430 w 15502"/>
                  <a:gd name="connsiteY4" fmla="*/ 7620 h 109170"/>
                  <a:gd name="connsiteX5" fmla="*/ 15240 w 15502"/>
                  <a:gd name="connsiteY5" fmla="*/ 17717 h 109170"/>
                  <a:gd name="connsiteX6" fmla="*/ 14954 w 15502"/>
                  <a:gd name="connsiteY6" fmla="*/ 32576 h 109170"/>
                  <a:gd name="connsiteX7" fmla="*/ 14954 w 15502"/>
                  <a:gd name="connsiteY7" fmla="*/ 50197 h 109170"/>
                  <a:gd name="connsiteX8" fmla="*/ 14954 w 15502"/>
                  <a:gd name="connsiteY8" fmla="*/ 68866 h 109170"/>
                  <a:gd name="connsiteX9" fmla="*/ 14954 w 15502"/>
                  <a:gd name="connsiteY9" fmla="*/ 86773 h 109170"/>
                  <a:gd name="connsiteX10" fmla="*/ 15335 w 15502"/>
                  <a:gd name="connsiteY10" fmla="*/ 102013 h 109170"/>
                  <a:gd name="connsiteX11" fmla="*/ 13145 w 15502"/>
                  <a:gd name="connsiteY11" fmla="*/ 106966 h 109170"/>
                  <a:gd name="connsiteX12" fmla="*/ 7906 w 15502"/>
                  <a:gd name="connsiteY12" fmla="*/ 109157 h 109170"/>
                  <a:gd name="connsiteX13" fmla="*/ 2667 w 15502"/>
                  <a:gd name="connsiteY13" fmla="*/ 107918 h 109170"/>
                  <a:gd name="connsiteX14" fmla="*/ 0 w 15502"/>
                  <a:gd name="connsiteY14" fmla="*/ 103156 h 109170"/>
                  <a:gd name="connsiteX15" fmla="*/ 191 w 15502"/>
                  <a:gd name="connsiteY15" fmla="*/ 55721 h 109170"/>
                  <a:gd name="connsiteX16" fmla="*/ 571 w 15502"/>
                  <a:gd name="connsiteY16" fmla="*/ 7430 h 109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5502" h="109170">
                    <a:moveTo>
                      <a:pt x="667" y="7620"/>
                    </a:moveTo>
                    <a:cubicBezTo>
                      <a:pt x="667" y="5334"/>
                      <a:pt x="1334" y="3524"/>
                      <a:pt x="2667" y="2096"/>
                    </a:cubicBezTo>
                    <a:cubicBezTo>
                      <a:pt x="4001" y="762"/>
                      <a:pt x="5905" y="0"/>
                      <a:pt x="8572" y="0"/>
                    </a:cubicBezTo>
                    <a:cubicBezTo>
                      <a:pt x="10859" y="0"/>
                      <a:pt x="12668" y="667"/>
                      <a:pt x="13907" y="2096"/>
                    </a:cubicBezTo>
                    <a:cubicBezTo>
                      <a:pt x="15145" y="3429"/>
                      <a:pt x="15716" y="5334"/>
                      <a:pt x="15430" y="7620"/>
                    </a:cubicBezTo>
                    <a:cubicBezTo>
                      <a:pt x="15430" y="10001"/>
                      <a:pt x="15430" y="13430"/>
                      <a:pt x="15240" y="17717"/>
                    </a:cubicBezTo>
                    <a:cubicBezTo>
                      <a:pt x="15050" y="22003"/>
                      <a:pt x="15050" y="26956"/>
                      <a:pt x="14954" y="32576"/>
                    </a:cubicBezTo>
                    <a:cubicBezTo>
                      <a:pt x="14954" y="38100"/>
                      <a:pt x="14954" y="44006"/>
                      <a:pt x="14954" y="50197"/>
                    </a:cubicBezTo>
                    <a:lnTo>
                      <a:pt x="14954" y="68866"/>
                    </a:lnTo>
                    <a:cubicBezTo>
                      <a:pt x="14954" y="75057"/>
                      <a:pt x="14954" y="81058"/>
                      <a:pt x="14954" y="86773"/>
                    </a:cubicBezTo>
                    <a:cubicBezTo>
                      <a:pt x="14954" y="92488"/>
                      <a:pt x="15145" y="97536"/>
                      <a:pt x="15335" y="102013"/>
                    </a:cubicBezTo>
                    <a:cubicBezTo>
                      <a:pt x="15430" y="104108"/>
                      <a:pt x="14764" y="105728"/>
                      <a:pt x="13145" y="106966"/>
                    </a:cubicBezTo>
                    <a:cubicBezTo>
                      <a:pt x="11525" y="108204"/>
                      <a:pt x="9906" y="108966"/>
                      <a:pt x="7906" y="109157"/>
                    </a:cubicBezTo>
                    <a:cubicBezTo>
                      <a:pt x="6191" y="109252"/>
                      <a:pt x="4477" y="108871"/>
                      <a:pt x="2667" y="107918"/>
                    </a:cubicBezTo>
                    <a:cubicBezTo>
                      <a:pt x="857" y="106966"/>
                      <a:pt x="0" y="105442"/>
                      <a:pt x="0" y="103156"/>
                    </a:cubicBezTo>
                    <a:cubicBezTo>
                      <a:pt x="95" y="88202"/>
                      <a:pt x="191" y="72390"/>
                      <a:pt x="191" y="55721"/>
                    </a:cubicBezTo>
                    <a:cubicBezTo>
                      <a:pt x="191" y="39053"/>
                      <a:pt x="286" y="23051"/>
                      <a:pt x="571" y="7430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7" name="자유형: 도형 46">
                <a:extLst>
                  <a:ext uri="{FF2B5EF4-FFF2-40B4-BE49-F238E27FC236}">
                    <a16:creationId xmlns:a16="http://schemas.microsoft.com/office/drawing/2014/main" id="{0A02D02B-7E9C-0091-4D28-4D318D062954}"/>
                  </a:ext>
                </a:extLst>
              </p:cNvPr>
              <p:cNvSpPr/>
              <p:nvPr/>
            </p:nvSpPr>
            <p:spPr>
              <a:xfrm>
                <a:off x="5969222" y="3099041"/>
                <a:ext cx="47529" cy="84765"/>
              </a:xfrm>
              <a:custGeom>
                <a:avLst/>
                <a:gdLst>
                  <a:gd name="connsiteX0" fmla="*/ 35909 w 47529"/>
                  <a:gd name="connsiteY0" fmla="*/ 12 h 84765"/>
                  <a:gd name="connsiteX1" fmla="*/ 41434 w 47529"/>
                  <a:gd name="connsiteY1" fmla="*/ 1631 h 84765"/>
                  <a:gd name="connsiteX2" fmla="*/ 43720 w 47529"/>
                  <a:gd name="connsiteY2" fmla="*/ 5822 h 84765"/>
                  <a:gd name="connsiteX3" fmla="*/ 43053 w 47529"/>
                  <a:gd name="connsiteY3" fmla="*/ 9632 h 84765"/>
                  <a:gd name="connsiteX4" fmla="*/ 46672 w 47529"/>
                  <a:gd name="connsiteY4" fmla="*/ 24110 h 84765"/>
                  <a:gd name="connsiteX5" fmla="*/ 47530 w 47529"/>
                  <a:gd name="connsiteY5" fmla="*/ 40684 h 84765"/>
                  <a:gd name="connsiteX6" fmla="*/ 46291 w 47529"/>
                  <a:gd name="connsiteY6" fmla="*/ 53161 h 84765"/>
                  <a:gd name="connsiteX7" fmla="*/ 42291 w 47529"/>
                  <a:gd name="connsiteY7" fmla="*/ 67354 h 84765"/>
                  <a:gd name="connsiteX8" fmla="*/ 35052 w 47529"/>
                  <a:gd name="connsiteY8" fmla="*/ 79165 h 84765"/>
                  <a:gd name="connsiteX9" fmla="*/ 24289 w 47529"/>
                  <a:gd name="connsiteY9" fmla="*/ 84689 h 84765"/>
                  <a:gd name="connsiteX10" fmla="*/ 13145 w 47529"/>
                  <a:gd name="connsiteY10" fmla="*/ 81641 h 84765"/>
                  <a:gd name="connsiteX11" fmla="*/ 5524 w 47529"/>
                  <a:gd name="connsiteY11" fmla="*/ 72497 h 84765"/>
                  <a:gd name="connsiteX12" fmla="*/ 1238 w 47529"/>
                  <a:gd name="connsiteY12" fmla="*/ 60019 h 84765"/>
                  <a:gd name="connsiteX13" fmla="*/ 0 w 47529"/>
                  <a:gd name="connsiteY13" fmla="*/ 47161 h 84765"/>
                  <a:gd name="connsiteX14" fmla="*/ 1238 w 47529"/>
                  <a:gd name="connsiteY14" fmla="*/ 35064 h 84765"/>
                  <a:gd name="connsiteX15" fmla="*/ 4858 w 47529"/>
                  <a:gd name="connsiteY15" fmla="*/ 22967 h 84765"/>
                  <a:gd name="connsiteX16" fmla="*/ 11049 w 47529"/>
                  <a:gd name="connsiteY16" fmla="*/ 12299 h 84765"/>
                  <a:gd name="connsiteX17" fmla="*/ 20098 w 47529"/>
                  <a:gd name="connsiteY17" fmla="*/ 4298 h 84765"/>
                  <a:gd name="connsiteX18" fmla="*/ 27527 w 47529"/>
                  <a:gd name="connsiteY18" fmla="*/ 1345 h 84765"/>
                  <a:gd name="connsiteX19" fmla="*/ 36004 w 47529"/>
                  <a:gd name="connsiteY19" fmla="*/ 12 h 84765"/>
                  <a:gd name="connsiteX20" fmla="*/ 33814 w 47529"/>
                  <a:gd name="connsiteY20" fmla="*/ 40303 h 84765"/>
                  <a:gd name="connsiteX21" fmla="*/ 33433 w 47529"/>
                  <a:gd name="connsiteY21" fmla="*/ 26206 h 84765"/>
                  <a:gd name="connsiteX22" fmla="*/ 30671 w 47529"/>
                  <a:gd name="connsiteY22" fmla="*/ 14871 h 84765"/>
                  <a:gd name="connsiteX23" fmla="*/ 26861 w 47529"/>
                  <a:gd name="connsiteY23" fmla="*/ 16395 h 84765"/>
                  <a:gd name="connsiteX24" fmla="*/ 21241 w 47529"/>
                  <a:gd name="connsiteY24" fmla="*/ 21538 h 84765"/>
                  <a:gd name="connsiteX25" fmla="*/ 16859 w 47529"/>
                  <a:gd name="connsiteY25" fmla="*/ 29635 h 84765"/>
                  <a:gd name="connsiteX26" fmla="*/ 14192 w 47529"/>
                  <a:gd name="connsiteY26" fmla="*/ 39350 h 84765"/>
                  <a:gd name="connsiteX27" fmla="*/ 13335 w 47529"/>
                  <a:gd name="connsiteY27" fmla="*/ 49161 h 84765"/>
                  <a:gd name="connsiteX28" fmla="*/ 13525 w 47529"/>
                  <a:gd name="connsiteY28" fmla="*/ 54685 h 84765"/>
                  <a:gd name="connsiteX29" fmla="*/ 14573 w 47529"/>
                  <a:gd name="connsiteY29" fmla="*/ 61543 h 84765"/>
                  <a:gd name="connsiteX30" fmla="*/ 17336 w 47529"/>
                  <a:gd name="connsiteY30" fmla="*/ 67354 h 84765"/>
                  <a:gd name="connsiteX31" fmla="*/ 22670 w 47529"/>
                  <a:gd name="connsiteY31" fmla="*/ 69830 h 84765"/>
                  <a:gd name="connsiteX32" fmla="*/ 28099 w 47529"/>
                  <a:gd name="connsiteY32" fmla="*/ 66306 h 84765"/>
                  <a:gd name="connsiteX33" fmla="*/ 31528 w 47529"/>
                  <a:gd name="connsiteY33" fmla="*/ 58305 h 84765"/>
                  <a:gd name="connsiteX34" fmla="*/ 33338 w 47529"/>
                  <a:gd name="connsiteY34" fmla="*/ 48685 h 84765"/>
                  <a:gd name="connsiteX35" fmla="*/ 33814 w 47529"/>
                  <a:gd name="connsiteY35" fmla="*/ 40112 h 84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7529" h="84765">
                    <a:moveTo>
                      <a:pt x="35909" y="12"/>
                    </a:moveTo>
                    <a:cubicBezTo>
                      <a:pt x="38290" y="-83"/>
                      <a:pt x="40196" y="393"/>
                      <a:pt x="41434" y="1631"/>
                    </a:cubicBezTo>
                    <a:cubicBezTo>
                      <a:pt x="42767" y="2869"/>
                      <a:pt x="43529" y="4203"/>
                      <a:pt x="43720" y="5822"/>
                    </a:cubicBezTo>
                    <a:cubicBezTo>
                      <a:pt x="43815" y="6965"/>
                      <a:pt x="43624" y="8203"/>
                      <a:pt x="43053" y="9632"/>
                    </a:cubicBezTo>
                    <a:cubicBezTo>
                      <a:pt x="44863" y="14014"/>
                      <a:pt x="46101" y="18776"/>
                      <a:pt x="46672" y="24110"/>
                    </a:cubicBezTo>
                    <a:cubicBezTo>
                      <a:pt x="47244" y="29444"/>
                      <a:pt x="47530" y="34969"/>
                      <a:pt x="47530" y="40684"/>
                    </a:cubicBezTo>
                    <a:cubicBezTo>
                      <a:pt x="47530" y="44113"/>
                      <a:pt x="47149" y="48304"/>
                      <a:pt x="46291" y="53161"/>
                    </a:cubicBezTo>
                    <a:cubicBezTo>
                      <a:pt x="45434" y="58114"/>
                      <a:pt x="44101" y="62782"/>
                      <a:pt x="42291" y="67354"/>
                    </a:cubicBezTo>
                    <a:cubicBezTo>
                      <a:pt x="40481" y="71830"/>
                      <a:pt x="38100" y="75831"/>
                      <a:pt x="35052" y="79165"/>
                    </a:cubicBezTo>
                    <a:cubicBezTo>
                      <a:pt x="32099" y="82498"/>
                      <a:pt x="28480" y="84403"/>
                      <a:pt x="24289" y="84689"/>
                    </a:cubicBezTo>
                    <a:cubicBezTo>
                      <a:pt x="19907" y="85070"/>
                      <a:pt x="16193" y="84022"/>
                      <a:pt x="13145" y="81641"/>
                    </a:cubicBezTo>
                    <a:cubicBezTo>
                      <a:pt x="10096" y="79260"/>
                      <a:pt x="7525" y="76212"/>
                      <a:pt x="5524" y="72497"/>
                    </a:cubicBezTo>
                    <a:cubicBezTo>
                      <a:pt x="3524" y="68687"/>
                      <a:pt x="2096" y="64591"/>
                      <a:pt x="1238" y="60019"/>
                    </a:cubicBezTo>
                    <a:cubicBezTo>
                      <a:pt x="381" y="55447"/>
                      <a:pt x="0" y="51161"/>
                      <a:pt x="0" y="47161"/>
                    </a:cubicBezTo>
                    <a:cubicBezTo>
                      <a:pt x="95" y="43255"/>
                      <a:pt x="571" y="39255"/>
                      <a:pt x="1238" y="35064"/>
                    </a:cubicBezTo>
                    <a:cubicBezTo>
                      <a:pt x="2000" y="30873"/>
                      <a:pt x="3143" y="26872"/>
                      <a:pt x="4858" y="22967"/>
                    </a:cubicBezTo>
                    <a:cubicBezTo>
                      <a:pt x="6477" y="19062"/>
                      <a:pt x="8572" y="15538"/>
                      <a:pt x="11049" y="12299"/>
                    </a:cubicBezTo>
                    <a:cubicBezTo>
                      <a:pt x="13525" y="9061"/>
                      <a:pt x="16478" y="6394"/>
                      <a:pt x="20098" y="4298"/>
                    </a:cubicBezTo>
                    <a:cubicBezTo>
                      <a:pt x="22479" y="2965"/>
                      <a:pt x="24955" y="1917"/>
                      <a:pt x="27527" y="1345"/>
                    </a:cubicBezTo>
                    <a:cubicBezTo>
                      <a:pt x="30099" y="774"/>
                      <a:pt x="32956" y="298"/>
                      <a:pt x="36004" y="12"/>
                    </a:cubicBezTo>
                    <a:close/>
                    <a:moveTo>
                      <a:pt x="33814" y="40303"/>
                    </a:moveTo>
                    <a:cubicBezTo>
                      <a:pt x="33909" y="35350"/>
                      <a:pt x="33814" y="30682"/>
                      <a:pt x="33433" y="26206"/>
                    </a:cubicBezTo>
                    <a:cubicBezTo>
                      <a:pt x="33052" y="21729"/>
                      <a:pt x="32195" y="18014"/>
                      <a:pt x="30671" y="14871"/>
                    </a:cubicBezTo>
                    <a:cubicBezTo>
                      <a:pt x="29432" y="15252"/>
                      <a:pt x="28194" y="15728"/>
                      <a:pt x="26861" y="16395"/>
                    </a:cubicBezTo>
                    <a:cubicBezTo>
                      <a:pt x="24765" y="17443"/>
                      <a:pt x="22955" y="19157"/>
                      <a:pt x="21241" y="21538"/>
                    </a:cubicBezTo>
                    <a:cubicBezTo>
                      <a:pt x="19526" y="23920"/>
                      <a:pt x="18097" y="26682"/>
                      <a:pt x="16859" y="29635"/>
                    </a:cubicBezTo>
                    <a:cubicBezTo>
                      <a:pt x="15621" y="32683"/>
                      <a:pt x="14764" y="35921"/>
                      <a:pt x="14192" y="39350"/>
                    </a:cubicBezTo>
                    <a:cubicBezTo>
                      <a:pt x="13621" y="42779"/>
                      <a:pt x="13335" y="46018"/>
                      <a:pt x="13335" y="49161"/>
                    </a:cubicBezTo>
                    <a:cubicBezTo>
                      <a:pt x="13335" y="50494"/>
                      <a:pt x="13335" y="52399"/>
                      <a:pt x="13525" y="54685"/>
                    </a:cubicBezTo>
                    <a:cubicBezTo>
                      <a:pt x="13621" y="57067"/>
                      <a:pt x="14002" y="59353"/>
                      <a:pt x="14573" y="61543"/>
                    </a:cubicBezTo>
                    <a:cubicBezTo>
                      <a:pt x="15145" y="63734"/>
                      <a:pt x="16097" y="65734"/>
                      <a:pt x="17336" y="67354"/>
                    </a:cubicBezTo>
                    <a:cubicBezTo>
                      <a:pt x="18574" y="68973"/>
                      <a:pt x="20383" y="69830"/>
                      <a:pt x="22670" y="69830"/>
                    </a:cubicBezTo>
                    <a:cubicBezTo>
                      <a:pt x="24860" y="69735"/>
                      <a:pt x="26670" y="68592"/>
                      <a:pt x="28099" y="66306"/>
                    </a:cubicBezTo>
                    <a:cubicBezTo>
                      <a:pt x="29528" y="64115"/>
                      <a:pt x="30671" y="61448"/>
                      <a:pt x="31528" y="58305"/>
                    </a:cubicBezTo>
                    <a:cubicBezTo>
                      <a:pt x="32385" y="55257"/>
                      <a:pt x="32956" y="52018"/>
                      <a:pt x="33338" y="48685"/>
                    </a:cubicBezTo>
                    <a:cubicBezTo>
                      <a:pt x="33719" y="45351"/>
                      <a:pt x="33814" y="42493"/>
                      <a:pt x="33814" y="40112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581AA953-34FC-DFD0-EBB8-460C195CD63B}"/>
                  </a:ext>
                </a:extLst>
              </p:cNvPr>
              <p:cNvSpPr/>
              <p:nvPr/>
            </p:nvSpPr>
            <p:spPr>
              <a:xfrm>
                <a:off x="6037874" y="3098447"/>
                <a:ext cx="70013" cy="112048"/>
              </a:xfrm>
              <a:custGeom>
                <a:avLst/>
                <a:gdLst>
                  <a:gd name="connsiteX0" fmla="*/ 23 w 70013"/>
                  <a:gd name="connsiteY0" fmla="*/ 6607 h 112048"/>
                  <a:gd name="connsiteX1" fmla="*/ 690 w 70013"/>
                  <a:gd name="connsiteY1" fmla="*/ 4035 h 112048"/>
                  <a:gd name="connsiteX2" fmla="*/ 2881 w 70013"/>
                  <a:gd name="connsiteY2" fmla="*/ 1844 h 112048"/>
                  <a:gd name="connsiteX3" fmla="*/ 5929 w 70013"/>
                  <a:gd name="connsiteY3" fmla="*/ 415 h 112048"/>
                  <a:gd name="connsiteX4" fmla="*/ 9072 w 70013"/>
                  <a:gd name="connsiteY4" fmla="*/ 34 h 112048"/>
                  <a:gd name="connsiteX5" fmla="*/ 12406 w 70013"/>
                  <a:gd name="connsiteY5" fmla="*/ 1463 h 112048"/>
                  <a:gd name="connsiteX6" fmla="*/ 13549 w 70013"/>
                  <a:gd name="connsiteY6" fmla="*/ 5845 h 112048"/>
                  <a:gd name="connsiteX7" fmla="*/ 13549 w 70013"/>
                  <a:gd name="connsiteY7" fmla="*/ 14798 h 112048"/>
                  <a:gd name="connsiteX8" fmla="*/ 19931 w 70013"/>
                  <a:gd name="connsiteY8" fmla="*/ 10036 h 112048"/>
                  <a:gd name="connsiteX9" fmla="*/ 27170 w 70013"/>
                  <a:gd name="connsiteY9" fmla="*/ 5654 h 112048"/>
                  <a:gd name="connsiteX10" fmla="*/ 35171 w 70013"/>
                  <a:gd name="connsiteY10" fmla="*/ 2511 h 112048"/>
                  <a:gd name="connsiteX11" fmla="*/ 43743 w 70013"/>
                  <a:gd name="connsiteY11" fmla="*/ 1273 h 112048"/>
                  <a:gd name="connsiteX12" fmla="*/ 62222 w 70013"/>
                  <a:gd name="connsiteY12" fmla="*/ 7464 h 112048"/>
                  <a:gd name="connsiteX13" fmla="*/ 69937 w 70013"/>
                  <a:gd name="connsiteY13" fmla="*/ 25847 h 112048"/>
                  <a:gd name="connsiteX14" fmla="*/ 66889 w 70013"/>
                  <a:gd name="connsiteY14" fmla="*/ 42706 h 112048"/>
                  <a:gd name="connsiteX15" fmla="*/ 57364 w 70013"/>
                  <a:gd name="connsiteY15" fmla="*/ 56327 h 112048"/>
                  <a:gd name="connsiteX16" fmla="*/ 43362 w 70013"/>
                  <a:gd name="connsiteY16" fmla="*/ 65566 h 112048"/>
                  <a:gd name="connsiteX17" fmla="*/ 26693 w 70013"/>
                  <a:gd name="connsiteY17" fmla="*/ 69472 h 112048"/>
                  <a:gd name="connsiteX18" fmla="*/ 20312 w 70013"/>
                  <a:gd name="connsiteY18" fmla="*/ 69472 h 112048"/>
                  <a:gd name="connsiteX19" fmla="*/ 13549 w 70013"/>
                  <a:gd name="connsiteY19" fmla="*/ 68329 h 112048"/>
                  <a:gd name="connsiteX20" fmla="*/ 13549 w 70013"/>
                  <a:gd name="connsiteY20" fmla="*/ 104524 h 112048"/>
                  <a:gd name="connsiteX21" fmla="*/ 11263 w 70013"/>
                  <a:gd name="connsiteY21" fmla="*/ 110143 h 112048"/>
                  <a:gd name="connsiteX22" fmla="*/ 6691 w 70013"/>
                  <a:gd name="connsiteY22" fmla="*/ 112048 h 112048"/>
                  <a:gd name="connsiteX23" fmla="*/ 2310 w 70013"/>
                  <a:gd name="connsiteY23" fmla="*/ 110334 h 112048"/>
                  <a:gd name="connsiteX24" fmla="*/ 23 w 70013"/>
                  <a:gd name="connsiteY24" fmla="*/ 105190 h 112048"/>
                  <a:gd name="connsiteX25" fmla="*/ 23 w 70013"/>
                  <a:gd name="connsiteY25" fmla="*/ 6416 h 112048"/>
                  <a:gd name="connsiteX26" fmla="*/ 43267 w 70013"/>
                  <a:gd name="connsiteY26" fmla="*/ 14989 h 112048"/>
                  <a:gd name="connsiteX27" fmla="*/ 35933 w 70013"/>
                  <a:gd name="connsiteY27" fmla="*/ 16798 h 112048"/>
                  <a:gd name="connsiteX28" fmla="*/ 27360 w 70013"/>
                  <a:gd name="connsiteY28" fmla="*/ 21466 h 112048"/>
                  <a:gd name="connsiteX29" fmla="*/ 19264 w 70013"/>
                  <a:gd name="connsiteY29" fmla="*/ 27562 h 112048"/>
                  <a:gd name="connsiteX30" fmla="*/ 13549 w 70013"/>
                  <a:gd name="connsiteY30" fmla="*/ 33562 h 112048"/>
                  <a:gd name="connsiteX31" fmla="*/ 13549 w 70013"/>
                  <a:gd name="connsiteY31" fmla="*/ 54136 h 112048"/>
                  <a:gd name="connsiteX32" fmla="*/ 17740 w 70013"/>
                  <a:gd name="connsiteY32" fmla="*/ 55375 h 112048"/>
                  <a:gd name="connsiteX33" fmla="*/ 25360 w 70013"/>
                  <a:gd name="connsiteY33" fmla="*/ 55851 h 112048"/>
                  <a:gd name="connsiteX34" fmla="*/ 36314 w 70013"/>
                  <a:gd name="connsiteY34" fmla="*/ 53755 h 112048"/>
                  <a:gd name="connsiteX35" fmla="*/ 46601 w 70013"/>
                  <a:gd name="connsiteY35" fmla="*/ 47755 h 112048"/>
                  <a:gd name="connsiteX36" fmla="*/ 54030 w 70013"/>
                  <a:gd name="connsiteY36" fmla="*/ 38515 h 112048"/>
                  <a:gd name="connsiteX37" fmla="*/ 56316 w 70013"/>
                  <a:gd name="connsiteY37" fmla="*/ 26609 h 112048"/>
                  <a:gd name="connsiteX38" fmla="*/ 54887 w 70013"/>
                  <a:gd name="connsiteY38" fmla="*/ 20608 h 112048"/>
                  <a:gd name="connsiteX39" fmla="*/ 52030 w 70013"/>
                  <a:gd name="connsiteY39" fmla="*/ 17179 h 112048"/>
                  <a:gd name="connsiteX40" fmla="*/ 48029 w 70013"/>
                  <a:gd name="connsiteY40" fmla="*/ 15560 h 112048"/>
                  <a:gd name="connsiteX41" fmla="*/ 43172 w 70013"/>
                  <a:gd name="connsiteY41" fmla="*/ 15179 h 112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70013" h="112048">
                    <a:moveTo>
                      <a:pt x="23" y="6607"/>
                    </a:moveTo>
                    <a:cubicBezTo>
                      <a:pt x="-72" y="5654"/>
                      <a:pt x="119" y="4797"/>
                      <a:pt x="690" y="4035"/>
                    </a:cubicBezTo>
                    <a:cubicBezTo>
                      <a:pt x="1262" y="3273"/>
                      <a:pt x="2023" y="2511"/>
                      <a:pt x="2881" y="1844"/>
                    </a:cubicBezTo>
                    <a:cubicBezTo>
                      <a:pt x="3833" y="1177"/>
                      <a:pt x="4786" y="701"/>
                      <a:pt x="5929" y="415"/>
                    </a:cubicBezTo>
                    <a:cubicBezTo>
                      <a:pt x="6977" y="34"/>
                      <a:pt x="8024" y="-61"/>
                      <a:pt x="9072" y="34"/>
                    </a:cubicBezTo>
                    <a:cubicBezTo>
                      <a:pt x="10310" y="130"/>
                      <a:pt x="11453" y="606"/>
                      <a:pt x="12406" y="1463"/>
                    </a:cubicBezTo>
                    <a:cubicBezTo>
                      <a:pt x="13358" y="2320"/>
                      <a:pt x="13739" y="3749"/>
                      <a:pt x="13549" y="5845"/>
                    </a:cubicBezTo>
                    <a:lnTo>
                      <a:pt x="13549" y="14798"/>
                    </a:lnTo>
                    <a:cubicBezTo>
                      <a:pt x="15454" y="13179"/>
                      <a:pt x="17645" y="11560"/>
                      <a:pt x="19931" y="10036"/>
                    </a:cubicBezTo>
                    <a:cubicBezTo>
                      <a:pt x="22217" y="8416"/>
                      <a:pt x="24693" y="6988"/>
                      <a:pt x="27170" y="5654"/>
                    </a:cubicBezTo>
                    <a:cubicBezTo>
                      <a:pt x="29741" y="4321"/>
                      <a:pt x="32408" y="3273"/>
                      <a:pt x="35171" y="2511"/>
                    </a:cubicBezTo>
                    <a:cubicBezTo>
                      <a:pt x="37933" y="1749"/>
                      <a:pt x="40790" y="1273"/>
                      <a:pt x="43743" y="1273"/>
                    </a:cubicBezTo>
                    <a:cubicBezTo>
                      <a:pt x="51268" y="1273"/>
                      <a:pt x="57459" y="3368"/>
                      <a:pt x="62222" y="7464"/>
                    </a:cubicBezTo>
                    <a:cubicBezTo>
                      <a:pt x="66984" y="11560"/>
                      <a:pt x="69556" y="17656"/>
                      <a:pt x="69937" y="25847"/>
                    </a:cubicBezTo>
                    <a:cubicBezTo>
                      <a:pt x="70318" y="31943"/>
                      <a:pt x="69270" y="37563"/>
                      <a:pt x="66889" y="42706"/>
                    </a:cubicBezTo>
                    <a:cubicBezTo>
                      <a:pt x="64508" y="47945"/>
                      <a:pt x="61364" y="52422"/>
                      <a:pt x="57364" y="56327"/>
                    </a:cubicBezTo>
                    <a:cubicBezTo>
                      <a:pt x="53363" y="60232"/>
                      <a:pt x="48696" y="63280"/>
                      <a:pt x="43362" y="65566"/>
                    </a:cubicBezTo>
                    <a:cubicBezTo>
                      <a:pt x="38028" y="67852"/>
                      <a:pt x="32504" y="69186"/>
                      <a:pt x="26693" y="69472"/>
                    </a:cubicBezTo>
                    <a:cubicBezTo>
                      <a:pt x="24788" y="69662"/>
                      <a:pt x="22598" y="69757"/>
                      <a:pt x="20312" y="69472"/>
                    </a:cubicBezTo>
                    <a:cubicBezTo>
                      <a:pt x="17930" y="69281"/>
                      <a:pt x="15740" y="68900"/>
                      <a:pt x="13549" y="68329"/>
                    </a:cubicBezTo>
                    <a:lnTo>
                      <a:pt x="13549" y="104524"/>
                    </a:lnTo>
                    <a:cubicBezTo>
                      <a:pt x="13454" y="107000"/>
                      <a:pt x="12692" y="108905"/>
                      <a:pt x="11263" y="110143"/>
                    </a:cubicBezTo>
                    <a:cubicBezTo>
                      <a:pt x="9834" y="111382"/>
                      <a:pt x="8310" y="112048"/>
                      <a:pt x="6691" y="112048"/>
                    </a:cubicBezTo>
                    <a:cubicBezTo>
                      <a:pt x="5072" y="112048"/>
                      <a:pt x="3643" y="111477"/>
                      <a:pt x="2310" y="110334"/>
                    </a:cubicBezTo>
                    <a:cubicBezTo>
                      <a:pt x="976" y="109191"/>
                      <a:pt x="214" y="107476"/>
                      <a:pt x="23" y="105190"/>
                    </a:cubicBezTo>
                    <a:lnTo>
                      <a:pt x="23" y="6416"/>
                    </a:lnTo>
                    <a:close/>
                    <a:moveTo>
                      <a:pt x="43267" y="14989"/>
                    </a:moveTo>
                    <a:cubicBezTo>
                      <a:pt x="41171" y="14989"/>
                      <a:pt x="38790" y="15560"/>
                      <a:pt x="35933" y="16798"/>
                    </a:cubicBezTo>
                    <a:cubicBezTo>
                      <a:pt x="33075" y="18037"/>
                      <a:pt x="30313" y="19561"/>
                      <a:pt x="27360" y="21466"/>
                    </a:cubicBezTo>
                    <a:cubicBezTo>
                      <a:pt x="24407" y="23371"/>
                      <a:pt x="21740" y="25371"/>
                      <a:pt x="19264" y="27562"/>
                    </a:cubicBezTo>
                    <a:cubicBezTo>
                      <a:pt x="16787" y="29752"/>
                      <a:pt x="14882" y="31753"/>
                      <a:pt x="13549" y="33562"/>
                    </a:cubicBezTo>
                    <a:lnTo>
                      <a:pt x="13549" y="54136"/>
                    </a:lnTo>
                    <a:cubicBezTo>
                      <a:pt x="14882" y="54327"/>
                      <a:pt x="16311" y="54803"/>
                      <a:pt x="17740" y="55375"/>
                    </a:cubicBezTo>
                    <a:cubicBezTo>
                      <a:pt x="19169" y="55946"/>
                      <a:pt x="21740" y="56137"/>
                      <a:pt x="25360" y="55851"/>
                    </a:cubicBezTo>
                    <a:cubicBezTo>
                      <a:pt x="28884" y="55851"/>
                      <a:pt x="32599" y="55184"/>
                      <a:pt x="36314" y="53755"/>
                    </a:cubicBezTo>
                    <a:cubicBezTo>
                      <a:pt x="40123" y="52327"/>
                      <a:pt x="43553" y="50326"/>
                      <a:pt x="46601" y="47755"/>
                    </a:cubicBezTo>
                    <a:cubicBezTo>
                      <a:pt x="49648" y="45183"/>
                      <a:pt x="52125" y="42135"/>
                      <a:pt x="54030" y="38515"/>
                    </a:cubicBezTo>
                    <a:cubicBezTo>
                      <a:pt x="55935" y="34896"/>
                      <a:pt x="56697" y="30991"/>
                      <a:pt x="56316" y="26609"/>
                    </a:cubicBezTo>
                    <a:cubicBezTo>
                      <a:pt x="56126" y="24133"/>
                      <a:pt x="55554" y="22132"/>
                      <a:pt x="54887" y="20608"/>
                    </a:cubicBezTo>
                    <a:cubicBezTo>
                      <a:pt x="54125" y="19084"/>
                      <a:pt x="53173" y="17941"/>
                      <a:pt x="52030" y="17179"/>
                    </a:cubicBezTo>
                    <a:cubicBezTo>
                      <a:pt x="50887" y="16417"/>
                      <a:pt x="49553" y="15846"/>
                      <a:pt x="48029" y="15560"/>
                    </a:cubicBezTo>
                    <a:cubicBezTo>
                      <a:pt x="46505" y="15274"/>
                      <a:pt x="44886" y="15179"/>
                      <a:pt x="43172" y="15179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9" name="자유형: 도형 48">
                <a:extLst>
                  <a:ext uri="{FF2B5EF4-FFF2-40B4-BE49-F238E27FC236}">
                    <a16:creationId xmlns:a16="http://schemas.microsoft.com/office/drawing/2014/main" id="{6EC8F46E-2D53-5683-D27A-83CF114C7E2A}"/>
                  </a:ext>
                </a:extLst>
              </p:cNvPr>
              <p:cNvSpPr/>
              <p:nvPr/>
            </p:nvSpPr>
            <p:spPr>
              <a:xfrm>
                <a:off x="6121745" y="3078542"/>
                <a:ext cx="34952" cy="101773"/>
              </a:xfrm>
              <a:custGeom>
                <a:avLst/>
                <a:gdLst>
                  <a:gd name="connsiteX0" fmla="*/ 3116 w 34952"/>
                  <a:gd name="connsiteY0" fmla="*/ 11843 h 101773"/>
                  <a:gd name="connsiteX1" fmla="*/ 67 w 34952"/>
                  <a:gd name="connsiteY1" fmla="*/ 7843 h 101773"/>
                  <a:gd name="connsiteX2" fmla="*/ 925 w 34952"/>
                  <a:gd name="connsiteY2" fmla="*/ 3557 h 101773"/>
                  <a:gd name="connsiteX3" fmla="*/ 4544 w 34952"/>
                  <a:gd name="connsiteY3" fmla="*/ 604 h 101773"/>
                  <a:gd name="connsiteX4" fmla="*/ 9878 w 34952"/>
                  <a:gd name="connsiteY4" fmla="*/ 223 h 101773"/>
                  <a:gd name="connsiteX5" fmla="*/ 14450 w 34952"/>
                  <a:gd name="connsiteY5" fmla="*/ 1461 h 101773"/>
                  <a:gd name="connsiteX6" fmla="*/ 20260 w 34952"/>
                  <a:gd name="connsiteY6" fmla="*/ 2890 h 101773"/>
                  <a:gd name="connsiteX7" fmla="*/ 26071 w 34952"/>
                  <a:gd name="connsiteY7" fmla="*/ 4414 h 101773"/>
                  <a:gd name="connsiteX8" fmla="*/ 30452 w 34952"/>
                  <a:gd name="connsiteY8" fmla="*/ 5843 h 101773"/>
                  <a:gd name="connsiteX9" fmla="*/ 34453 w 34952"/>
                  <a:gd name="connsiteY9" fmla="*/ 9557 h 101773"/>
                  <a:gd name="connsiteX10" fmla="*/ 34453 w 34952"/>
                  <a:gd name="connsiteY10" fmla="*/ 14320 h 101773"/>
                  <a:gd name="connsiteX11" fmla="*/ 31119 w 34952"/>
                  <a:gd name="connsiteY11" fmla="*/ 18130 h 101773"/>
                  <a:gd name="connsiteX12" fmla="*/ 25499 w 34952"/>
                  <a:gd name="connsiteY12" fmla="*/ 18511 h 101773"/>
                  <a:gd name="connsiteX13" fmla="*/ 20832 w 34952"/>
                  <a:gd name="connsiteY13" fmla="*/ 17368 h 101773"/>
                  <a:gd name="connsiteX14" fmla="*/ 14926 w 34952"/>
                  <a:gd name="connsiteY14" fmla="*/ 16034 h 101773"/>
                  <a:gd name="connsiteX15" fmla="*/ 8640 w 34952"/>
                  <a:gd name="connsiteY15" fmla="*/ 14225 h 101773"/>
                  <a:gd name="connsiteX16" fmla="*/ 3116 w 34952"/>
                  <a:gd name="connsiteY16" fmla="*/ 11843 h 101773"/>
                  <a:gd name="connsiteX17" fmla="*/ 8259 w 34952"/>
                  <a:gd name="connsiteY17" fmla="*/ 39752 h 101773"/>
                  <a:gd name="connsiteX18" fmla="*/ 10831 w 34952"/>
                  <a:gd name="connsiteY18" fmla="*/ 34227 h 101773"/>
                  <a:gd name="connsiteX19" fmla="*/ 16450 w 34952"/>
                  <a:gd name="connsiteY19" fmla="*/ 32036 h 101773"/>
                  <a:gd name="connsiteX20" fmla="*/ 21404 w 34952"/>
                  <a:gd name="connsiteY20" fmla="*/ 34227 h 101773"/>
                  <a:gd name="connsiteX21" fmla="*/ 22927 w 34952"/>
                  <a:gd name="connsiteY21" fmla="*/ 39752 h 101773"/>
                  <a:gd name="connsiteX22" fmla="*/ 22261 w 34952"/>
                  <a:gd name="connsiteY22" fmla="*/ 61850 h 101773"/>
                  <a:gd name="connsiteX23" fmla="*/ 21975 w 34952"/>
                  <a:gd name="connsiteY23" fmla="*/ 70994 h 101773"/>
                  <a:gd name="connsiteX24" fmla="*/ 21975 w 34952"/>
                  <a:gd name="connsiteY24" fmla="*/ 80042 h 101773"/>
                  <a:gd name="connsiteX25" fmla="*/ 21975 w 34952"/>
                  <a:gd name="connsiteY25" fmla="*/ 88234 h 101773"/>
                  <a:gd name="connsiteX26" fmla="*/ 22356 w 34952"/>
                  <a:gd name="connsiteY26" fmla="*/ 94616 h 101773"/>
                  <a:gd name="connsiteX27" fmla="*/ 20546 w 34952"/>
                  <a:gd name="connsiteY27" fmla="*/ 99569 h 101773"/>
                  <a:gd name="connsiteX28" fmla="*/ 15498 w 34952"/>
                  <a:gd name="connsiteY28" fmla="*/ 101759 h 101773"/>
                  <a:gd name="connsiteX29" fmla="*/ 10450 w 34952"/>
                  <a:gd name="connsiteY29" fmla="*/ 100521 h 101773"/>
                  <a:gd name="connsiteX30" fmla="*/ 7592 w 34952"/>
                  <a:gd name="connsiteY30" fmla="*/ 95759 h 101773"/>
                  <a:gd name="connsiteX31" fmla="*/ 7211 w 34952"/>
                  <a:gd name="connsiteY31" fmla="*/ 88805 h 101773"/>
                  <a:gd name="connsiteX32" fmla="*/ 7021 w 34952"/>
                  <a:gd name="connsiteY32" fmla="*/ 78804 h 101773"/>
                  <a:gd name="connsiteX33" fmla="*/ 7021 w 34952"/>
                  <a:gd name="connsiteY33" fmla="*/ 67374 h 101773"/>
                  <a:gd name="connsiteX34" fmla="*/ 7211 w 34952"/>
                  <a:gd name="connsiteY34" fmla="*/ 55944 h 101773"/>
                  <a:gd name="connsiteX35" fmla="*/ 7592 w 34952"/>
                  <a:gd name="connsiteY35" fmla="*/ 46038 h 101773"/>
                  <a:gd name="connsiteX36" fmla="*/ 8068 w 34952"/>
                  <a:gd name="connsiteY36" fmla="*/ 39466 h 101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4952" h="101773">
                    <a:moveTo>
                      <a:pt x="3116" y="11843"/>
                    </a:moveTo>
                    <a:cubicBezTo>
                      <a:pt x="1306" y="10700"/>
                      <a:pt x="258" y="9367"/>
                      <a:pt x="67" y="7843"/>
                    </a:cubicBezTo>
                    <a:cubicBezTo>
                      <a:pt x="-123" y="6319"/>
                      <a:pt x="67" y="4890"/>
                      <a:pt x="925" y="3557"/>
                    </a:cubicBezTo>
                    <a:cubicBezTo>
                      <a:pt x="1687" y="2223"/>
                      <a:pt x="2925" y="1271"/>
                      <a:pt x="4544" y="604"/>
                    </a:cubicBezTo>
                    <a:cubicBezTo>
                      <a:pt x="6164" y="-63"/>
                      <a:pt x="7878" y="-158"/>
                      <a:pt x="9878" y="223"/>
                    </a:cubicBezTo>
                    <a:cubicBezTo>
                      <a:pt x="11021" y="604"/>
                      <a:pt x="12545" y="985"/>
                      <a:pt x="14450" y="1461"/>
                    </a:cubicBezTo>
                    <a:cubicBezTo>
                      <a:pt x="16355" y="1937"/>
                      <a:pt x="18260" y="2414"/>
                      <a:pt x="20260" y="2890"/>
                    </a:cubicBezTo>
                    <a:cubicBezTo>
                      <a:pt x="22261" y="3366"/>
                      <a:pt x="24166" y="3938"/>
                      <a:pt x="26071" y="4414"/>
                    </a:cubicBezTo>
                    <a:cubicBezTo>
                      <a:pt x="27976" y="4890"/>
                      <a:pt x="29405" y="5462"/>
                      <a:pt x="30452" y="5843"/>
                    </a:cubicBezTo>
                    <a:cubicBezTo>
                      <a:pt x="32548" y="6605"/>
                      <a:pt x="33881" y="7843"/>
                      <a:pt x="34453" y="9557"/>
                    </a:cubicBezTo>
                    <a:cubicBezTo>
                      <a:pt x="35120" y="11177"/>
                      <a:pt x="35120" y="12796"/>
                      <a:pt x="34453" y="14320"/>
                    </a:cubicBezTo>
                    <a:cubicBezTo>
                      <a:pt x="33786" y="15844"/>
                      <a:pt x="32738" y="17082"/>
                      <a:pt x="31119" y="18130"/>
                    </a:cubicBezTo>
                    <a:cubicBezTo>
                      <a:pt x="29500" y="19082"/>
                      <a:pt x="27595" y="19273"/>
                      <a:pt x="25499" y="18511"/>
                    </a:cubicBezTo>
                    <a:cubicBezTo>
                      <a:pt x="24261" y="18130"/>
                      <a:pt x="22737" y="17749"/>
                      <a:pt x="20832" y="17368"/>
                    </a:cubicBezTo>
                    <a:cubicBezTo>
                      <a:pt x="18927" y="16987"/>
                      <a:pt x="17022" y="16511"/>
                      <a:pt x="14926" y="16034"/>
                    </a:cubicBezTo>
                    <a:cubicBezTo>
                      <a:pt x="12831" y="15558"/>
                      <a:pt x="10735" y="14891"/>
                      <a:pt x="8640" y="14225"/>
                    </a:cubicBezTo>
                    <a:cubicBezTo>
                      <a:pt x="6545" y="13558"/>
                      <a:pt x="4735" y="12701"/>
                      <a:pt x="3116" y="11843"/>
                    </a:cubicBezTo>
                    <a:close/>
                    <a:moveTo>
                      <a:pt x="8259" y="39752"/>
                    </a:moveTo>
                    <a:cubicBezTo>
                      <a:pt x="8450" y="37370"/>
                      <a:pt x="9307" y="35465"/>
                      <a:pt x="10831" y="34227"/>
                    </a:cubicBezTo>
                    <a:cubicBezTo>
                      <a:pt x="12355" y="32894"/>
                      <a:pt x="14165" y="32227"/>
                      <a:pt x="16450" y="32036"/>
                    </a:cubicBezTo>
                    <a:cubicBezTo>
                      <a:pt x="18260" y="31941"/>
                      <a:pt x="19975" y="32608"/>
                      <a:pt x="21404" y="34227"/>
                    </a:cubicBezTo>
                    <a:cubicBezTo>
                      <a:pt x="22927" y="35751"/>
                      <a:pt x="23404" y="37656"/>
                      <a:pt x="22927" y="39752"/>
                    </a:cubicBezTo>
                    <a:cubicBezTo>
                      <a:pt x="22737" y="47372"/>
                      <a:pt x="22451" y="54801"/>
                      <a:pt x="22261" y="61850"/>
                    </a:cubicBezTo>
                    <a:cubicBezTo>
                      <a:pt x="22166" y="64802"/>
                      <a:pt x="22070" y="67850"/>
                      <a:pt x="21975" y="70994"/>
                    </a:cubicBezTo>
                    <a:cubicBezTo>
                      <a:pt x="21975" y="74137"/>
                      <a:pt x="21975" y="77185"/>
                      <a:pt x="21975" y="80042"/>
                    </a:cubicBezTo>
                    <a:cubicBezTo>
                      <a:pt x="21975" y="82900"/>
                      <a:pt x="21975" y="85662"/>
                      <a:pt x="21975" y="88234"/>
                    </a:cubicBezTo>
                    <a:cubicBezTo>
                      <a:pt x="21975" y="90806"/>
                      <a:pt x="22166" y="92996"/>
                      <a:pt x="22356" y="94616"/>
                    </a:cubicBezTo>
                    <a:cubicBezTo>
                      <a:pt x="22547" y="96711"/>
                      <a:pt x="21975" y="98330"/>
                      <a:pt x="20546" y="99569"/>
                    </a:cubicBezTo>
                    <a:cubicBezTo>
                      <a:pt x="19117" y="100807"/>
                      <a:pt x="17403" y="101569"/>
                      <a:pt x="15498" y="101759"/>
                    </a:cubicBezTo>
                    <a:cubicBezTo>
                      <a:pt x="13783" y="101855"/>
                      <a:pt x="12069" y="101474"/>
                      <a:pt x="10450" y="100521"/>
                    </a:cubicBezTo>
                    <a:cubicBezTo>
                      <a:pt x="8831" y="99569"/>
                      <a:pt x="7878" y="98045"/>
                      <a:pt x="7592" y="95759"/>
                    </a:cubicBezTo>
                    <a:cubicBezTo>
                      <a:pt x="7497" y="94139"/>
                      <a:pt x="7402" y="91853"/>
                      <a:pt x="7211" y="88805"/>
                    </a:cubicBezTo>
                    <a:cubicBezTo>
                      <a:pt x="7116" y="85757"/>
                      <a:pt x="7021" y="82424"/>
                      <a:pt x="7021" y="78804"/>
                    </a:cubicBezTo>
                    <a:lnTo>
                      <a:pt x="7021" y="67374"/>
                    </a:lnTo>
                    <a:cubicBezTo>
                      <a:pt x="7021" y="63469"/>
                      <a:pt x="7021" y="59659"/>
                      <a:pt x="7211" y="55944"/>
                    </a:cubicBezTo>
                    <a:cubicBezTo>
                      <a:pt x="7307" y="52325"/>
                      <a:pt x="7402" y="48991"/>
                      <a:pt x="7592" y="46038"/>
                    </a:cubicBezTo>
                    <a:cubicBezTo>
                      <a:pt x="7688" y="43085"/>
                      <a:pt x="7878" y="40895"/>
                      <a:pt x="8068" y="39466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EA24E147-39B3-DB14-FEF3-609BB040A533}"/>
                  </a:ext>
                </a:extLst>
              </p:cNvPr>
              <p:cNvSpPr/>
              <p:nvPr/>
            </p:nvSpPr>
            <p:spPr>
              <a:xfrm>
                <a:off x="6172961" y="3097339"/>
                <a:ext cx="69818" cy="84162"/>
              </a:xfrm>
              <a:custGeom>
                <a:avLst/>
                <a:gdLst>
                  <a:gd name="connsiteX0" fmla="*/ 69342 w 69818"/>
                  <a:gd name="connsiteY0" fmla="*/ 78772 h 84162"/>
                  <a:gd name="connsiteX1" fmla="*/ 66770 w 69818"/>
                  <a:gd name="connsiteY1" fmla="*/ 83153 h 84162"/>
                  <a:gd name="connsiteX2" fmla="*/ 62008 w 69818"/>
                  <a:gd name="connsiteY2" fmla="*/ 84106 h 84162"/>
                  <a:gd name="connsiteX3" fmla="*/ 57245 w 69818"/>
                  <a:gd name="connsiteY3" fmla="*/ 81915 h 84162"/>
                  <a:gd name="connsiteX4" fmla="*/ 55341 w 69818"/>
                  <a:gd name="connsiteY4" fmla="*/ 77057 h 84162"/>
                  <a:gd name="connsiteX5" fmla="*/ 55721 w 69818"/>
                  <a:gd name="connsiteY5" fmla="*/ 57817 h 84162"/>
                  <a:gd name="connsiteX6" fmla="*/ 55245 w 69818"/>
                  <a:gd name="connsiteY6" fmla="*/ 38100 h 84162"/>
                  <a:gd name="connsiteX7" fmla="*/ 54959 w 69818"/>
                  <a:gd name="connsiteY7" fmla="*/ 33528 h 84162"/>
                  <a:gd name="connsiteX8" fmla="*/ 54293 w 69818"/>
                  <a:gd name="connsiteY8" fmla="*/ 26575 h 84162"/>
                  <a:gd name="connsiteX9" fmla="*/ 52388 w 69818"/>
                  <a:gd name="connsiteY9" fmla="*/ 20193 h 84162"/>
                  <a:gd name="connsiteX10" fmla="*/ 48863 w 69818"/>
                  <a:gd name="connsiteY10" fmla="*/ 17431 h 84162"/>
                  <a:gd name="connsiteX11" fmla="*/ 43244 w 69818"/>
                  <a:gd name="connsiteY11" fmla="*/ 19336 h 84162"/>
                  <a:gd name="connsiteX12" fmla="*/ 36004 w 69818"/>
                  <a:gd name="connsiteY12" fmla="*/ 24765 h 84162"/>
                  <a:gd name="connsiteX13" fmla="*/ 28385 w 69818"/>
                  <a:gd name="connsiteY13" fmla="*/ 32575 h 84162"/>
                  <a:gd name="connsiteX14" fmla="*/ 21431 w 69818"/>
                  <a:gd name="connsiteY14" fmla="*/ 41624 h 84162"/>
                  <a:gd name="connsiteX15" fmla="*/ 16478 w 69818"/>
                  <a:gd name="connsiteY15" fmla="*/ 50864 h 84162"/>
                  <a:gd name="connsiteX16" fmla="*/ 14573 w 69818"/>
                  <a:gd name="connsiteY16" fmla="*/ 59055 h 84162"/>
                  <a:gd name="connsiteX17" fmla="*/ 14288 w 69818"/>
                  <a:gd name="connsiteY17" fmla="*/ 62770 h 84162"/>
                  <a:gd name="connsiteX18" fmla="*/ 14288 w 69818"/>
                  <a:gd name="connsiteY18" fmla="*/ 68771 h 84162"/>
                  <a:gd name="connsiteX19" fmla="*/ 14288 w 69818"/>
                  <a:gd name="connsiteY19" fmla="*/ 74676 h 84162"/>
                  <a:gd name="connsiteX20" fmla="*/ 14288 w 69818"/>
                  <a:gd name="connsiteY20" fmla="*/ 78486 h 84162"/>
                  <a:gd name="connsiteX21" fmla="*/ 12002 w 69818"/>
                  <a:gd name="connsiteY21" fmla="*/ 82772 h 84162"/>
                  <a:gd name="connsiteX22" fmla="*/ 7620 w 69818"/>
                  <a:gd name="connsiteY22" fmla="*/ 84011 h 84162"/>
                  <a:gd name="connsiteX23" fmla="*/ 953 w 69818"/>
                  <a:gd name="connsiteY23" fmla="*/ 75057 h 84162"/>
                  <a:gd name="connsiteX24" fmla="*/ 381 w 69818"/>
                  <a:gd name="connsiteY24" fmla="*/ 43434 h 84162"/>
                  <a:gd name="connsiteX25" fmla="*/ 0 w 69818"/>
                  <a:gd name="connsiteY25" fmla="*/ 8763 h 84162"/>
                  <a:gd name="connsiteX26" fmla="*/ 1524 w 69818"/>
                  <a:gd name="connsiteY26" fmla="*/ 2476 h 84162"/>
                  <a:gd name="connsiteX27" fmla="*/ 7525 w 69818"/>
                  <a:gd name="connsiteY27" fmla="*/ 0 h 84162"/>
                  <a:gd name="connsiteX28" fmla="*/ 12192 w 69818"/>
                  <a:gd name="connsiteY28" fmla="*/ 1524 h 84162"/>
                  <a:gd name="connsiteX29" fmla="*/ 14383 w 69818"/>
                  <a:gd name="connsiteY29" fmla="*/ 6668 h 84162"/>
                  <a:gd name="connsiteX30" fmla="*/ 14573 w 69818"/>
                  <a:gd name="connsiteY30" fmla="*/ 30671 h 84162"/>
                  <a:gd name="connsiteX31" fmla="*/ 19717 w 69818"/>
                  <a:gd name="connsiteY31" fmla="*/ 22479 h 84162"/>
                  <a:gd name="connsiteX32" fmla="*/ 28480 w 69818"/>
                  <a:gd name="connsiteY32" fmla="*/ 13335 h 84162"/>
                  <a:gd name="connsiteX33" fmla="*/ 39053 w 69818"/>
                  <a:gd name="connsiteY33" fmla="*/ 5905 h 84162"/>
                  <a:gd name="connsiteX34" fmla="*/ 49721 w 69818"/>
                  <a:gd name="connsiteY34" fmla="*/ 2857 h 84162"/>
                  <a:gd name="connsiteX35" fmla="*/ 62198 w 69818"/>
                  <a:gd name="connsiteY35" fmla="*/ 8668 h 84162"/>
                  <a:gd name="connsiteX36" fmla="*/ 68199 w 69818"/>
                  <a:gd name="connsiteY36" fmla="*/ 22384 h 84162"/>
                  <a:gd name="connsiteX37" fmla="*/ 68771 w 69818"/>
                  <a:gd name="connsiteY37" fmla="*/ 26670 h 84162"/>
                  <a:gd name="connsiteX38" fmla="*/ 69437 w 69818"/>
                  <a:gd name="connsiteY38" fmla="*/ 35814 h 84162"/>
                  <a:gd name="connsiteX39" fmla="*/ 69818 w 69818"/>
                  <a:gd name="connsiteY39" fmla="*/ 52483 h 84162"/>
                  <a:gd name="connsiteX40" fmla="*/ 69437 w 69818"/>
                  <a:gd name="connsiteY40" fmla="*/ 78772 h 8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9818" h="84162">
                    <a:moveTo>
                      <a:pt x="69342" y="78772"/>
                    </a:moveTo>
                    <a:cubicBezTo>
                      <a:pt x="69152" y="80867"/>
                      <a:pt x="68294" y="82296"/>
                      <a:pt x="66770" y="83153"/>
                    </a:cubicBezTo>
                    <a:cubicBezTo>
                      <a:pt x="65246" y="84011"/>
                      <a:pt x="63722" y="84296"/>
                      <a:pt x="62008" y="84106"/>
                    </a:cubicBezTo>
                    <a:cubicBezTo>
                      <a:pt x="60198" y="83915"/>
                      <a:pt x="58579" y="83153"/>
                      <a:pt x="57245" y="81915"/>
                    </a:cubicBezTo>
                    <a:cubicBezTo>
                      <a:pt x="55912" y="80677"/>
                      <a:pt x="55245" y="79057"/>
                      <a:pt x="55341" y="77057"/>
                    </a:cubicBezTo>
                    <a:cubicBezTo>
                      <a:pt x="55341" y="70295"/>
                      <a:pt x="55436" y="63913"/>
                      <a:pt x="55721" y="57817"/>
                    </a:cubicBezTo>
                    <a:cubicBezTo>
                      <a:pt x="55912" y="51721"/>
                      <a:pt x="55721" y="45148"/>
                      <a:pt x="55245" y="38100"/>
                    </a:cubicBezTo>
                    <a:cubicBezTo>
                      <a:pt x="55150" y="37338"/>
                      <a:pt x="55054" y="35814"/>
                      <a:pt x="54959" y="33528"/>
                    </a:cubicBezTo>
                    <a:cubicBezTo>
                      <a:pt x="54959" y="31337"/>
                      <a:pt x="54674" y="28956"/>
                      <a:pt x="54293" y="26575"/>
                    </a:cubicBezTo>
                    <a:cubicBezTo>
                      <a:pt x="53912" y="24194"/>
                      <a:pt x="53245" y="22098"/>
                      <a:pt x="52388" y="20193"/>
                    </a:cubicBezTo>
                    <a:cubicBezTo>
                      <a:pt x="51530" y="18288"/>
                      <a:pt x="50387" y="17431"/>
                      <a:pt x="48863" y="17431"/>
                    </a:cubicBezTo>
                    <a:cubicBezTo>
                      <a:pt x="47339" y="17335"/>
                      <a:pt x="45529" y="17907"/>
                      <a:pt x="43244" y="19336"/>
                    </a:cubicBezTo>
                    <a:cubicBezTo>
                      <a:pt x="40958" y="20669"/>
                      <a:pt x="38576" y="22479"/>
                      <a:pt x="36004" y="24765"/>
                    </a:cubicBezTo>
                    <a:cubicBezTo>
                      <a:pt x="33528" y="26956"/>
                      <a:pt x="30956" y="29623"/>
                      <a:pt x="28385" y="32575"/>
                    </a:cubicBezTo>
                    <a:cubicBezTo>
                      <a:pt x="25813" y="35528"/>
                      <a:pt x="23527" y="38576"/>
                      <a:pt x="21431" y="41624"/>
                    </a:cubicBezTo>
                    <a:cubicBezTo>
                      <a:pt x="19336" y="44672"/>
                      <a:pt x="17717" y="47816"/>
                      <a:pt x="16478" y="50864"/>
                    </a:cubicBezTo>
                    <a:cubicBezTo>
                      <a:pt x="15240" y="53912"/>
                      <a:pt x="14573" y="56674"/>
                      <a:pt x="14573" y="59055"/>
                    </a:cubicBezTo>
                    <a:cubicBezTo>
                      <a:pt x="14478" y="59626"/>
                      <a:pt x="14383" y="60865"/>
                      <a:pt x="14288" y="62770"/>
                    </a:cubicBezTo>
                    <a:cubicBezTo>
                      <a:pt x="14288" y="64675"/>
                      <a:pt x="14288" y="66675"/>
                      <a:pt x="14288" y="68771"/>
                    </a:cubicBezTo>
                    <a:cubicBezTo>
                      <a:pt x="14288" y="70866"/>
                      <a:pt x="14288" y="72866"/>
                      <a:pt x="14288" y="74676"/>
                    </a:cubicBezTo>
                    <a:cubicBezTo>
                      <a:pt x="14288" y="76486"/>
                      <a:pt x="14288" y="77724"/>
                      <a:pt x="14288" y="78486"/>
                    </a:cubicBezTo>
                    <a:cubicBezTo>
                      <a:pt x="14288" y="80677"/>
                      <a:pt x="13526" y="82105"/>
                      <a:pt x="12002" y="82772"/>
                    </a:cubicBezTo>
                    <a:cubicBezTo>
                      <a:pt x="10478" y="83439"/>
                      <a:pt x="9049" y="83820"/>
                      <a:pt x="7620" y="84011"/>
                    </a:cubicBezTo>
                    <a:cubicBezTo>
                      <a:pt x="3429" y="84392"/>
                      <a:pt x="1143" y="81344"/>
                      <a:pt x="953" y="75057"/>
                    </a:cubicBezTo>
                    <a:cubicBezTo>
                      <a:pt x="762" y="64579"/>
                      <a:pt x="572" y="54007"/>
                      <a:pt x="381" y="43434"/>
                    </a:cubicBezTo>
                    <a:cubicBezTo>
                      <a:pt x="191" y="32861"/>
                      <a:pt x="95" y="21336"/>
                      <a:pt x="0" y="8763"/>
                    </a:cubicBezTo>
                    <a:cubicBezTo>
                      <a:pt x="0" y="6286"/>
                      <a:pt x="476" y="4191"/>
                      <a:pt x="1524" y="2476"/>
                    </a:cubicBezTo>
                    <a:cubicBezTo>
                      <a:pt x="2572" y="857"/>
                      <a:pt x="4572" y="0"/>
                      <a:pt x="7525" y="0"/>
                    </a:cubicBezTo>
                    <a:cubicBezTo>
                      <a:pt x="9144" y="0"/>
                      <a:pt x="10668" y="476"/>
                      <a:pt x="12192" y="1524"/>
                    </a:cubicBezTo>
                    <a:cubicBezTo>
                      <a:pt x="13716" y="2572"/>
                      <a:pt x="14383" y="4286"/>
                      <a:pt x="14383" y="6668"/>
                    </a:cubicBezTo>
                    <a:lnTo>
                      <a:pt x="14573" y="30671"/>
                    </a:lnTo>
                    <a:cubicBezTo>
                      <a:pt x="15526" y="28384"/>
                      <a:pt x="17241" y="25622"/>
                      <a:pt x="19717" y="22479"/>
                    </a:cubicBezTo>
                    <a:cubicBezTo>
                      <a:pt x="22193" y="19241"/>
                      <a:pt x="25146" y="16193"/>
                      <a:pt x="28480" y="13335"/>
                    </a:cubicBezTo>
                    <a:cubicBezTo>
                      <a:pt x="31814" y="10382"/>
                      <a:pt x="35338" y="7906"/>
                      <a:pt x="39053" y="5905"/>
                    </a:cubicBezTo>
                    <a:cubicBezTo>
                      <a:pt x="42767" y="3810"/>
                      <a:pt x="46292" y="2857"/>
                      <a:pt x="49721" y="2857"/>
                    </a:cubicBezTo>
                    <a:cubicBezTo>
                      <a:pt x="55054" y="3048"/>
                      <a:pt x="59246" y="5048"/>
                      <a:pt x="62198" y="8668"/>
                    </a:cubicBezTo>
                    <a:cubicBezTo>
                      <a:pt x="65151" y="12287"/>
                      <a:pt x="67151" y="16859"/>
                      <a:pt x="68199" y="22384"/>
                    </a:cubicBezTo>
                    <a:cubicBezTo>
                      <a:pt x="68294" y="23336"/>
                      <a:pt x="68485" y="24765"/>
                      <a:pt x="68771" y="26670"/>
                    </a:cubicBezTo>
                    <a:cubicBezTo>
                      <a:pt x="69056" y="28575"/>
                      <a:pt x="69247" y="31718"/>
                      <a:pt x="69437" y="35814"/>
                    </a:cubicBezTo>
                    <a:cubicBezTo>
                      <a:pt x="69628" y="40005"/>
                      <a:pt x="69723" y="45529"/>
                      <a:pt x="69818" y="52483"/>
                    </a:cubicBezTo>
                    <a:cubicBezTo>
                      <a:pt x="69818" y="59436"/>
                      <a:pt x="69818" y="68199"/>
                      <a:pt x="69437" y="78772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807319B1-30C0-9739-A895-BD33DC0E9224}"/>
                  </a:ext>
                </a:extLst>
              </p:cNvPr>
              <p:cNvSpPr/>
              <p:nvPr/>
            </p:nvSpPr>
            <p:spPr>
              <a:xfrm>
                <a:off x="6262497" y="3098100"/>
                <a:ext cx="71056" cy="120491"/>
              </a:xfrm>
              <a:custGeom>
                <a:avLst/>
                <a:gdLst>
                  <a:gd name="connsiteX0" fmla="*/ 38957 w 71056"/>
                  <a:gd name="connsiteY0" fmla="*/ 3905 h 120491"/>
                  <a:gd name="connsiteX1" fmla="*/ 46577 w 71056"/>
                  <a:gd name="connsiteY1" fmla="*/ 1238 h 120491"/>
                  <a:gd name="connsiteX2" fmla="*/ 55054 w 71056"/>
                  <a:gd name="connsiteY2" fmla="*/ 0 h 120491"/>
                  <a:gd name="connsiteX3" fmla="*/ 59626 w 71056"/>
                  <a:gd name="connsiteY3" fmla="*/ 953 h 120491"/>
                  <a:gd name="connsiteX4" fmla="*/ 63151 w 71056"/>
                  <a:gd name="connsiteY4" fmla="*/ 4286 h 120491"/>
                  <a:gd name="connsiteX5" fmla="*/ 69342 w 71056"/>
                  <a:gd name="connsiteY5" fmla="*/ 8096 h 120491"/>
                  <a:gd name="connsiteX6" fmla="*/ 70580 w 71056"/>
                  <a:gd name="connsiteY6" fmla="*/ 11621 h 120491"/>
                  <a:gd name="connsiteX7" fmla="*/ 71056 w 71056"/>
                  <a:gd name="connsiteY7" fmla="*/ 16193 h 120491"/>
                  <a:gd name="connsiteX8" fmla="*/ 70580 w 71056"/>
                  <a:gd name="connsiteY8" fmla="*/ 20860 h 120491"/>
                  <a:gd name="connsiteX9" fmla="*/ 69628 w 71056"/>
                  <a:gd name="connsiteY9" fmla="*/ 24765 h 120491"/>
                  <a:gd name="connsiteX10" fmla="*/ 69628 w 71056"/>
                  <a:gd name="connsiteY10" fmla="*/ 26480 h 120491"/>
                  <a:gd name="connsiteX11" fmla="*/ 69628 w 71056"/>
                  <a:gd name="connsiteY11" fmla="*/ 28194 h 120491"/>
                  <a:gd name="connsiteX12" fmla="*/ 69247 w 71056"/>
                  <a:gd name="connsiteY12" fmla="*/ 57912 h 120491"/>
                  <a:gd name="connsiteX13" fmla="*/ 69628 w 71056"/>
                  <a:gd name="connsiteY13" fmla="*/ 85630 h 120491"/>
                  <a:gd name="connsiteX14" fmla="*/ 69151 w 71056"/>
                  <a:gd name="connsiteY14" fmla="*/ 94488 h 120491"/>
                  <a:gd name="connsiteX15" fmla="*/ 66770 w 71056"/>
                  <a:gd name="connsiteY15" fmla="*/ 102775 h 120491"/>
                  <a:gd name="connsiteX16" fmla="*/ 59246 w 71056"/>
                  <a:gd name="connsiteY16" fmla="*/ 111062 h 120491"/>
                  <a:gd name="connsiteX17" fmla="*/ 47815 w 71056"/>
                  <a:gd name="connsiteY17" fmla="*/ 116491 h 120491"/>
                  <a:gd name="connsiteX18" fmla="*/ 34957 w 71056"/>
                  <a:gd name="connsiteY18" fmla="*/ 119444 h 120491"/>
                  <a:gd name="connsiteX19" fmla="*/ 23241 w 71056"/>
                  <a:gd name="connsiteY19" fmla="*/ 120491 h 120491"/>
                  <a:gd name="connsiteX20" fmla="*/ 18002 w 71056"/>
                  <a:gd name="connsiteY20" fmla="*/ 118015 h 120491"/>
                  <a:gd name="connsiteX21" fmla="*/ 16478 w 71056"/>
                  <a:gd name="connsiteY21" fmla="*/ 113443 h 120491"/>
                  <a:gd name="connsiteX22" fmla="*/ 18479 w 71056"/>
                  <a:gd name="connsiteY22" fmla="*/ 109061 h 120491"/>
                  <a:gd name="connsiteX23" fmla="*/ 24003 w 71056"/>
                  <a:gd name="connsiteY23" fmla="*/ 106966 h 120491"/>
                  <a:gd name="connsiteX24" fmla="*/ 30766 w 71056"/>
                  <a:gd name="connsiteY24" fmla="*/ 106394 h 120491"/>
                  <a:gd name="connsiteX25" fmla="*/ 39814 w 71056"/>
                  <a:gd name="connsiteY25" fmla="*/ 104585 h 120491"/>
                  <a:gd name="connsiteX26" fmla="*/ 48292 w 71056"/>
                  <a:gd name="connsiteY26" fmla="*/ 101822 h 120491"/>
                  <a:gd name="connsiteX27" fmla="*/ 53721 w 71056"/>
                  <a:gd name="connsiteY27" fmla="*/ 98393 h 120491"/>
                  <a:gd name="connsiteX28" fmla="*/ 55626 w 71056"/>
                  <a:gd name="connsiteY28" fmla="*/ 93155 h 120491"/>
                  <a:gd name="connsiteX29" fmla="*/ 56102 w 71056"/>
                  <a:gd name="connsiteY29" fmla="*/ 86011 h 120491"/>
                  <a:gd name="connsiteX30" fmla="*/ 56102 w 71056"/>
                  <a:gd name="connsiteY30" fmla="*/ 76105 h 120491"/>
                  <a:gd name="connsiteX31" fmla="*/ 56102 w 71056"/>
                  <a:gd name="connsiteY31" fmla="*/ 66866 h 120491"/>
                  <a:gd name="connsiteX32" fmla="*/ 56102 w 71056"/>
                  <a:gd name="connsiteY32" fmla="*/ 57341 h 120491"/>
                  <a:gd name="connsiteX33" fmla="*/ 55912 w 71056"/>
                  <a:gd name="connsiteY33" fmla="*/ 46673 h 120491"/>
                  <a:gd name="connsiteX34" fmla="*/ 47244 w 71056"/>
                  <a:gd name="connsiteY34" fmla="*/ 54769 h 120491"/>
                  <a:gd name="connsiteX35" fmla="*/ 36862 w 71056"/>
                  <a:gd name="connsiteY35" fmla="*/ 61151 h 120491"/>
                  <a:gd name="connsiteX36" fmla="*/ 25337 w 71056"/>
                  <a:gd name="connsiteY36" fmla="*/ 65342 h 120491"/>
                  <a:gd name="connsiteX37" fmla="*/ 13049 w 71056"/>
                  <a:gd name="connsiteY37" fmla="*/ 66580 h 120491"/>
                  <a:gd name="connsiteX38" fmla="*/ 7715 w 71056"/>
                  <a:gd name="connsiteY38" fmla="*/ 64580 h 120491"/>
                  <a:gd name="connsiteX39" fmla="*/ 3715 w 71056"/>
                  <a:gd name="connsiteY39" fmla="*/ 60008 h 120491"/>
                  <a:gd name="connsiteX40" fmla="*/ 1048 w 71056"/>
                  <a:gd name="connsiteY40" fmla="*/ 53912 h 120491"/>
                  <a:gd name="connsiteX41" fmla="*/ 0 w 71056"/>
                  <a:gd name="connsiteY41" fmla="*/ 47435 h 120491"/>
                  <a:gd name="connsiteX42" fmla="*/ 4191 w 71056"/>
                  <a:gd name="connsiteY42" fmla="*/ 31528 h 120491"/>
                  <a:gd name="connsiteX43" fmla="*/ 14097 w 71056"/>
                  <a:gd name="connsiteY43" fmla="*/ 19145 h 120491"/>
                  <a:gd name="connsiteX44" fmla="*/ 26670 w 71056"/>
                  <a:gd name="connsiteY44" fmla="*/ 10097 h 120491"/>
                  <a:gd name="connsiteX45" fmla="*/ 39052 w 71056"/>
                  <a:gd name="connsiteY45" fmla="*/ 3810 h 120491"/>
                  <a:gd name="connsiteX46" fmla="*/ 55626 w 71056"/>
                  <a:gd name="connsiteY46" fmla="*/ 14859 h 120491"/>
                  <a:gd name="connsiteX47" fmla="*/ 53435 w 71056"/>
                  <a:gd name="connsiteY47" fmla="*/ 13621 h 120491"/>
                  <a:gd name="connsiteX48" fmla="*/ 42100 w 71056"/>
                  <a:gd name="connsiteY48" fmla="*/ 17526 h 120491"/>
                  <a:gd name="connsiteX49" fmla="*/ 28861 w 71056"/>
                  <a:gd name="connsiteY49" fmla="*/ 25718 h 120491"/>
                  <a:gd name="connsiteX50" fmla="*/ 18193 w 71056"/>
                  <a:gd name="connsiteY50" fmla="*/ 36386 h 120491"/>
                  <a:gd name="connsiteX51" fmla="*/ 14383 w 71056"/>
                  <a:gd name="connsiteY51" fmla="*/ 47911 h 120491"/>
                  <a:gd name="connsiteX52" fmla="*/ 15430 w 71056"/>
                  <a:gd name="connsiteY52" fmla="*/ 51435 h 120491"/>
                  <a:gd name="connsiteX53" fmla="*/ 18669 w 71056"/>
                  <a:gd name="connsiteY53" fmla="*/ 52864 h 120491"/>
                  <a:gd name="connsiteX54" fmla="*/ 30099 w 71056"/>
                  <a:gd name="connsiteY54" fmla="*/ 50292 h 120491"/>
                  <a:gd name="connsiteX55" fmla="*/ 40481 w 71056"/>
                  <a:gd name="connsiteY55" fmla="*/ 43529 h 120491"/>
                  <a:gd name="connsiteX56" fmla="*/ 49054 w 71056"/>
                  <a:gd name="connsiteY56" fmla="*/ 34100 h 120491"/>
                  <a:gd name="connsiteX57" fmla="*/ 55245 w 71056"/>
                  <a:gd name="connsiteY57" fmla="*/ 23717 h 120491"/>
                  <a:gd name="connsiteX58" fmla="*/ 55816 w 71056"/>
                  <a:gd name="connsiteY58" fmla="*/ 21717 h 120491"/>
                  <a:gd name="connsiteX59" fmla="*/ 56388 w 71056"/>
                  <a:gd name="connsiteY59" fmla="*/ 18955 h 120491"/>
                  <a:gd name="connsiteX60" fmla="*/ 56388 w 71056"/>
                  <a:gd name="connsiteY60" fmla="*/ 16288 h 120491"/>
                  <a:gd name="connsiteX61" fmla="*/ 55626 w 71056"/>
                  <a:gd name="connsiteY61" fmla="*/ 14764 h 120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71056" h="120491">
                    <a:moveTo>
                      <a:pt x="38957" y="3905"/>
                    </a:moveTo>
                    <a:cubicBezTo>
                      <a:pt x="41148" y="2953"/>
                      <a:pt x="43720" y="2096"/>
                      <a:pt x="46577" y="1238"/>
                    </a:cubicBezTo>
                    <a:cubicBezTo>
                      <a:pt x="49435" y="381"/>
                      <a:pt x="52292" y="0"/>
                      <a:pt x="55054" y="0"/>
                    </a:cubicBezTo>
                    <a:cubicBezTo>
                      <a:pt x="56674" y="0"/>
                      <a:pt x="58198" y="286"/>
                      <a:pt x="59626" y="953"/>
                    </a:cubicBezTo>
                    <a:cubicBezTo>
                      <a:pt x="61055" y="1619"/>
                      <a:pt x="62198" y="2667"/>
                      <a:pt x="63151" y="4286"/>
                    </a:cubicBezTo>
                    <a:cubicBezTo>
                      <a:pt x="65532" y="4286"/>
                      <a:pt x="67627" y="5525"/>
                      <a:pt x="69342" y="8096"/>
                    </a:cubicBezTo>
                    <a:cubicBezTo>
                      <a:pt x="69913" y="9049"/>
                      <a:pt x="70390" y="10192"/>
                      <a:pt x="70580" y="11621"/>
                    </a:cubicBezTo>
                    <a:cubicBezTo>
                      <a:pt x="70866" y="13049"/>
                      <a:pt x="71056" y="14573"/>
                      <a:pt x="71056" y="16193"/>
                    </a:cubicBezTo>
                    <a:cubicBezTo>
                      <a:pt x="71056" y="17812"/>
                      <a:pt x="70866" y="19336"/>
                      <a:pt x="70580" y="20860"/>
                    </a:cubicBezTo>
                    <a:cubicBezTo>
                      <a:pt x="70294" y="22384"/>
                      <a:pt x="70009" y="23622"/>
                      <a:pt x="69628" y="24765"/>
                    </a:cubicBezTo>
                    <a:cubicBezTo>
                      <a:pt x="69628" y="25336"/>
                      <a:pt x="69628" y="25908"/>
                      <a:pt x="69628" y="26480"/>
                    </a:cubicBezTo>
                    <a:cubicBezTo>
                      <a:pt x="69628" y="27051"/>
                      <a:pt x="69628" y="27623"/>
                      <a:pt x="69628" y="28194"/>
                    </a:cubicBezTo>
                    <a:cubicBezTo>
                      <a:pt x="69056" y="38291"/>
                      <a:pt x="68866" y="48197"/>
                      <a:pt x="69247" y="57912"/>
                    </a:cubicBezTo>
                    <a:cubicBezTo>
                      <a:pt x="69532" y="67723"/>
                      <a:pt x="69628" y="76962"/>
                      <a:pt x="69628" y="85630"/>
                    </a:cubicBezTo>
                    <a:cubicBezTo>
                      <a:pt x="69628" y="88583"/>
                      <a:pt x="69437" y="91535"/>
                      <a:pt x="69151" y="94488"/>
                    </a:cubicBezTo>
                    <a:cubicBezTo>
                      <a:pt x="68771" y="97441"/>
                      <a:pt x="68008" y="100203"/>
                      <a:pt x="66770" y="102775"/>
                    </a:cubicBezTo>
                    <a:cubicBezTo>
                      <a:pt x="65151" y="106109"/>
                      <a:pt x="62674" y="108871"/>
                      <a:pt x="59246" y="111062"/>
                    </a:cubicBezTo>
                    <a:cubicBezTo>
                      <a:pt x="55816" y="113252"/>
                      <a:pt x="52006" y="115062"/>
                      <a:pt x="47815" y="116491"/>
                    </a:cubicBezTo>
                    <a:cubicBezTo>
                      <a:pt x="43624" y="117824"/>
                      <a:pt x="39338" y="118872"/>
                      <a:pt x="34957" y="119444"/>
                    </a:cubicBezTo>
                    <a:cubicBezTo>
                      <a:pt x="30575" y="120015"/>
                      <a:pt x="26670" y="120396"/>
                      <a:pt x="23241" y="120491"/>
                    </a:cubicBezTo>
                    <a:cubicBezTo>
                      <a:pt x="20860" y="120301"/>
                      <a:pt x="19050" y="119444"/>
                      <a:pt x="18002" y="118015"/>
                    </a:cubicBezTo>
                    <a:cubicBezTo>
                      <a:pt x="16954" y="116586"/>
                      <a:pt x="16383" y="115062"/>
                      <a:pt x="16478" y="113443"/>
                    </a:cubicBezTo>
                    <a:cubicBezTo>
                      <a:pt x="16478" y="111824"/>
                      <a:pt x="17145" y="110395"/>
                      <a:pt x="18479" y="109061"/>
                    </a:cubicBezTo>
                    <a:cubicBezTo>
                      <a:pt x="19717" y="107728"/>
                      <a:pt x="21526" y="107061"/>
                      <a:pt x="24003" y="106966"/>
                    </a:cubicBezTo>
                    <a:cubicBezTo>
                      <a:pt x="25622" y="106966"/>
                      <a:pt x="27908" y="106775"/>
                      <a:pt x="30766" y="106394"/>
                    </a:cubicBezTo>
                    <a:cubicBezTo>
                      <a:pt x="33718" y="106013"/>
                      <a:pt x="36671" y="105442"/>
                      <a:pt x="39814" y="104585"/>
                    </a:cubicBezTo>
                    <a:cubicBezTo>
                      <a:pt x="42958" y="103727"/>
                      <a:pt x="45720" y="102870"/>
                      <a:pt x="48292" y="101822"/>
                    </a:cubicBezTo>
                    <a:cubicBezTo>
                      <a:pt x="50863" y="100775"/>
                      <a:pt x="52673" y="99632"/>
                      <a:pt x="53721" y="98393"/>
                    </a:cubicBezTo>
                    <a:cubicBezTo>
                      <a:pt x="54673" y="97155"/>
                      <a:pt x="55245" y="95441"/>
                      <a:pt x="55626" y="93155"/>
                    </a:cubicBezTo>
                    <a:cubicBezTo>
                      <a:pt x="56007" y="90869"/>
                      <a:pt x="56102" y="88583"/>
                      <a:pt x="56102" y="86011"/>
                    </a:cubicBezTo>
                    <a:cubicBezTo>
                      <a:pt x="56102" y="82487"/>
                      <a:pt x="56102" y="79153"/>
                      <a:pt x="56102" y="76105"/>
                    </a:cubicBezTo>
                    <a:cubicBezTo>
                      <a:pt x="56102" y="73057"/>
                      <a:pt x="56102" y="69914"/>
                      <a:pt x="56102" y="66866"/>
                    </a:cubicBezTo>
                    <a:lnTo>
                      <a:pt x="56102" y="57341"/>
                    </a:lnTo>
                    <a:cubicBezTo>
                      <a:pt x="56102" y="54102"/>
                      <a:pt x="56102" y="50483"/>
                      <a:pt x="55912" y="46673"/>
                    </a:cubicBezTo>
                    <a:cubicBezTo>
                      <a:pt x="53435" y="49625"/>
                      <a:pt x="50482" y="52388"/>
                      <a:pt x="47244" y="54769"/>
                    </a:cubicBezTo>
                    <a:cubicBezTo>
                      <a:pt x="44005" y="57245"/>
                      <a:pt x="40481" y="59341"/>
                      <a:pt x="36862" y="61151"/>
                    </a:cubicBezTo>
                    <a:cubicBezTo>
                      <a:pt x="33242" y="62960"/>
                      <a:pt x="29337" y="64389"/>
                      <a:pt x="25337" y="65342"/>
                    </a:cubicBezTo>
                    <a:cubicBezTo>
                      <a:pt x="21241" y="66294"/>
                      <a:pt x="17145" y="66770"/>
                      <a:pt x="13049" y="66580"/>
                    </a:cubicBezTo>
                    <a:cubicBezTo>
                      <a:pt x="11144" y="66485"/>
                      <a:pt x="9334" y="65818"/>
                      <a:pt x="7715" y="64580"/>
                    </a:cubicBezTo>
                    <a:cubicBezTo>
                      <a:pt x="6096" y="63341"/>
                      <a:pt x="4763" y="61913"/>
                      <a:pt x="3715" y="60008"/>
                    </a:cubicBezTo>
                    <a:cubicBezTo>
                      <a:pt x="2667" y="58198"/>
                      <a:pt x="1714" y="56102"/>
                      <a:pt x="1048" y="53912"/>
                    </a:cubicBezTo>
                    <a:cubicBezTo>
                      <a:pt x="381" y="51721"/>
                      <a:pt x="0" y="49530"/>
                      <a:pt x="0" y="47435"/>
                    </a:cubicBezTo>
                    <a:cubicBezTo>
                      <a:pt x="95" y="41529"/>
                      <a:pt x="1524" y="36195"/>
                      <a:pt x="4191" y="31528"/>
                    </a:cubicBezTo>
                    <a:cubicBezTo>
                      <a:pt x="6858" y="26861"/>
                      <a:pt x="10192" y="22765"/>
                      <a:pt x="14097" y="19145"/>
                    </a:cubicBezTo>
                    <a:cubicBezTo>
                      <a:pt x="18002" y="15526"/>
                      <a:pt x="22193" y="12573"/>
                      <a:pt x="26670" y="10097"/>
                    </a:cubicBezTo>
                    <a:cubicBezTo>
                      <a:pt x="31147" y="7620"/>
                      <a:pt x="35242" y="5525"/>
                      <a:pt x="39052" y="3810"/>
                    </a:cubicBezTo>
                    <a:close/>
                    <a:moveTo>
                      <a:pt x="55626" y="14859"/>
                    </a:moveTo>
                    <a:cubicBezTo>
                      <a:pt x="54673" y="14478"/>
                      <a:pt x="54007" y="14097"/>
                      <a:pt x="53435" y="13621"/>
                    </a:cubicBezTo>
                    <a:cubicBezTo>
                      <a:pt x="50482" y="14002"/>
                      <a:pt x="46672" y="15240"/>
                      <a:pt x="42100" y="17526"/>
                    </a:cubicBezTo>
                    <a:cubicBezTo>
                      <a:pt x="37529" y="19717"/>
                      <a:pt x="33147" y="22479"/>
                      <a:pt x="28861" y="25718"/>
                    </a:cubicBezTo>
                    <a:cubicBezTo>
                      <a:pt x="24670" y="28956"/>
                      <a:pt x="21050" y="32576"/>
                      <a:pt x="18193" y="36386"/>
                    </a:cubicBezTo>
                    <a:cubicBezTo>
                      <a:pt x="15240" y="40291"/>
                      <a:pt x="14002" y="44101"/>
                      <a:pt x="14383" y="47911"/>
                    </a:cubicBezTo>
                    <a:cubicBezTo>
                      <a:pt x="14478" y="49244"/>
                      <a:pt x="14859" y="50483"/>
                      <a:pt x="15430" y="51435"/>
                    </a:cubicBezTo>
                    <a:cubicBezTo>
                      <a:pt x="16002" y="52388"/>
                      <a:pt x="17050" y="52864"/>
                      <a:pt x="18669" y="52864"/>
                    </a:cubicBezTo>
                    <a:cubicBezTo>
                      <a:pt x="22574" y="52864"/>
                      <a:pt x="26384" y="52007"/>
                      <a:pt x="30099" y="50292"/>
                    </a:cubicBezTo>
                    <a:cubicBezTo>
                      <a:pt x="33814" y="48578"/>
                      <a:pt x="37243" y="46292"/>
                      <a:pt x="40481" y="43529"/>
                    </a:cubicBezTo>
                    <a:cubicBezTo>
                      <a:pt x="43720" y="40767"/>
                      <a:pt x="46577" y="37624"/>
                      <a:pt x="49054" y="34100"/>
                    </a:cubicBezTo>
                    <a:cubicBezTo>
                      <a:pt x="51530" y="30575"/>
                      <a:pt x="53626" y="27146"/>
                      <a:pt x="55245" y="23717"/>
                    </a:cubicBezTo>
                    <a:cubicBezTo>
                      <a:pt x="55340" y="23241"/>
                      <a:pt x="55531" y="22574"/>
                      <a:pt x="55816" y="21717"/>
                    </a:cubicBezTo>
                    <a:cubicBezTo>
                      <a:pt x="56102" y="20860"/>
                      <a:pt x="56293" y="19907"/>
                      <a:pt x="56388" y="18955"/>
                    </a:cubicBezTo>
                    <a:cubicBezTo>
                      <a:pt x="56483" y="18002"/>
                      <a:pt x="56579" y="17050"/>
                      <a:pt x="56388" y="16288"/>
                    </a:cubicBezTo>
                    <a:cubicBezTo>
                      <a:pt x="56388" y="15526"/>
                      <a:pt x="56102" y="14954"/>
                      <a:pt x="55626" y="14764"/>
                    </a:cubicBezTo>
                    <a:close/>
                  </a:path>
                </a:pathLst>
              </a:custGeom>
              <a:solidFill>
                <a:srgbClr val="5693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8" name="그래픽 4">
              <a:extLst>
                <a:ext uri="{FF2B5EF4-FFF2-40B4-BE49-F238E27FC236}">
                  <a16:creationId xmlns:a16="http://schemas.microsoft.com/office/drawing/2014/main" id="{6699F0F3-984C-4F0B-5642-74A29BD1FFEF}"/>
                </a:ext>
              </a:extLst>
            </p:cNvPr>
            <p:cNvGrpSpPr/>
            <p:nvPr/>
          </p:nvGrpSpPr>
          <p:grpSpPr>
            <a:xfrm>
              <a:off x="7689056" y="1693543"/>
              <a:ext cx="790353" cy="195487"/>
              <a:chOff x="4812601" y="2605013"/>
              <a:chExt cx="599122" cy="148187"/>
            </a:xfrm>
            <a:solidFill>
              <a:srgbClr val="F5A10B"/>
            </a:solidFill>
          </p:grpSpPr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8CE44570-9008-EFCE-FD30-85BE8846C564}"/>
                  </a:ext>
                </a:extLst>
              </p:cNvPr>
              <p:cNvSpPr/>
              <p:nvPr/>
            </p:nvSpPr>
            <p:spPr>
              <a:xfrm>
                <a:off x="4812601" y="2605013"/>
                <a:ext cx="100340" cy="110753"/>
              </a:xfrm>
              <a:custGeom>
                <a:avLst/>
                <a:gdLst>
                  <a:gd name="connsiteX0" fmla="*/ 667 w 100340"/>
                  <a:gd name="connsiteY0" fmla="*/ 6836 h 110753"/>
                  <a:gd name="connsiteX1" fmla="*/ 2953 w 100340"/>
                  <a:gd name="connsiteY1" fmla="*/ 2264 h 110753"/>
                  <a:gd name="connsiteX2" fmla="*/ 6858 w 100340"/>
                  <a:gd name="connsiteY2" fmla="*/ 359 h 110753"/>
                  <a:gd name="connsiteX3" fmla="*/ 10954 w 100340"/>
                  <a:gd name="connsiteY3" fmla="*/ 1407 h 110753"/>
                  <a:gd name="connsiteX4" fmla="*/ 14002 w 100340"/>
                  <a:gd name="connsiteY4" fmla="*/ 5407 h 110753"/>
                  <a:gd name="connsiteX5" fmla="*/ 15145 w 100340"/>
                  <a:gd name="connsiteY5" fmla="*/ 6455 h 110753"/>
                  <a:gd name="connsiteX6" fmla="*/ 16288 w 100340"/>
                  <a:gd name="connsiteY6" fmla="*/ 7789 h 110753"/>
                  <a:gd name="connsiteX7" fmla="*/ 24194 w 100340"/>
                  <a:gd name="connsiteY7" fmla="*/ 26077 h 110753"/>
                  <a:gd name="connsiteX8" fmla="*/ 32957 w 100340"/>
                  <a:gd name="connsiteY8" fmla="*/ 43984 h 110753"/>
                  <a:gd name="connsiteX9" fmla="*/ 41624 w 100340"/>
                  <a:gd name="connsiteY9" fmla="*/ 61986 h 110753"/>
                  <a:gd name="connsiteX10" fmla="*/ 49054 w 100340"/>
                  <a:gd name="connsiteY10" fmla="*/ 80464 h 110753"/>
                  <a:gd name="connsiteX11" fmla="*/ 56293 w 100340"/>
                  <a:gd name="connsiteY11" fmla="*/ 66463 h 110753"/>
                  <a:gd name="connsiteX12" fmla="*/ 62294 w 100340"/>
                  <a:gd name="connsiteY12" fmla="*/ 53318 h 110753"/>
                  <a:gd name="connsiteX13" fmla="*/ 67913 w 100340"/>
                  <a:gd name="connsiteY13" fmla="*/ 39983 h 110753"/>
                  <a:gd name="connsiteX14" fmla="*/ 73914 w 100340"/>
                  <a:gd name="connsiteY14" fmla="*/ 25029 h 110753"/>
                  <a:gd name="connsiteX15" fmla="*/ 76391 w 100340"/>
                  <a:gd name="connsiteY15" fmla="*/ 19409 h 110753"/>
                  <a:gd name="connsiteX16" fmla="*/ 80105 w 100340"/>
                  <a:gd name="connsiteY16" fmla="*/ 12361 h 110753"/>
                  <a:gd name="connsiteX17" fmla="*/ 84392 w 100340"/>
                  <a:gd name="connsiteY17" fmla="*/ 5598 h 110753"/>
                  <a:gd name="connsiteX18" fmla="*/ 88678 w 100340"/>
                  <a:gd name="connsiteY18" fmla="*/ 740 h 110753"/>
                  <a:gd name="connsiteX19" fmla="*/ 95250 w 100340"/>
                  <a:gd name="connsiteY19" fmla="*/ 550 h 110753"/>
                  <a:gd name="connsiteX20" fmla="*/ 98965 w 100340"/>
                  <a:gd name="connsiteY20" fmla="*/ 5693 h 110753"/>
                  <a:gd name="connsiteX21" fmla="*/ 99917 w 100340"/>
                  <a:gd name="connsiteY21" fmla="*/ 30649 h 110753"/>
                  <a:gd name="connsiteX22" fmla="*/ 100298 w 100340"/>
                  <a:gd name="connsiteY22" fmla="*/ 54271 h 110753"/>
                  <a:gd name="connsiteX23" fmla="*/ 100298 w 100340"/>
                  <a:gd name="connsiteY23" fmla="*/ 77797 h 110753"/>
                  <a:gd name="connsiteX24" fmla="*/ 100298 w 100340"/>
                  <a:gd name="connsiteY24" fmla="*/ 102277 h 110753"/>
                  <a:gd name="connsiteX25" fmla="*/ 98203 w 100340"/>
                  <a:gd name="connsiteY25" fmla="*/ 107801 h 110753"/>
                  <a:gd name="connsiteX26" fmla="*/ 93821 w 100340"/>
                  <a:gd name="connsiteY26" fmla="*/ 109801 h 110753"/>
                  <a:gd name="connsiteX27" fmla="*/ 89249 w 100340"/>
                  <a:gd name="connsiteY27" fmla="*/ 108277 h 110753"/>
                  <a:gd name="connsiteX28" fmla="*/ 86773 w 100340"/>
                  <a:gd name="connsiteY28" fmla="*/ 103039 h 110753"/>
                  <a:gd name="connsiteX29" fmla="*/ 87154 w 100340"/>
                  <a:gd name="connsiteY29" fmla="*/ 65320 h 110753"/>
                  <a:gd name="connsiteX30" fmla="*/ 86773 w 100340"/>
                  <a:gd name="connsiteY30" fmla="*/ 27791 h 110753"/>
                  <a:gd name="connsiteX31" fmla="*/ 80010 w 100340"/>
                  <a:gd name="connsiteY31" fmla="*/ 43698 h 110753"/>
                  <a:gd name="connsiteX32" fmla="*/ 74200 w 100340"/>
                  <a:gd name="connsiteY32" fmla="*/ 58652 h 110753"/>
                  <a:gd name="connsiteX33" fmla="*/ 68199 w 100340"/>
                  <a:gd name="connsiteY33" fmla="*/ 73035 h 110753"/>
                  <a:gd name="connsiteX34" fmla="*/ 60960 w 100340"/>
                  <a:gd name="connsiteY34" fmla="*/ 87132 h 110753"/>
                  <a:gd name="connsiteX35" fmla="*/ 57531 w 100340"/>
                  <a:gd name="connsiteY35" fmla="*/ 94466 h 110753"/>
                  <a:gd name="connsiteX36" fmla="*/ 53054 w 100340"/>
                  <a:gd name="connsiteY36" fmla="*/ 101324 h 110753"/>
                  <a:gd name="connsiteX37" fmla="*/ 43148 w 100340"/>
                  <a:gd name="connsiteY37" fmla="*/ 99991 h 110753"/>
                  <a:gd name="connsiteX38" fmla="*/ 41815 w 100340"/>
                  <a:gd name="connsiteY38" fmla="*/ 97419 h 110753"/>
                  <a:gd name="connsiteX39" fmla="*/ 40767 w 100340"/>
                  <a:gd name="connsiteY39" fmla="*/ 94847 h 110753"/>
                  <a:gd name="connsiteX40" fmla="*/ 27527 w 100340"/>
                  <a:gd name="connsiteY40" fmla="*/ 66082 h 110753"/>
                  <a:gd name="connsiteX41" fmla="*/ 14192 w 100340"/>
                  <a:gd name="connsiteY41" fmla="*/ 35030 h 110753"/>
                  <a:gd name="connsiteX42" fmla="*/ 13716 w 100340"/>
                  <a:gd name="connsiteY42" fmla="*/ 70082 h 110753"/>
                  <a:gd name="connsiteX43" fmla="*/ 13525 w 100340"/>
                  <a:gd name="connsiteY43" fmla="*/ 103229 h 110753"/>
                  <a:gd name="connsiteX44" fmla="*/ 11430 w 100340"/>
                  <a:gd name="connsiteY44" fmla="*/ 108754 h 110753"/>
                  <a:gd name="connsiteX45" fmla="*/ 7049 w 100340"/>
                  <a:gd name="connsiteY45" fmla="*/ 110754 h 110753"/>
                  <a:gd name="connsiteX46" fmla="*/ 2477 w 100340"/>
                  <a:gd name="connsiteY46" fmla="*/ 109230 h 110753"/>
                  <a:gd name="connsiteX47" fmla="*/ 0 w 100340"/>
                  <a:gd name="connsiteY47" fmla="*/ 103991 h 110753"/>
                  <a:gd name="connsiteX48" fmla="*/ 191 w 100340"/>
                  <a:gd name="connsiteY48" fmla="*/ 80369 h 110753"/>
                  <a:gd name="connsiteX49" fmla="*/ 476 w 100340"/>
                  <a:gd name="connsiteY49" fmla="*/ 55223 h 110753"/>
                  <a:gd name="connsiteX50" fmla="*/ 762 w 100340"/>
                  <a:gd name="connsiteY50" fmla="*/ 30172 h 110753"/>
                  <a:gd name="connsiteX51" fmla="*/ 953 w 100340"/>
                  <a:gd name="connsiteY51" fmla="*/ 6646 h 110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100340" h="110753">
                    <a:moveTo>
                      <a:pt x="667" y="6836"/>
                    </a:moveTo>
                    <a:cubicBezTo>
                      <a:pt x="1048" y="4931"/>
                      <a:pt x="1810" y="3407"/>
                      <a:pt x="2953" y="2264"/>
                    </a:cubicBezTo>
                    <a:cubicBezTo>
                      <a:pt x="4191" y="1216"/>
                      <a:pt x="5429" y="550"/>
                      <a:pt x="6858" y="359"/>
                    </a:cubicBezTo>
                    <a:cubicBezTo>
                      <a:pt x="8287" y="169"/>
                      <a:pt x="9620" y="550"/>
                      <a:pt x="10954" y="1407"/>
                    </a:cubicBezTo>
                    <a:cubicBezTo>
                      <a:pt x="12287" y="2264"/>
                      <a:pt x="13240" y="3598"/>
                      <a:pt x="14002" y="5407"/>
                    </a:cubicBezTo>
                    <a:cubicBezTo>
                      <a:pt x="14383" y="5788"/>
                      <a:pt x="14669" y="6074"/>
                      <a:pt x="15145" y="6455"/>
                    </a:cubicBezTo>
                    <a:cubicBezTo>
                      <a:pt x="15526" y="6836"/>
                      <a:pt x="15907" y="7217"/>
                      <a:pt x="16288" y="7789"/>
                    </a:cubicBezTo>
                    <a:cubicBezTo>
                      <a:pt x="18669" y="13980"/>
                      <a:pt x="21336" y="20076"/>
                      <a:pt x="24194" y="26077"/>
                    </a:cubicBezTo>
                    <a:cubicBezTo>
                      <a:pt x="27051" y="32077"/>
                      <a:pt x="30004" y="38078"/>
                      <a:pt x="32957" y="43984"/>
                    </a:cubicBezTo>
                    <a:cubicBezTo>
                      <a:pt x="35909" y="49889"/>
                      <a:pt x="38862" y="55890"/>
                      <a:pt x="41624" y="61986"/>
                    </a:cubicBezTo>
                    <a:cubicBezTo>
                      <a:pt x="44387" y="68082"/>
                      <a:pt x="46863" y="74178"/>
                      <a:pt x="49054" y="80464"/>
                    </a:cubicBezTo>
                    <a:cubicBezTo>
                      <a:pt x="51816" y="75511"/>
                      <a:pt x="54197" y="70939"/>
                      <a:pt x="56293" y="66463"/>
                    </a:cubicBezTo>
                    <a:cubicBezTo>
                      <a:pt x="58388" y="62081"/>
                      <a:pt x="60389" y="57700"/>
                      <a:pt x="62294" y="53318"/>
                    </a:cubicBezTo>
                    <a:cubicBezTo>
                      <a:pt x="64199" y="48937"/>
                      <a:pt x="66008" y="44555"/>
                      <a:pt x="67913" y="39983"/>
                    </a:cubicBezTo>
                    <a:cubicBezTo>
                      <a:pt x="69723" y="35411"/>
                      <a:pt x="71723" y="30458"/>
                      <a:pt x="73914" y="25029"/>
                    </a:cubicBezTo>
                    <a:cubicBezTo>
                      <a:pt x="74486" y="23505"/>
                      <a:pt x="75343" y="21695"/>
                      <a:pt x="76391" y="19409"/>
                    </a:cubicBezTo>
                    <a:cubicBezTo>
                      <a:pt x="77438" y="17123"/>
                      <a:pt x="78677" y="14742"/>
                      <a:pt x="80105" y="12361"/>
                    </a:cubicBezTo>
                    <a:cubicBezTo>
                      <a:pt x="81439" y="9979"/>
                      <a:pt x="82868" y="7693"/>
                      <a:pt x="84392" y="5598"/>
                    </a:cubicBezTo>
                    <a:cubicBezTo>
                      <a:pt x="85916" y="3502"/>
                      <a:pt x="87344" y="1883"/>
                      <a:pt x="88678" y="740"/>
                    </a:cubicBezTo>
                    <a:cubicBezTo>
                      <a:pt x="91345" y="-212"/>
                      <a:pt x="93536" y="-212"/>
                      <a:pt x="95250" y="550"/>
                    </a:cubicBezTo>
                    <a:cubicBezTo>
                      <a:pt x="97060" y="1312"/>
                      <a:pt x="98298" y="3026"/>
                      <a:pt x="98965" y="5693"/>
                    </a:cubicBezTo>
                    <a:cubicBezTo>
                      <a:pt x="99441" y="14361"/>
                      <a:pt x="99727" y="22743"/>
                      <a:pt x="99917" y="30649"/>
                    </a:cubicBezTo>
                    <a:cubicBezTo>
                      <a:pt x="100108" y="38554"/>
                      <a:pt x="100203" y="46460"/>
                      <a:pt x="100298" y="54271"/>
                    </a:cubicBezTo>
                    <a:cubicBezTo>
                      <a:pt x="100394" y="62081"/>
                      <a:pt x="100298" y="69987"/>
                      <a:pt x="100298" y="77797"/>
                    </a:cubicBezTo>
                    <a:lnTo>
                      <a:pt x="100298" y="102277"/>
                    </a:lnTo>
                    <a:cubicBezTo>
                      <a:pt x="100203" y="104658"/>
                      <a:pt x="99441" y="106468"/>
                      <a:pt x="98203" y="107801"/>
                    </a:cubicBezTo>
                    <a:cubicBezTo>
                      <a:pt x="96869" y="109039"/>
                      <a:pt x="95441" y="109706"/>
                      <a:pt x="93821" y="109801"/>
                    </a:cubicBezTo>
                    <a:cubicBezTo>
                      <a:pt x="92202" y="109801"/>
                      <a:pt x="90678" y="109325"/>
                      <a:pt x="89249" y="108277"/>
                    </a:cubicBezTo>
                    <a:cubicBezTo>
                      <a:pt x="87821" y="107230"/>
                      <a:pt x="86963" y="105420"/>
                      <a:pt x="86773" y="103039"/>
                    </a:cubicBezTo>
                    <a:cubicBezTo>
                      <a:pt x="86868" y="90370"/>
                      <a:pt x="87058" y="77797"/>
                      <a:pt x="87154" y="65320"/>
                    </a:cubicBezTo>
                    <a:cubicBezTo>
                      <a:pt x="87344" y="52842"/>
                      <a:pt x="87154" y="40364"/>
                      <a:pt x="86773" y="27791"/>
                    </a:cubicBezTo>
                    <a:cubicBezTo>
                      <a:pt x="84296" y="33316"/>
                      <a:pt x="82010" y="38554"/>
                      <a:pt x="80010" y="43698"/>
                    </a:cubicBezTo>
                    <a:cubicBezTo>
                      <a:pt x="78010" y="48746"/>
                      <a:pt x="76105" y="53794"/>
                      <a:pt x="74200" y="58652"/>
                    </a:cubicBezTo>
                    <a:cubicBezTo>
                      <a:pt x="72295" y="63510"/>
                      <a:pt x="70295" y="68272"/>
                      <a:pt x="68199" y="73035"/>
                    </a:cubicBezTo>
                    <a:cubicBezTo>
                      <a:pt x="66104" y="77797"/>
                      <a:pt x="63627" y="82465"/>
                      <a:pt x="60960" y="87132"/>
                    </a:cubicBezTo>
                    <a:cubicBezTo>
                      <a:pt x="59722" y="89418"/>
                      <a:pt x="58579" y="91894"/>
                      <a:pt x="57531" y="94466"/>
                    </a:cubicBezTo>
                    <a:cubicBezTo>
                      <a:pt x="56483" y="97133"/>
                      <a:pt x="55054" y="99419"/>
                      <a:pt x="53054" y="101324"/>
                    </a:cubicBezTo>
                    <a:cubicBezTo>
                      <a:pt x="49530" y="103515"/>
                      <a:pt x="46196" y="103039"/>
                      <a:pt x="43148" y="99991"/>
                    </a:cubicBezTo>
                    <a:cubicBezTo>
                      <a:pt x="42482" y="99038"/>
                      <a:pt x="42005" y="98181"/>
                      <a:pt x="41815" y="97419"/>
                    </a:cubicBezTo>
                    <a:cubicBezTo>
                      <a:pt x="41624" y="96657"/>
                      <a:pt x="41243" y="95800"/>
                      <a:pt x="40767" y="94847"/>
                    </a:cubicBezTo>
                    <a:cubicBezTo>
                      <a:pt x="36290" y="86179"/>
                      <a:pt x="31909" y="76559"/>
                      <a:pt x="27527" y="66082"/>
                    </a:cubicBezTo>
                    <a:cubicBezTo>
                      <a:pt x="23146" y="55604"/>
                      <a:pt x="18764" y="45222"/>
                      <a:pt x="14192" y="35030"/>
                    </a:cubicBezTo>
                    <a:cubicBezTo>
                      <a:pt x="14002" y="46555"/>
                      <a:pt x="13811" y="58271"/>
                      <a:pt x="13716" y="70082"/>
                    </a:cubicBezTo>
                    <a:cubicBezTo>
                      <a:pt x="13621" y="81893"/>
                      <a:pt x="13525" y="92942"/>
                      <a:pt x="13525" y="103229"/>
                    </a:cubicBezTo>
                    <a:cubicBezTo>
                      <a:pt x="13430" y="105610"/>
                      <a:pt x="12668" y="107420"/>
                      <a:pt x="11430" y="108754"/>
                    </a:cubicBezTo>
                    <a:cubicBezTo>
                      <a:pt x="10097" y="109992"/>
                      <a:pt x="8668" y="110659"/>
                      <a:pt x="7049" y="110754"/>
                    </a:cubicBezTo>
                    <a:cubicBezTo>
                      <a:pt x="5429" y="110754"/>
                      <a:pt x="3905" y="110278"/>
                      <a:pt x="2477" y="109230"/>
                    </a:cubicBezTo>
                    <a:cubicBezTo>
                      <a:pt x="1048" y="108182"/>
                      <a:pt x="191" y="106372"/>
                      <a:pt x="0" y="103991"/>
                    </a:cubicBezTo>
                    <a:cubicBezTo>
                      <a:pt x="0" y="96562"/>
                      <a:pt x="0" y="88751"/>
                      <a:pt x="191" y="80369"/>
                    </a:cubicBezTo>
                    <a:cubicBezTo>
                      <a:pt x="286" y="72082"/>
                      <a:pt x="381" y="63700"/>
                      <a:pt x="476" y="55223"/>
                    </a:cubicBezTo>
                    <a:cubicBezTo>
                      <a:pt x="476" y="46746"/>
                      <a:pt x="572" y="38459"/>
                      <a:pt x="762" y="30172"/>
                    </a:cubicBezTo>
                    <a:cubicBezTo>
                      <a:pt x="857" y="21981"/>
                      <a:pt x="953" y="14075"/>
                      <a:pt x="953" y="6646"/>
                    </a:cubicBezTo>
                    <a:close/>
                  </a:path>
                </a:pathLst>
              </a:custGeom>
              <a:solidFill>
                <a:srgbClr val="F5A10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7E339464-A32B-8506-35E7-4A5E507F82BF}"/>
                  </a:ext>
                </a:extLst>
              </p:cNvPr>
              <p:cNvSpPr/>
              <p:nvPr/>
            </p:nvSpPr>
            <p:spPr>
              <a:xfrm>
                <a:off x="4936835" y="2633376"/>
                <a:ext cx="75132" cy="79533"/>
              </a:xfrm>
              <a:custGeom>
                <a:avLst/>
                <a:gdLst>
                  <a:gd name="connsiteX0" fmla="*/ 56265 w 75132"/>
                  <a:gd name="connsiteY0" fmla="*/ 4858 h 79533"/>
                  <a:gd name="connsiteX1" fmla="*/ 56265 w 75132"/>
                  <a:gd name="connsiteY1" fmla="*/ 9525 h 79533"/>
                  <a:gd name="connsiteX2" fmla="*/ 55693 w 75132"/>
                  <a:gd name="connsiteY2" fmla="*/ 14669 h 79533"/>
                  <a:gd name="connsiteX3" fmla="*/ 57789 w 75132"/>
                  <a:gd name="connsiteY3" fmla="*/ 30861 h 79533"/>
                  <a:gd name="connsiteX4" fmla="*/ 63028 w 75132"/>
                  <a:gd name="connsiteY4" fmla="*/ 46863 h 79533"/>
                  <a:gd name="connsiteX5" fmla="*/ 69410 w 75132"/>
                  <a:gd name="connsiteY5" fmla="*/ 61055 h 79533"/>
                  <a:gd name="connsiteX6" fmla="*/ 74743 w 75132"/>
                  <a:gd name="connsiteY6" fmla="*/ 71819 h 79533"/>
                  <a:gd name="connsiteX7" fmla="*/ 74172 w 75132"/>
                  <a:gd name="connsiteY7" fmla="*/ 76391 h 79533"/>
                  <a:gd name="connsiteX8" fmla="*/ 68076 w 75132"/>
                  <a:gd name="connsiteY8" fmla="*/ 79534 h 79533"/>
                  <a:gd name="connsiteX9" fmla="*/ 63980 w 75132"/>
                  <a:gd name="connsiteY9" fmla="*/ 78200 h 79533"/>
                  <a:gd name="connsiteX10" fmla="*/ 60932 w 75132"/>
                  <a:gd name="connsiteY10" fmla="*/ 75057 h 79533"/>
                  <a:gd name="connsiteX11" fmla="*/ 58551 w 75132"/>
                  <a:gd name="connsiteY11" fmla="*/ 71057 h 79533"/>
                  <a:gd name="connsiteX12" fmla="*/ 56837 w 75132"/>
                  <a:gd name="connsiteY12" fmla="*/ 67056 h 79533"/>
                  <a:gd name="connsiteX13" fmla="*/ 52550 w 75132"/>
                  <a:gd name="connsiteY13" fmla="*/ 56579 h 79533"/>
                  <a:gd name="connsiteX14" fmla="*/ 48740 w 75132"/>
                  <a:gd name="connsiteY14" fmla="*/ 45911 h 79533"/>
                  <a:gd name="connsiteX15" fmla="*/ 41216 w 75132"/>
                  <a:gd name="connsiteY15" fmla="*/ 62770 h 79533"/>
                  <a:gd name="connsiteX16" fmla="*/ 32453 w 75132"/>
                  <a:gd name="connsiteY16" fmla="*/ 74486 h 79533"/>
                  <a:gd name="connsiteX17" fmla="*/ 26928 w 75132"/>
                  <a:gd name="connsiteY17" fmla="*/ 77438 h 79533"/>
                  <a:gd name="connsiteX18" fmla="*/ 20642 w 75132"/>
                  <a:gd name="connsiteY18" fmla="*/ 78105 h 79533"/>
                  <a:gd name="connsiteX19" fmla="*/ 11497 w 75132"/>
                  <a:gd name="connsiteY19" fmla="*/ 74867 h 79533"/>
                  <a:gd name="connsiteX20" fmla="*/ 4830 w 75132"/>
                  <a:gd name="connsiteY20" fmla="*/ 67628 h 79533"/>
                  <a:gd name="connsiteX21" fmla="*/ 925 w 75132"/>
                  <a:gd name="connsiteY21" fmla="*/ 57817 h 79533"/>
                  <a:gd name="connsiteX22" fmla="*/ 68 w 75132"/>
                  <a:gd name="connsiteY22" fmla="*/ 46958 h 79533"/>
                  <a:gd name="connsiteX23" fmla="*/ 3497 w 75132"/>
                  <a:gd name="connsiteY23" fmla="*/ 33337 h 79533"/>
                  <a:gd name="connsiteX24" fmla="*/ 10831 w 75132"/>
                  <a:gd name="connsiteY24" fmla="*/ 20193 h 79533"/>
                  <a:gd name="connsiteX25" fmla="*/ 21022 w 75132"/>
                  <a:gd name="connsiteY25" fmla="*/ 9335 h 79533"/>
                  <a:gd name="connsiteX26" fmla="*/ 32929 w 75132"/>
                  <a:gd name="connsiteY26" fmla="*/ 2381 h 79533"/>
                  <a:gd name="connsiteX27" fmla="*/ 38644 w 75132"/>
                  <a:gd name="connsiteY27" fmla="*/ 762 h 79533"/>
                  <a:gd name="connsiteX28" fmla="*/ 45407 w 75132"/>
                  <a:gd name="connsiteY28" fmla="*/ 0 h 79533"/>
                  <a:gd name="connsiteX29" fmla="*/ 51788 w 75132"/>
                  <a:gd name="connsiteY29" fmla="*/ 1048 h 79533"/>
                  <a:gd name="connsiteX30" fmla="*/ 56265 w 75132"/>
                  <a:gd name="connsiteY30" fmla="*/ 4858 h 79533"/>
                  <a:gd name="connsiteX31" fmla="*/ 35691 w 75132"/>
                  <a:gd name="connsiteY31" fmla="*/ 44101 h 79533"/>
                  <a:gd name="connsiteX32" fmla="*/ 38453 w 75132"/>
                  <a:gd name="connsiteY32" fmla="*/ 36290 h 79533"/>
                  <a:gd name="connsiteX33" fmla="*/ 40454 w 75132"/>
                  <a:gd name="connsiteY33" fmla="*/ 29432 h 79533"/>
                  <a:gd name="connsiteX34" fmla="*/ 41692 w 75132"/>
                  <a:gd name="connsiteY34" fmla="*/ 22384 h 79533"/>
                  <a:gd name="connsiteX35" fmla="*/ 42549 w 75132"/>
                  <a:gd name="connsiteY35" fmla="*/ 14097 h 79533"/>
                  <a:gd name="connsiteX36" fmla="*/ 31976 w 75132"/>
                  <a:gd name="connsiteY36" fmla="*/ 18478 h 79533"/>
                  <a:gd name="connsiteX37" fmla="*/ 22928 w 75132"/>
                  <a:gd name="connsiteY37" fmla="*/ 26956 h 79533"/>
                  <a:gd name="connsiteX38" fmla="*/ 16546 w 75132"/>
                  <a:gd name="connsiteY38" fmla="*/ 37529 h 79533"/>
                  <a:gd name="connsiteX39" fmla="*/ 13688 w 75132"/>
                  <a:gd name="connsiteY39" fmla="*/ 47911 h 79533"/>
                  <a:gd name="connsiteX40" fmla="*/ 13879 w 75132"/>
                  <a:gd name="connsiteY40" fmla="*/ 52197 h 79533"/>
                  <a:gd name="connsiteX41" fmla="*/ 15022 w 75132"/>
                  <a:gd name="connsiteY41" fmla="*/ 57531 h 79533"/>
                  <a:gd name="connsiteX42" fmla="*/ 17689 w 75132"/>
                  <a:gd name="connsiteY42" fmla="*/ 62103 h 79533"/>
                  <a:gd name="connsiteX43" fmla="*/ 22356 w 75132"/>
                  <a:gd name="connsiteY43" fmla="*/ 64103 h 79533"/>
                  <a:gd name="connsiteX44" fmla="*/ 26452 w 75132"/>
                  <a:gd name="connsiteY44" fmla="*/ 61341 h 79533"/>
                  <a:gd name="connsiteX45" fmla="*/ 30547 w 75132"/>
                  <a:gd name="connsiteY45" fmla="*/ 55055 h 79533"/>
                  <a:gd name="connsiteX46" fmla="*/ 33881 w 75132"/>
                  <a:gd name="connsiteY46" fmla="*/ 48387 h 79533"/>
                  <a:gd name="connsiteX47" fmla="*/ 35691 w 75132"/>
                  <a:gd name="connsiteY47" fmla="*/ 44196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75132" h="79533">
                    <a:moveTo>
                      <a:pt x="56265" y="4858"/>
                    </a:moveTo>
                    <a:cubicBezTo>
                      <a:pt x="56741" y="6477"/>
                      <a:pt x="56741" y="8001"/>
                      <a:pt x="56265" y="9525"/>
                    </a:cubicBezTo>
                    <a:cubicBezTo>
                      <a:pt x="55884" y="11049"/>
                      <a:pt x="55693" y="12763"/>
                      <a:pt x="55693" y="14669"/>
                    </a:cubicBezTo>
                    <a:cubicBezTo>
                      <a:pt x="55693" y="19907"/>
                      <a:pt x="56360" y="25337"/>
                      <a:pt x="57789" y="30861"/>
                    </a:cubicBezTo>
                    <a:cubicBezTo>
                      <a:pt x="59218" y="36386"/>
                      <a:pt x="60932" y="41720"/>
                      <a:pt x="63028" y="46863"/>
                    </a:cubicBezTo>
                    <a:cubicBezTo>
                      <a:pt x="65123" y="52007"/>
                      <a:pt x="67219" y="56769"/>
                      <a:pt x="69410" y="61055"/>
                    </a:cubicBezTo>
                    <a:cubicBezTo>
                      <a:pt x="71600" y="65437"/>
                      <a:pt x="73315" y="68961"/>
                      <a:pt x="74743" y="71819"/>
                    </a:cubicBezTo>
                    <a:cubicBezTo>
                      <a:pt x="75410" y="73343"/>
                      <a:pt x="75220" y="74771"/>
                      <a:pt x="74172" y="76391"/>
                    </a:cubicBezTo>
                    <a:cubicBezTo>
                      <a:pt x="73124" y="77915"/>
                      <a:pt x="71029" y="78962"/>
                      <a:pt x="68076" y="79534"/>
                    </a:cubicBezTo>
                    <a:cubicBezTo>
                      <a:pt x="66457" y="79534"/>
                      <a:pt x="65123" y="79058"/>
                      <a:pt x="63980" y="78200"/>
                    </a:cubicBezTo>
                    <a:cubicBezTo>
                      <a:pt x="62837" y="77343"/>
                      <a:pt x="61789" y="76295"/>
                      <a:pt x="60932" y="75057"/>
                    </a:cubicBezTo>
                    <a:cubicBezTo>
                      <a:pt x="59980" y="73819"/>
                      <a:pt x="59218" y="72485"/>
                      <a:pt x="58551" y="71057"/>
                    </a:cubicBezTo>
                    <a:cubicBezTo>
                      <a:pt x="57884" y="69628"/>
                      <a:pt x="57313" y="68294"/>
                      <a:pt x="56837" y="67056"/>
                    </a:cubicBezTo>
                    <a:cubicBezTo>
                      <a:pt x="55217" y="63246"/>
                      <a:pt x="53789" y="59817"/>
                      <a:pt x="52550" y="56579"/>
                    </a:cubicBezTo>
                    <a:cubicBezTo>
                      <a:pt x="51312" y="53340"/>
                      <a:pt x="50074" y="49816"/>
                      <a:pt x="48740" y="45911"/>
                    </a:cubicBezTo>
                    <a:cubicBezTo>
                      <a:pt x="46550" y="51816"/>
                      <a:pt x="44073" y="57531"/>
                      <a:pt x="41216" y="62770"/>
                    </a:cubicBezTo>
                    <a:cubicBezTo>
                      <a:pt x="38358" y="68104"/>
                      <a:pt x="35405" y="72009"/>
                      <a:pt x="32453" y="74486"/>
                    </a:cubicBezTo>
                    <a:cubicBezTo>
                      <a:pt x="30833" y="75724"/>
                      <a:pt x="29024" y="76676"/>
                      <a:pt x="26928" y="77438"/>
                    </a:cubicBezTo>
                    <a:cubicBezTo>
                      <a:pt x="24833" y="78105"/>
                      <a:pt x="22737" y="78391"/>
                      <a:pt x="20642" y="78105"/>
                    </a:cubicBezTo>
                    <a:cubicBezTo>
                      <a:pt x="17213" y="77915"/>
                      <a:pt x="14164" y="76772"/>
                      <a:pt x="11497" y="74867"/>
                    </a:cubicBezTo>
                    <a:cubicBezTo>
                      <a:pt x="8831" y="72962"/>
                      <a:pt x="6545" y="70485"/>
                      <a:pt x="4830" y="67628"/>
                    </a:cubicBezTo>
                    <a:cubicBezTo>
                      <a:pt x="3020" y="64675"/>
                      <a:pt x="1782" y="61436"/>
                      <a:pt x="925" y="57817"/>
                    </a:cubicBezTo>
                    <a:cubicBezTo>
                      <a:pt x="68" y="54197"/>
                      <a:pt x="-123" y="50578"/>
                      <a:pt x="68" y="46958"/>
                    </a:cubicBezTo>
                    <a:cubicBezTo>
                      <a:pt x="449" y="42482"/>
                      <a:pt x="1592" y="38005"/>
                      <a:pt x="3497" y="33337"/>
                    </a:cubicBezTo>
                    <a:cubicBezTo>
                      <a:pt x="5401" y="28670"/>
                      <a:pt x="7878" y="24289"/>
                      <a:pt x="10831" y="20193"/>
                    </a:cubicBezTo>
                    <a:cubicBezTo>
                      <a:pt x="13784" y="16097"/>
                      <a:pt x="17213" y="12478"/>
                      <a:pt x="21022" y="9335"/>
                    </a:cubicBezTo>
                    <a:cubicBezTo>
                      <a:pt x="24833" y="6191"/>
                      <a:pt x="28833" y="3905"/>
                      <a:pt x="32929" y="2381"/>
                    </a:cubicBezTo>
                    <a:cubicBezTo>
                      <a:pt x="34548" y="1810"/>
                      <a:pt x="36453" y="1238"/>
                      <a:pt x="38644" y="762"/>
                    </a:cubicBezTo>
                    <a:cubicBezTo>
                      <a:pt x="40835" y="286"/>
                      <a:pt x="43121" y="0"/>
                      <a:pt x="45407" y="0"/>
                    </a:cubicBezTo>
                    <a:cubicBezTo>
                      <a:pt x="47693" y="0"/>
                      <a:pt x="49788" y="381"/>
                      <a:pt x="51788" y="1048"/>
                    </a:cubicBezTo>
                    <a:cubicBezTo>
                      <a:pt x="53693" y="1715"/>
                      <a:pt x="55217" y="2953"/>
                      <a:pt x="56265" y="4858"/>
                    </a:cubicBezTo>
                    <a:close/>
                    <a:moveTo>
                      <a:pt x="35691" y="44101"/>
                    </a:moveTo>
                    <a:cubicBezTo>
                      <a:pt x="36739" y="41243"/>
                      <a:pt x="37596" y="38672"/>
                      <a:pt x="38453" y="36290"/>
                    </a:cubicBezTo>
                    <a:cubicBezTo>
                      <a:pt x="39215" y="33909"/>
                      <a:pt x="39882" y="31623"/>
                      <a:pt x="40454" y="29432"/>
                    </a:cubicBezTo>
                    <a:cubicBezTo>
                      <a:pt x="41025" y="27241"/>
                      <a:pt x="41406" y="24860"/>
                      <a:pt x="41692" y="22384"/>
                    </a:cubicBezTo>
                    <a:cubicBezTo>
                      <a:pt x="42073" y="19907"/>
                      <a:pt x="42359" y="17145"/>
                      <a:pt x="42549" y="14097"/>
                    </a:cubicBezTo>
                    <a:cubicBezTo>
                      <a:pt x="38930" y="14669"/>
                      <a:pt x="35405" y="16097"/>
                      <a:pt x="31976" y="18478"/>
                    </a:cubicBezTo>
                    <a:cubicBezTo>
                      <a:pt x="28643" y="20860"/>
                      <a:pt x="25595" y="23622"/>
                      <a:pt x="22928" y="26956"/>
                    </a:cubicBezTo>
                    <a:cubicBezTo>
                      <a:pt x="20260" y="30290"/>
                      <a:pt x="18165" y="33814"/>
                      <a:pt x="16546" y="37529"/>
                    </a:cubicBezTo>
                    <a:cubicBezTo>
                      <a:pt x="14926" y="41243"/>
                      <a:pt x="13974" y="44672"/>
                      <a:pt x="13688" y="47911"/>
                    </a:cubicBezTo>
                    <a:cubicBezTo>
                      <a:pt x="13688" y="48958"/>
                      <a:pt x="13688" y="50387"/>
                      <a:pt x="13879" y="52197"/>
                    </a:cubicBezTo>
                    <a:cubicBezTo>
                      <a:pt x="13974" y="54007"/>
                      <a:pt x="14355" y="55817"/>
                      <a:pt x="15022" y="57531"/>
                    </a:cubicBezTo>
                    <a:cubicBezTo>
                      <a:pt x="15689" y="59245"/>
                      <a:pt x="16546" y="60770"/>
                      <a:pt x="17689" y="62103"/>
                    </a:cubicBezTo>
                    <a:cubicBezTo>
                      <a:pt x="18832" y="63437"/>
                      <a:pt x="20356" y="64103"/>
                      <a:pt x="22356" y="64103"/>
                    </a:cubicBezTo>
                    <a:cubicBezTo>
                      <a:pt x="23594" y="64103"/>
                      <a:pt x="25023" y="63151"/>
                      <a:pt x="26452" y="61341"/>
                    </a:cubicBezTo>
                    <a:cubicBezTo>
                      <a:pt x="27976" y="59531"/>
                      <a:pt x="29309" y="57436"/>
                      <a:pt x="30547" y="55055"/>
                    </a:cubicBezTo>
                    <a:cubicBezTo>
                      <a:pt x="31786" y="52673"/>
                      <a:pt x="32929" y="50483"/>
                      <a:pt x="33881" y="48387"/>
                    </a:cubicBezTo>
                    <a:cubicBezTo>
                      <a:pt x="34834" y="46292"/>
                      <a:pt x="35405" y="44863"/>
                      <a:pt x="35691" y="44196"/>
                    </a:cubicBezTo>
                    <a:close/>
                  </a:path>
                </a:pathLst>
              </a:custGeom>
              <a:solidFill>
                <a:srgbClr val="F5A10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A8748883-1D1F-48D0-7716-A66754EF066D}"/>
                  </a:ext>
                </a:extLst>
              </p:cNvPr>
              <p:cNvSpPr/>
              <p:nvPr/>
            </p:nvSpPr>
            <p:spPr>
              <a:xfrm>
                <a:off x="5027938" y="2633151"/>
                <a:ext cx="70013" cy="112048"/>
              </a:xfrm>
              <a:custGeom>
                <a:avLst/>
                <a:gdLst>
                  <a:gd name="connsiteX0" fmla="*/ 23 w 70013"/>
                  <a:gd name="connsiteY0" fmla="*/ 6607 h 112048"/>
                  <a:gd name="connsiteX1" fmla="*/ 690 w 70013"/>
                  <a:gd name="connsiteY1" fmla="*/ 4035 h 112048"/>
                  <a:gd name="connsiteX2" fmla="*/ 2881 w 70013"/>
                  <a:gd name="connsiteY2" fmla="*/ 1844 h 112048"/>
                  <a:gd name="connsiteX3" fmla="*/ 5929 w 70013"/>
                  <a:gd name="connsiteY3" fmla="*/ 415 h 112048"/>
                  <a:gd name="connsiteX4" fmla="*/ 9072 w 70013"/>
                  <a:gd name="connsiteY4" fmla="*/ 34 h 112048"/>
                  <a:gd name="connsiteX5" fmla="*/ 12406 w 70013"/>
                  <a:gd name="connsiteY5" fmla="*/ 1463 h 112048"/>
                  <a:gd name="connsiteX6" fmla="*/ 13549 w 70013"/>
                  <a:gd name="connsiteY6" fmla="*/ 5845 h 112048"/>
                  <a:gd name="connsiteX7" fmla="*/ 13549 w 70013"/>
                  <a:gd name="connsiteY7" fmla="*/ 14798 h 112048"/>
                  <a:gd name="connsiteX8" fmla="*/ 19931 w 70013"/>
                  <a:gd name="connsiteY8" fmla="*/ 10036 h 112048"/>
                  <a:gd name="connsiteX9" fmla="*/ 27170 w 70013"/>
                  <a:gd name="connsiteY9" fmla="*/ 5654 h 112048"/>
                  <a:gd name="connsiteX10" fmla="*/ 35171 w 70013"/>
                  <a:gd name="connsiteY10" fmla="*/ 2511 h 112048"/>
                  <a:gd name="connsiteX11" fmla="*/ 43743 w 70013"/>
                  <a:gd name="connsiteY11" fmla="*/ 1273 h 112048"/>
                  <a:gd name="connsiteX12" fmla="*/ 62222 w 70013"/>
                  <a:gd name="connsiteY12" fmla="*/ 7464 h 112048"/>
                  <a:gd name="connsiteX13" fmla="*/ 69937 w 70013"/>
                  <a:gd name="connsiteY13" fmla="*/ 25847 h 112048"/>
                  <a:gd name="connsiteX14" fmla="*/ 66889 w 70013"/>
                  <a:gd name="connsiteY14" fmla="*/ 42706 h 112048"/>
                  <a:gd name="connsiteX15" fmla="*/ 57364 w 70013"/>
                  <a:gd name="connsiteY15" fmla="*/ 56327 h 112048"/>
                  <a:gd name="connsiteX16" fmla="*/ 43362 w 70013"/>
                  <a:gd name="connsiteY16" fmla="*/ 65566 h 112048"/>
                  <a:gd name="connsiteX17" fmla="*/ 26693 w 70013"/>
                  <a:gd name="connsiteY17" fmla="*/ 69472 h 112048"/>
                  <a:gd name="connsiteX18" fmla="*/ 20312 w 70013"/>
                  <a:gd name="connsiteY18" fmla="*/ 69472 h 112048"/>
                  <a:gd name="connsiteX19" fmla="*/ 13549 w 70013"/>
                  <a:gd name="connsiteY19" fmla="*/ 68329 h 112048"/>
                  <a:gd name="connsiteX20" fmla="*/ 13549 w 70013"/>
                  <a:gd name="connsiteY20" fmla="*/ 104524 h 112048"/>
                  <a:gd name="connsiteX21" fmla="*/ 11263 w 70013"/>
                  <a:gd name="connsiteY21" fmla="*/ 110143 h 112048"/>
                  <a:gd name="connsiteX22" fmla="*/ 6691 w 70013"/>
                  <a:gd name="connsiteY22" fmla="*/ 112048 h 112048"/>
                  <a:gd name="connsiteX23" fmla="*/ 2309 w 70013"/>
                  <a:gd name="connsiteY23" fmla="*/ 110334 h 112048"/>
                  <a:gd name="connsiteX24" fmla="*/ 23 w 70013"/>
                  <a:gd name="connsiteY24" fmla="*/ 105190 h 112048"/>
                  <a:gd name="connsiteX25" fmla="*/ 23 w 70013"/>
                  <a:gd name="connsiteY25" fmla="*/ 6607 h 112048"/>
                  <a:gd name="connsiteX26" fmla="*/ 43267 w 70013"/>
                  <a:gd name="connsiteY26" fmla="*/ 14989 h 112048"/>
                  <a:gd name="connsiteX27" fmla="*/ 35933 w 70013"/>
                  <a:gd name="connsiteY27" fmla="*/ 16798 h 112048"/>
                  <a:gd name="connsiteX28" fmla="*/ 27360 w 70013"/>
                  <a:gd name="connsiteY28" fmla="*/ 21466 h 112048"/>
                  <a:gd name="connsiteX29" fmla="*/ 19264 w 70013"/>
                  <a:gd name="connsiteY29" fmla="*/ 27562 h 112048"/>
                  <a:gd name="connsiteX30" fmla="*/ 13549 w 70013"/>
                  <a:gd name="connsiteY30" fmla="*/ 33562 h 112048"/>
                  <a:gd name="connsiteX31" fmla="*/ 13549 w 70013"/>
                  <a:gd name="connsiteY31" fmla="*/ 54136 h 112048"/>
                  <a:gd name="connsiteX32" fmla="*/ 17740 w 70013"/>
                  <a:gd name="connsiteY32" fmla="*/ 55375 h 112048"/>
                  <a:gd name="connsiteX33" fmla="*/ 25360 w 70013"/>
                  <a:gd name="connsiteY33" fmla="*/ 55851 h 112048"/>
                  <a:gd name="connsiteX34" fmla="*/ 36314 w 70013"/>
                  <a:gd name="connsiteY34" fmla="*/ 53660 h 112048"/>
                  <a:gd name="connsiteX35" fmla="*/ 46601 w 70013"/>
                  <a:gd name="connsiteY35" fmla="*/ 47659 h 112048"/>
                  <a:gd name="connsiteX36" fmla="*/ 54030 w 70013"/>
                  <a:gd name="connsiteY36" fmla="*/ 38420 h 112048"/>
                  <a:gd name="connsiteX37" fmla="*/ 56316 w 70013"/>
                  <a:gd name="connsiteY37" fmla="*/ 26514 h 112048"/>
                  <a:gd name="connsiteX38" fmla="*/ 54887 w 70013"/>
                  <a:gd name="connsiteY38" fmla="*/ 20513 h 112048"/>
                  <a:gd name="connsiteX39" fmla="*/ 52030 w 70013"/>
                  <a:gd name="connsiteY39" fmla="*/ 17084 h 112048"/>
                  <a:gd name="connsiteX40" fmla="*/ 48029 w 70013"/>
                  <a:gd name="connsiteY40" fmla="*/ 15465 h 112048"/>
                  <a:gd name="connsiteX41" fmla="*/ 43172 w 70013"/>
                  <a:gd name="connsiteY41" fmla="*/ 15084 h 112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70013" h="112048">
                    <a:moveTo>
                      <a:pt x="23" y="6607"/>
                    </a:moveTo>
                    <a:cubicBezTo>
                      <a:pt x="-72" y="5654"/>
                      <a:pt x="119" y="4797"/>
                      <a:pt x="690" y="4035"/>
                    </a:cubicBezTo>
                    <a:cubicBezTo>
                      <a:pt x="1262" y="3273"/>
                      <a:pt x="2024" y="2511"/>
                      <a:pt x="2881" y="1844"/>
                    </a:cubicBezTo>
                    <a:cubicBezTo>
                      <a:pt x="3738" y="1177"/>
                      <a:pt x="4786" y="701"/>
                      <a:pt x="5929" y="415"/>
                    </a:cubicBezTo>
                    <a:cubicBezTo>
                      <a:pt x="6977" y="34"/>
                      <a:pt x="8024" y="-61"/>
                      <a:pt x="9072" y="34"/>
                    </a:cubicBezTo>
                    <a:cubicBezTo>
                      <a:pt x="10310" y="130"/>
                      <a:pt x="11453" y="606"/>
                      <a:pt x="12406" y="1463"/>
                    </a:cubicBezTo>
                    <a:cubicBezTo>
                      <a:pt x="13358" y="2320"/>
                      <a:pt x="13739" y="3749"/>
                      <a:pt x="13549" y="5845"/>
                    </a:cubicBezTo>
                    <a:lnTo>
                      <a:pt x="13549" y="14798"/>
                    </a:lnTo>
                    <a:cubicBezTo>
                      <a:pt x="15454" y="13179"/>
                      <a:pt x="17645" y="11560"/>
                      <a:pt x="19931" y="10036"/>
                    </a:cubicBezTo>
                    <a:cubicBezTo>
                      <a:pt x="22217" y="8416"/>
                      <a:pt x="24693" y="6988"/>
                      <a:pt x="27170" y="5654"/>
                    </a:cubicBezTo>
                    <a:cubicBezTo>
                      <a:pt x="29741" y="4321"/>
                      <a:pt x="32408" y="3273"/>
                      <a:pt x="35171" y="2511"/>
                    </a:cubicBezTo>
                    <a:cubicBezTo>
                      <a:pt x="37933" y="1749"/>
                      <a:pt x="40790" y="1273"/>
                      <a:pt x="43743" y="1273"/>
                    </a:cubicBezTo>
                    <a:cubicBezTo>
                      <a:pt x="51268" y="1273"/>
                      <a:pt x="57459" y="3368"/>
                      <a:pt x="62222" y="7464"/>
                    </a:cubicBezTo>
                    <a:cubicBezTo>
                      <a:pt x="66984" y="11560"/>
                      <a:pt x="69556" y="17656"/>
                      <a:pt x="69937" y="25847"/>
                    </a:cubicBezTo>
                    <a:cubicBezTo>
                      <a:pt x="70318" y="31943"/>
                      <a:pt x="69270" y="37563"/>
                      <a:pt x="66889" y="42706"/>
                    </a:cubicBezTo>
                    <a:cubicBezTo>
                      <a:pt x="64508" y="47850"/>
                      <a:pt x="61364" y="52422"/>
                      <a:pt x="57364" y="56327"/>
                    </a:cubicBezTo>
                    <a:cubicBezTo>
                      <a:pt x="53363" y="60232"/>
                      <a:pt x="48696" y="63280"/>
                      <a:pt x="43362" y="65566"/>
                    </a:cubicBezTo>
                    <a:cubicBezTo>
                      <a:pt x="38028" y="67852"/>
                      <a:pt x="32504" y="69186"/>
                      <a:pt x="26693" y="69472"/>
                    </a:cubicBezTo>
                    <a:cubicBezTo>
                      <a:pt x="24788" y="69662"/>
                      <a:pt x="22598" y="69757"/>
                      <a:pt x="20312" y="69472"/>
                    </a:cubicBezTo>
                    <a:cubicBezTo>
                      <a:pt x="18026" y="69186"/>
                      <a:pt x="15740" y="68900"/>
                      <a:pt x="13549" y="68329"/>
                    </a:cubicBezTo>
                    <a:lnTo>
                      <a:pt x="13549" y="104524"/>
                    </a:lnTo>
                    <a:cubicBezTo>
                      <a:pt x="13454" y="107000"/>
                      <a:pt x="12692" y="108905"/>
                      <a:pt x="11263" y="110143"/>
                    </a:cubicBezTo>
                    <a:cubicBezTo>
                      <a:pt x="9834" y="111382"/>
                      <a:pt x="8310" y="112048"/>
                      <a:pt x="6691" y="112048"/>
                    </a:cubicBezTo>
                    <a:cubicBezTo>
                      <a:pt x="5072" y="112048"/>
                      <a:pt x="3643" y="111477"/>
                      <a:pt x="2309" y="110334"/>
                    </a:cubicBezTo>
                    <a:cubicBezTo>
                      <a:pt x="976" y="109191"/>
                      <a:pt x="214" y="107476"/>
                      <a:pt x="23" y="105190"/>
                    </a:cubicBezTo>
                    <a:lnTo>
                      <a:pt x="23" y="6607"/>
                    </a:lnTo>
                    <a:close/>
                    <a:moveTo>
                      <a:pt x="43267" y="14989"/>
                    </a:moveTo>
                    <a:cubicBezTo>
                      <a:pt x="41171" y="14989"/>
                      <a:pt x="38790" y="15560"/>
                      <a:pt x="35933" y="16798"/>
                    </a:cubicBezTo>
                    <a:cubicBezTo>
                      <a:pt x="33075" y="18037"/>
                      <a:pt x="30313" y="19561"/>
                      <a:pt x="27360" y="21466"/>
                    </a:cubicBezTo>
                    <a:cubicBezTo>
                      <a:pt x="24407" y="23371"/>
                      <a:pt x="21740" y="25371"/>
                      <a:pt x="19264" y="27562"/>
                    </a:cubicBezTo>
                    <a:cubicBezTo>
                      <a:pt x="16787" y="29752"/>
                      <a:pt x="14882" y="31753"/>
                      <a:pt x="13549" y="33562"/>
                    </a:cubicBezTo>
                    <a:lnTo>
                      <a:pt x="13549" y="54136"/>
                    </a:lnTo>
                    <a:cubicBezTo>
                      <a:pt x="14882" y="54327"/>
                      <a:pt x="16311" y="54803"/>
                      <a:pt x="17740" y="55375"/>
                    </a:cubicBezTo>
                    <a:cubicBezTo>
                      <a:pt x="19169" y="55946"/>
                      <a:pt x="21740" y="56137"/>
                      <a:pt x="25360" y="55851"/>
                    </a:cubicBezTo>
                    <a:cubicBezTo>
                      <a:pt x="28884" y="55851"/>
                      <a:pt x="32599" y="55089"/>
                      <a:pt x="36314" y="53660"/>
                    </a:cubicBezTo>
                    <a:cubicBezTo>
                      <a:pt x="40124" y="52231"/>
                      <a:pt x="43553" y="50231"/>
                      <a:pt x="46601" y="47659"/>
                    </a:cubicBezTo>
                    <a:cubicBezTo>
                      <a:pt x="49649" y="45088"/>
                      <a:pt x="52125" y="42040"/>
                      <a:pt x="54030" y="38420"/>
                    </a:cubicBezTo>
                    <a:cubicBezTo>
                      <a:pt x="55935" y="34801"/>
                      <a:pt x="56697" y="30895"/>
                      <a:pt x="56316" y="26514"/>
                    </a:cubicBezTo>
                    <a:cubicBezTo>
                      <a:pt x="56126" y="24037"/>
                      <a:pt x="55554" y="22037"/>
                      <a:pt x="54887" y="20513"/>
                    </a:cubicBezTo>
                    <a:cubicBezTo>
                      <a:pt x="54221" y="18989"/>
                      <a:pt x="53173" y="17846"/>
                      <a:pt x="52030" y="17084"/>
                    </a:cubicBezTo>
                    <a:cubicBezTo>
                      <a:pt x="50887" y="16322"/>
                      <a:pt x="49553" y="15751"/>
                      <a:pt x="48029" y="15465"/>
                    </a:cubicBezTo>
                    <a:cubicBezTo>
                      <a:pt x="46505" y="15179"/>
                      <a:pt x="44886" y="15084"/>
                      <a:pt x="43172" y="15084"/>
                    </a:cubicBezTo>
                    <a:close/>
                  </a:path>
                </a:pathLst>
              </a:custGeom>
              <a:solidFill>
                <a:srgbClr val="F5A10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8D52DDF1-335B-FE2E-E6CF-D084EF979A08}"/>
                  </a:ext>
                </a:extLst>
              </p:cNvPr>
              <p:cNvSpPr/>
              <p:nvPr/>
            </p:nvSpPr>
            <p:spPr>
              <a:xfrm>
                <a:off x="5116044" y="2633151"/>
                <a:ext cx="70013" cy="112048"/>
              </a:xfrm>
              <a:custGeom>
                <a:avLst/>
                <a:gdLst>
                  <a:gd name="connsiteX0" fmla="*/ 23 w 70013"/>
                  <a:gd name="connsiteY0" fmla="*/ 6607 h 112048"/>
                  <a:gd name="connsiteX1" fmla="*/ 690 w 70013"/>
                  <a:gd name="connsiteY1" fmla="*/ 4035 h 112048"/>
                  <a:gd name="connsiteX2" fmla="*/ 2881 w 70013"/>
                  <a:gd name="connsiteY2" fmla="*/ 1844 h 112048"/>
                  <a:gd name="connsiteX3" fmla="*/ 5929 w 70013"/>
                  <a:gd name="connsiteY3" fmla="*/ 415 h 112048"/>
                  <a:gd name="connsiteX4" fmla="*/ 9072 w 70013"/>
                  <a:gd name="connsiteY4" fmla="*/ 34 h 112048"/>
                  <a:gd name="connsiteX5" fmla="*/ 12406 w 70013"/>
                  <a:gd name="connsiteY5" fmla="*/ 1463 h 112048"/>
                  <a:gd name="connsiteX6" fmla="*/ 13549 w 70013"/>
                  <a:gd name="connsiteY6" fmla="*/ 5845 h 112048"/>
                  <a:gd name="connsiteX7" fmla="*/ 13549 w 70013"/>
                  <a:gd name="connsiteY7" fmla="*/ 14798 h 112048"/>
                  <a:gd name="connsiteX8" fmla="*/ 19931 w 70013"/>
                  <a:gd name="connsiteY8" fmla="*/ 10036 h 112048"/>
                  <a:gd name="connsiteX9" fmla="*/ 27170 w 70013"/>
                  <a:gd name="connsiteY9" fmla="*/ 5654 h 112048"/>
                  <a:gd name="connsiteX10" fmla="*/ 35171 w 70013"/>
                  <a:gd name="connsiteY10" fmla="*/ 2511 h 112048"/>
                  <a:gd name="connsiteX11" fmla="*/ 43743 w 70013"/>
                  <a:gd name="connsiteY11" fmla="*/ 1273 h 112048"/>
                  <a:gd name="connsiteX12" fmla="*/ 62222 w 70013"/>
                  <a:gd name="connsiteY12" fmla="*/ 7464 h 112048"/>
                  <a:gd name="connsiteX13" fmla="*/ 69937 w 70013"/>
                  <a:gd name="connsiteY13" fmla="*/ 25847 h 112048"/>
                  <a:gd name="connsiteX14" fmla="*/ 66889 w 70013"/>
                  <a:gd name="connsiteY14" fmla="*/ 42706 h 112048"/>
                  <a:gd name="connsiteX15" fmla="*/ 57364 w 70013"/>
                  <a:gd name="connsiteY15" fmla="*/ 56327 h 112048"/>
                  <a:gd name="connsiteX16" fmla="*/ 43362 w 70013"/>
                  <a:gd name="connsiteY16" fmla="*/ 65566 h 112048"/>
                  <a:gd name="connsiteX17" fmla="*/ 26693 w 70013"/>
                  <a:gd name="connsiteY17" fmla="*/ 69472 h 112048"/>
                  <a:gd name="connsiteX18" fmla="*/ 20312 w 70013"/>
                  <a:gd name="connsiteY18" fmla="*/ 69472 h 112048"/>
                  <a:gd name="connsiteX19" fmla="*/ 13549 w 70013"/>
                  <a:gd name="connsiteY19" fmla="*/ 68329 h 112048"/>
                  <a:gd name="connsiteX20" fmla="*/ 13549 w 70013"/>
                  <a:gd name="connsiteY20" fmla="*/ 104524 h 112048"/>
                  <a:gd name="connsiteX21" fmla="*/ 11263 w 70013"/>
                  <a:gd name="connsiteY21" fmla="*/ 110143 h 112048"/>
                  <a:gd name="connsiteX22" fmla="*/ 6691 w 70013"/>
                  <a:gd name="connsiteY22" fmla="*/ 112048 h 112048"/>
                  <a:gd name="connsiteX23" fmla="*/ 2309 w 70013"/>
                  <a:gd name="connsiteY23" fmla="*/ 110334 h 112048"/>
                  <a:gd name="connsiteX24" fmla="*/ 23 w 70013"/>
                  <a:gd name="connsiteY24" fmla="*/ 105190 h 112048"/>
                  <a:gd name="connsiteX25" fmla="*/ 23 w 70013"/>
                  <a:gd name="connsiteY25" fmla="*/ 6607 h 112048"/>
                  <a:gd name="connsiteX26" fmla="*/ 43267 w 70013"/>
                  <a:gd name="connsiteY26" fmla="*/ 14989 h 112048"/>
                  <a:gd name="connsiteX27" fmla="*/ 35933 w 70013"/>
                  <a:gd name="connsiteY27" fmla="*/ 16798 h 112048"/>
                  <a:gd name="connsiteX28" fmla="*/ 27360 w 70013"/>
                  <a:gd name="connsiteY28" fmla="*/ 21466 h 112048"/>
                  <a:gd name="connsiteX29" fmla="*/ 19264 w 70013"/>
                  <a:gd name="connsiteY29" fmla="*/ 27562 h 112048"/>
                  <a:gd name="connsiteX30" fmla="*/ 13549 w 70013"/>
                  <a:gd name="connsiteY30" fmla="*/ 33562 h 112048"/>
                  <a:gd name="connsiteX31" fmla="*/ 13549 w 70013"/>
                  <a:gd name="connsiteY31" fmla="*/ 54136 h 112048"/>
                  <a:gd name="connsiteX32" fmla="*/ 17740 w 70013"/>
                  <a:gd name="connsiteY32" fmla="*/ 55375 h 112048"/>
                  <a:gd name="connsiteX33" fmla="*/ 25360 w 70013"/>
                  <a:gd name="connsiteY33" fmla="*/ 55851 h 112048"/>
                  <a:gd name="connsiteX34" fmla="*/ 36314 w 70013"/>
                  <a:gd name="connsiteY34" fmla="*/ 53660 h 112048"/>
                  <a:gd name="connsiteX35" fmla="*/ 46601 w 70013"/>
                  <a:gd name="connsiteY35" fmla="*/ 47659 h 112048"/>
                  <a:gd name="connsiteX36" fmla="*/ 54030 w 70013"/>
                  <a:gd name="connsiteY36" fmla="*/ 38420 h 112048"/>
                  <a:gd name="connsiteX37" fmla="*/ 56316 w 70013"/>
                  <a:gd name="connsiteY37" fmla="*/ 26514 h 112048"/>
                  <a:gd name="connsiteX38" fmla="*/ 54887 w 70013"/>
                  <a:gd name="connsiteY38" fmla="*/ 20513 h 112048"/>
                  <a:gd name="connsiteX39" fmla="*/ 52030 w 70013"/>
                  <a:gd name="connsiteY39" fmla="*/ 17084 h 112048"/>
                  <a:gd name="connsiteX40" fmla="*/ 48029 w 70013"/>
                  <a:gd name="connsiteY40" fmla="*/ 15465 h 112048"/>
                  <a:gd name="connsiteX41" fmla="*/ 43172 w 70013"/>
                  <a:gd name="connsiteY41" fmla="*/ 15084 h 112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70013" h="112048">
                    <a:moveTo>
                      <a:pt x="23" y="6607"/>
                    </a:moveTo>
                    <a:cubicBezTo>
                      <a:pt x="-72" y="5654"/>
                      <a:pt x="119" y="4797"/>
                      <a:pt x="690" y="4035"/>
                    </a:cubicBezTo>
                    <a:cubicBezTo>
                      <a:pt x="1262" y="3273"/>
                      <a:pt x="2024" y="2511"/>
                      <a:pt x="2881" y="1844"/>
                    </a:cubicBezTo>
                    <a:cubicBezTo>
                      <a:pt x="3738" y="1177"/>
                      <a:pt x="4786" y="701"/>
                      <a:pt x="5929" y="415"/>
                    </a:cubicBezTo>
                    <a:cubicBezTo>
                      <a:pt x="6977" y="34"/>
                      <a:pt x="8024" y="-61"/>
                      <a:pt x="9072" y="34"/>
                    </a:cubicBezTo>
                    <a:cubicBezTo>
                      <a:pt x="10310" y="130"/>
                      <a:pt x="11453" y="606"/>
                      <a:pt x="12406" y="1463"/>
                    </a:cubicBezTo>
                    <a:cubicBezTo>
                      <a:pt x="13358" y="2320"/>
                      <a:pt x="13739" y="3749"/>
                      <a:pt x="13549" y="5845"/>
                    </a:cubicBezTo>
                    <a:lnTo>
                      <a:pt x="13549" y="14798"/>
                    </a:lnTo>
                    <a:cubicBezTo>
                      <a:pt x="15454" y="13179"/>
                      <a:pt x="17645" y="11560"/>
                      <a:pt x="19931" y="10036"/>
                    </a:cubicBezTo>
                    <a:cubicBezTo>
                      <a:pt x="22217" y="8416"/>
                      <a:pt x="24693" y="6988"/>
                      <a:pt x="27170" y="5654"/>
                    </a:cubicBezTo>
                    <a:cubicBezTo>
                      <a:pt x="29741" y="4321"/>
                      <a:pt x="32408" y="3273"/>
                      <a:pt x="35171" y="2511"/>
                    </a:cubicBezTo>
                    <a:cubicBezTo>
                      <a:pt x="37933" y="1749"/>
                      <a:pt x="40790" y="1273"/>
                      <a:pt x="43743" y="1273"/>
                    </a:cubicBezTo>
                    <a:cubicBezTo>
                      <a:pt x="51268" y="1273"/>
                      <a:pt x="57459" y="3368"/>
                      <a:pt x="62222" y="7464"/>
                    </a:cubicBezTo>
                    <a:cubicBezTo>
                      <a:pt x="66984" y="11560"/>
                      <a:pt x="69556" y="17656"/>
                      <a:pt x="69937" y="25847"/>
                    </a:cubicBezTo>
                    <a:cubicBezTo>
                      <a:pt x="70318" y="31943"/>
                      <a:pt x="69270" y="37563"/>
                      <a:pt x="66889" y="42706"/>
                    </a:cubicBezTo>
                    <a:cubicBezTo>
                      <a:pt x="64508" y="47850"/>
                      <a:pt x="61364" y="52422"/>
                      <a:pt x="57364" y="56327"/>
                    </a:cubicBezTo>
                    <a:cubicBezTo>
                      <a:pt x="53363" y="60232"/>
                      <a:pt x="48696" y="63280"/>
                      <a:pt x="43362" y="65566"/>
                    </a:cubicBezTo>
                    <a:cubicBezTo>
                      <a:pt x="38028" y="67852"/>
                      <a:pt x="32504" y="69186"/>
                      <a:pt x="26693" y="69472"/>
                    </a:cubicBezTo>
                    <a:cubicBezTo>
                      <a:pt x="24788" y="69662"/>
                      <a:pt x="22598" y="69757"/>
                      <a:pt x="20312" y="69472"/>
                    </a:cubicBezTo>
                    <a:cubicBezTo>
                      <a:pt x="18026" y="69186"/>
                      <a:pt x="15740" y="68900"/>
                      <a:pt x="13549" y="68329"/>
                    </a:cubicBezTo>
                    <a:lnTo>
                      <a:pt x="13549" y="104524"/>
                    </a:lnTo>
                    <a:cubicBezTo>
                      <a:pt x="13454" y="107000"/>
                      <a:pt x="12692" y="108905"/>
                      <a:pt x="11263" y="110143"/>
                    </a:cubicBezTo>
                    <a:cubicBezTo>
                      <a:pt x="9834" y="111382"/>
                      <a:pt x="8310" y="112048"/>
                      <a:pt x="6691" y="112048"/>
                    </a:cubicBezTo>
                    <a:cubicBezTo>
                      <a:pt x="5072" y="112048"/>
                      <a:pt x="3643" y="111477"/>
                      <a:pt x="2309" y="110334"/>
                    </a:cubicBezTo>
                    <a:cubicBezTo>
                      <a:pt x="976" y="109191"/>
                      <a:pt x="214" y="107476"/>
                      <a:pt x="23" y="105190"/>
                    </a:cubicBezTo>
                    <a:lnTo>
                      <a:pt x="23" y="6607"/>
                    </a:lnTo>
                    <a:close/>
                    <a:moveTo>
                      <a:pt x="43267" y="14989"/>
                    </a:moveTo>
                    <a:cubicBezTo>
                      <a:pt x="41171" y="14989"/>
                      <a:pt x="38790" y="15560"/>
                      <a:pt x="35933" y="16798"/>
                    </a:cubicBezTo>
                    <a:cubicBezTo>
                      <a:pt x="33075" y="18037"/>
                      <a:pt x="30313" y="19561"/>
                      <a:pt x="27360" y="21466"/>
                    </a:cubicBezTo>
                    <a:cubicBezTo>
                      <a:pt x="24407" y="23371"/>
                      <a:pt x="21740" y="25371"/>
                      <a:pt x="19264" y="27562"/>
                    </a:cubicBezTo>
                    <a:cubicBezTo>
                      <a:pt x="16787" y="29752"/>
                      <a:pt x="14882" y="31753"/>
                      <a:pt x="13549" y="33562"/>
                    </a:cubicBezTo>
                    <a:lnTo>
                      <a:pt x="13549" y="54136"/>
                    </a:lnTo>
                    <a:cubicBezTo>
                      <a:pt x="14882" y="54327"/>
                      <a:pt x="16311" y="54803"/>
                      <a:pt x="17740" y="55375"/>
                    </a:cubicBezTo>
                    <a:cubicBezTo>
                      <a:pt x="19169" y="55946"/>
                      <a:pt x="21740" y="56137"/>
                      <a:pt x="25360" y="55851"/>
                    </a:cubicBezTo>
                    <a:cubicBezTo>
                      <a:pt x="28884" y="55851"/>
                      <a:pt x="32599" y="55089"/>
                      <a:pt x="36314" y="53660"/>
                    </a:cubicBezTo>
                    <a:cubicBezTo>
                      <a:pt x="40124" y="52231"/>
                      <a:pt x="43553" y="50231"/>
                      <a:pt x="46601" y="47659"/>
                    </a:cubicBezTo>
                    <a:cubicBezTo>
                      <a:pt x="49649" y="45088"/>
                      <a:pt x="52125" y="42040"/>
                      <a:pt x="54030" y="38420"/>
                    </a:cubicBezTo>
                    <a:cubicBezTo>
                      <a:pt x="55935" y="34801"/>
                      <a:pt x="56697" y="30895"/>
                      <a:pt x="56316" y="26514"/>
                    </a:cubicBezTo>
                    <a:cubicBezTo>
                      <a:pt x="56126" y="24037"/>
                      <a:pt x="55554" y="22037"/>
                      <a:pt x="54887" y="20513"/>
                    </a:cubicBezTo>
                    <a:cubicBezTo>
                      <a:pt x="54221" y="18989"/>
                      <a:pt x="53173" y="17846"/>
                      <a:pt x="52030" y="17084"/>
                    </a:cubicBezTo>
                    <a:cubicBezTo>
                      <a:pt x="50887" y="16322"/>
                      <a:pt x="49553" y="15751"/>
                      <a:pt x="48029" y="15465"/>
                    </a:cubicBezTo>
                    <a:cubicBezTo>
                      <a:pt x="46505" y="15179"/>
                      <a:pt x="44886" y="15084"/>
                      <a:pt x="43172" y="15084"/>
                    </a:cubicBezTo>
                    <a:close/>
                  </a:path>
                </a:pathLst>
              </a:custGeom>
              <a:solidFill>
                <a:srgbClr val="F5A10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1BE64FCB-065B-459E-0F89-F581DE465023}"/>
                  </a:ext>
                </a:extLst>
              </p:cNvPr>
              <p:cNvSpPr/>
              <p:nvPr/>
            </p:nvSpPr>
            <p:spPr>
              <a:xfrm>
                <a:off x="5199915" y="2613150"/>
                <a:ext cx="34952" cy="101868"/>
              </a:xfrm>
              <a:custGeom>
                <a:avLst/>
                <a:gdLst>
                  <a:gd name="connsiteX0" fmla="*/ 3116 w 34952"/>
                  <a:gd name="connsiteY0" fmla="*/ 11843 h 101868"/>
                  <a:gd name="connsiteX1" fmla="*/ 67 w 34952"/>
                  <a:gd name="connsiteY1" fmla="*/ 7843 h 101868"/>
                  <a:gd name="connsiteX2" fmla="*/ 925 w 34952"/>
                  <a:gd name="connsiteY2" fmla="*/ 3557 h 101868"/>
                  <a:gd name="connsiteX3" fmla="*/ 4544 w 34952"/>
                  <a:gd name="connsiteY3" fmla="*/ 604 h 101868"/>
                  <a:gd name="connsiteX4" fmla="*/ 9878 w 34952"/>
                  <a:gd name="connsiteY4" fmla="*/ 223 h 101868"/>
                  <a:gd name="connsiteX5" fmla="*/ 14450 w 34952"/>
                  <a:gd name="connsiteY5" fmla="*/ 1461 h 101868"/>
                  <a:gd name="connsiteX6" fmla="*/ 20261 w 34952"/>
                  <a:gd name="connsiteY6" fmla="*/ 2890 h 101868"/>
                  <a:gd name="connsiteX7" fmla="*/ 26071 w 34952"/>
                  <a:gd name="connsiteY7" fmla="*/ 4414 h 101868"/>
                  <a:gd name="connsiteX8" fmla="*/ 30452 w 34952"/>
                  <a:gd name="connsiteY8" fmla="*/ 5843 h 101868"/>
                  <a:gd name="connsiteX9" fmla="*/ 34453 w 34952"/>
                  <a:gd name="connsiteY9" fmla="*/ 9557 h 101868"/>
                  <a:gd name="connsiteX10" fmla="*/ 34453 w 34952"/>
                  <a:gd name="connsiteY10" fmla="*/ 14320 h 101868"/>
                  <a:gd name="connsiteX11" fmla="*/ 31119 w 34952"/>
                  <a:gd name="connsiteY11" fmla="*/ 18130 h 101868"/>
                  <a:gd name="connsiteX12" fmla="*/ 25499 w 34952"/>
                  <a:gd name="connsiteY12" fmla="*/ 18511 h 101868"/>
                  <a:gd name="connsiteX13" fmla="*/ 20832 w 34952"/>
                  <a:gd name="connsiteY13" fmla="*/ 17368 h 101868"/>
                  <a:gd name="connsiteX14" fmla="*/ 14927 w 34952"/>
                  <a:gd name="connsiteY14" fmla="*/ 16034 h 101868"/>
                  <a:gd name="connsiteX15" fmla="*/ 8640 w 34952"/>
                  <a:gd name="connsiteY15" fmla="*/ 14225 h 101868"/>
                  <a:gd name="connsiteX16" fmla="*/ 3116 w 34952"/>
                  <a:gd name="connsiteY16" fmla="*/ 11843 h 101868"/>
                  <a:gd name="connsiteX17" fmla="*/ 8259 w 34952"/>
                  <a:gd name="connsiteY17" fmla="*/ 39752 h 101868"/>
                  <a:gd name="connsiteX18" fmla="*/ 10831 w 34952"/>
                  <a:gd name="connsiteY18" fmla="*/ 34227 h 101868"/>
                  <a:gd name="connsiteX19" fmla="*/ 16450 w 34952"/>
                  <a:gd name="connsiteY19" fmla="*/ 32036 h 101868"/>
                  <a:gd name="connsiteX20" fmla="*/ 21404 w 34952"/>
                  <a:gd name="connsiteY20" fmla="*/ 34227 h 101868"/>
                  <a:gd name="connsiteX21" fmla="*/ 22928 w 34952"/>
                  <a:gd name="connsiteY21" fmla="*/ 39752 h 101868"/>
                  <a:gd name="connsiteX22" fmla="*/ 22261 w 34952"/>
                  <a:gd name="connsiteY22" fmla="*/ 61850 h 101868"/>
                  <a:gd name="connsiteX23" fmla="*/ 21975 w 34952"/>
                  <a:gd name="connsiteY23" fmla="*/ 70994 h 101868"/>
                  <a:gd name="connsiteX24" fmla="*/ 21975 w 34952"/>
                  <a:gd name="connsiteY24" fmla="*/ 80042 h 101868"/>
                  <a:gd name="connsiteX25" fmla="*/ 21975 w 34952"/>
                  <a:gd name="connsiteY25" fmla="*/ 88234 h 101868"/>
                  <a:gd name="connsiteX26" fmla="*/ 22356 w 34952"/>
                  <a:gd name="connsiteY26" fmla="*/ 94711 h 101868"/>
                  <a:gd name="connsiteX27" fmla="*/ 20546 w 34952"/>
                  <a:gd name="connsiteY27" fmla="*/ 99664 h 101868"/>
                  <a:gd name="connsiteX28" fmla="*/ 15498 w 34952"/>
                  <a:gd name="connsiteY28" fmla="*/ 101855 h 101868"/>
                  <a:gd name="connsiteX29" fmla="*/ 10450 w 34952"/>
                  <a:gd name="connsiteY29" fmla="*/ 100616 h 101868"/>
                  <a:gd name="connsiteX30" fmla="*/ 7592 w 34952"/>
                  <a:gd name="connsiteY30" fmla="*/ 95854 h 101868"/>
                  <a:gd name="connsiteX31" fmla="*/ 7211 w 34952"/>
                  <a:gd name="connsiteY31" fmla="*/ 88901 h 101868"/>
                  <a:gd name="connsiteX32" fmla="*/ 7021 w 34952"/>
                  <a:gd name="connsiteY32" fmla="*/ 78899 h 101868"/>
                  <a:gd name="connsiteX33" fmla="*/ 7021 w 34952"/>
                  <a:gd name="connsiteY33" fmla="*/ 67469 h 101868"/>
                  <a:gd name="connsiteX34" fmla="*/ 7211 w 34952"/>
                  <a:gd name="connsiteY34" fmla="*/ 56039 h 101868"/>
                  <a:gd name="connsiteX35" fmla="*/ 7592 w 34952"/>
                  <a:gd name="connsiteY35" fmla="*/ 46133 h 101868"/>
                  <a:gd name="connsiteX36" fmla="*/ 8069 w 34952"/>
                  <a:gd name="connsiteY36" fmla="*/ 39561 h 101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4952" h="101868">
                    <a:moveTo>
                      <a:pt x="3116" y="11843"/>
                    </a:moveTo>
                    <a:cubicBezTo>
                      <a:pt x="1306" y="10700"/>
                      <a:pt x="258" y="9367"/>
                      <a:pt x="67" y="7843"/>
                    </a:cubicBezTo>
                    <a:cubicBezTo>
                      <a:pt x="-123" y="6319"/>
                      <a:pt x="67" y="4890"/>
                      <a:pt x="925" y="3557"/>
                    </a:cubicBezTo>
                    <a:cubicBezTo>
                      <a:pt x="1687" y="2223"/>
                      <a:pt x="2925" y="1271"/>
                      <a:pt x="4544" y="604"/>
                    </a:cubicBezTo>
                    <a:cubicBezTo>
                      <a:pt x="6164" y="-63"/>
                      <a:pt x="7878" y="-158"/>
                      <a:pt x="9878" y="223"/>
                    </a:cubicBezTo>
                    <a:cubicBezTo>
                      <a:pt x="11021" y="604"/>
                      <a:pt x="12545" y="985"/>
                      <a:pt x="14450" y="1461"/>
                    </a:cubicBezTo>
                    <a:cubicBezTo>
                      <a:pt x="16355" y="1937"/>
                      <a:pt x="18260" y="2414"/>
                      <a:pt x="20261" y="2890"/>
                    </a:cubicBezTo>
                    <a:cubicBezTo>
                      <a:pt x="22261" y="3366"/>
                      <a:pt x="24166" y="3938"/>
                      <a:pt x="26071" y="4414"/>
                    </a:cubicBezTo>
                    <a:cubicBezTo>
                      <a:pt x="27976" y="4890"/>
                      <a:pt x="29404" y="5366"/>
                      <a:pt x="30452" y="5843"/>
                    </a:cubicBezTo>
                    <a:cubicBezTo>
                      <a:pt x="32548" y="6605"/>
                      <a:pt x="33881" y="7843"/>
                      <a:pt x="34453" y="9557"/>
                    </a:cubicBezTo>
                    <a:cubicBezTo>
                      <a:pt x="35120" y="11177"/>
                      <a:pt x="35120" y="12796"/>
                      <a:pt x="34453" y="14320"/>
                    </a:cubicBezTo>
                    <a:cubicBezTo>
                      <a:pt x="33786" y="15844"/>
                      <a:pt x="32738" y="17082"/>
                      <a:pt x="31119" y="18130"/>
                    </a:cubicBezTo>
                    <a:cubicBezTo>
                      <a:pt x="29500" y="19178"/>
                      <a:pt x="27595" y="19273"/>
                      <a:pt x="25499" y="18511"/>
                    </a:cubicBezTo>
                    <a:cubicBezTo>
                      <a:pt x="24261" y="18130"/>
                      <a:pt x="22737" y="17844"/>
                      <a:pt x="20832" y="17368"/>
                    </a:cubicBezTo>
                    <a:cubicBezTo>
                      <a:pt x="19022" y="16987"/>
                      <a:pt x="17022" y="16511"/>
                      <a:pt x="14927" y="16034"/>
                    </a:cubicBezTo>
                    <a:cubicBezTo>
                      <a:pt x="12831" y="15558"/>
                      <a:pt x="10736" y="14891"/>
                      <a:pt x="8640" y="14225"/>
                    </a:cubicBezTo>
                    <a:cubicBezTo>
                      <a:pt x="6545" y="13558"/>
                      <a:pt x="4735" y="12701"/>
                      <a:pt x="3116" y="11843"/>
                    </a:cubicBezTo>
                    <a:close/>
                    <a:moveTo>
                      <a:pt x="8259" y="39752"/>
                    </a:moveTo>
                    <a:cubicBezTo>
                      <a:pt x="8450" y="37370"/>
                      <a:pt x="9307" y="35465"/>
                      <a:pt x="10831" y="34227"/>
                    </a:cubicBezTo>
                    <a:cubicBezTo>
                      <a:pt x="12355" y="32894"/>
                      <a:pt x="14165" y="32227"/>
                      <a:pt x="16450" y="32036"/>
                    </a:cubicBezTo>
                    <a:cubicBezTo>
                      <a:pt x="18260" y="31941"/>
                      <a:pt x="19975" y="32608"/>
                      <a:pt x="21404" y="34227"/>
                    </a:cubicBezTo>
                    <a:cubicBezTo>
                      <a:pt x="22928" y="35751"/>
                      <a:pt x="23404" y="37656"/>
                      <a:pt x="22928" y="39752"/>
                    </a:cubicBezTo>
                    <a:cubicBezTo>
                      <a:pt x="22737" y="47372"/>
                      <a:pt x="22451" y="54801"/>
                      <a:pt x="22261" y="61850"/>
                    </a:cubicBezTo>
                    <a:cubicBezTo>
                      <a:pt x="22166" y="64802"/>
                      <a:pt x="22070" y="67850"/>
                      <a:pt x="21975" y="70994"/>
                    </a:cubicBezTo>
                    <a:cubicBezTo>
                      <a:pt x="21880" y="74137"/>
                      <a:pt x="21975" y="77185"/>
                      <a:pt x="21975" y="80042"/>
                    </a:cubicBezTo>
                    <a:cubicBezTo>
                      <a:pt x="21975" y="82900"/>
                      <a:pt x="21975" y="85662"/>
                      <a:pt x="21975" y="88234"/>
                    </a:cubicBezTo>
                    <a:cubicBezTo>
                      <a:pt x="21975" y="90806"/>
                      <a:pt x="22166" y="92996"/>
                      <a:pt x="22356" y="94711"/>
                    </a:cubicBezTo>
                    <a:cubicBezTo>
                      <a:pt x="22546" y="96806"/>
                      <a:pt x="21975" y="98426"/>
                      <a:pt x="20546" y="99664"/>
                    </a:cubicBezTo>
                    <a:cubicBezTo>
                      <a:pt x="19117" y="100902"/>
                      <a:pt x="17403" y="101664"/>
                      <a:pt x="15498" y="101855"/>
                    </a:cubicBezTo>
                    <a:cubicBezTo>
                      <a:pt x="13783" y="101950"/>
                      <a:pt x="12069" y="101569"/>
                      <a:pt x="10450" y="100616"/>
                    </a:cubicBezTo>
                    <a:cubicBezTo>
                      <a:pt x="8831" y="99664"/>
                      <a:pt x="7878" y="98140"/>
                      <a:pt x="7592" y="95854"/>
                    </a:cubicBezTo>
                    <a:cubicBezTo>
                      <a:pt x="7497" y="94235"/>
                      <a:pt x="7402" y="91949"/>
                      <a:pt x="7211" y="88901"/>
                    </a:cubicBezTo>
                    <a:cubicBezTo>
                      <a:pt x="7116" y="85853"/>
                      <a:pt x="7021" y="82519"/>
                      <a:pt x="7021" y="78899"/>
                    </a:cubicBezTo>
                    <a:lnTo>
                      <a:pt x="7021" y="67469"/>
                    </a:lnTo>
                    <a:cubicBezTo>
                      <a:pt x="7021" y="63564"/>
                      <a:pt x="7021" y="59754"/>
                      <a:pt x="7211" y="56039"/>
                    </a:cubicBezTo>
                    <a:cubicBezTo>
                      <a:pt x="7307" y="52420"/>
                      <a:pt x="7402" y="49086"/>
                      <a:pt x="7592" y="46133"/>
                    </a:cubicBezTo>
                    <a:cubicBezTo>
                      <a:pt x="7687" y="43181"/>
                      <a:pt x="7878" y="40990"/>
                      <a:pt x="8069" y="39561"/>
                    </a:cubicBezTo>
                    <a:close/>
                  </a:path>
                </a:pathLst>
              </a:custGeom>
              <a:solidFill>
                <a:srgbClr val="F5A10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AEDD4952-C966-95DB-928E-BC49CD8AC53B}"/>
                  </a:ext>
                </a:extLst>
              </p:cNvPr>
              <p:cNvSpPr/>
              <p:nvPr/>
            </p:nvSpPr>
            <p:spPr>
              <a:xfrm>
                <a:off x="5251132" y="2631852"/>
                <a:ext cx="69818" cy="84257"/>
              </a:xfrm>
              <a:custGeom>
                <a:avLst/>
                <a:gdLst>
                  <a:gd name="connsiteX0" fmla="*/ 69342 w 69818"/>
                  <a:gd name="connsiteY0" fmla="*/ 78867 h 84257"/>
                  <a:gd name="connsiteX1" fmla="*/ 66770 w 69818"/>
                  <a:gd name="connsiteY1" fmla="*/ 83249 h 84257"/>
                  <a:gd name="connsiteX2" fmla="*/ 62008 w 69818"/>
                  <a:gd name="connsiteY2" fmla="*/ 84201 h 84257"/>
                  <a:gd name="connsiteX3" fmla="*/ 57245 w 69818"/>
                  <a:gd name="connsiteY3" fmla="*/ 82010 h 84257"/>
                  <a:gd name="connsiteX4" fmla="*/ 55340 w 69818"/>
                  <a:gd name="connsiteY4" fmla="*/ 77153 h 84257"/>
                  <a:gd name="connsiteX5" fmla="*/ 55721 w 69818"/>
                  <a:gd name="connsiteY5" fmla="*/ 57912 h 84257"/>
                  <a:gd name="connsiteX6" fmla="*/ 55245 w 69818"/>
                  <a:gd name="connsiteY6" fmla="*/ 38195 h 84257"/>
                  <a:gd name="connsiteX7" fmla="*/ 54959 w 69818"/>
                  <a:gd name="connsiteY7" fmla="*/ 33623 h 84257"/>
                  <a:gd name="connsiteX8" fmla="*/ 54293 w 69818"/>
                  <a:gd name="connsiteY8" fmla="*/ 26670 h 84257"/>
                  <a:gd name="connsiteX9" fmla="*/ 52388 w 69818"/>
                  <a:gd name="connsiteY9" fmla="*/ 20288 h 84257"/>
                  <a:gd name="connsiteX10" fmla="*/ 48863 w 69818"/>
                  <a:gd name="connsiteY10" fmla="*/ 17526 h 84257"/>
                  <a:gd name="connsiteX11" fmla="*/ 43244 w 69818"/>
                  <a:gd name="connsiteY11" fmla="*/ 19431 h 84257"/>
                  <a:gd name="connsiteX12" fmla="*/ 36004 w 69818"/>
                  <a:gd name="connsiteY12" fmla="*/ 24860 h 84257"/>
                  <a:gd name="connsiteX13" fmla="*/ 28385 w 69818"/>
                  <a:gd name="connsiteY13" fmla="*/ 32671 h 84257"/>
                  <a:gd name="connsiteX14" fmla="*/ 21431 w 69818"/>
                  <a:gd name="connsiteY14" fmla="*/ 41720 h 84257"/>
                  <a:gd name="connsiteX15" fmla="*/ 16478 w 69818"/>
                  <a:gd name="connsiteY15" fmla="*/ 50959 h 84257"/>
                  <a:gd name="connsiteX16" fmla="*/ 14573 w 69818"/>
                  <a:gd name="connsiteY16" fmla="*/ 59150 h 84257"/>
                  <a:gd name="connsiteX17" fmla="*/ 14288 w 69818"/>
                  <a:gd name="connsiteY17" fmla="*/ 62865 h 84257"/>
                  <a:gd name="connsiteX18" fmla="*/ 14288 w 69818"/>
                  <a:gd name="connsiteY18" fmla="*/ 68866 h 84257"/>
                  <a:gd name="connsiteX19" fmla="*/ 14288 w 69818"/>
                  <a:gd name="connsiteY19" fmla="*/ 74771 h 84257"/>
                  <a:gd name="connsiteX20" fmla="*/ 14288 w 69818"/>
                  <a:gd name="connsiteY20" fmla="*/ 78581 h 84257"/>
                  <a:gd name="connsiteX21" fmla="*/ 12002 w 69818"/>
                  <a:gd name="connsiteY21" fmla="*/ 82868 h 84257"/>
                  <a:gd name="connsiteX22" fmla="*/ 7620 w 69818"/>
                  <a:gd name="connsiteY22" fmla="*/ 84106 h 84257"/>
                  <a:gd name="connsiteX23" fmla="*/ 953 w 69818"/>
                  <a:gd name="connsiteY23" fmla="*/ 75152 h 84257"/>
                  <a:gd name="connsiteX24" fmla="*/ 381 w 69818"/>
                  <a:gd name="connsiteY24" fmla="*/ 43529 h 84257"/>
                  <a:gd name="connsiteX25" fmla="*/ 0 w 69818"/>
                  <a:gd name="connsiteY25" fmla="*/ 8763 h 84257"/>
                  <a:gd name="connsiteX26" fmla="*/ 1524 w 69818"/>
                  <a:gd name="connsiteY26" fmla="*/ 2477 h 84257"/>
                  <a:gd name="connsiteX27" fmla="*/ 7525 w 69818"/>
                  <a:gd name="connsiteY27" fmla="*/ 0 h 84257"/>
                  <a:gd name="connsiteX28" fmla="*/ 12192 w 69818"/>
                  <a:gd name="connsiteY28" fmla="*/ 1524 h 84257"/>
                  <a:gd name="connsiteX29" fmla="*/ 14383 w 69818"/>
                  <a:gd name="connsiteY29" fmla="*/ 6668 h 84257"/>
                  <a:gd name="connsiteX30" fmla="*/ 14573 w 69818"/>
                  <a:gd name="connsiteY30" fmla="*/ 30671 h 84257"/>
                  <a:gd name="connsiteX31" fmla="*/ 19717 w 69818"/>
                  <a:gd name="connsiteY31" fmla="*/ 22479 h 84257"/>
                  <a:gd name="connsiteX32" fmla="*/ 28480 w 69818"/>
                  <a:gd name="connsiteY32" fmla="*/ 13335 h 84257"/>
                  <a:gd name="connsiteX33" fmla="*/ 39053 w 69818"/>
                  <a:gd name="connsiteY33" fmla="*/ 5906 h 84257"/>
                  <a:gd name="connsiteX34" fmla="*/ 49721 w 69818"/>
                  <a:gd name="connsiteY34" fmla="*/ 2857 h 84257"/>
                  <a:gd name="connsiteX35" fmla="*/ 62198 w 69818"/>
                  <a:gd name="connsiteY35" fmla="*/ 8668 h 84257"/>
                  <a:gd name="connsiteX36" fmla="*/ 68199 w 69818"/>
                  <a:gd name="connsiteY36" fmla="*/ 22384 h 84257"/>
                  <a:gd name="connsiteX37" fmla="*/ 68771 w 69818"/>
                  <a:gd name="connsiteY37" fmla="*/ 26670 h 84257"/>
                  <a:gd name="connsiteX38" fmla="*/ 69437 w 69818"/>
                  <a:gd name="connsiteY38" fmla="*/ 35814 h 84257"/>
                  <a:gd name="connsiteX39" fmla="*/ 69818 w 69818"/>
                  <a:gd name="connsiteY39" fmla="*/ 52483 h 84257"/>
                  <a:gd name="connsiteX40" fmla="*/ 69437 w 69818"/>
                  <a:gd name="connsiteY40" fmla="*/ 78772 h 84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9818" h="84257">
                    <a:moveTo>
                      <a:pt x="69342" y="78867"/>
                    </a:moveTo>
                    <a:cubicBezTo>
                      <a:pt x="69152" y="80963"/>
                      <a:pt x="68294" y="82391"/>
                      <a:pt x="66770" y="83249"/>
                    </a:cubicBezTo>
                    <a:cubicBezTo>
                      <a:pt x="65246" y="84106"/>
                      <a:pt x="63722" y="84392"/>
                      <a:pt x="62008" y="84201"/>
                    </a:cubicBezTo>
                    <a:cubicBezTo>
                      <a:pt x="60198" y="84011"/>
                      <a:pt x="58579" y="83249"/>
                      <a:pt x="57245" y="82010"/>
                    </a:cubicBezTo>
                    <a:cubicBezTo>
                      <a:pt x="55912" y="80772"/>
                      <a:pt x="55245" y="79153"/>
                      <a:pt x="55340" y="77153"/>
                    </a:cubicBezTo>
                    <a:cubicBezTo>
                      <a:pt x="55340" y="70390"/>
                      <a:pt x="55436" y="64008"/>
                      <a:pt x="55721" y="57912"/>
                    </a:cubicBezTo>
                    <a:cubicBezTo>
                      <a:pt x="55912" y="51816"/>
                      <a:pt x="55721" y="45244"/>
                      <a:pt x="55245" y="38195"/>
                    </a:cubicBezTo>
                    <a:cubicBezTo>
                      <a:pt x="55150" y="37433"/>
                      <a:pt x="55054" y="35909"/>
                      <a:pt x="54959" y="33623"/>
                    </a:cubicBezTo>
                    <a:cubicBezTo>
                      <a:pt x="54864" y="31337"/>
                      <a:pt x="54674" y="29051"/>
                      <a:pt x="54293" y="26670"/>
                    </a:cubicBezTo>
                    <a:cubicBezTo>
                      <a:pt x="53912" y="24289"/>
                      <a:pt x="53245" y="22193"/>
                      <a:pt x="52388" y="20288"/>
                    </a:cubicBezTo>
                    <a:cubicBezTo>
                      <a:pt x="51530" y="18383"/>
                      <a:pt x="50387" y="17526"/>
                      <a:pt x="48863" y="17526"/>
                    </a:cubicBezTo>
                    <a:cubicBezTo>
                      <a:pt x="47339" y="17431"/>
                      <a:pt x="45529" y="18002"/>
                      <a:pt x="43244" y="19431"/>
                    </a:cubicBezTo>
                    <a:cubicBezTo>
                      <a:pt x="40958" y="20764"/>
                      <a:pt x="38576" y="22574"/>
                      <a:pt x="36004" y="24860"/>
                    </a:cubicBezTo>
                    <a:cubicBezTo>
                      <a:pt x="33528" y="27051"/>
                      <a:pt x="30956" y="29718"/>
                      <a:pt x="28385" y="32671"/>
                    </a:cubicBezTo>
                    <a:cubicBezTo>
                      <a:pt x="25813" y="35624"/>
                      <a:pt x="23527" y="38672"/>
                      <a:pt x="21431" y="41720"/>
                    </a:cubicBezTo>
                    <a:cubicBezTo>
                      <a:pt x="19336" y="44768"/>
                      <a:pt x="17717" y="47911"/>
                      <a:pt x="16478" y="50959"/>
                    </a:cubicBezTo>
                    <a:cubicBezTo>
                      <a:pt x="15240" y="54007"/>
                      <a:pt x="14573" y="56769"/>
                      <a:pt x="14573" y="59150"/>
                    </a:cubicBezTo>
                    <a:cubicBezTo>
                      <a:pt x="14478" y="59722"/>
                      <a:pt x="14383" y="60960"/>
                      <a:pt x="14288" y="62865"/>
                    </a:cubicBezTo>
                    <a:cubicBezTo>
                      <a:pt x="14288" y="64770"/>
                      <a:pt x="14288" y="66770"/>
                      <a:pt x="14288" y="68866"/>
                    </a:cubicBezTo>
                    <a:cubicBezTo>
                      <a:pt x="14288" y="70961"/>
                      <a:pt x="14288" y="72962"/>
                      <a:pt x="14288" y="74771"/>
                    </a:cubicBezTo>
                    <a:cubicBezTo>
                      <a:pt x="14288" y="76581"/>
                      <a:pt x="14288" y="77819"/>
                      <a:pt x="14288" y="78581"/>
                    </a:cubicBezTo>
                    <a:cubicBezTo>
                      <a:pt x="14288" y="80772"/>
                      <a:pt x="13526" y="82201"/>
                      <a:pt x="12002" y="82868"/>
                    </a:cubicBezTo>
                    <a:cubicBezTo>
                      <a:pt x="10478" y="83534"/>
                      <a:pt x="9049" y="83915"/>
                      <a:pt x="7620" y="84106"/>
                    </a:cubicBezTo>
                    <a:cubicBezTo>
                      <a:pt x="3429" y="84487"/>
                      <a:pt x="1143" y="81439"/>
                      <a:pt x="953" y="75152"/>
                    </a:cubicBezTo>
                    <a:cubicBezTo>
                      <a:pt x="762" y="64675"/>
                      <a:pt x="571" y="54102"/>
                      <a:pt x="381" y="43529"/>
                    </a:cubicBezTo>
                    <a:cubicBezTo>
                      <a:pt x="191" y="32957"/>
                      <a:pt x="95" y="21431"/>
                      <a:pt x="0" y="8763"/>
                    </a:cubicBezTo>
                    <a:cubicBezTo>
                      <a:pt x="0" y="6287"/>
                      <a:pt x="476" y="4191"/>
                      <a:pt x="1524" y="2477"/>
                    </a:cubicBezTo>
                    <a:cubicBezTo>
                      <a:pt x="2572" y="857"/>
                      <a:pt x="4572" y="0"/>
                      <a:pt x="7525" y="0"/>
                    </a:cubicBezTo>
                    <a:cubicBezTo>
                      <a:pt x="9144" y="0"/>
                      <a:pt x="10668" y="476"/>
                      <a:pt x="12192" y="1524"/>
                    </a:cubicBezTo>
                    <a:cubicBezTo>
                      <a:pt x="13716" y="2572"/>
                      <a:pt x="14383" y="4286"/>
                      <a:pt x="14383" y="6668"/>
                    </a:cubicBezTo>
                    <a:lnTo>
                      <a:pt x="14573" y="30671"/>
                    </a:lnTo>
                    <a:cubicBezTo>
                      <a:pt x="15526" y="28385"/>
                      <a:pt x="17240" y="25622"/>
                      <a:pt x="19717" y="22479"/>
                    </a:cubicBezTo>
                    <a:cubicBezTo>
                      <a:pt x="22193" y="19241"/>
                      <a:pt x="25146" y="16193"/>
                      <a:pt x="28480" y="13335"/>
                    </a:cubicBezTo>
                    <a:cubicBezTo>
                      <a:pt x="31814" y="10382"/>
                      <a:pt x="35338" y="7906"/>
                      <a:pt x="39053" y="5906"/>
                    </a:cubicBezTo>
                    <a:cubicBezTo>
                      <a:pt x="42767" y="3810"/>
                      <a:pt x="46292" y="2857"/>
                      <a:pt x="49721" y="2857"/>
                    </a:cubicBezTo>
                    <a:cubicBezTo>
                      <a:pt x="55054" y="3048"/>
                      <a:pt x="59246" y="5048"/>
                      <a:pt x="62198" y="8668"/>
                    </a:cubicBezTo>
                    <a:cubicBezTo>
                      <a:pt x="65151" y="12287"/>
                      <a:pt x="67151" y="16859"/>
                      <a:pt x="68199" y="22384"/>
                    </a:cubicBezTo>
                    <a:cubicBezTo>
                      <a:pt x="68294" y="23336"/>
                      <a:pt x="68485" y="24765"/>
                      <a:pt x="68771" y="26670"/>
                    </a:cubicBezTo>
                    <a:cubicBezTo>
                      <a:pt x="69056" y="28575"/>
                      <a:pt x="69247" y="31623"/>
                      <a:pt x="69437" y="35814"/>
                    </a:cubicBezTo>
                    <a:cubicBezTo>
                      <a:pt x="69628" y="40005"/>
                      <a:pt x="69723" y="45530"/>
                      <a:pt x="69818" y="52483"/>
                    </a:cubicBezTo>
                    <a:cubicBezTo>
                      <a:pt x="69818" y="59436"/>
                      <a:pt x="69818" y="68199"/>
                      <a:pt x="69437" y="78772"/>
                    </a:cubicBezTo>
                    <a:close/>
                  </a:path>
                </a:pathLst>
              </a:custGeom>
              <a:solidFill>
                <a:srgbClr val="F5A10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733BA705-3A38-C884-D1A9-602FAC0D296B}"/>
                  </a:ext>
                </a:extLst>
              </p:cNvPr>
              <p:cNvSpPr/>
              <p:nvPr/>
            </p:nvSpPr>
            <p:spPr>
              <a:xfrm>
                <a:off x="5340667" y="2632709"/>
                <a:ext cx="71056" cy="120491"/>
              </a:xfrm>
              <a:custGeom>
                <a:avLst/>
                <a:gdLst>
                  <a:gd name="connsiteX0" fmla="*/ 38957 w 71056"/>
                  <a:gd name="connsiteY0" fmla="*/ 4000 h 120491"/>
                  <a:gd name="connsiteX1" fmla="*/ 46577 w 71056"/>
                  <a:gd name="connsiteY1" fmla="*/ 1333 h 120491"/>
                  <a:gd name="connsiteX2" fmla="*/ 55054 w 71056"/>
                  <a:gd name="connsiteY2" fmla="*/ 0 h 120491"/>
                  <a:gd name="connsiteX3" fmla="*/ 59626 w 71056"/>
                  <a:gd name="connsiteY3" fmla="*/ 952 h 120491"/>
                  <a:gd name="connsiteX4" fmla="*/ 63151 w 71056"/>
                  <a:gd name="connsiteY4" fmla="*/ 4286 h 120491"/>
                  <a:gd name="connsiteX5" fmla="*/ 69342 w 71056"/>
                  <a:gd name="connsiteY5" fmla="*/ 8096 h 120491"/>
                  <a:gd name="connsiteX6" fmla="*/ 70580 w 71056"/>
                  <a:gd name="connsiteY6" fmla="*/ 11620 h 120491"/>
                  <a:gd name="connsiteX7" fmla="*/ 71056 w 71056"/>
                  <a:gd name="connsiteY7" fmla="*/ 16192 h 120491"/>
                  <a:gd name="connsiteX8" fmla="*/ 70580 w 71056"/>
                  <a:gd name="connsiteY8" fmla="*/ 20860 h 120491"/>
                  <a:gd name="connsiteX9" fmla="*/ 69628 w 71056"/>
                  <a:gd name="connsiteY9" fmla="*/ 24765 h 120491"/>
                  <a:gd name="connsiteX10" fmla="*/ 69628 w 71056"/>
                  <a:gd name="connsiteY10" fmla="*/ 26479 h 120491"/>
                  <a:gd name="connsiteX11" fmla="*/ 69628 w 71056"/>
                  <a:gd name="connsiteY11" fmla="*/ 28194 h 120491"/>
                  <a:gd name="connsiteX12" fmla="*/ 69247 w 71056"/>
                  <a:gd name="connsiteY12" fmla="*/ 57912 h 120491"/>
                  <a:gd name="connsiteX13" fmla="*/ 69628 w 71056"/>
                  <a:gd name="connsiteY13" fmla="*/ 85630 h 120491"/>
                  <a:gd name="connsiteX14" fmla="*/ 69151 w 71056"/>
                  <a:gd name="connsiteY14" fmla="*/ 94488 h 120491"/>
                  <a:gd name="connsiteX15" fmla="*/ 66770 w 71056"/>
                  <a:gd name="connsiteY15" fmla="*/ 102775 h 120491"/>
                  <a:gd name="connsiteX16" fmla="*/ 59246 w 71056"/>
                  <a:gd name="connsiteY16" fmla="*/ 111062 h 120491"/>
                  <a:gd name="connsiteX17" fmla="*/ 47815 w 71056"/>
                  <a:gd name="connsiteY17" fmla="*/ 116491 h 120491"/>
                  <a:gd name="connsiteX18" fmla="*/ 34957 w 71056"/>
                  <a:gd name="connsiteY18" fmla="*/ 119443 h 120491"/>
                  <a:gd name="connsiteX19" fmla="*/ 23241 w 71056"/>
                  <a:gd name="connsiteY19" fmla="*/ 120491 h 120491"/>
                  <a:gd name="connsiteX20" fmla="*/ 18002 w 71056"/>
                  <a:gd name="connsiteY20" fmla="*/ 118015 h 120491"/>
                  <a:gd name="connsiteX21" fmla="*/ 16478 w 71056"/>
                  <a:gd name="connsiteY21" fmla="*/ 113443 h 120491"/>
                  <a:gd name="connsiteX22" fmla="*/ 18479 w 71056"/>
                  <a:gd name="connsiteY22" fmla="*/ 109061 h 120491"/>
                  <a:gd name="connsiteX23" fmla="*/ 24003 w 71056"/>
                  <a:gd name="connsiteY23" fmla="*/ 106966 h 120491"/>
                  <a:gd name="connsiteX24" fmla="*/ 30766 w 71056"/>
                  <a:gd name="connsiteY24" fmla="*/ 106394 h 120491"/>
                  <a:gd name="connsiteX25" fmla="*/ 39814 w 71056"/>
                  <a:gd name="connsiteY25" fmla="*/ 104585 h 120491"/>
                  <a:gd name="connsiteX26" fmla="*/ 48292 w 71056"/>
                  <a:gd name="connsiteY26" fmla="*/ 101822 h 120491"/>
                  <a:gd name="connsiteX27" fmla="*/ 53721 w 71056"/>
                  <a:gd name="connsiteY27" fmla="*/ 98393 h 120491"/>
                  <a:gd name="connsiteX28" fmla="*/ 55626 w 71056"/>
                  <a:gd name="connsiteY28" fmla="*/ 93155 h 120491"/>
                  <a:gd name="connsiteX29" fmla="*/ 56102 w 71056"/>
                  <a:gd name="connsiteY29" fmla="*/ 86011 h 120491"/>
                  <a:gd name="connsiteX30" fmla="*/ 56102 w 71056"/>
                  <a:gd name="connsiteY30" fmla="*/ 76105 h 120491"/>
                  <a:gd name="connsiteX31" fmla="*/ 56102 w 71056"/>
                  <a:gd name="connsiteY31" fmla="*/ 66866 h 120491"/>
                  <a:gd name="connsiteX32" fmla="*/ 56102 w 71056"/>
                  <a:gd name="connsiteY32" fmla="*/ 57341 h 120491"/>
                  <a:gd name="connsiteX33" fmla="*/ 55912 w 71056"/>
                  <a:gd name="connsiteY33" fmla="*/ 46673 h 120491"/>
                  <a:gd name="connsiteX34" fmla="*/ 47244 w 71056"/>
                  <a:gd name="connsiteY34" fmla="*/ 54769 h 120491"/>
                  <a:gd name="connsiteX35" fmla="*/ 36862 w 71056"/>
                  <a:gd name="connsiteY35" fmla="*/ 61246 h 120491"/>
                  <a:gd name="connsiteX36" fmla="*/ 25336 w 71056"/>
                  <a:gd name="connsiteY36" fmla="*/ 65437 h 120491"/>
                  <a:gd name="connsiteX37" fmla="*/ 13049 w 71056"/>
                  <a:gd name="connsiteY37" fmla="*/ 66770 h 120491"/>
                  <a:gd name="connsiteX38" fmla="*/ 7715 w 71056"/>
                  <a:gd name="connsiteY38" fmla="*/ 64770 h 120491"/>
                  <a:gd name="connsiteX39" fmla="*/ 3715 w 71056"/>
                  <a:gd name="connsiteY39" fmla="*/ 60198 h 120491"/>
                  <a:gd name="connsiteX40" fmla="*/ 1048 w 71056"/>
                  <a:gd name="connsiteY40" fmla="*/ 54102 h 120491"/>
                  <a:gd name="connsiteX41" fmla="*/ 0 w 71056"/>
                  <a:gd name="connsiteY41" fmla="*/ 47720 h 120491"/>
                  <a:gd name="connsiteX42" fmla="*/ 4191 w 71056"/>
                  <a:gd name="connsiteY42" fmla="*/ 31813 h 120491"/>
                  <a:gd name="connsiteX43" fmla="*/ 14097 w 71056"/>
                  <a:gd name="connsiteY43" fmla="*/ 19431 h 120491"/>
                  <a:gd name="connsiteX44" fmla="*/ 26670 w 71056"/>
                  <a:gd name="connsiteY44" fmla="*/ 10477 h 120491"/>
                  <a:gd name="connsiteX45" fmla="*/ 39052 w 71056"/>
                  <a:gd name="connsiteY45" fmla="*/ 4191 h 120491"/>
                  <a:gd name="connsiteX46" fmla="*/ 55626 w 71056"/>
                  <a:gd name="connsiteY46" fmla="*/ 14954 h 120491"/>
                  <a:gd name="connsiteX47" fmla="*/ 53435 w 71056"/>
                  <a:gd name="connsiteY47" fmla="*/ 13716 h 120491"/>
                  <a:gd name="connsiteX48" fmla="*/ 42100 w 71056"/>
                  <a:gd name="connsiteY48" fmla="*/ 17621 h 120491"/>
                  <a:gd name="connsiteX49" fmla="*/ 28861 w 71056"/>
                  <a:gd name="connsiteY49" fmla="*/ 25813 h 120491"/>
                  <a:gd name="connsiteX50" fmla="*/ 18192 w 71056"/>
                  <a:gd name="connsiteY50" fmla="*/ 36481 h 120491"/>
                  <a:gd name="connsiteX51" fmla="*/ 14383 w 71056"/>
                  <a:gd name="connsiteY51" fmla="*/ 48006 h 120491"/>
                  <a:gd name="connsiteX52" fmla="*/ 15430 w 71056"/>
                  <a:gd name="connsiteY52" fmla="*/ 51530 h 120491"/>
                  <a:gd name="connsiteX53" fmla="*/ 18669 w 71056"/>
                  <a:gd name="connsiteY53" fmla="*/ 52959 h 120491"/>
                  <a:gd name="connsiteX54" fmla="*/ 30099 w 71056"/>
                  <a:gd name="connsiteY54" fmla="*/ 50387 h 120491"/>
                  <a:gd name="connsiteX55" fmla="*/ 40481 w 71056"/>
                  <a:gd name="connsiteY55" fmla="*/ 43625 h 120491"/>
                  <a:gd name="connsiteX56" fmla="*/ 49054 w 71056"/>
                  <a:gd name="connsiteY56" fmla="*/ 34195 h 120491"/>
                  <a:gd name="connsiteX57" fmla="*/ 55245 w 71056"/>
                  <a:gd name="connsiteY57" fmla="*/ 23813 h 120491"/>
                  <a:gd name="connsiteX58" fmla="*/ 55816 w 71056"/>
                  <a:gd name="connsiteY58" fmla="*/ 21812 h 120491"/>
                  <a:gd name="connsiteX59" fmla="*/ 56388 w 71056"/>
                  <a:gd name="connsiteY59" fmla="*/ 19050 h 120491"/>
                  <a:gd name="connsiteX60" fmla="*/ 56388 w 71056"/>
                  <a:gd name="connsiteY60" fmla="*/ 16383 h 120491"/>
                  <a:gd name="connsiteX61" fmla="*/ 55626 w 71056"/>
                  <a:gd name="connsiteY61" fmla="*/ 14859 h 120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71056" h="120491">
                    <a:moveTo>
                      <a:pt x="38957" y="4000"/>
                    </a:moveTo>
                    <a:cubicBezTo>
                      <a:pt x="41148" y="3048"/>
                      <a:pt x="43720" y="2191"/>
                      <a:pt x="46577" y="1333"/>
                    </a:cubicBezTo>
                    <a:cubicBezTo>
                      <a:pt x="49530" y="476"/>
                      <a:pt x="52292" y="0"/>
                      <a:pt x="55054" y="0"/>
                    </a:cubicBezTo>
                    <a:cubicBezTo>
                      <a:pt x="56674" y="0"/>
                      <a:pt x="58198" y="286"/>
                      <a:pt x="59626" y="952"/>
                    </a:cubicBezTo>
                    <a:cubicBezTo>
                      <a:pt x="61055" y="1619"/>
                      <a:pt x="62198" y="2667"/>
                      <a:pt x="63151" y="4286"/>
                    </a:cubicBezTo>
                    <a:cubicBezTo>
                      <a:pt x="65532" y="4286"/>
                      <a:pt x="67627" y="5524"/>
                      <a:pt x="69342" y="8096"/>
                    </a:cubicBezTo>
                    <a:cubicBezTo>
                      <a:pt x="69913" y="9049"/>
                      <a:pt x="70390" y="10192"/>
                      <a:pt x="70580" y="11620"/>
                    </a:cubicBezTo>
                    <a:cubicBezTo>
                      <a:pt x="70866" y="13049"/>
                      <a:pt x="71056" y="14573"/>
                      <a:pt x="71056" y="16192"/>
                    </a:cubicBezTo>
                    <a:cubicBezTo>
                      <a:pt x="71056" y="17812"/>
                      <a:pt x="70866" y="19336"/>
                      <a:pt x="70580" y="20860"/>
                    </a:cubicBezTo>
                    <a:cubicBezTo>
                      <a:pt x="70294" y="22384"/>
                      <a:pt x="70009" y="23622"/>
                      <a:pt x="69628" y="24765"/>
                    </a:cubicBezTo>
                    <a:cubicBezTo>
                      <a:pt x="69628" y="25336"/>
                      <a:pt x="69628" y="25908"/>
                      <a:pt x="69628" y="26479"/>
                    </a:cubicBezTo>
                    <a:cubicBezTo>
                      <a:pt x="69628" y="27051"/>
                      <a:pt x="69628" y="27623"/>
                      <a:pt x="69628" y="28194"/>
                    </a:cubicBezTo>
                    <a:cubicBezTo>
                      <a:pt x="69056" y="38291"/>
                      <a:pt x="68866" y="48197"/>
                      <a:pt x="69247" y="57912"/>
                    </a:cubicBezTo>
                    <a:cubicBezTo>
                      <a:pt x="69532" y="67723"/>
                      <a:pt x="69628" y="76962"/>
                      <a:pt x="69628" y="85630"/>
                    </a:cubicBezTo>
                    <a:cubicBezTo>
                      <a:pt x="69628" y="88583"/>
                      <a:pt x="69437" y="91535"/>
                      <a:pt x="69151" y="94488"/>
                    </a:cubicBezTo>
                    <a:cubicBezTo>
                      <a:pt x="68771" y="97441"/>
                      <a:pt x="68008" y="100203"/>
                      <a:pt x="66770" y="102775"/>
                    </a:cubicBezTo>
                    <a:cubicBezTo>
                      <a:pt x="65151" y="106109"/>
                      <a:pt x="62674" y="108871"/>
                      <a:pt x="59246" y="111062"/>
                    </a:cubicBezTo>
                    <a:cubicBezTo>
                      <a:pt x="55816" y="113252"/>
                      <a:pt x="52006" y="115062"/>
                      <a:pt x="47815" y="116491"/>
                    </a:cubicBezTo>
                    <a:cubicBezTo>
                      <a:pt x="43624" y="117824"/>
                      <a:pt x="39338" y="118872"/>
                      <a:pt x="34957" y="119443"/>
                    </a:cubicBezTo>
                    <a:cubicBezTo>
                      <a:pt x="30575" y="120015"/>
                      <a:pt x="26670" y="120396"/>
                      <a:pt x="23241" y="120491"/>
                    </a:cubicBezTo>
                    <a:cubicBezTo>
                      <a:pt x="20860" y="120301"/>
                      <a:pt x="19050" y="119443"/>
                      <a:pt x="18002" y="118015"/>
                    </a:cubicBezTo>
                    <a:cubicBezTo>
                      <a:pt x="16954" y="116586"/>
                      <a:pt x="16383" y="115062"/>
                      <a:pt x="16478" y="113443"/>
                    </a:cubicBezTo>
                    <a:cubicBezTo>
                      <a:pt x="16478" y="111824"/>
                      <a:pt x="17145" y="110395"/>
                      <a:pt x="18479" y="109061"/>
                    </a:cubicBezTo>
                    <a:cubicBezTo>
                      <a:pt x="19717" y="107728"/>
                      <a:pt x="21526" y="107061"/>
                      <a:pt x="24003" y="106966"/>
                    </a:cubicBezTo>
                    <a:cubicBezTo>
                      <a:pt x="25622" y="106966"/>
                      <a:pt x="27908" y="106775"/>
                      <a:pt x="30766" y="106394"/>
                    </a:cubicBezTo>
                    <a:cubicBezTo>
                      <a:pt x="33718" y="106013"/>
                      <a:pt x="36671" y="105347"/>
                      <a:pt x="39814" y="104585"/>
                    </a:cubicBezTo>
                    <a:cubicBezTo>
                      <a:pt x="42958" y="103823"/>
                      <a:pt x="45720" y="102870"/>
                      <a:pt x="48292" y="101822"/>
                    </a:cubicBezTo>
                    <a:cubicBezTo>
                      <a:pt x="50863" y="100774"/>
                      <a:pt x="52673" y="99631"/>
                      <a:pt x="53721" y="98393"/>
                    </a:cubicBezTo>
                    <a:cubicBezTo>
                      <a:pt x="54673" y="97155"/>
                      <a:pt x="55245" y="95441"/>
                      <a:pt x="55626" y="93155"/>
                    </a:cubicBezTo>
                    <a:cubicBezTo>
                      <a:pt x="56007" y="90868"/>
                      <a:pt x="56102" y="88583"/>
                      <a:pt x="56102" y="86011"/>
                    </a:cubicBezTo>
                    <a:cubicBezTo>
                      <a:pt x="56102" y="82487"/>
                      <a:pt x="56102" y="79153"/>
                      <a:pt x="56102" y="76105"/>
                    </a:cubicBezTo>
                    <a:cubicBezTo>
                      <a:pt x="56102" y="73057"/>
                      <a:pt x="56102" y="69914"/>
                      <a:pt x="56102" y="66866"/>
                    </a:cubicBezTo>
                    <a:lnTo>
                      <a:pt x="56102" y="57341"/>
                    </a:lnTo>
                    <a:cubicBezTo>
                      <a:pt x="56102" y="54102"/>
                      <a:pt x="56102" y="50482"/>
                      <a:pt x="55912" y="46673"/>
                    </a:cubicBezTo>
                    <a:cubicBezTo>
                      <a:pt x="53435" y="49625"/>
                      <a:pt x="50482" y="52387"/>
                      <a:pt x="47244" y="54769"/>
                    </a:cubicBezTo>
                    <a:cubicBezTo>
                      <a:pt x="44005" y="57245"/>
                      <a:pt x="40481" y="59341"/>
                      <a:pt x="36862" y="61246"/>
                    </a:cubicBezTo>
                    <a:cubicBezTo>
                      <a:pt x="33242" y="63151"/>
                      <a:pt x="29337" y="64484"/>
                      <a:pt x="25336" y="65437"/>
                    </a:cubicBezTo>
                    <a:cubicBezTo>
                      <a:pt x="21241" y="66389"/>
                      <a:pt x="17145" y="66866"/>
                      <a:pt x="13049" y="66770"/>
                    </a:cubicBezTo>
                    <a:cubicBezTo>
                      <a:pt x="11144" y="66675"/>
                      <a:pt x="9334" y="66008"/>
                      <a:pt x="7715" y="64770"/>
                    </a:cubicBezTo>
                    <a:cubicBezTo>
                      <a:pt x="6096" y="63532"/>
                      <a:pt x="4763" y="62008"/>
                      <a:pt x="3715" y="60198"/>
                    </a:cubicBezTo>
                    <a:cubicBezTo>
                      <a:pt x="2667" y="58388"/>
                      <a:pt x="1714" y="56293"/>
                      <a:pt x="1048" y="54102"/>
                    </a:cubicBezTo>
                    <a:cubicBezTo>
                      <a:pt x="381" y="51911"/>
                      <a:pt x="0" y="49720"/>
                      <a:pt x="0" y="47720"/>
                    </a:cubicBezTo>
                    <a:cubicBezTo>
                      <a:pt x="95" y="41815"/>
                      <a:pt x="1524" y="36481"/>
                      <a:pt x="4191" y="31813"/>
                    </a:cubicBezTo>
                    <a:cubicBezTo>
                      <a:pt x="6858" y="27146"/>
                      <a:pt x="10192" y="23051"/>
                      <a:pt x="14097" y="19431"/>
                    </a:cubicBezTo>
                    <a:cubicBezTo>
                      <a:pt x="18002" y="15907"/>
                      <a:pt x="22193" y="12859"/>
                      <a:pt x="26670" y="10477"/>
                    </a:cubicBezTo>
                    <a:cubicBezTo>
                      <a:pt x="31147" y="8001"/>
                      <a:pt x="35242" y="5905"/>
                      <a:pt x="39052" y="4191"/>
                    </a:cubicBezTo>
                    <a:close/>
                    <a:moveTo>
                      <a:pt x="55626" y="14954"/>
                    </a:moveTo>
                    <a:cubicBezTo>
                      <a:pt x="54673" y="14573"/>
                      <a:pt x="54007" y="14192"/>
                      <a:pt x="53435" y="13716"/>
                    </a:cubicBezTo>
                    <a:cubicBezTo>
                      <a:pt x="50482" y="14097"/>
                      <a:pt x="46672" y="15335"/>
                      <a:pt x="42100" y="17621"/>
                    </a:cubicBezTo>
                    <a:cubicBezTo>
                      <a:pt x="37529" y="19812"/>
                      <a:pt x="33147" y="22574"/>
                      <a:pt x="28861" y="25813"/>
                    </a:cubicBezTo>
                    <a:cubicBezTo>
                      <a:pt x="24670" y="29051"/>
                      <a:pt x="21050" y="32671"/>
                      <a:pt x="18192" y="36481"/>
                    </a:cubicBezTo>
                    <a:cubicBezTo>
                      <a:pt x="15240" y="40386"/>
                      <a:pt x="14002" y="44196"/>
                      <a:pt x="14383" y="48006"/>
                    </a:cubicBezTo>
                    <a:cubicBezTo>
                      <a:pt x="14478" y="49340"/>
                      <a:pt x="14859" y="50578"/>
                      <a:pt x="15430" y="51530"/>
                    </a:cubicBezTo>
                    <a:cubicBezTo>
                      <a:pt x="16002" y="52483"/>
                      <a:pt x="17050" y="52959"/>
                      <a:pt x="18669" y="52959"/>
                    </a:cubicBezTo>
                    <a:cubicBezTo>
                      <a:pt x="22574" y="52959"/>
                      <a:pt x="26384" y="52102"/>
                      <a:pt x="30099" y="50387"/>
                    </a:cubicBezTo>
                    <a:cubicBezTo>
                      <a:pt x="33814" y="48673"/>
                      <a:pt x="37242" y="46387"/>
                      <a:pt x="40481" y="43625"/>
                    </a:cubicBezTo>
                    <a:cubicBezTo>
                      <a:pt x="43720" y="40862"/>
                      <a:pt x="46577" y="37719"/>
                      <a:pt x="49054" y="34195"/>
                    </a:cubicBezTo>
                    <a:cubicBezTo>
                      <a:pt x="51530" y="30670"/>
                      <a:pt x="53626" y="27242"/>
                      <a:pt x="55245" y="23813"/>
                    </a:cubicBezTo>
                    <a:cubicBezTo>
                      <a:pt x="55340" y="23336"/>
                      <a:pt x="55531" y="22670"/>
                      <a:pt x="55816" y="21812"/>
                    </a:cubicBezTo>
                    <a:cubicBezTo>
                      <a:pt x="56102" y="20955"/>
                      <a:pt x="56292" y="20003"/>
                      <a:pt x="56388" y="19050"/>
                    </a:cubicBezTo>
                    <a:cubicBezTo>
                      <a:pt x="56483" y="18098"/>
                      <a:pt x="56579" y="17145"/>
                      <a:pt x="56388" y="16383"/>
                    </a:cubicBezTo>
                    <a:cubicBezTo>
                      <a:pt x="56388" y="15621"/>
                      <a:pt x="56102" y="15049"/>
                      <a:pt x="55626" y="14859"/>
                    </a:cubicBezTo>
                    <a:close/>
                  </a:path>
                </a:pathLst>
              </a:custGeom>
              <a:solidFill>
                <a:srgbClr val="F5A10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9" name="그래픽 4">
              <a:extLst>
                <a:ext uri="{FF2B5EF4-FFF2-40B4-BE49-F238E27FC236}">
                  <a16:creationId xmlns:a16="http://schemas.microsoft.com/office/drawing/2014/main" id="{3827451F-58FA-398D-10B4-09F965E9F114}"/>
                </a:ext>
              </a:extLst>
            </p:cNvPr>
            <p:cNvGrpSpPr/>
            <p:nvPr/>
          </p:nvGrpSpPr>
          <p:grpSpPr>
            <a:xfrm>
              <a:off x="666980" y="4751245"/>
              <a:ext cx="471304" cy="181482"/>
              <a:chOff x="2810065" y="4113549"/>
              <a:chExt cx="370332" cy="142601"/>
            </a:xfrm>
            <a:solidFill>
              <a:srgbClr val="3675B5"/>
            </a:solidFill>
          </p:grpSpPr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616DB379-A202-7A7C-B79D-BDB92321632F}"/>
                  </a:ext>
                </a:extLst>
              </p:cNvPr>
              <p:cNvSpPr/>
              <p:nvPr/>
            </p:nvSpPr>
            <p:spPr>
              <a:xfrm>
                <a:off x="2810065" y="4113549"/>
                <a:ext cx="63317" cy="105372"/>
              </a:xfrm>
              <a:custGeom>
                <a:avLst/>
                <a:gdLst>
                  <a:gd name="connsiteX0" fmla="*/ 476 w 63317"/>
                  <a:gd name="connsiteY0" fmla="*/ 6489 h 105372"/>
                  <a:gd name="connsiteX1" fmla="*/ 2667 w 63317"/>
                  <a:gd name="connsiteY1" fmla="*/ 1727 h 105372"/>
                  <a:gd name="connsiteX2" fmla="*/ 6763 w 63317"/>
                  <a:gd name="connsiteY2" fmla="*/ 12 h 105372"/>
                  <a:gd name="connsiteX3" fmla="*/ 11525 w 63317"/>
                  <a:gd name="connsiteY3" fmla="*/ 1345 h 105372"/>
                  <a:gd name="connsiteX4" fmla="*/ 14002 w 63317"/>
                  <a:gd name="connsiteY4" fmla="*/ 5822 h 105372"/>
                  <a:gd name="connsiteX5" fmla="*/ 13716 w 63317"/>
                  <a:gd name="connsiteY5" fmla="*/ 24110 h 105372"/>
                  <a:gd name="connsiteX6" fmla="*/ 13716 w 63317"/>
                  <a:gd name="connsiteY6" fmla="*/ 42494 h 105372"/>
                  <a:gd name="connsiteX7" fmla="*/ 14002 w 63317"/>
                  <a:gd name="connsiteY7" fmla="*/ 59734 h 105372"/>
                  <a:gd name="connsiteX8" fmla="*/ 15145 w 63317"/>
                  <a:gd name="connsiteY8" fmla="*/ 74688 h 105372"/>
                  <a:gd name="connsiteX9" fmla="*/ 17050 w 63317"/>
                  <a:gd name="connsiteY9" fmla="*/ 82022 h 105372"/>
                  <a:gd name="connsiteX10" fmla="*/ 20765 w 63317"/>
                  <a:gd name="connsiteY10" fmla="*/ 87737 h 105372"/>
                  <a:gd name="connsiteX11" fmla="*/ 26384 w 63317"/>
                  <a:gd name="connsiteY11" fmla="*/ 91071 h 105372"/>
                  <a:gd name="connsiteX12" fmla="*/ 34195 w 63317"/>
                  <a:gd name="connsiteY12" fmla="*/ 91547 h 105372"/>
                  <a:gd name="connsiteX13" fmla="*/ 40767 w 63317"/>
                  <a:gd name="connsiteY13" fmla="*/ 89166 h 105372"/>
                  <a:gd name="connsiteX14" fmla="*/ 45149 w 63317"/>
                  <a:gd name="connsiteY14" fmla="*/ 84118 h 105372"/>
                  <a:gd name="connsiteX15" fmla="*/ 47720 w 63317"/>
                  <a:gd name="connsiteY15" fmla="*/ 77355 h 105372"/>
                  <a:gd name="connsiteX16" fmla="*/ 48959 w 63317"/>
                  <a:gd name="connsiteY16" fmla="*/ 69830 h 105372"/>
                  <a:gd name="connsiteX17" fmla="*/ 49530 w 63317"/>
                  <a:gd name="connsiteY17" fmla="*/ 54590 h 105372"/>
                  <a:gd name="connsiteX18" fmla="*/ 49530 w 63317"/>
                  <a:gd name="connsiteY18" fmla="*/ 38302 h 105372"/>
                  <a:gd name="connsiteX19" fmla="*/ 49149 w 63317"/>
                  <a:gd name="connsiteY19" fmla="*/ 22015 h 105372"/>
                  <a:gd name="connsiteX20" fmla="*/ 48863 w 63317"/>
                  <a:gd name="connsiteY20" fmla="*/ 6775 h 105372"/>
                  <a:gd name="connsiteX21" fmla="*/ 50673 w 63317"/>
                  <a:gd name="connsiteY21" fmla="*/ 2298 h 105372"/>
                  <a:gd name="connsiteX22" fmla="*/ 55055 w 63317"/>
                  <a:gd name="connsiteY22" fmla="*/ 393 h 105372"/>
                  <a:gd name="connsiteX23" fmla="*/ 59817 w 63317"/>
                  <a:gd name="connsiteY23" fmla="*/ 1536 h 105372"/>
                  <a:gd name="connsiteX24" fmla="*/ 62484 w 63317"/>
                  <a:gd name="connsiteY24" fmla="*/ 6108 h 105372"/>
                  <a:gd name="connsiteX25" fmla="*/ 62865 w 63317"/>
                  <a:gd name="connsiteY25" fmla="*/ 22015 h 105372"/>
                  <a:gd name="connsiteX26" fmla="*/ 63246 w 63317"/>
                  <a:gd name="connsiteY26" fmla="*/ 38779 h 105372"/>
                  <a:gd name="connsiteX27" fmla="*/ 63246 w 63317"/>
                  <a:gd name="connsiteY27" fmla="*/ 55543 h 105372"/>
                  <a:gd name="connsiteX28" fmla="*/ 62579 w 63317"/>
                  <a:gd name="connsiteY28" fmla="*/ 71449 h 105372"/>
                  <a:gd name="connsiteX29" fmla="*/ 60198 w 63317"/>
                  <a:gd name="connsiteY29" fmla="*/ 84594 h 105372"/>
                  <a:gd name="connsiteX30" fmla="*/ 54769 w 63317"/>
                  <a:gd name="connsiteY30" fmla="*/ 95167 h 105372"/>
                  <a:gd name="connsiteX31" fmla="*/ 46006 w 63317"/>
                  <a:gd name="connsiteY31" fmla="*/ 102406 h 105372"/>
                  <a:gd name="connsiteX32" fmla="*/ 33433 w 63317"/>
                  <a:gd name="connsiteY32" fmla="*/ 105358 h 105372"/>
                  <a:gd name="connsiteX33" fmla="*/ 23336 w 63317"/>
                  <a:gd name="connsiteY33" fmla="*/ 104025 h 105372"/>
                  <a:gd name="connsiteX34" fmla="*/ 14097 w 63317"/>
                  <a:gd name="connsiteY34" fmla="*/ 99548 h 105372"/>
                  <a:gd name="connsiteX35" fmla="*/ 6763 w 63317"/>
                  <a:gd name="connsiteY35" fmla="*/ 92214 h 105372"/>
                  <a:gd name="connsiteX36" fmla="*/ 2477 w 63317"/>
                  <a:gd name="connsiteY36" fmla="*/ 82308 h 105372"/>
                  <a:gd name="connsiteX37" fmla="*/ 857 w 63317"/>
                  <a:gd name="connsiteY37" fmla="*/ 71545 h 105372"/>
                  <a:gd name="connsiteX38" fmla="*/ 381 w 63317"/>
                  <a:gd name="connsiteY38" fmla="*/ 61067 h 105372"/>
                  <a:gd name="connsiteX39" fmla="*/ 0 w 63317"/>
                  <a:gd name="connsiteY39" fmla="*/ 34111 h 105372"/>
                  <a:gd name="connsiteX40" fmla="*/ 667 w 63317"/>
                  <a:gd name="connsiteY40" fmla="*/ 6680 h 105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3317" h="105372">
                    <a:moveTo>
                      <a:pt x="476" y="6489"/>
                    </a:moveTo>
                    <a:cubicBezTo>
                      <a:pt x="667" y="4298"/>
                      <a:pt x="1429" y="2679"/>
                      <a:pt x="2667" y="1727"/>
                    </a:cubicBezTo>
                    <a:cubicBezTo>
                      <a:pt x="3905" y="679"/>
                      <a:pt x="5334" y="107"/>
                      <a:pt x="6763" y="12"/>
                    </a:cubicBezTo>
                    <a:cubicBezTo>
                      <a:pt x="8192" y="-83"/>
                      <a:pt x="9811" y="393"/>
                      <a:pt x="11525" y="1345"/>
                    </a:cubicBezTo>
                    <a:cubicBezTo>
                      <a:pt x="13145" y="2393"/>
                      <a:pt x="14002" y="3822"/>
                      <a:pt x="14002" y="5822"/>
                    </a:cubicBezTo>
                    <a:cubicBezTo>
                      <a:pt x="13907" y="11728"/>
                      <a:pt x="13811" y="17824"/>
                      <a:pt x="13716" y="24110"/>
                    </a:cubicBezTo>
                    <a:cubicBezTo>
                      <a:pt x="13716" y="30302"/>
                      <a:pt x="13716" y="36493"/>
                      <a:pt x="13716" y="42494"/>
                    </a:cubicBezTo>
                    <a:cubicBezTo>
                      <a:pt x="13716" y="48494"/>
                      <a:pt x="13716" y="54209"/>
                      <a:pt x="14002" y="59734"/>
                    </a:cubicBezTo>
                    <a:cubicBezTo>
                      <a:pt x="14192" y="65258"/>
                      <a:pt x="14573" y="70211"/>
                      <a:pt x="15145" y="74688"/>
                    </a:cubicBezTo>
                    <a:cubicBezTo>
                      <a:pt x="15526" y="77355"/>
                      <a:pt x="16097" y="79736"/>
                      <a:pt x="17050" y="82022"/>
                    </a:cubicBezTo>
                    <a:cubicBezTo>
                      <a:pt x="18002" y="84308"/>
                      <a:pt x="19145" y="86213"/>
                      <a:pt x="20765" y="87737"/>
                    </a:cubicBezTo>
                    <a:cubicBezTo>
                      <a:pt x="22384" y="89261"/>
                      <a:pt x="24194" y="90404"/>
                      <a:pt x="26384" y="91071"/>
                    </a:cubicBezTo>
                    <a:cubicBezTo>
                      <a:pt x="28575" y="91738"/>
                      <a:pt x="31242" y="91928"/>
                      <a:pt x="34195" y="91547"/>
                    </a:cubicBezTo>
                    <a:cubicBezTo>
                      <a:pt x="36862" y="91357"/>
                      <a:pt x="39053" y="90499"/>
                      <a:pt x="40767" y="89166"/>
                    </a:cubicBezTo>
                    <a:cubicBezTo>
                      <a:pt x="42577" y="87832"/>
                      <a:pt x="44006" y="86118"/>
                      <a:pt x="45149" y="84118"/>
                    </a:cubicBezTo>
                    <a:cubicBezTo>
                      <a:pt x="46292" y="82118"/>
                      <a:pt x="47149" y="79831"/>
                      <a:pt x="47720" y="77355"/>
                    </a:cubicBezTo>
                    <a:cubicBezTo>
                      <a:pt x="48292" y="74878"/>
                      <a:pt x="48673" y="72307"/>
                      <a:pt x="48959" y="69830"/>
                    </a:cubicBezTo>
                    <a:cubicBezTo>
                      <a:pt x="49340" y="65068"/>
                      <a:pt x="49530" y="59924"/>
                      <a:pt x="49530" y="54590"/>
                    </a:cubicBezTo>
                    <a:cubicBezTo>
                      <a:pt x="49530" y="49256"/>
                      <a:pt x="49530" y="43827"/>
                      <a:pt x="49530" y="38302"/>
                    </a:cubicBezTo>
                    <a:cubicBezTo>
                      <a:pt x="49530" y="32778"/>
                      <a:pt x="49340" y="27349"/>
                      <a:pt x="49149" y="22015"/>
                    </a:cubicBezTo>
                    <a:cubicBezTo>
                      <a:pt x="48959" y="16681"/>
                      <a:pt x="48863" y="11537"/>
                      <a:pt x="48863" y="6775"/>
                    </a:cubicBezTo>
                    <a:cubicBezTo>
                      <a:pt x="48768" y="4965"/>
                      <a:pt x="49340" y="3441"/>
                      <a:pt x="50673" y="2298"/>
                    </a:cubicBezTo>
                    <a:cubicBezTo>
                      <a:pt x="52007" y="1155"/>
                      <a:pt x="53435" y="488"/>
                      <a:pt x="55055" y="393"/>
                    </a:cubicBezTo>
                    <a:cubicBezTo>
                      <a:pt x="56674" y="298"/>
                      <a:pt x="58198" y="679"/>
                      <a:pt x="59817" y="1536"/>
                    </a:cubicBezTo>
                    <a:cubicBezTo>
                      <a:pt x="61341" y="2393"/>
                      <a:pt x="62198" y="3917"/>
                      <a:pt x="62484" y="6108"/>
                    </a:cubicBezTo>
                    <a:cubicBezTo>
                      <a:pt x="62579" y="11156"/>
                      <a:pt x="62675" y="16395"/>
                      <a:pt x="62865" y="22015"/>
                    </a:cubicBezTo>
                    <a:cubicBezTo>
                      <a:pt x="63056" y="27635"/>
                      <a:pt x="63056" y="33159"/>
                      <a:pt x="63246" y="38779"/>
                    </a:cubicBezTo>
                    <a:cubicBezTo>
                      <a:pt x="63341" y="44398"/>
                      <a:pt x="63341" y="50018"/>
                      <a:pt x="63246" y="55543"/>
                    </a:cubicBezTo>
                    <a:cubicBezTo>
                      <a:pt x="63151" y="61067"/>
                      <a:pt x="62865" y="66401"/>
                      <a:pt x="62579" y="71449"/>
                    </a:cubicBezTo>
                    <a:cubicBezTo>
                      <a:pt x="62198" y="76117"/>
                      <a:pt x="61436" y="80498"/>
                      <a:pt x="60198" y="84594"/>
                    </a:cubicBezTo>
                    <a:cubicBezTo>
                      <a:pt x="58960" y="88690"/>
                      <a:pt x="57150" y="92119"/>
                      <a:pt x="54769" y="95167"/>
                    </a:cubicBezTo>
                    <a:cubicBezTo>
                      <a:pt x="52388" y="98119"/>
                      <a:pt x="49530" y="100501"/>
                      <a:pt x="46006" y="102406"/>
                    </a:cubicBezTo>
                    <a:cubicBezTo>
                      <a:pt x="42482" y="104215"/>
                      <a:pt x="38291" y="105168"/>
                      <a:pt x="33433" y="105358"/>
                    </a:cubicBezTo>
                    <a:cubicBezTo>
                      <a:pt x="30004" y="105454"/>
                      <a:pt x="26670" y="105073"/>
                      <a:pt x="23336" y="104025"/>
                    </a:cubicBezTo>
                    <a:cubicBezTo>
                      <a:pt x="20002" y="103073"/>
                      <a:pt x="16955" y="101548"/>
                      <a:pt x="14097" y="99548"/>
                    </a:cubicBezTo>
                    <a:cubicBezTo>
                      <a:pt x="11240" y="97548"/>
                      <a:pt x="8763" y="95072"/>
                      <a:pt x="6763" y="92214"/>
                    </a:cubicBezTo>
                    <a:cubicBezTo>
                      <a:pt x="4667" y="89261"/>
                      <a:pt x="3239" y="86023"/>
                      <a:pt x="2477" y="82308"/>
                    </a:cubicBezTo>
                    <a:cubicBezTo>
                      <a:pt x="1524" y="78784"/>
                      <a:pt x="1048" y="75164"/>
                      <a:pt x="857" y="71545"/>
                    </a:cubicBezTo>
                    <a:cubicBezTo>
                      <a:pt x="667" y="67925"/>
                      <a:pt x="572" y="64401"/>
                      <a:pt x="381" y="61067"/>
                    </a:cubicBezTo>
                    <a:cubicBezTo>
                      <a:pt x="191" y="52590"/>
                      <a:pt x="0" y="43636"/>
                      <a:pt x="0" y="34111"/>
                    </a:cubicBezTo>
                    <a:cubicBezTo>
                      <a:pt x="0" y="24586"/>
                      <a:pt x="191" y="15443"/>
                      <a:pt x="667" y="6680"/>
                    </a:cubicBezTo>
                    <a:close/>
                  </a:path>
                </a:pathLst>
              </a:custGeom>
              <a:solidFill>
                <a:srgbClr val="3675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DC0EA01E-0E7B-FBFB-0E8C-F73AD3A77B99}"/>
                  </a:ext>
                </a:extLst>
              </p:cNvPr>
              <p:cNvSpPr/>
              <p:nvPr/>
            </p:nvSpPr>
            <p:spPr>
              <a:xfrm>
                <a:off x="2894220" y="4135182"/>
                <a:ext cx="57684" cy="84962"/>
              </a:xfrm>
              <a:custGeom>
                <a:avLst/>
                <a:gdLst>
                  <a:gd name="connsiteX0" fmla="*/ 55386 w 57684"/>
                  <a:gd name="connsiteY0" fmla="*/ 10858 h 84962"/>
                  <a:gd name="connsiteX1" fmla="*/ 56624 w 57684"/>
                  <a:gd name="connsiteY1" fmla="*/ 15907 h 84962"/>
                  <a:gd name="connsiteX2" fmla="*/ 53005 w 57684"/>
                  <a:gd name="connsiteY2" fmla="*/ 20288 h 84962"/>
                  <a:gd name="connsiteX3" fmla="*/ 47766 w 57684"/>
                  <a:gd name="connsiteY3" fmla="*/ 20574 h 84962"/>
                  <a:gd name="connsiteX4" fmla="*/ 45099 w 57684"/>
                  <a:gd name="connsiteY4" fmla="*/ 18097 h 84962"/>
                  <a:gd name="connsiteX5" fmla="*/ 39289 w 57684"/>
                  <a:gd name="connsiteY5" fmla="*/ 14192 h 84962"/>
                  <a:gd name="connsiteX6" fmla="*/ 28335 w 57684"/>
                  <a:gd name="connsiteY6" fmla="*/ 12859 h 84962"/>
                  <a:gd name="connsiteX7" fmla="*/ 18810 w 57684"/>
                  <a:gd name="connsiteY7" fmla="*/ 15716 h 84962"/>
                  <a:gd name="connsiteX8" fmla="*/ 15286 w 57684"/>
                  <a:gd name="connsiteY8" fmla="*/ 24193 h 84962"/>
                  <a:gd name="connsiteX9" fmla="*/ 16715 w 57684"/>
                  <a:gd name="connsiteY9" fmla="*/ 28861 h 84962"/>
                  <a:gd name="connsiteX10" fmla="*/ 20525 w 57684"/>
                  <a:gd name="connsiteY10" fmla="*/ 33147 h 84962"/>
                  <a:gd name="connsiteX11" fmla="*/ 25954 w 57684"/>
                  <a:gd name="connsiteY11" fmla="*/ 36957 h 84962"/>
                  <a:gd name="connsiteX12" fmla="*/ 32431 w 57684"/>
                  <a:gd name="connsiteY12" fmla="*/ 40100 h 84962"/>
                  <a:gd name="connsiteX13" fmla="*/ 51290 w 57684"/>
                  <a:gd name="connsiteY13" fmla="*/ 50768 h 84962"/>
                  <a:gd name="connsiteX14" fmla="*/ 57672 w 57684"/>
                  <a:gd name="connsiteY14" fmla="*/ 63246 h 84962"/>
                  <a:gd name="connsiteX15" fmla="*/ 54338 w 57684"/>
                  <a:gd name="connsiteY15" fmla="*/ 74390 h 84962"/>
                  <a:gd name="connsiteX16" fmla="*/ 47004 w 57684"/>
                  <a:gd name="connsiteY16" fmla="*/ 80963 h 84962"/>
                  <a:gd name="connsiteX17" fmla="*/ 37765 w 57684"/>
                  <a:gd name="connsiteY17" fmla="*/ 84106 h 84962"/>
                  <a:gd name="connsiteX18" fmla="*/ 28907 w 57684"/>
                  <a:gd name="connsiteY18" fmla="*/ 84963 h 84962"/>
                  <a:gd name="connsiteX19" fmla="*/ 17953 w 57684"/>
                  <a:gd name="connsiteY19" fmla="*/ 82772 h 84962"/>
                  <a:gd name="connsiteX20" fmla="*/ 5951 w 57684"/>
                  <a:gd name="connsiteY20" fmla="*/ 77724 h 84962"/>
                  <a:gd name="connsiteX21" fmla="*/ 617 w 57684"/>
                  <a:gd name="connsiteY21" fmla="*/ 72580 h 84962"/>
                  <a:gd name="connsiteX22" fmla="*/ 1475 w 57684"/>
                  <a:gd name="connsiteY22" fmla="*/ 66104 h 84962"/>
                  <a:gd name="connsiteX23" fmla="*/ 6428 w 57684"/>
                  <a:gd name="connsiteY23" fmla="*/ 63437 h 84962"/>
                  <a:gd name="connsiteX24" fmla="*/ 11095 w 57684"/>
                  <a:gd name="connsiteY24" fmla="*/ 64865 h 84962"/>
                  <a:gd name="connsiteX25" fmla="*/ 21858 w 57684"/>
                  <a:gd name="connsiteY25" fmla="*/ 69913 h 84962"/>
                  <a:gd name="connsiteX26" fmla="*/ 33383 w 57684"/>
                  <a:gd name="connsiteY26" fmla="*/ 71723 h 84962"/>
                  <a:gd name="connsiteX27" fmla="*/ 41480 w 57684"/>
                  <a:gd name="connsiteY27" fmla="*/ 69342 h 84962"/>
                  <a:gd name="connsiteX28" fmla="*/ 44051 w 57684"/>
                  <a:gd name="connsiteY28" fmla="*/ 63532 h 84962"/>
                  <a:gd name="connsiteX29" fmla="*/ 42813 w 57684"/>
                  <a:gd name="connsiteY29" fmla="*/ 60198 h 84962"/>
                  <a:gd name="connsiteX30" fmla="*/ 39384 w 57684"/>
                  <a:gd name="connsiteY30" fmla="*/ 57436 h 84962"/>
                  <a:gd name="connsiteX31" fmla="*/ 33955 w 57684"/>
                  <a:gd name="connsiteY31" fmla="*/ 54769 h 84962"/>
                  <a:gd name="connsiteX32" fmla="*/ 27002 w 57684"/>
                  <a:gd name="connsiteY32" fmla="*/ 51530 h 84962"/>
                  <a:gd name="connsiteX33" fmla="*/ 16429 w 57684"/>
                  <a:gd name="connsiteY33" fmla="*/ 46006 h 84962"/>
                  <a:gd name="connsiteX34" fmla="*/ 7952 w 57684"/>
                  <a:gd name="connsiteY34" fmla="*/ 39815 h 84962"/>
                  <a:gd name="connsiteX35" fmla="*/ 2237 w 57684"/>
                  <a:gd name="connsiteY35" fmla="*/ 32195 h 84962"/>
                  <a:gd name="connsiteX36" fmla="*/ 46 w 57684"/>
                  <a:gd name="connsiteY36" fmla="*/ 22288 h 84962"/>
                  <a:gd name="connsiteX37" fmla="*/ 2713 w 57684"/>
                  <a:gd name="connsiteY37" fmla="*/ 12383 h 84962"/>
                  <a:gd name="connsiteX38" fmla="*/ 9571 w 57684"/>
                  <a:gd name="connsiteY38" fmla="*/ 5429 h 84962"/>
                  <a:gd name="connsiteX39" fmla="*/ 19096 w 57684"/>
                  <a:gd name="connsiteY39" fmla="*/ 1333 h 84962"/>
                  <a:gd name="connsiteX40" fmla="*/ 29859 w 57684"/>
                  <a:gd name="connsiteY40" fmla="*/ 0 h 84962"/>
                  <a:gd name="connsiteX41" fmla="*/ 37289 w 57684"/>
                  <a:gd name="connsiteY41" fmla="*/ 571 h 84962"/>
                  <a:gd name="connsiteX42" fmla="*/ 44623 w 57684"/>
                  <a:gd name="connsiteY42" fmla="*/ 2476 h 84962"/>
                  <a:gd name="connsiteX43" fmla="*/ 51005 w 57684"/>
                  <a:gd name="connsiteY43" fmla="*/ 5810 h 84962"/>
                  <a:gd name="connsiteX44" fmla="*/ 55386 w 57684"/>
                  <a:gd name="connsiteY44" fmla="*/ 10763 h 84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57684" h="84962">
                    <a:moveTo>
                      <a:pt x="55386" y="10858"/>
                    </a:moveTo>
                    <a:cubicBezTo>
                      <a:pt x="56339" y="12478"/>
                      <a:pt x="56720" y="14097"/>
                      <a:pt x="56624" y="15907"/>
                    </a:cubicBezTo>
                    <a:cubicBezTo>
                      <a:pt x="56529" y="17717"/>
                      <a:pt x="55291" y="19145"/>
                      <a:pt x="53005" y="20288"/>
                    </a:cubicBezTo>
                    <a:cubicBezTo>
                      <a:pt x="50719" y="21241"/>
                      <a:pt x="49004" y="21241"/>
                      <a:pt x="47766" y="20574"/>
                    </a:cubicBezTo>
                    <a:cubicBezTo>
                      <a:pt x="46528" y="19812"/>
                      <a:pt x="45671" y="19050"/>
                      <a:pt x="45099" y="18097"/>
                    </a:cubicBezTo>
                    <a:cubicBezTo>
                      <a:pt x="44147" y="16478"/>
                      <a:pt x="42242" y="15145"/>
                      <a:pt x="39289" y="14192"/>
                    </a:cubicBezTo>
                    <a:cubicBezTo>
                      <a:pt x="36336" y="13145"/>
                      <a:pt x="32621" y="12668"/>
                      <a:pt x="28335" y="12859"/>
                    </a:cubicBezTo>
                    <a:cubicBezTo>
                      <a:pt x="24335" y="13049"/>
                      <a:pt x="21191" y="14002"/>
                      <a:pt x="18810" y="15716"/>
                    </a:cubicBezTo>
                    <a:cubicBezTo>
                      <a:pt x="16429" y="17336"/>
                      <a:pt x="15286" y="20193"/>
                      <a:pt x="15286" y="24193"/>
                    </a:cubicBezTo>
                    <a:cubicBezTo>
                      <a:pt x="15286" y="25813"/>
                      <a:pt x="15762" y="27337"/>
                      <a:pt x="16715" y="28861"/>
                    </a:cubicBezTo>
                    <a:cubicBezTo>
                      <a:pt x="17667" y="30385"/>
                      <a:pt x="18905" y="31813"/>
                      <a:pt x="20525" y="33147"/>
                    </a:cubicBezTo>
                    <a:cubicBezTo>
                      <a:pt x="22049" y="34480"/>
                      <a:pt x="23858" y="35814"/>
                      <a:pt x="25954" y="36957"/>
                    </a:cubicBezTo>
                    <a:cubicBezTo>
                      <a:pt x="28049" y="38195"/>
                      <a:pt x="30145" y="39243"/>
                      <a:pt x="32431" y="40100"/>
                    </a:cubicBezTo>
                    <a:cubicBezTo>
                      <a:pt x="40527" y="43529"/>
                      <a:pt x="46814" y="47054"/>
                      <a:pt x="51290" y="50768"/>
                    </a:cubicBezTo>
                    <a:cubicBezTo>
                      <a:pt x="55767" y="54388"/>
                      <a:pt x="57863" y="58579"/>
                      <a:pt x="57672" y="63246"/>
                    </a:cubicBezTo>
                    <a:cubicBezTo>
                      <a:pt x="57482" y="67818"/>
                      <a:pt x="56339" y="71533"/>
                      <a:pt x="54338" y="74390"/>
                    </a:cubicBezTo>
                    <a:cubicBezTo>
                      <a:pt x="52338" y="77248"/>
                      <a:pt x="49862" y="79438"/>
                      <a:pt x="47004" y="80963"/>
                    </a:cubicBezTo>
                    <a:cubicBezTo>
                      <a:pt x="44051" y="82487"/>
                      <a:pt x="41003" y="83534"/>
                      <a:pt x="37765" y="84106"/>
                    </a:cubicBezTo>
                    <a:cubicBezTo>
                      <a:pt x="34526" y="84677"/>
                      <a:pt x="31574" y="84963"/>
                      <a:pt x="28907" y="84963"/>
                    </a:cubicBezTo>
                    <a:cubicBezTo>
                      <a:pt x="25382" y="84963"/>
                      <a:pt x="21668" y="84201"/>
                      <a:pt x="17953" y="82772"/>
                    </a:cubicBezTo>
                    <a:cubicBezTo>
                      <a:pt x="14143" y="81343"/>
                      <a:pt x="10142" y="79629"/>
                      <a:pt x="5951" y="77724"/>
                    </a:cubicBezTo>
                    <a:cubicBezTo>
                      <a:pt x="3475" y="76486"/>
                      <a:pt x="1665" y="74771"/>
                      <a:pt x="617" y="72580"/>
                    </a:cubicBezTo>
                    <a:cubicBezTo>
                      <a:pt x="-430" y="70390"/>
                      <a:pt x="-145" y="68199"/>
                      <a:pt x="1475" y="66104"/>
                    </a:cubicBezTo>
                    <a:cubicBezTo>
                      <a:pt x="2999" y="64008"/>
                      <a:pt x="4618" y="63151"/>
                      <a:pt x="6428" y="63437"/>
                    </a:cubicBezTo>
                    <a:cubicBezTo>
                      <a:pt x="8237" y="63722"/>
                      <a:pt x="9761" y="64199"/>
                      <a:pt x="11095" y="64865"/>
                    </a:cubicBezTo>
                    <a:cubicBezTo>
                      <a:pt x="14333" y="66675"/>
                      <a:pt x="17858" y="68390"/>
                      <a:pt x="21858" y="69913"/>
                    </a:cubicBezTo>
                    <a:cubicBezTo>
                      <a:pt x="25859" y="71438"/>
                      <a:pt x="29669" y="72009"/>
                      <a:pt x="33383" y="71723"/>
                    </a:cubicBezTo>
                    <a:cubicBezTo>
                      <a:pt x="37003" y="71152"/>
                      <a:pt x="39765" y="70390"/>
                      <a:pt x="41480" y="69342"/>
                    </a:cubicBezTo>
                    <a:cubicBezTo>
                      <a:pt x="43194" y="68294"/>
                      <a:pt x="44051" y="66389"/>
                      <a:pt x="44051" y="63532"/>
                    </a:cubicBezTo>
                    <a:cubicBezTo>
                      <a:pt x="44051" y="62293"/>
                      <a:pt x="43670" y="61150"/>
                      <a:pt x="42813" y="60198"/>
                    </a:cubicBezTo>
                    <a:cubicBezTo>
                      <a:pt x="42051" y="59246"/>
                      <a:pt x="40908" y="58293"/>
                      <a:pt x="39384" y="57436"/>
                    </a:cubicBezTo>
                    <a:cubicBezTo>
                      <a:pt x="37860" y="56579"/>
                      <a:pt x="36146" y="55721"/>
                      <a:pt x="33955" y="54769"/>
                    </a:cubicBezTo>
                    <a:cubicBezTo>
                      <a:pt x="31859" y="53816"/>
                      <a:pt x="29478" y="52768"/>
                      <a:pt x="27002" y="51530"/>
                    </a:cubicBezTo>
                    <a:cubicBezTo>
                      <a:pt x="23192" y="49721"/>
                      <a:pt x="19763" y="47911"/>
                      <a:pt x="16429" y="46006"/>
                    </a:cubicBezTo>
                    <a:cubicBezTo>
                      <a:pt x="13190" y="44196"/>
                      <a:pt x="10333" y="42100"/>
                      <a:pt x="7952" y="39815"/>
                    </a:cubicBezTo>
                    <a:cubicBezTo>
                      <a:pt x="5570" y="37529"/>
                      <a:pt x="3665" y="34957"/>
                      <a:pt x="2237" y="32195"/>
                    </a:cubicBezTo>
                    <a:cubicBezTo>
                      <a:pt x="808" y="29432"/>
                      <a:pt x="46" y="26099"/>
                      <a:pt x="46" y="22288"/>
                    </a:cubicBezTo>
                    <a:cubicBezTo>
                      <a:pt x="46" y="18479"/>
                      <a:pt x="903" y="15240"/>
                      <a:pt x="2713" y="12383"/>
                    </a:cubicBezTo>
                    <a:cubicBezTo>
                      <a:pt x="4523" y="9620"/>
                      <a:pt x="6809" y="7239"/>
                      <a:pt x="9571" y="5429"/>
                    </a:cubicBezTo>
                    <a:cubicBezTo>
                      <a:pt x="12333" y="3620"/>
                      <a:pt x="15572" y="2191"/>
                      <a:pt x="19096" y="1333"/>
                    </a:cubicBezTo>
                    <a:cubicBezTo>
                      <a:pt x="22620" y="381"/>
                      <a:pt x="26240" y="0"/>
                      <a:pt x="29859" y="0"/>
                    </a:cubicBezTo>
                    <a:cubicBezTo>
                      <a:pt x="32240" y="0"/>
                      <a:pt x="34717" y="191"/>
                      <a:pt x="37289" y="571"/>
                    </a:cubicBezTo>
                    <a:cubicBezTo>
                      <a:pt x="39860" y="953"/>
                      <a:pt x="42337" y="1619"/>
                      <a:pt x="44623" y="2476"/>
                    </a:cubicBezTo>
                    <a:cubicBezTo>
                      <a:pt x="47004" y="3334"/>
                      <a:pt x="49100" y="4477"/>
                      <a:pt x="51005" y="5810"/>
                    </a:cubicBezTo>
                    <a:cubicBezTo>
                      <a:pt x="52910" y="7144"/>
                      <a:pt x="54338" y="8858"/>
                      <a:pt x="55386" y="10763"/>
                    </a:cubicBezTo>
                    <a:close/>
                  </a:path>
                </a:pathLst>
              </a:custGeom>
              <a:solidFill>
                <a:srgbClr val="3675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A15FF001-A4A5-B878-5094-98D431C33F5A}"/>
                  </a:ext>
                </a:extLst>
              </p:cNvPr>
              <p:cNvSpPr/>
              <p:nvPr/>
            </p:nvSpPr>
            <p:spPr>
              <a:xfrm>
                <a:off x="2968589" y="4116005"/>
                <a:ext cx="34952" cy="101773"/>
              </a:xfrm>
              <a:custGeom>
                <a:avLst/>
                <a:gdLst>
                  <a:gd name="connsiteX0" fmla="*/ 3116 w 34952"/>
                  <a:gd name="connsiteY0" fmla="*/ 11843 h 101773"/>
                  <a:gd name="connsiteX1" fmla="*/ 68 w 34952"/>
                  <a:gd name="connsiteY1" fmla="*/ 7843 h 101773"/>
                  <a:gd name="connsiteX2" fmla="*/ 925 w 34952"/>
                  <a:gd name="connsiteY2" fmla="*/ 3557 h 101773"/>
                  <a:gd name="connsiteX3" fmla="*/ 4544 w 34952"/>
                  <a:gd name="connsiteY3" fmla="*/ 604 h 101773"/>
                  <a:gd name="connsiteX4" fmla="*/ 9878 w 34952"/>
                  <a:gd name="connsiteY4" fmla="*/ 223 h 101773"/>
                  <a:gd name="connsiteX5" fmla="*/ 14450 w 34952"/>
                  <a:gd name="connsiteY5" fmla="*/ 1461 h 101773"/>
                  <a:gd name="connsiteX6" fmla="*/ 20261 w 34952"/>
                  <a:gd name="connsiteY6" fmla="*/ 2890 h 101773"/>
                  <a:gd name="connsiteX7" fmla="*/ 26071 w 34952"/>
                  <a:gd name="connsiteY7" fmla="*/ 4414 h 101773"/>
                  <a:gd name="connsiteX8" fmla="*/ 30452 w 34952"/>
                  <a:gd name="connsiteY8" fmla="*/ 5843 h 101773"/>
                  <a:gd name="connsiteX9" fmla="*/ 34453 w 34952"/>
                  <a:gd name="connsiteY9" fmla="*/ 9557 h 101773"/>
                  <a:gd name="connsiteX10" fmla="*/ 34453 w 34952"/>
                  <a:gd name="connsiteY10" fmla="*/ 14320 h 101773"/>
                  <a:gd name="connsiteX11" fmla="*/ 31119 w 34952"/>
                  <a:gd name="connsiteY11" fmla="*/ 18130 h 101773"/>
                  <a:gd name="connsiteX12" fmla="*/ 25499 w 34952"/>
                  <a:gd name="connsiteY12" fmla="*/ 18511 h 101773"/>
                  <a:gd name="connsiteX13" fmla="*/ 20832 w 34952"/>
                  <a:gd name="connsiteY13" fmla="*/ 17368 h 101773"/>
                  <a:gd name="connsiteX14" fmla="*/ 14927 w 34952"/>
                  <a:gd name="connsiteY14" fmla="*/ 16034 h 101773"/>
                  <a:gd name="connsiteX15" fmla="*/ 8640 w 34952"/>
                  <a:gd name="connsiteY15" fmla="*/ 14225 h 101773"/>
                  <a:gd name="connsiteX16" fmla="*/ 3116 w 34952"/>
                  <a:gd name="connsiteY16" fmla="*/ 11843 h 101773"/>
                  <a:gd name="connsiteX17" fmla="*/ 8259 w 34952"/>
                  <a:gd name="connsiteY17" fmla="*/ 39752 h 101773"/>
                  <a:gd name="connsiteX18" fmla="*/ 10831 w 34952"/>
                  <a:gd name="connsiteY18" fmla="*/ 34227 h 101773"/>
                  <a:gd name="connsiteX19" fmla="*/ 16450 w 34952"/>
                  <a:gd name="connsiteY19" fmla="*/ 32036 h 101773"/>
                  <a:gd name="connsiteX20" fmla="*/ 21404 w 34952"/>
                  <a:gd name="connsiteY20" fmla="*/ 34227 h 101773"/>
                  <a:gd name="connsiteX21" fmla="*/ 22928 w 34952"/>
                  <a:gd name="connsiteY21" fmla="*/ 39752 h 101773"/>
                  <a:gd name="connsiteX22" fmla="*/ 22261 w 34952"/>
                  <a:gd name="connsiteY22" fmla="*/ 61850 h 101773"/>
                  <a:gd name="connsiteX23" fmla="*/ 21975 w 34952"/>
                  <a:gd name="connsiteY23" fmla="*/ 70994 h 101773"/>
                  <a:gd name="connsiteX24" fmla="*/ 21975 w 34952"/>
                  <a:gd name="connsiteY24" fmla="*/ 80042 h 101773"/>
                  <a:gd name="connsiteX25" fmla="*/ 21975 w 34952"/>
                  <a:gd name="connsiteY25" fmla="*/ 88234 h 101773"/>
                  <a:gd name="connsiteX26" fmla="*/ 22356 w 34952"/>
                  <a:gd name="connsiteY26" fmla="*/ 94616 h 101773"/>
                  <a:gd name="connsiteX27" fmla="*/ 20546 w 34952"/>
                  <a:gd name="connsiteY27" fmla="*/ 99569 h 101773"/>
                  <a:gd name="connsiteX28" fmla="*/ 15498 w 34952"/>
                  <a:gd name="connsiteY28" fmla="*/ 101759 h 101773"/>
                  <a:gd name="connsiteX29" fmla="*/ 10450 w 34952"/>
                  <a:gd name="connsiteY29" fmla="*/ 100521 h 101773"/>
                  <a:gd name="connsiteX30" fmla="*/ 7592 w 34952"/>
                  <a:gd name="connsiteY30" fmla="*/ 95759 h 101773"/>
                  <a:gd name="connsiteX31" fmla="*/ 7211 w 34952"/>
                  <a:gd name="connsiteY31" fmla="*/ 88805 h 101773"/>
                  <a:gd name="connsiteX32" fmla="*/ 7021 w 34952"/>
                  <a:gd name="connsiteY32" fmla="*/ 78804 h 101773"/>
                  <a:gd name="connsiteX33" fmla="*/ 7021 w 34952"/>
                  <a:gd name="connsiteY33" fmla="*/ 67374 h 101773"/>
                  <a:gd name="connsiteX34" fmla="*/ 7211 w 34952"/>
                  <a:gd name="connsiteY34" fmla="*/ 55944 h 101773"/>
                  <a:gd name="connsiteX35" fmla="*/ 7592 w 34952"/>
                  <a:gd name="connsiteY35" fmla="*/ 46038 h 101773"/>
                  <a:gd name="connsiteX36" fmla="*/ 8069 w 34952"/>
                  <a:gd name="connsiteY36" fmla="*/ 39466 h 101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4952" h="101773">
                    <a:moveTo>
                      <a:pt x="3116" y="11843"/>
                    </a:moveTo>
                    <a:cubicBezTo>
                      <a:pt x="1306" y="10700"/>
                      <a:pt x="258" y="9367"/>
                      <a:pt x="68" y="7843"/>
                    </a:cubicBezTo>
                    <a:cubicBezTo>
                      <a:pt x="-123" y="6319"/>
                      <a:pt x="68" y="4890"/>
                      <a:pt x="925" y="3557"/>
                    </a:cubicBezTo>
                    <a:cubicBezTo>
                      <a:pt x="1687" y="2223"/>
                      <a:pt x="2925" y="1271"/>
                      <a:pt x="4544" y="604"/>
                    </a:cubicBezTo>
                    <a:cubicBezTo>
                      <a:pt x="6163" y="-63"/>
                      <a:pt x="7878" y="-158"/>
                      <a:pt x="9878" y="223"/>
                    </a:cubicBezTo>
                    <a:cubicBezTo>
                      <a:pt x="11021" y="604"/>
                      <a:pt x="12545" y="985"/>
                      <a:pt x="14450" y="1461"/>
                    </a:cubicBezTo>
                    <a:cubicBezTo>
                      <a:pt x="16355" y="1937"/>
                      <a:pt x="18260" y="2414"/>
                      <a:pt x="20261" y="2890"/>
                    </a:cubicBezTo>
                    <a:cubicBezTo>
                      <a:pt x="22261" y="3366"/>
                      <a:pt x="24166" y="3938"/>
                      <a:pt x="26071" y="4414"/>
                    </a:cubicBezTo>
                    <a:cubicBezTo>
                      <a:pt x="27976" y="4890"/>
                      <a:pt x="29405" y="5462"/>
                      <a:pt x="30452" y="5843"/>
                    </a:cubicBezTo>
                    <a:cubicBezTo>
                      <a:pt x="32548" y="6605"/>
                      <a:pt x="33881" y="7843"/>
                      <a:pt x="34453" y="9557"/>
                    </a:cubicBezTo>
                    <a:cubicBezTo>
                      <a:pt x="35120" y="11177"/>
                      <a:pt x="35120" y="12796"/>
                      <a:pt x="34453" y="14320"/>
                    </a:cubicBezTo>
                    <a:cubicBezTo>
                      <a:pt x="33786" y="15844"/>
                      <a:pt x="32738" y="17082"/>
                      <a:pt x="31119" y="18130"/>
                    </a:cubicBezTo>
                    <a:cubicBezTo>
                      <a:pt x="29500" y="19082"/>
                      <a:pt x="27595" y="19273"/>
                      <a:pt x="25499" y="18511"/>
                    </a:cubicBezTo>
                    <a:cubicBezTo>
                      <a:pt x="24261" y="18130"/>
                      <a:pt x="22737" y="17749"/>
                      <a:pt x="20832" y="17368"/>
                    </a:cubicBezTo>
                    <a:cubicBezTo>
                      <a:pt x="19022" y="16987"/>
                      <a:pt x="17022" y="16511"/>
                      <a:pt x="14927" y="16034"/>
                    </a:cubicBezTo>
                    <a:cubicBezTo>
                      <a:pt x="12831" y="15558"/>
                      <a:pt x="10736" y="14891"/>
                      <a:pt x="8640" y="14225"/>
                    </a:cubicBezTo>
                    <a:cubicBezTo>
                      <a:pt x="6545" y="13558"/>
                      <a:pt x="4735" y="12701"/>
                      <a:pt x="3116" y="11843"/>
                    </a:cubicBezTo>
                    <a:close/>
                    <a:moveTo>
                      <a:pt x="8259" y="39752"/>
                    </a:moveTo>
                    <a:cubicBezTo>
                      <a:pt x="8449" y="37370"/>
                      <a:pt x="9307" y="35465"/>
                      <a:pt x="10831" y="34227"/>
                    </a:cubicBezTo>
                    <a:cubicBezTo>
                      <a:pt x="12355" y="32894"/>
                      <a:pt x="14165" y="32227"/>
                      <a:pt x="16450" y="32036"/>
                    </a:cubicBezTo>
                    <a:cubicBezTo>
                      <a:pt x="18260" y="31941"/>
                      <a:pt x="19975" y="32608"/>
                      <a:pt x="21404" y="34227"/>
                    </a:cubicBezTo>
                    <a:cubicBezTo>
                      <a:pt x="22928" y="35751"/>
                      <a:pt x="23404" y="37656"/>
                      <a:pt x="22928" y="39752"/>
                    </a:cubicBezTo>
                    <a:cubicBezTo>
                      <a:pt x="22737" y="47372"/>
                      <a:pt x="22451" y="54801"/>
                      <a:pt x="22261" y="61850"/>
                    </a:cubicBezTo>
                    <a:cubicBezTo>
                      <a:pt x="22166" y="64802"/>
                      <a:pt x="22070" y="67850"/>
                      <a:pt x="21975" y="70994"/>
                    </a:cubicBezTo>
                    <a:cubicBezTo>
                      <a:pt x="21975" y="74137"/>
                      <a:pt x="21975" y="77185"/>
                      <a:pt x="21975" y="80042"/>
                    </a:cubicBezTo>
                    <a:cubicBezTo>
                      <a:pt x="21975" y="82900"/>
                      <a:pt x="21975" y="85662"/>
                      <a:pt x="21975" y="88234"/>
                    </a:cubicBezTo>
                    <a:cubicBezTo>
                      <a:pt x="21975" y="90806"/>
                      <a:pt x="22166" y="92996"/>
                      <a:pt x="22356" y="94616"/>
                    </a:cubicBezTo>
                    <a:cubicBezTo>
                      <a:pt x="22547" y="96711"/>
                      <a:pt x="21975" y="98330"/>
                      <a:pt x="20546" y="99569"/>
                    </a:cubicBezTo>
                    <a:cubicBezTo>
                      <a:pt x="19118" y="100807"/>
                      <a:pt x="17403" y="101569"/>
                      <a:pt x="15498" y="101759"/>
                    </a:cubicBezTo>
                    <a:cubicBezTo>
                      <a:pt x="13784" y="101855"/>
                      <a:pt x="12069" y="101474"/>
                      <a:pt x="10450" y="100521"/>
                    </a:cubicBezTo>
                    <a:cubicBezTo>
                      <a:pt x="8831" y="99569"/>
                      <a:pt x="7878" y="98045"/>
                      <a:pt x="7592" y="95759"/>
                    </a:cubicBezTo>
                    <a:cubicBezTo>
                      <a:pt x="7497" y="94139"/>
                      <a:pt x="7402" y="91853"/>
                      <a:pt x="7211" y="88805"/>
                    </a:cubicBezTo>
                    <a:cubicBezTo>
                      <a:pt x="7021" y="85757"/>
                      <a:pt x="7021" y="82424"/>
                      <a:pt x="7021" y="78804"/>
                    </a:cubicBezTo>
                    <a:lnTo>
                      <a:pt x="7021" y="67374"/>
                    </a:lnTo>
                    <a:cubicBezTo>
                      <a:pt x="7021" y="63469"/>
                      <a:pt x="7021" y="59659"/>
                      <a:pt x="7211" y="55944"/>
                    </a:cubicBezTo>
                    <a:cubicBezTo>
                      <a:pt x="7402" y="52229"/>
                      <a:pt x="7402" y="48991"/>
                      <a:pt x="7592" y="46038"/>
                    </a:cubicBezTo>
                    <a:cubicBezTo>
                      <a:pt x="7687" y="43085"/>
                      <a:pt x="7878" y="40895"/>
                      <a:pt x="8069" y="39466"/>
                    </a:cubicBezTo>
                    <a:close/>
                  </a:path>
                </a:pathLst>
              </a:custGeom>
              <a:solidFill>
                <a:srgbClr val="3675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97E9351E-8FB1-80C6-CF13-39FC78A51BC4}"/>
                  </a:ext>
                </a:extLst>
              </p:cNvPr>
              <p:cNvSpPr/>
              <p:nvPr/>
            </p:nvSpPr>
            <p:spPr>
              <a:xfrm>
                <a:off x="3019806" y="4134802"/>
                <a:ext cx="69818" cy="84162"/>
              </a:xfrm>
              <a:custGeom>
                <a:avLst/>
                <a:gdLst>
                  <a:gd name="connsiteX0" fmla="*/ 69342 w 69818"/>
                  <a:gd name="connsiteY0" fmla="*/ 78772 h 84162"/>
                  <a:gd name="connsiteX1" fmla="*/ 66770 w 69818"/>
                  <a:gd name="connsiteY1" fmla="*/ 83153 h 84162"/>
                  <a:gd name="connsiteX2" fmla="*/ 62008 w 69818"/>
                  <a:gd name="connsiteY2" fmla="*/ 84106 h 84162"/>
                  <a:gd name="connsiteX3" fmla="*/ 57245 w 69818"/>
                  <a:gd name="connsiteY3" fmla="*/ 81915 h 84162"/>
                  <a:gd name="connsiteX4" fmla="*/ 55340 w 69818"/>
                  <a:gd name="connsiteY4" fmla="*/ 77057 h 84162"/>
                  <a:gd name="connsiteX5" fmla="*/ 55721 w 69818"/>
                  <a:gd name="connsiteY5" fmla="*/ 57817 h 84162"/>
                  <a:gd name="connsiteX6" fmla="*/ 55245 w 69818"/>
                  <a:gd name="connsiteY6" fmla="*/ 38100 h 84162"/>
                  <a:gd name="connsiteX7" fmla="*/ 54959 w 69818"/>
                  <a:gd name="connsiteY7" fmla="*/ 33528 h 84162"/>
                  <a:gd name="connsiteX8" fmla="*/ 54292 w 69818"/>
                  <a:gd name="connsiteY8" fmla="*/ 26575 h 84162"/>
                  <a:gd name="connsiteX9" fmla="*/ 52388 w 69818"/>
                  <a:gd name="connsiteY9" fmla="*/ 20193 h 84162"/>
                  <a:gd name="connsiteX10" fmla="*/ 48863 w 69818"/>
                  <a:gd name="connsiteY10" fmla="*/ 17431 h 84162"/>
                  <a:gd name="connsiteX11" fmla="*/ 43243 w 69818"/>
                  <a:gd name="connsiteY11" fmla="*/ 19336 h 84162"/>
                  <a:gd name="connsiteX12" fmla="*/ 36004 w 69818"/>
                  <a:gd name="connsiteY12" fmla="*/ 24765 h 84162"/>
                  <a:gd name="connsiteX13" fmla="*/ 28384 w 69818"/>
                  <a:gd name="connsiteY13" fmla="*/ 32575 h 84162"/>
                  <a:gd name="connsiteX14" fmla="*/ 21431 w 69818"/>
                  <a:gd name="connsiteY14" fmla="*/ 41624 h 84162"/>
                  <a:gd name="connsiteX15" fmla="*/ 16478 w 69818"/>
                  <a:gd name="connsiteY15" fmla="*/ 50863 h 84162"/>
                  <a:gd name="connsiteX16" fmla="*/ 14573 w 69818"/>
                  <a:gd name="connsiteY16" fmla="*/ 59055 h 84162"/>
                  <a:gd name="connsiteX17" fmla="*/ 14288 w 69818"/>
                  <a:gd name="connsiteY17" fmla="*/ 62770 h 84162"/>
                  <a:gd name="connsiteX18" fmla="*/ 14288 w 69818"/>
                  <a:gd name="connsiteY18" fmla="*/ 68771 h 84162"/>
                  <a:gd name="connsiteX19" fmla="*/ 14288 w 69818"/>
                  <a:gd name="connsiteY19" fmla="*/ 74676 h 84162"/>
                  <a:gd name="connsiteX20" fmla="*/ 14288 w 69818"/>
                  <a:gd name="connsiteY20" fmla="*/ 78486 h 84162"/>
                  <a:gd name="connsiteX21" fmla="*/ 12001 w 69818"/>
                  <a:gd name="connsiteY21" fmla="*/ 82772 h 84162"/>
                  <a:gd name="connsiteX22" fmla="*/ 7620 w 69818"/>
                  <a:gd name="connsiteY22" fmla="*/ 84010 h 84162"/>
                  <a:gd name="connsiteX23" fmla="*/ 952 w 69818"/>
                  <a:gd name="connsiteY23" fmla="*/ 75057 h 84162"/>
                  <a:gd name="connsiteX24" fmla="*/ 381 w 69818"/>
                  <a:gd name="connsiteY24" fmla="*/ 43434 h 84162"/>
                  <a:gd name="connsiteX25" fmla="*/ 0 w 69818"/>
                  <a:gd name="connsiteY25" fmla="*/ 8763 h 84162"/>
                  <a:gd name="connsiteX26" fmla="*/ 1524 w 69818"/>
                  <a:gd name="connsiteY26" fmla="*/ 2476 h 84162"/>
                  <a:gd name="connsiteX27" fmla="*/ 7525 w 69818"/>
                  <a:gd name="connsiteY27" fmla="*/ 0 h 84162"/>
                  <a:gd name="connsiteX28" fmla="*/ 12192 w 69818"/>
                  <a:gd name="connsiteY28" fmla="*/ 1524 h 84162"/>
                  <a:gd name="connsiteX29" fmla="*/ 14383 w 69818"/>
                  <a:gd name="connsiteY29" fmla="*/ 6667 h 84162"/>
                  <a:gd name="connsiteX30" fmla="*/ 14573 w 69818"/>
                  <a:gd name="connsiteY30" fmla="*/ 30671 h 84162"/>
                  <a:gd name="connsiteX31" fmla="*/ 19717 w 69818"/>
                  <a:gd name="connsiteY31" fmla="*/ 22479 h 84162"/>
                  <a:gd name="connsiteX32" fmla="*/ 28480 w 69818"/>
                  <a:gd name="connsiteY32" fmla="*/ 13335 h 84162"/>
                  <a:gd name="connsiteX33" fmla="*/ 39052 w 69818"/>
                  <a:gd name="connsiteY33" fmla="*/ 5905 h 84162"/>
                  <a:gd name="connsiteX34" fmla="*/ 49720 w 69818"/>
                  <a:gd name="connsiteY34" fmla="*/ 2857 h 84162"/>
                  <a:gd name="connsiteX35" fmla="*/ 62198 w 69818"/>
                  <a:gd name="connsiteY35" fmla="*/ 8668 h 84162"/>
                  <a:gd name="connsiteX36" fmla="*/ 68199 w 69818"/>
                  <a:gd name="connsiteY36" fmla="*/ 22384 h 84162"/>
                  <a:gd name="connsiteX37" fmla="*/ 68770 w 69818"/>
                  <a:gd name="connsiteY37" fmla="*/ 26670 h 84162"/>
                  <a:gd name="connsiteX38" fmla="*/ 69437 w 69818"/>
                  <a:gd name="connsiteY38" fmla="*/ 35814 h 84162"/>
                  <a:gd name="connsiteX39" fmla="*/ 69818 w 69818"/>
                  <a:gd name="connsiteY39" fmla="*/ 52483 h 84162"/>
                  <a:gd name="connsiteX40" fmla="*/ 69437 w 69818"/>
                  <a:gd name="connsiteY40" fmla="*/ 78772 h 8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9818" h="84162">
                    <a:moveTo>
                      <a:pt x="69342" y="78772"/>
                    </a:moveTo>
                    <a:cubicBezTo>
                      <a:pt x="69151" y="80867"/>
                      <a:pt x="68294" y="82296"/>
                      <a:pt x="66770" y="83153"/>
                    </a:cubicBezTo>
                    <a:cubicBezTo>
                      <a:pt x="65246" y="84010"/>
                      <a:pt x="63722" y="84296"/>
                      <a:pt x="62008" y="84106"/>
                    </a:cubicBezTo>
                    <a:cubicBezTo>
                      <a:pt x="60198" y="83915"/>
                      <a:pt x="58579" y="83153"/>
                      <a:pt x="57245" y="81915"/>
                    </a:cubicBezTo>
                    <a:cubicBezTo>
                      <a:pt x="55912" y="80677"/>
                      <a:pt x="55245" y="79057"/>
                      <a:pt x="55340" y="77057"/>
                    </a:cubicBezTo>
                    <a:cubicBezTo>
                      <a:pt x="55340" y="70294"/>
                      <a:pt x="55435" y="63913"/>
                      <a:pt x="55721" y="57817"/>
                    </a:cubicBezTo>
                    <a:cubicBezTo>
                      <a:pt x="55912" y="51721"/>
                      <a:pt x="55721" y="45148"/>
                      <a:pt x="55245" y="38100"/>
                    </a:cubicBezTo>
                    <a:cubicBezTo>
                      <a:pt x="55150" y="37338"/>
                      <a:pt x="55054" y="35814"/>
                      <a:pt x="54959" y="33528"/>
                    </a:cubicBezTo>
                    <a:cubicBezTo>
                      <a:pt x="54959" y="31337"/>
                      <a:pt x="54673" y="28956"/>
                      <a:pt x="54292" y="26575"/>
                    </a:cubicBezTo>
                    <a:cubicBezTo>
                      <a:pt x="53912" y="24193"/>
                      <a:pt x="53245" y="22098"/>
                      <a:pt x="52388" y="20193"/>
                    </a:cubicBezTo>
                    <a:cubicBezTo>
                      <a:pt x="51530" y="18288"/>
                      <a:pt x="50387" y="17431"/>
                      <a:pt x="48863" y="17431"/>
                    </a:cubicBezTo>
                    <a:cubicBezTo>
                      <a:pt x="47339" y="17335"/>
                      <a:pt x="45529" y="17907"/>
                      <a:pt x="43243" y="19336"/>
                    </a:cubicBezTo>
                    <a:cubicBezTo>
                      <a:pt x="40957" y="20669"/>
                      <a:pt x="38576" y="22479"/>
                      <a:pt x="36004" y="24765"/>
                    </a:cubicBezTo>
                    <a:cubicBezTo>
                      <a:pt x="33528" y="26956"/>
                      <a:pt x="30956" y="29623"/>
                      <a:pt x="28384" y="32575"/>
                    </a:cubicBezTo>
                    <a:cubicBezTo>
                      <a:pt x="25813" y="35528"/>
                      <a:pt x="23527" y="38576"/>
                      <a:pt x="21431" y="41624"/>
                    </a:cubicBezTo>
                    <a:cubicBezTo>
                      <a:pt x="19336" y="44672"/>
                      <a:pt x="17716" y="47815"/>
                      <a:pt x="16478" y="50863"/>
                    </a:cubicBezTo>
                    <a:cubicBezTo>
                      <a:pt x="15240" y="53911"/>
                      <a:pt x="14573" y="56674"/>
                      <a:pt x="14573" y="59055"/>
                    </a:cubicBezTo>
                    <a:cubicBezTo>
                      <a:pt x="14478" y="59626"/>
                      <a:pt x="14383" y="60865"/>
                      <a:pt x="14288" y="62770"/>
                    </a:cubicBezTo>
                    <a:cubicBezTo>
                      <a:pt x="14192" y="64675"/>
                      <a:pt x="14288" y="66675"/>
                      <a:pt x="14288" y="68771"/>
                    </a:cubicBezTo>
                    <a:cubicBezTo>
                      <a:pt x="14288" y="70866"/>
                      <a:pt x="14288" y="72866"/>
                      <a:pt x="14288" y="74676"/>
                    </a:cubicBezTo>
                    <a:cubicBezTo>
                      <a:pt x="14288" y="76486"/>
                      <a:pt x="14288" y="77724"/>
                      <a:pt x="14288" y="78486"/>
                    </a:cubicBezTo>
                    <a:cubicBezTo>
                      <a:pt x="14288" y="80677"/>
                      <a:pt x="13525" y="82105"/>
                      <a:pt x="12001" y="82772"/>
                    </a:cubicBezTo>
                    <a:cubicBezTo>
                      <a:pt x="10477" y="83439"/>
                      <a:pt x="9049" y="83820"/>
                      <a:pt x="7620" y="84010"/>
                    </a:cubicBezTo>
                    <a:cubicBezTo>
                      <a:pt x="3429" y="84392"/>
                      <a:pt x="1143" y="81343"/>
                      <a:pt x="952" y="75057"/>
                    </a:cubicBezTo>
                    <a:cubicBezTo>
                      <a:pt x="762" y="64579"/>
                      <a:pt x="476" y="54007"/>
                      <a:pt x="381" y="43434"/>
                    </a:cubicBezTo>
                    <a:cubicBezTo>
                      <a:pt x="190" y="32861"/>
                      <a:pt x="95" y="21336"/>
                      <a:pt x="0" y="8763"/>
                    </a:cubicBezTo>
                    <a:cubicBezTo>
                      <a:pt x="0" y="6286"/>
                      <a:pt x="476" y="4191"/>
                      <a:pt x="1524" y="2476"/>
                    </a:cubicBezTo>
                    <a:cubicBezTo>
                      <a:pt x="2572" y="857"/>
                      <a:pt x="4572" y="0"/>
                      <a:pt x="7525" y="0"/>
                    </a:cubicBezTo>
                    <a:cubicBezTo>
                      <a:pt x="9144" y="0"/>
                      <a:pt x="10668" y="476"/>
                      <a:pt x="12192" y="1524"/>
                    </a:cubicBezTo>
                    <a:cubicBezTo>
                      <a:pt x="13716" y="2572"/>
                      <a:pt x="14383" y="4286"/>
                      <a:pt x="14383" y="6667"/>
                    </a:cubicBezTo>
                    <a:lnTo>
                      <a:pt x="14573" y="30671"/>
                    </a:lnTo>
                    <a:cubicBezTo>
                      <a:pt x="15526" y="28384"/>
                      <a:pt x="17240" y="25622"/>
                      <a:pt x="19717" y="22479"/>
                    </a:cubicBezTo>
                    <a:cubicBezTo>
                      <a:pt x="22193" y="19240"/>
                      <a:pt x="25146" y="16192"/>
                      <a:pt x="28480" y="13335"/>
                    </a:cubicBezTo>
                    <a:cubicBezTo>
                      <a:pt x="31813" y="10382"/>
                      <a:pt x="35338" y="7906"/>
                      <a:pt x="39052" y="5905"/>
                    </a:cubicBezTo>
                    <a:cubicBezTo>
                      <a:pt x="42767" y="3810"/>
                      <a:pt x="46387" y="2857"/>
                      <a:pt x="49720" y="2857"/>
                    </a:cubicBezTo>
                    <a:cubicBezTo>
                      <a:pt x="55054" y="3048"/>
                      <a:pt x="59245" y="5048"/>
                      <a:pt x="62198" y="8668"/>
                    </a:cubicBezTo>
                    <a:cubicBezTo>
                      <a:pt x="65151" y="12287"/>
                      <a:pt x="67151" y="16859"/>
                      <a:pt x="68199" y="22384"/>
                    </a:cubicBezTo>
                    <a:cubicBezTo>
                      <a:pt x="68294" y="23336"/>
                      <a:pt x="68485" y="24765"/>
                      <a:pt x="68770" y="26670"/>
                    </a:cubicBezTo>
                    <a:cubicBezTo>
                      <a:pt x="69056" y="28575"/>
                      <a:pt x="69247" y="31718"/>
                      <a:pt x="69437" y="35814"/>
                    </a:cubicBezTo>
                    <a:cubicBezTo>
                      <a:pt x="69628" y="40005"/>
                      <a:pt x="69723" y="45529"/>
                      <a:pt x="69818" y="52483"/>
                    </a:cubicBezTo>
                    <a:cubicBezTo>
                      <a:pt x="69818" y="59436"/>
                      <a:pt x="69818" y="68199"/>
                      <a:pt x="69437" y="78772"/>
                    </a:cubicBezTo>
                    <a:close/>
                  </a:path>
                </a:pathLst>
              </a:custGeom>
              <a:solidFill>
                <a:srgbClr val="3675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B9598F7E-7049-7B74-25D4-3592A5799D96}"/>
                  </a:ext>
                </a:extLst>
              </p:cNvPr>
              <p:cNvSpPr/>
              <p:nvPr/>
            </p:nvSpPr>
            <p:spPr>
              <a:xfrm>
                <a:off x="3109341" y="4135659"/>
                <a:ext cx="71056" cy="120491"/>
              </a:xfrm>
              <a:custGeom>
                <a:avLst/>
                <a:gdLst>
                  <a:gd name="connsiteX0" fmla="*/ 38957 w 71056"/>
                  <a:gd name="connsiteY0" fmla="*/ 3905 h 120491"/>
                  <a:gd name="connsiteX1" fmla="*/ 46577 w 71056"/>
                  <a:gd name="connsiteY1" fmla="*/ 1238 h 120491"/>
                  <a:gd name="connsiteX2" fmla="*/ 55055 w 71056"/>
                  <a:gd name="connsiteY2" fmla="*/ 0 h 120491"/>
                  <a:gd name="connsiteX3" fmla="*/ 59627 w 71056"/>
                  <a:gd name="connsiteY3" fmla="*/ 952 h 120491"/>
                  <a:gd name="connsiteX4" fmla="*/ 63151 w 71056"/>
                  <a:gd name="connsiteY4" fmla="*/ 4286 h 120491"/>
                  <a:gd name="connsiteX5" fmla="*/ 69342 w 71056"/>
                  <a:gd name="connsiteY5" fmla="*/ 8096 h 120491"/>
                  <a:gd name="connsiteX6" fmla="*/ 70676 w 71056"/>
                  <a:gd name="connsiteY6" fmla="*/ 11621 h 120491"/>
                  <a:gd name="connsiteX7" fmla="*/ 71057 w 71056"/>
                  <a:gd name="connsiteY7" fmla="*/ 16192 h 120491"/>
                  <a:gd name="connsiteX8" fmla="*/ 70676 w 71056"/>
                  <a:gd name="connsiteY8" fmla="*/ 20860 h 120491"/>
                  <a:gd name="connsiteX9" fmla="*/ 69723 w 71056"/>
                  <a:gd name="connsiteY9" fmla="*/ 24765 h 120491"/>
                  <a:gd name="connsiteX10" fmla="*/ 69723 w 71056"/>
                  <a:gd name="connsiteY10" fmla="*/ 26479 h 120491"/>
                  <a:gd name="connsiteX11" fmla="*/ 69723 w 71056"/>
                  <a:gd name="connsiteY11" fmla="*/ 28194 h 120491"/>
                  <a:gd name="connsiteX12" fmla="*/ 69342 w 71056"/>
                  <a:gd name="connsiteY12" fmla="*/ 57912 h 120491"/>
                  <a:gd name="connsiteX13" fmla="*/ 69723 w 71056"/>
                  <a:gd name="connsiteY13" fmla="*/ 85630 h 120491"/>
                  <a:gd name="connsiteX14" fmla="*/ 69247 w 71056"/>
                  <a:gd name="connsiteY14" fmla="*/ 94488 h 120491"/>
                  <a:gd name="connsiteX15" fmla="*/ 66865 w 71056"/>
                  <a:gd name="connsiteY15" fmla="*/ 102775 h 120491"/>
                  <a:gd name="connsiteX16" fmla="*/ 59341 w 71056"/>
                  <a:gd name="connsiteY16" fmla="*/ 111062 h 120491"/>
                  <a:gd name="connsiteX17" fmla="*/ 47911 w 71056"/>
                  <a:gd name="connsiteY17" fmla="*/ 116491 h 120491"/>
                  <a:gd name="connsiteX18" fmla="*/ 35052 w 71056"/>
                  <a:gd name="connsiteY18" fmla="*/ 119443 h 120491"/>
                  <a:gd name="connsiteX19" fmla="*/ 23336 w 71056"/>
                  <a:gd name="connsiteY19" fmla="*/ 120491 h 120491"/>
                  <a:gd name="connsiteX20" fmla="*/ 18097 w 71056"/>
                  <a:gd name="connsiteY20" fmla="*/ 118015 h 120491"/>
                  <a:gd name="connsiteX21" fmla="*/ 16573 w 71056"/>
                  <a:gd name="connsiteY21" fmla="*/ 113443 h 120491"/>
                  <a:gd name="connsiteX22" fmla="*/ 18574 w 71056"/>
                  <a:gd name="connsiteY22" fmla="*/ 109061 h 120491"/>
                  <a:gd name="connsiteX23" fmla="*/ 24098 w 71056"/>
                  <a:gd name="connsiteY23" fmla="*/ 106966 h 120491"/>
                  <a:gd name="connsiteX24" fmla="*/ 30861 w 71056"/>
                  <a:gd name="connsiteY24" fmla="*/ 106394 h 120491"/>
                  <a:gd name="connsiteX25" fmla="*/ 39814 w 71056"/>
                  <a:gd name="connsiteY25" fmla="*/ 104584 h 120491"/>
                  <a:gd name="connsiteX26" fmla="*/ 48292 w 71056"/>
                  <a:gd name="connsiteY26" fmla="*/ 101822 h 120491"/>
                  <a:gd name="connsiteX27" fmla="*/ 53721 w 71056"/>
                  <a:gd name="connsiteY27" fmla="*/ 98393 h 120491"/>
                  <a:gd name="connsiteX28" fmla="*/ 55626 w 71056"/>
                  <a:gd name="connsiteY28" fmla="*/ 93154 h 120491"/>
                  <a:gd name="connsiteX29" fmla="*/ 56102 w 71056"/>
                  <a:gd name="connsiteY29" fmla="*/ 86011 h 120491"/>
                  <a:gd name="connsiteX30" fmla="*/ 56102 w 71056"/>
                  <a:gd name="connsiteY30" fmla="*/ 76105 h 120491"/>
                  <a:gd name="connsiteX31" fmla="*/ 56102 w 71056"/>
                  <a:gd name="connsiteY31" fmla="*/ 66866 h 120491"/>
                  <a:gd name="connsiteX32" fmla="*/ 56102 w 71056"/>
                  <a:gd name="connsiteY32" fmla="*/ 57341 h 120491"/>
                  <a:gd name="connsiteX33" fmla="*/ 55912 w 71056"/>
                  <a:gd name="connsiteY33" fmla="*/ 46672 h 120491"/>
                  <a:gd name="connsiteX34" fmla="*/ 47244 w 71056"/>
                  <a:gd name="connsiteY34" fmla="*/ 54769 h 120491"/>
                  <a:gd name="connsiteX35" fmla="*/ 36862 w 71056"/>
                  <a:gd name="connsiteY35" fmla="*/ 61150 h 120491"/>
                  <a:gd name="connsiteX36" fmla="*/ 25336 w 71056"/>
                  <a:gd name="connsiteY36" fmla="*/ 65342 h 120491"/>
                  <a:gd name="connsiteX37" fmla="*/ 13049 w 71056"/>
                  <a:gd name="connsiteY37" fmla="*/ 66580 h 120491"/>
                  <a:gd name="connsiteX38" fmla="*/ 7715 w 71056"/>
                  <a:gd name="connsiteY38" fmla="*/ 64579 h 120491"/>
                  <a:gd name="connsiteX39" fmla="*/ 3715 w 71056"/>
                  <a:gd name="connsiteY39" fmla="*/ 60008 h 120491"/>
                  <a:gd name="connsiteX40" fmla="*/ 1048 w 71056"/>
                  <a:gd name="connsiteY40" fmla="*/ 53912 h 120491"/>
                  <a:gd name="connsiteX41" fmla="*/ 0 w 71056"/>
                  <a:gd name="connsiteY41" fmla="*/ 47434 h 120491"/>
                  <a:gd name="connsiteX42" fmla="*/ 4191 w 71056"/>
                  <a:gd name="connsiteY42" fmla="*/ 31528 h 120491"/>
                  <a:gd name="connsiteX43" fmla="*/ 14097 w 71056"/>
                  <a:gd name="connsiteY43" fmla="*/ 19145 h 120491"/>
                  <a:gd name="connsiteX44" fmla="*/ 26670 w 71056"/>
                  <a:gd name="connsiteY44" fmla="*/ 10096 h 120491"/>
                  <a:gd name="connsiteX45" fmla="*/ 39053 w 71056"/>
                  <a:gd name="connsiteY45" fmla="*/ 3810 h 120491"/>
                  <a:gd name="connsiteX46" fmla="*/ 55626 w 71056"/>
                  <a:gd name="connsiteY46" fmla="*/ 14859 h 120491"/>
                  <a:gd name="connsiteX47" fmla="*/ 53435 w 71056"/>
                  <a:gd name="connsiteY47" fmla="*/ 13621 h 120491"/>
                  <a:gd name="connsiteX48" fmla="*/ 42101 w 71056"/>
                  <a:gd name="connsiteY48" fmla="*/ 17526 h 120491"/>
                  <a:gd name="connsiteX49" fmla="*/ 28861 w 71056"/>
                  <a:gd name="connsiteY49" fmla="*/ 25717 h 120491"/>
                  <a:gd name="connsiteX50" fmla="*/ 18193 w 71056"/>
                  <a:gd name="connsiteY50" fmla="*/ 36385 h 120491"/>
                  <a:gd name="connsiteX51" fmla="*/ 14287 w 71056"/>
                  <a:gd name="connsiteY51" fmla="*/ 47911 h 120491"/>
                  <a:gd name="connsiteX52" fmla="*/ 15335 w 71056"/>
                  <a:gd name="connsiteY52" fmla="*/ 51435 h 120491"/>
                  <a:gd name="connsiteX53" fmla="*/ 18574 w 71056"/>
                  <a:gd name="connsiteY53" fmla="*/ 52864 h 120491"/>
                  <a:gd name="connsiteX54" fmla="*/ 30004 w 71056"/>
                  <a:gd name="connsiteY54" fmla="*/ 50292 h 120491"/>
                  <a:gd name="connsiteX55" fmla="*/ 40386 w 71056"/>
                  <a:gd name="connsiteY55" fmla="*/ 43529 h 120491"/>
                  <a:gd name="connsiteX56" fmla="*/ 48959 w 71056"/>
                  <a:gd name="connsiteY56" fmla="*/ 34100 h 120491"/>
                  <a:gd name="connsiteX57" fmla="*/ 55150 w 71056"/>
                  <a:gd name="connsiteY57" fmla="*/ 23717 h 120491"/>
                  <a:gd name="connsiteX58" fmla="*/ 55721 w 71056"/>
                  <a:gd name="connsiteY58" fmla="*/ 21717 h 120491"/>
                  <a:gd name="connsiteX59" fmla="*/ 56293 w 71056"/>
                  <a:gd name="connsiteY59" fmla="*/ 18955 h 120491"/>
                  <a:gd name="connsiteX60" fmla="*/ 56293 w 71056"/>
                  <a:gd name="connsiteY60" fmla="*/ 16288 h 120491"/>
                  <a:gd name="connsiteX61" fmla="*/ 55531 w 71056"/>
                  <a:gd name="connsiteY61" fmla="*/ 14764 h 120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71056" h="120491">
                    <a:moveTo>
                      <a:pt x="38957" y="3905"/>
                    </a:moveTo>
                    <a:cubicBezTo>
                      <a:pt x="41148" y="2953"/>
                      <a:pt x="43720" y="2096"/>
                      <a:pt x="46577" y="1238"/>
                    </a:cubicBezTo>
                    <a:cubicBezTo>
                      <a:pt x="49530" y="381"/>
                      <a:pt x="52292" y="0"/>
                      <a:pt x="55055" y="0"/>
                    </a:cubicBezTo>
                    <a:cubicBezTo>
                      <a:pt x="56674" y="0"/>
                      <a:pt x="58198" y="286"/>
                      <a:pt x="59627" y="952"/>
                    </a:cubicBezTo>
                    <a:cubicBezTo>
                      <a:pt x="61055" y="1619"/>
                      <a:pt x="62198" y="2667"/>
                      <a:pt x="63151" y="4286"/>
                    </a:cubicBezTo>
                    <a:cubicBezTo>
                      <a:pt x="65532" y="4286"/>
                      <a:pt x="67628" y="5525"/>
                      <a:pt x="69342" y="8096"/>
                    </a:cubicBezTo>
                    <a:cubicBezTo>
                      <a:pt x="69913" y="9049"/>
                      <a:pt x="70390" y="10192"/>
                      <a:pt x="70676" y="11621"/>
                    </a:cubicBezTo>
                    <a:cubicBezTo>
                      <a:pt x="70961" y="13049"/>
                      <a:pt x="71057" y="14573"/>
                      <a:pt x="71057" y="16192"/>
                    </a:cubicBezTo>
                    <a:cubicBezTo>
                      <a:pt x="71057" y="17812"/>
                      <a:pt x="70866" y="19336"/>
                      <a:pt x="70676" y="20860"/>
                    </a:cubicBezTo>
                    <a:cubicBezTo>
                      <a:pt x="70390" y="22384"/>
                      <a:pt x="70104" y="23622"/>
                      <a:pt x="69723" y="24765"/>
                    </a:cubicBezTo>
                    <a:cubicBezTo>
                      <a:pt x="69723" y="25337"/>
                      <a:pt x="69723" y="25908"/>
                      <a:pt x="69723" y="26479"/>
                    </a:cubicBezTo>
                    <a:cubicBezTo>
                      <a:pt x="69723" y="27051"/>
                      <a:pt x="69723" y="27622"/>
                      <a:pt x="69723" y="28194"/>
                    </a:cubicBezTo>
                    <a:cubicBezTo>
                      <a:pt x="69152" y="38291"/>
                      <a:pt x="68961" y="48196"/>
                      <a:pt x="69342" y="57912"/>
                    </a:cubicBezTo>
                    <a:cubicBezTo>
                      <a:pt x="69628" y="67723"/>
                      <a:pt x="69723" y="76962"/>
                      <a:pt x="69723" y="85630"/>
                    </a:cubicBezTo>
                    <a:cubicBezTo>
                      <a:pt x="69723" y="88583"/>
                      <a:pt x="69533" y="91535"/>
                      <a:pt x="69247" y="94488"/>
                    </a:cubicBezTo>
                    <a:cubicBezTo>
                      <a:pt x="68866" y="97441"/>
                      <a:pt x="68104" y="100203"/>
                      <a:pt x="66865" y="102775"/>
                    </a:cubicBezTo>
                    <a:cubicBezTo>
                      <a:pt x="65246" y="106108"/>
                      <a:pt x="62770" y="108871"/>
                      <a:pt x="59341" y="111062"/>
                    </a:cubicBezTo>
                    <a:cubicBezTo>
                      <a:pt x="55912" y="113252"/>
                      <a:pt x="52102" y="115062"/>
                      <a:pt x="47911" y="116491"/>
                    </a:cubicBezTo>
                    <a:cubicBezTo>
                      <a:pt x="43720" y="117824"/>
                      <a:pt x="39434" y="118872"/>
                      <a:pt x="35052" y="119443"/>
                    </a:cubicBezTo>
                    <a:cubicBezTo>
                      <a:pt x="30670" y="120015"/>
                      <a:pt x="26765" y="120396"/>
                      <a:pt x="23336" y="120491"/>
                    </a:cubicBezTo>
                    <a:cubicBezTo>
                      <a:pt x="20955" y="120301"/>
                      <a:pt x="19145" y="119443"/>
                      <a:pt x="18097" y="118015"/>
                    </a:cubicBezTo>
                    <a:cubicBezTo>
                      <a:pt x="17050" y="116586"/>
                      <a:pt x="16478" y="115062"/>
                      <a:pt x="16573" y="113443"/>
                    </a:cubicBezTo>
                    <a:cubicBezTo>
                      <a:pt x="16573" y="111823"/>
                      <a:pt x="17240" y="110395"/>
                      <a:pt x="18574" y="109061"/>
                    </a:cubicBezTo>
                    <a:cubicBezTo>
                      <a:pt x="19812" y="107728"/>
                      <a:pt x="21622" y="107061"/>
                      <a:pt x="24098" y="106966"/>
                    </a:cubicBezTo>
                    <a:cubicBezTo>
                      <a:pt x="25717" y="106966"/>
                      <a:pt x="27908" y="106775"/>
                      <a:pt x="30861" y="106394"/>
                    </a:cubicBezTo>
                    <a:cubicBezTo>
                      <a:pt x="33814" y="106013"/>
                      <a:pt x="36766" y="105442"/>
                      <a:pt x="39814" y="104584"/>
                    </a:cubicBezTo>
                    <a:cubicBezTo>
                      <a:pt x="42862" y="103822"/>
                      <a:pt x="45720" y="102870"/>
                      <a:pt x="48292" y="101822"/>
                    </a:cubicBezTo>
                    <a:cubicBezTo>
                      <a:pt x="50863" y="100775"/>
                      <a:pt x="52673" y="99631"/>
                      <a:pt x="53721" y="98393"/>
                    </a:cubicBezTo>
                    <a:cubicBezTo>
                      <a:pt x="54673" y="97155"/>
                      <a:pt x="55245" y="95441"/>
                      <a:pt x="55626" y="93154"/>
                    </a:cubicBezTo>
                    <a:cubicBezTo>
                      <a:pt x="56007" y="90868"/>
                      <a:pt x="56102" y="88583"/>
                      <a:pt x="56102" y="86011"/>
                    </a:cubicBezTo>
                    <a:cubicBezTo>
                      <a:pt x="56102" y="82487"/>
                      <a:pt x="56102" y="79153"/>
                      <a:pt x="56102" y="76105"/>
                    </a:cubicBezTo>
                    <a:cubicBezTo>
                      <a:pt x="56102" y="73057"/>
                      <a:pt x="56102" y="69913"/>
                      <a:pt x="56102" y="66866"/>
                    </a:cubicBezTo>
                    <a:lnTo>
                      <a:pt x="56102" y="57341"/>
                    </a:lnTo>
                    <a:cubicBezTo>
                      <a:pt x="56102" y="54102"/>
                      <a:pt x="56102" y="50483"/>
                      <a:pt x="55912" y="46672"/>
                    </a:cubicBezTo>
                    <a:cubicBezTo>
                      <a:pt x="53435" y="49625"/>
                      <a:pt x="50483" y="52388"/>
                      <a:pt x="47244" y="54769"/>
                    </a:cubicBezTo>
                    <a:cubicBezTo>
                      <a:pt x="44006" y="57245"/>
                      <a:pt x="40481" y="59341"/>
                      <a:pt x="36862" y="61150"/>
                    </a:cubicBezTo>
                    <a:cubicBezTo>
                      <a:pt x="33242" y="62960"/>
                      <a:pt x="29337" y="64389"/>
                      <a:pt x="25336" y="65342"/>
                    </a:cubicBezTo>
                    <a:cubicBezTo>
                      <a:pt x="21241" y="66294"/>
                      <a:pt x="17240" y="66770"/>
                      <a:pt x="13049" y="66580"/>
                    </a:cubicBezTo>
                    <a:cubicBezTo>
                      <a:pt x="11144" y="66484"/>
                      <a:pt x="9334" y="65818"/>
                      <a:pt x="7715" y="64579"/>
                    </a:cubicBezTo>
                    <a:cubicBezTo>
                      <a:pt x="6096" y="63341"/>
                      <a:pt x="4763" y="61913"/>
                      <a:pt x="3715" y="60008"/>
                    </a:cubicBezTo>
                    <a:cubicBezTo>
                      <a:pt x="2667" y="58198"/>
                      <a:pt x="1715" y="56102"/>
                      <a:pt x="1048" y="53912"/>
                    </a:cubicBezTo>
                    <a:cubicBezTo>
                      <a:pt x="381" y="51721"/>
                      <a:pt x="0" y="49530"/>
                      <a:pt x="0" y="47434"/>
                    </a:cubicBezTo>
                    <a:cubicBezTo>
                      <a:pt x="95" y="41529"/>
                      <a:pt x="1524" y="36195"/>
                      <a:pt x="4191" y="31528"/>
                    </a:cubicBezTo>
                    <a:cubicBezTo>
                      <a:pt x="6858" y="26860"/>
                      <a:pt x="10192" y="22765"/>
                      <a:pt x="14097" y="19145"/>
                    </a:cubicBezTo>
                    <a:cubicBezTo>
                      <a:pt x="18002" y="15526"/>
                      <a:pt x="22288" y="12573"/>
                      <a:pt x="26670" y="10096"/>
                    </a:cubicBezTo>
                    <a:cubicBezTo>
                      <a:pt x="31147" y="7620"/>
                      <a:pt x="35242" y="5525"/>
                      <a:pt x="39053" y="3810"/>
                    </a:cubicBezTo>
                    <a:close/>
                    <a:moveTo>
                      <a:pt x="55626" y="14859"/>
                    </a:moveTo>
                    <a:cubicBezTo>
                      <a:pt x="54673" y="14478"/>
                      <a:pt x="54007" y="14097"/>
                      <a:pt x="53435" y="13621"/>
                    </a:cubicBezTo>
                    <a:cubicBezTo>
                      <a:pt x="50483" y="14002"/>
                      <a:pt x="46672" y="15240"/>
                      <a:pt x="42101" y="17526"/>
                    </a:cubicBezTo>
                    <a:cubicBezTo>
                      <a:pt x="37529" y="19717"/>
                      <a:pt x="33147" y="22479"/>
                      <a:pt x="28861" y="25717"/>
                    </a:cubicBezTo>
                    <a:cubicBezTo>
                      <a:pt x="24670" y="28956"/>
                      <a:pt x="21050" y="32575"/>
                      <a:pt x="18193" y="36385"/>
                    </a:cubicBezTo>
                    <a:cubicBezTo>
                      <a:pt x="15240" y="40291"/>
                      <a:pt x="14002" y="44101"/>
                      <a:pt x="14287" y="47911"/>
                    </a:cubicBezTo>
                    <a:cubicBezTo>
                      <a:pt x="14383" y="49244"/>
                      <a:pt x="14764" y="50483"/>
                      <a:pt x="15335" y="51435"/>
                    </a:cubicBezTo>
                    <a:cubicBezTo>
                      <a:pt x="15907" y="52388"/>
                      <a:pt x="16955" y="52864"/>
                      <a:pt x="18574" y="52864"/>
                    </a:cubicBezTo>
                    <a:cubicBezTo>
                      <a:pt x="22479" y="52864"/>
                      <a:pt x="26289" y="52006"/>
                      <a:pt x="30004" y="50292"/>
                    </a:cubicBezTo>
                    <a:cubicBezTo>
                      <a:pt x="33718" y="48577"/>
                      <a:pt x="37147" y="46292"/>
                      <a:pt x="40386" y="43529"/>
                    </a:cubicBezTo>
                    <a:cubicBezTo>
                      <a:pt x="43625" y="40767"/>
                      <a:pt x="46482" y="37624"/>
                      <a:pt x="48959" y="34100"/>
                    </a:cubicBezTo>
                    <a:cubicBezTo>
                      <a:pt x="51435" y="30575"/>
                      <a:pt x="53531" y="27146"/>
                      <a:pt x="55150" y="23717"/>
                    </a:cubicBezTo>
                    <a:cubicBezTo>
                      <a:pt x="55245" y="23241"/>
                      <a:pt x="55435" y="22574"/>
                      <a:pt x="55721" y="21717"/>
                    </a:cubicBezTo>
                    <a:cubicBezTo>
                      <a:pt x="56007" y="20860"/>
                      <a:pt x="56197" y="19907"/>
                      <a:pt x="56293" y="18955"/>
                    </a:cubicBezTo>
                    <a:cubicBezTo>
                      <a:pt x="56388" y="18002"/>
                      <a:pt x="56388" y="17050"/>
                      <a:pt x="56293" y="16288"/>
                    </a:cubicBezTo>
                    <a:cubicBezTo>
                      <a:pt x="56197" y="15526"/>
                      <a:pt x="56007" y="14954"/>
                      <a:pt x="55531" y="14764"/>
                    </a:cubicBezTo>
                    <a:close/>
                  </a:path>
                </a:pathLst>
              </a:custGeom>
              <a:solidFill>
                <a:srgbClr val="3675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10" name="그래픽 4">
              <a:extLst>
                <a:ext uri="{FF2B5EF4-FFF2-40B4-BE49-F238E27FC236}">
                  <a16:creationId xmlns:a16="http://schemas.microsoft.com/office/drawing/2014/main" id="{1FC985BE-E8A8-076C-D03A-3F051B830738}"/>
                </a:ext>
              </a:extLst>
            </p:cNvPr>
            <p:cNvGrpSpPr/>
            <p:nvPr/>
          </p:nvGrpSpPr>
          <p:grpSpPr>
            <a:xfrm>
              <a:off x="676497" y="1701645"/>
              <a:ext cx="735584" cy="191656"/>
              <a:chOff x="3766149" y="2637853"/>
              <a:chExt cx="561153" cy="146208"/>
            </a:xfrm>
            <a:solidFill>
              <a:srgbClr val="C36B61"/>
            </a:solidFill>
          </p:grpSpPr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0CC7C58A-F93C-36B7-EE27-1DA58521A774}"/>
                  </a:ext>
                </a:extLst>
              </p:cNvPr>
              <p:cNvSpPr/>
              <p:nvPr/>
            </p:nvSpPr>
            <p:spPr>
              <a:xfrm>
                <a:off x="3766149" y="2637853"/>
                <a:ext cx="71814" cy="109875"/>
              </a:xfrm>
              <a:custGeom>
                <a:avLst/>
                <a:gdLst>
                  <a:gd name="connsiteX0" fmla="*/ 417 w 71814"/>
                  <a:gd name="connsiteY0" fmla="*/ 7144 h 109875"/>
                  <a:gd name="connsiteX1" fmla="*/ 2798 w 71814"/>
                  <a:gd name="connsiteY1" fmla="*/ 2381 h 109875"/>
                  <a:gd name="connsiteX2" fmla="*/ 6894 w 71814"/>
                  <a:gd name="connsiteY2" fmla="*/ 667 h 109875"/>
                  <a:gd name="connsiteX3" fmla="*/ 11085 w 71814"/>
                  <a:gd name="connsiteY3" fmla="*/ 1905 h 109875"/>
                  <a:gd name="connsiteX4" fmla="*/ 13942 w 71814"/>
                  <a:gd name="connsiteY4" fmla="*/ 6382 h 109875"/>
                  <a:gd name="connsiteX5" fmla="*/ 26134 w 71814"/>
                  <a:gd name="connsiteY5" fmla="*/ 1810 h 109875"/>
                  <a:gd name="connsiteX6" fmla="*/ 40707 w 71814"/>
                  <a:gd name="connsiteY6" fmla="*/ 0 h 109875"/>
                  <a:gd name="connsiteX7" fmla="*/ 50042 w 71814"/>
                  <a:gd name="connsiteY7" fmla="*/ 1238 h 109875"/>
                  <a:gd name="connsiteX8" fmla="*/ 59948 w 71814"/>
                  <a:gd name="connsiteY8" fmla="*/ 5143 h 109875"/>
                  <a:gd name="connsiteX9" fmla="*/ 67949 w 71814"/>
                  <a:gd name="connsiteY9" fmla="*/ 11525 h 109875"/>
                  <a:gd name="connsiteX10" fmla="*/ 71664 w 71814"/>
                  <a:gd name="connsiteY10" fmla="*/ 20479 h 109875"/>
                  <a:gd name="connsiteX11" fmla="*/ 68425 w 71814"/>
                  <a:gd name="connsiteY11" fmla="*/ 36100 h 109875"/>
                  <a:gd name="connsiteX12" fmla="*/ 57186 w 71814"/>
                  <a:gd name="connsiteY12" fmla="*/ 50006 h 109875"/>
                  <a:gd name="connsiteX13" fmla="*/ 40993 w 71814"/>
                  <a:gd name="connsiteY13" fmla="*/ 61246 h 109875"/>
                  <a:gd name="connsiteX14" fmla="*/ 22991 w 71814"/>
                  <a:gd name="connsiteY14" fmla="*/ 69056 h 109875"/>
                  <a:gd name="connsiteX15" fmla="*/ 36231 w 71814"/>
                  <a:gd name="connsiteY15" fmla="*/ 78962 h 109875"/>
                  <a:gd name="connsiteX16" fmla="*/ 50423 w 71814"/>
                  <a:gd name="connsiteY16" fmla="*/ 87630 h 109875"/>
                  <a:gd name="connsiteX17" fmla="*/ 60329 w 71814"/>
                  <a:gd name="connsiteY17" fmla="*/ 92583 h 109875"/>
                  <a:gd name="connsiteX18" fmla="*/ 69473 w 71814"/>
                  <a:gd name="connsiteY18" fmla="*/ 98393 h 109875"/>
                  <a:gd name="connsiteX19" fmla="*/ 71092 w 71814"/>
                  <a:gd name="connsiteY19" fmla="*/ 103442 h 109875"/>
                  <a:gd name="connsiteX20" fmla="*/ 69663 w 71814"/>
                  <a:gd name="connsiteY20" fmla="*/ 107537 h 109875"/>
                  <a:gd name="connsiteX21" fmla="*/ 65853 w 71814"/>
                  <a:gd name="connsiteY21" fmla="*/ 109728 h 109875"/>
                  <a:gd name="connsiteX22" fmla="*/ 60710 w 71814"/>
                  <a:gd name="connsiteY22" fmla="*/ 108871 h 109875"/>
                  <a:gd name="connsiteX23" fmla="*/ 52328 w 71814"/>
                  <a:gd name="connsiteY23" fmla="*/ 103632 h 109875"/>
                  <a:gd name="connsiteX24" fmla="*/ 43565 w 71814"/>
                  <a:gd name="connsiteY24" fmla="*/ 99441 h 109875"/>
                  <a:gd name="connsiteX25" fmla="*/ 28039 w 71814"/>
                  <a:gd name="connsiteY25" fmla="*/ 89821 h 109875"/>
                  <a:gd name="connsiteX26" fmla="*/ 13561 w 71814"/>
                  <a:gd name="connsiteY26" fmla="*/ 78867 h 109875"/>
                  <a:gd name="connsiteX27" fmla="*/ 13561 w 71814"/>
                  <a:gd name="connsiteY27" fmla="*/ 88583 h 109875"/>
                  <a:gd name="connsiteX28" fmla="*/ 13561 w 71814"/>
                  <a:gd name="connsiteY28" fmla="*/ 98108 h 109875"/>
                  <a:gd name="connsiteX29" fmla="*/ 11466 w 71814"/>
                  <a:gd name="connsiteY29" fmla="*/ 103632 h 109875"/>
                  <a:gd name="connsiteX30" fmla="*/ 7084 w 71814"/>
                  <a:gd name="connsiteY30" fmla="*/ 105632 h 109875"/>
                  <a:gd name="connsiteX31" fmla="*/ 2512 w 71814"/>
                  <a:gd name="connsiteY31" fmla="*/ 104108 h 109875"/>
                  <a:gd name="connsiteX32" fmla="*/ 36 w 71814"/>
                  <a:gd name="connsiteY32" fmla="*/ 98870 h 109875"/>
                  <a:gd name="connsiteX33" fmla="*/ 321 w 71814"/>
                  <a:gd name="connsiteY33" fmla="*/ 53054 h 109875"/>
                  <a:gd name="connsiteX34" fmla="*/ 607 w 71814"/>
                  <a:gd name="connsiteY34" fmla="*/ 7334 h 109875"/>
                  <a:gd name="connsiteX35" fmla="*/ 13942 w 71814"/>
                  <a:gd name="connsiteY35" fmla="*/ 21907 h 109875"/>
                  <a:gd name="connsiteX36" fmla="*/ 13942 w 71814"/>
                  <a:gd name="connsiteY36" fmla="*/ 39624 h 109875"/>
                  <a:gd name="connsiteX37" fmla="*/ 13656 w 71814"/>
                  <a:gd name="connsiteY37" fmla="*/ 57531 h 109875"/>
                  <a:gd name="connsiteX38" fmla="*/ 18609 w 71814"/>
                  <a:gd name="connsiteY38" fmla="*/ 56293 h 109875"/>
                  <a:gd name="connsiteX39" fmla="*/ 30706 w 71814"/>
                  <a:gd name="connsiteY39" fmla="*/ 51911 h 109875"/>
                  <a:gd name="connsiteX40" fmla="*/ 43851 w 71814"/>
                  <a:gd name="connsiteY40" fmla="*/ 44006 h 109875"/>
                  <a:gd name="connsiteX41" fmla="*/ 54138 w 71814"/>
                  <a:gd name="connsiteY41" fmla="*/ 33338 h 109875"/>
                  <a:gd name="connsiteX42" fmla="*/ 57567 w 71814"/>
                  <a:gd name="connsiteY42" fmla="*/ 20764 h 109875"/>
                  <a:gd name="connsiteX43" fmla="*/ 56424 w 71814"/>
                  <a:gd name="connsiteY43" fmla="*/ 18574 h 109875"/>
                  <a:gd name="connsiteX44" fmla="*/ 53090 w 71814"/>
                  <a:gd name="connsiteY44" fmla="*/ 16002 h 109875"/>
                  <a:gd name="connsiteX45" fmla="*/ 47565 w 71814"/>
                  <a:gd name="connsiteY45" fmla="*/ 13907 h 109875"/>
                  <a:gd name="connsiteX46" fmla="*/ 39564 w 71814"/>
                  <a:gd name="connsiteY46" fmla="*/ 13240 h 109875"/>
                  <a:gd name="connsiteX47" fmla="*/ 25372 w 71814"/>
                  <a:gd name="connsiteY47" fmla="*/ 16097 h 109875"/>
                  <a:gd name="connsiteX48" fmla="*/ 14037 w 71814"/>
                  <a:gd name="connsiteY48" fmla="*/ 21812 h 109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71814" h="109875">
                    <a:moveTo>
                      <a:pt x="417" y="7144"/>
                    </a:moveTo>
                    <a:cubicBezTo>
                      <a:pt x="798" y="5048"/>
                      <a:pt x="1560" y="3524"/>
                      <a:pt x="2798" y="2381"/>
                    </a:cubicBezTo>
                    <a:cubicBezTo>
                      <a:pt x="4036" y="1333"/>
                      <a:pt x="5465" y="762"/>
                      <a:pt x="6894" y="667"/>
                    </a:cubicBezTo>
                    <a:cubicBezTo>
                      <a:pt x="8418" y="667"/>
                      <a:pt x="9751" y="1048"/>
                      <a:pt x="11085" y="1905"/>
                    </a:cubicBezTo>
                    <a:cubicBezTo>
                      <a:pt x="12418" y="2857"/>
                      <a:pt x="13371" y="4286"/>
                      <a:pt x="13942" y="6382"/>
                    </a:cubicBezTo>
                    <a:cubicBezTo>
                      <a:pt x="17466" y="4572"/>
                      <a:pt x="21562" y="3048"/>
                      <a:pt x="26134" y="1810"/>
                    </a:cubicBezTo>
                    <a:cubicBezTo>
                      <a:pt x="30706" y="571"/>
                      <a:pt x="35564" y="0"/>
                      <a:pt x="40707" y="0"/>
                    </a:cubicBezTo>
                    <a:cubicBezTo>
                      <a:pt x="43470" y="0"/>
                      <a:pt x="46518" y="381"/>
                      <a:pt x="50042" y="1238"/>
                    </a:cubicBezTo>
                    <a:cubicBezTo>
                      <a:pt x="53566" y="2096"/>
                      <a:pt x="56805" y="3429"/>
                      <a:pt x="59948" y="5143"/>
                    </a:cubicBezTo>
                    <a:cubicBezTo>
                      <a:pt x="62996" y="6858"/>
                      <a:pt x="65663" y="8954"/>
                      <a:pt x="67949" y="11525"/>
                    </a:cubicBezTo>
                    <a:cubicBezTo>
                      <a:pt x="70140" y="14002"/>
                      <a:pt x="71378" y="17050"/>
                      <a:pt x="71664" y="20479"/>
                    </a:cubicBezTo>
                    <a:cubicBezTo>
                      <a:pt x="72235" y="25813"/>
                      <a:pt x="71187" y="31051"/>
                      <a:pt x="68425" y="36100"/>
                    </a:cubicBezTo>
                    <a:cubicBezTo>
                      <a:pt x="65663" y="41148"/>
                      <a:pt x="61948" y="45720"/>
                      <a:pt x="57186" y="50006"/>
                    </a:cubicBezTo>
                    <a:cubicBezTo>
                      <a:pt x="52423" y="54197"/>
                      <a:pt x="46994" y="58007"/>
                      <a:pt x="40993" y="61246"/>
                    </a:cubicBezTo>
                    <a:cubicBezTo>
                      <a:pt x="34897" y="64484"/>
                      <a:pt x="28896" y="67056"/>
                      <a:pt x="22991" y="69056"/>
                    </a:cubicBezTo>
                    <a:cubicBezTo>
                      <a:pt x="27372" y="72581"/>
                      <a:pt x="31754" y="75914"/>
                      <a:pt x="36231" y="78962"/>
                    </a:cubicBezTo>
                    <a:cubicBezTo>
                      <a:pt x="40707" y="82010"/>
                      <a:pt x="45470" y="84868"/>
                      <a:pt x="50423" y="87630"/>
                    </a:cubicBezTo>
                    <a:cubicBezTo>
                      <a:pt x="53757" y="89535"/>
                      <a:pt x="56995" y="91250"/>
                      <a:pt x="60329" y="92583"/>
                    </a:cubicBezTo>
                    <a:cubicBezTo>
                      <a:pt x="63567" y="93917"/>
                      <a:pt x="66615" y="95917"/>
                      <a:pt x="69473" y="98393"/>
                    </a:cubicBezTo>
                    <a:cubicBezTo>
                      <a:pt x="70616" y="100108"/>
                      <a:pt x="71187" y="101822"/>
                      <a:pt x="71092" y="103442"/>
                    </a:cubicBezTo>
                    <a:cubicBezTo>
                      <a:pt x="71092" y="105061"/>
                      <a:pt x="70521" y="106490"/>
                      <a:pt x="69663" y="107537"/>
                    </a:cubicBezTo>
                    <a:cubicBezTo>
                      <a:pt x="68806" y="108585"/>
                      <a:pt x="67473" y="109347"/>
                      <a:pt x="65853" y="109728"/>
                    </a:cubicBezTo>
                    <a:cubicBezTo>
                      <a:pt x="64234" y="110109"/>
                      <a:pt x="62520" y="109728"/>
                      <a:pt x="60710" y="108871"/>
                    </a:cubicBezTo>
                    <a:cubicBezTo>
                      <a:pt x="58043" y="106585"/>
                      <a:pt x="55281" y="104870"/>
                      <a:pt x="52328" y="103632"/>
                    </a:cubicBezTo>
                    <a:cubicBezTo>
                      <a:pt x="49375" y="102394"/>
                      <a:pt x="46422" y="101060"/>
                      <a:pt x="43565" y="99441"/>
                    </a:cubicBezTo>
                    <a:cubicBezTo>
                      <a:pt x="38231" y="96393"/>
                      <a:pt x="32992" y="93155"/>
                      <a:pt x="28039" y="89821"/>
                    </a:cubicBezTo>
                    <a:cubicBezTo>
                      <a:pt x="23086" y="86487"/>
                      <a:pt x="18228" y="82868"/>
                      <a:pt x="13561" y="78867"/>
                    </a:cubicBezTo>
                    <a:cubicBezTo>
                      <a:pt x="13466" y="82201"/>
                      <a:pt x="13371" y="85439"/>
                      <a:pt x="13561" y="88583"/>
                    </a:cubicBezTo>
                    <a:cubicBezTo>
                      <a:pt x="13561" y="91726"/>
                      <a:pt x="13561" y="94869"/>
                      <a:pt x="13561" y="98108"/>
                    </a:cubicBezTo>
                    <a:cubicBezTo>
                      <a:pt x="13466" y="100489"/>
                      <a:pt x="12704" y="102299"/>
                      <a:pt x="11466" y="103632"/>
                    </a:cubicBezTo>
                    <a:cubicBezTo>
                      <a:pt x="10132" y="104870"/>
                      <a:pt x="8703" y="105537"/>
                      <a:pt x="7084" y="105632"/>
                    </a:cubicBezTo>
                    <a:cubicBezTo>
                      <a:pt x="5465" y="105632"/>
                      <a:pt x="3941" y="105156"/>
                      <a:pt x="2512" y="104108"/>
                    </a:cubicBezTo>
                    <a:cubicBezTo>
                      <a:pt x="1083" y="103061"/>
                      <a:pt x="226" y="101251"/>
                      <a:pt x="36" y="98870"/>
                    </a:cubicBezTo>
                    <a:cubicBezTo>
                      <a:pt x="-60" y="83439"/>
                      <a:pt x="36" y="68199"/>
                      <a:pt x="321" y="53054"/>
                    </a:cubicBezTo>
                    <a:cubicBezTo>
                      <a:pt x="607" y="37910"/>
                      <a:pt x="702" y="22670"/>
                      <a:pt x="607" y="7334"/>
                    </a:cubicBezTo>
                    <a:close/>
                    <a:moveTo>
                      <a:pt x="13942" y="21907"/>
                    </a:moveTo>
                    <a:cubicBezTo>
                      <a:pt x="13942" y="27813"/>
                      <a:pt x="13942" y="33814"/>
                      <a:pt x="13942" y="39624"/>
                    </a:cubicBezTo>
                    <a:cubicBezTo>
                      <a:pt x="13942" y="45434"/>
                      <a:pt x="13752" y="51530"/>
                      <a:pt x="13656" y="57531"/>
                    </a:cubicBezTo>
                    <a:lnTo>
                      <a:pt x="18609" y="56293"/>
                    </a:lnTo>
                    <a:cubicBezTo>
                      <a:pt x="22038" y="55531"/>
                      <a:pt x="26039" y="54007"/>
                      <a:pt x="30706" y="51911"/>
                    </a:cubicBezTo>
                    <a:cubicBezTo>
                      <a:pt x="35373" y="49816"/>
                      <a:pt x="39755" y="47149"/>
                      <a:pt x="43851" y="44006"/>
                    </a:cubicBezTo>
                    <a:cubicBezTo>
                      <a:pt x="47946" y="40862"/>
                      <a:pt x="51375" y="37338"/>
                      <a:pt x="54138" y="33338"/>
                    </a:cubicBezTo>
                    <a:cubicBezTo>
                      <a:pt x="56900" y="29337"/>
                      <a:pt x="58043" y="25241"/>
                      <a:pt x="57567" y="20764"/>
                    </a:cubicBezTo>
                    <a:cubicBezTo>
                      <a:pt x="57567" y="20193"/>
                      <a:pt x="57186" y="19431"/>
                      <a:pt x="56424" y="18574"/>
                    </a:cubicBezTo>
                    <a:cubicBezTo>
                      <a:pt x="55662" y="17621"/>
                      <a:pt x="54519" y="16764"/>
                      <a:pt x="53090" y="16002"/>
                    </a:cubicBezTo>
                    <a:cubicBezTo>
                      <a:pt x="51566" y="15240"/>
                      <a:pt x="49756" y="14478"/>
                      <a:pt x="47565" y="13907"/>
                    </a:cubicBezTo>
                    <a:cubicBezTo>
                      <a:pt x="45375" y="13335"/>
                      <a:pt x="42708" y="13145"/>
                      <a:pt x="39564" y="13240"/>
                    </a:cubicBezTo>
                    <a:cubicBezTo>
                      <a:pt x="34421" y="13430"/>
                      <a:pt x="29658" y="14383"/>
                      <a:pt x="25372" y="16097"/>
                    </a:cubicBezTo>
                    <a:cubicBezTo>
                      <a:pt x="20991" y="17717"/>
                      <a:pt x="17276" y="19717"/>
                      <a:pt x="14037" y="21812"/>
                    </a:cubicBezTo>
                    <a:close/>
                  </a:path>
                </a:pathLst>
              </a:custGeom>
              <a:solidFill>
                <a:srgbClr val="C36B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9E45D127-14FB-CC56-3AD9-B4F40BB441E0}"/>
                  </a:ext>
                </a:extLst>
              </p:cNvPr>
              <p:cNvSpPr/>
              <p:nvPr/>
            </p:nvSpPr>
            <p:spPr>
              <a:xfrm>
                <a:off x="3852672" y="2663048"/>
                <a:ext cx="69046" cy="84723"/>
              </a:xfrm>
              <a:custGeom>
                <a:avLst/>
                <a:gdLst>
                  <a:gd name="connsiteX0" fmla="*/ 15240 w 69046"/>
                  <a:gd name="connsiteY0" fmla="*/ 41099 h 84723"/>
                  <a:gd name="connsiteX1" fmla="*/ 14478 w 69046"/>
                  <a:gd name="connsiteY1" fmla="*/ 46623 h 84723"/>
                  <a:gd name="connsiteX2" fmla="*/ 14097 w 69046"/>
                  <a:gd name="connsiteY2" fmla="*/ 51672 h 84723"/>
                  <a:gd name="connsiteX3" fmla="*/ 14668 w 69046"/>
                  <a:gd name="connsiteY3" fmla="*/ 58339 h 84723"/>
                  <a:gd name="connsiteX4" fmla="*/ 17145 w 69046"/>
                  <a:gd name="connsiteY4" fmla="*/ 65007 h 84723"/>
                  <a:gd name="connsiteX5" fmla="*/ 22479 w 69046"/>
                  <a:gd name="connsiteY5" fmla="*/ 70150 h 84723"/>
                  <a:gd name="connsiteX6" fmla="*/ 31718 w 69046"/>
                  <a:gd name="connsiteY6" fmla="*/ 72246 h 84723"/>
                  <a:gd name="connsiteX7" fmla="*/ 38957 w 69046"/>
                  <a:gd name="connsiteY7" fmla="*/ 71198 h 84723"/>
                  <a:gd name="connsiteX8" fmla="*/ 46482 w 69046"/>
                  <a:gd name="connsiteY8" fmla="*/ 68912 h 84723"/>
                  <a:gd name="connsiteX9" fmla="*/ 53340 w 69046"/>
                  <a:gd name="connsiteY9" fmla="*/ 66245 h 84723"/>
                  <a:gd name="connsiteX10" fmla="*/ 58388 w 69046"/>
                  <a:gd name="connsiteY10" fmla="*/ 64149 h 84723"/>
                  <a:gd name="connsiteX11" fmla="*/ 63436 w 69046"/>
                  <a:gd name="connsiteY11" fmla="*/ 64149 h 84723"/>
                  <a:gd name="connsiteX12" fmla="*/ 66484 w 69046"/>
                  <a:gd name="connsiteY12" fmla="*/ 67483 h 84723"/>
                  <a:gd name="connsiteX13" fmla="*/ 66770 w 69046"/>
                  <a:gd name="connsiteY13" fmla="*/ 72246 h 84723"/>
                  <a:gd name="connsiteX14" fmla="*/ 63341 w 69046"/>
                  <a:gd name="connsiteY14" fmla="*/ 76437 h 84723"/>
                  <a:gd name="connsiteX15" fmla="*/ 57817 w 69046"/>
                  <a:gd name="connsiteY15" fmla="*/ 78913 h 84723"/>
                  <a:gd name="connsiteX16" fmla="*/ 49149 w 69046"/>
                  <a:gd name="connsiteY16" fmla="*/ 81675 h 84723"/>
                  <a:gd name="connsiteX17" fmla="*/ 38957 w 69046"/>
                  <a:gd name="connsiteY17" fmla="*/ 83866 h 84723"/>
                  <a:gd name="connsiteX18" fmla="*/ 29051 w 69046"/>
                  <a:gd name="connsiteY18" fmla="*/ 84723 h 84723"/>
                  <a:gd name="connsiteX19" fmla="*/ 15716 w 69046"/>
                  <a:gd name="connsiteY19" fmla="*/ 81675 h 84723"/>
                  <a:gd name="connsiteX20" fmla="*/ 6763 w 69046"/>
                  <a:gd name="connsiteY20" fmla="*/ 73579 h 84723"/>
                  <a:gd name="connsiteX21" fmla="*/ 1619 w 69046"/>
                  <a:gd name="connsiteY21" fmla="*/ 62625 h 84723"/>
                  <a:gd name="connsiteX22" fmla="*/ 0 w 69046"/>
                  <a:gd name="connsiteY22" fmla="*/ 50624 h 84723"/>
                  <a:gd name="connsiteX23" fmla="*/ 2286 w 69046"/>
                  <a:gd name="connsiteY23" fmla="*/ 34622 h 84723"/>
                  <a:gd name="connsiteX24" fmla="*/ 8668 w 69046"/>
                  <a:gd name="connsiteY24" fmla="*/ 18525 h 84723"/>
                  <a:gd name="connsiteX25" fmla="*/ 19336 w 69046"/>
                  <a:gd name="connsiteY25" fmla="*/ 5856 h 84723"/>
                  <a:gd name="connsiteX26" fmla="*/ 34480 w 69046"/>
                  <a:gd name="connsiteY26" fmla="*/ 141 h 84723"/>
                  <a:gd name="connsiteX27" fmla="*/ 46006 w 69046"/>
                  <a:gd name="connsiteY27" fmla="*/ 1380 h 84723"/>
                  <a:gd name="connsiteX28" fmla="*/ 56293 w 69046"/>
                  <a:gd name="connsiteY28" fmla="*/ 6523 h 84723"/>
                  <a:gd name="connsiteX29" fmla="*/ 64294 w 69046"/>
                  <a:gd name="connsiteY29" fmla="*/ 15286 h 84723"/>
                  <a:gd name="connsiteX30" fmla="*/ 68866 w 69046"/>
                  <a:gd name="connsiteY30" fmla="*/ 27288 h 84723"/>
                  <a:gd name="connsiteX31" fmla="*/ 68866 w 69046"/>
                  <a:gd name="connsiteY31" fmla="*/ 31574 h 84723"/>
                  <a:gd name="connsiteX32" fmla="*/ 67532 w 69046"/>
                  <a:gd name="connsiteY32" fmla="*/ 35765 h 84723"/>
                  <a:gd name="connsiteX33" fmla="*/ 64865 w 69046"/>
                  <a:gd name="connsiteY33" fmla="*/ 39194 h 84723"/>
                  <a:gd name="connsiteX34" fmla="*/ 60960 w 69046"/>
                  <a:gd name="connsiteY34" fmla="*/ 41194 h 84723"/>
                  <a:gd name="connsiteX35" fmla="*/ 15049 w 69046"/>
                  <a:gd name="connsiteY35" fmla="*/ 41194 h 84723"/>
                  <a:gd name="connsiteX36" fmla="*/ 35623 w 69046"/>
                  <a:gd name="connsiteY36" fmla="*/ 13286 h 84723"/>
                  <a:gd name="connsiteX37" fmla="*/ 25527 w 69046"/>
                  <a:gd name="connsiteY37" fmla="*/ 18334 h 84723"/>
                  <a:gd name="connsiteX38" fmla="*/ 19050 w 69046"/>
                  <a:gd name="connsiteY38" fmla="*/ 28335 h 84723"/>
                  <a:gd name="connsiteX39" fmla="*/ 54864 w 69046"/>
                  <a:gd name="connsiteY39" fmla="*/ 28335 h 84723"/>
                  <a:gd name="connsiteX40" fmla="*/ 52673 w 69046"/>
                  <a:gd name="connsiteY40" fmla="*/ 22430 h 84723"/>
                  <a:gd name="connsiteX41" fmla="*/ 48768 w 69046"/>
                  <a:gd name="connsiteY41" fmla="*/ 17382 h 84723"/>
                  <a:gd name="connsiteX42" fmla="*/ 43148 w 69046"/>
                  <a:gd name="connsiteY42" fmla="*/ 13953 h 84723"/>
                  <a:gd name="connsiteX43" fmla="*/ 35814 w 69046"/>
                  <a:gd name="connsiteY43" fmla="*/ 13286 h 84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69046" h="84723">
                    <a:moveTo>
                      <a:pt x="15240" y="41099"/>
                    </a:moveTo>
                    <a:cubicBezTo>
                      <a:pt x="14859" y="43004"/>
                      <a:pt x="14668" y="44909"/>
                      <a:pt x="14478" y="46623"/>
                    </a:cubicBezTo>
                    <a:cubicBezTo>
                      <a:pt x="14288" y="48433"/>
                      <a:pt x="14192" y="50052"/>
                      <a:pt x="14097" y="51672"/>
                    </a:cubicBezTo>
                    <a:cubicBezTo>
                      <a:pt x="14097" y="53767"/>
                      <a:pt x="14288" y="55958"/>
                      <a:pt x="14668" y="58339"/>
                    </a:cubicBezTo>
                    <a:cubicBezTo>
                      <a:pt x="15049" y="60720"/>
                      <a:pt x="15907" y="63006"/>
                      <a:pt x="17145" y="65007"/>
                    </a:cubicBezTo>
                    <a:cubicBezTo>
                      <a:pt x="18383" y="67102"/>
                      <a:pt x="20193" y="68817"/>
                      <a:pt x="22479" y="70150"/>
                    </a:cubicBezTo>
                    <a:cubicBezTo>
                      <a:pt x="24765" y="71484"/>
                      <a:pt x="27813" y="72246"/>
                      <a:pt x="31718" y="72246"/>
                    </a:cubicBezTo>
                    <a:cubicBezTo>
                      <a:pt x="34004" y="72246"/>
                      <a:pt x="36385" y="71865"/>
                      <a:pt x="38957" y="71198"/>
                    </a:cubicBezTo>
                    <a:cubicBezTo>
                      <a:pt x="41529" y="70531"/>
                      <a:pt x="44005" y="69769"/>
                      <a:pt x="46482" y="68912"/>
                    </a:cubicBezTo>
                    <a:cubicBezTo>
                      <a:pt x="48958" y="68055"/>
                      <a:pt x="51244" y="67197"/>
                      <a:pt x="53340" y="66245"/>
                    </a:cubicBezTo>
                    <a:cubicBezTo>
                      <a:pt x="55435" y="65292"/>
                      <a:pt x="57150" y="64626"/>
                      <a:pt x="58388" y="64149"/>
                    </a:cubicBezTo>
                    <a:cubicBezTo>
                      <a:pt x="60293" y="63483"/>
                      <a:pt x="62008" y="63483"/>
                      <a:pt x="63436" y="64149"/>
                    </a:cubicBezTo>
                    <a:cubicBezTo>
                      <a:pt x="64865" y="64911"/>
                      <a:pt x="65913" y="66054"/>
                      <a:pt x="66484" y="67483"/>
                    </a:cubicBezTo>
                    <a:cubicBezTo>
                      <a:pt x="67151" y="69007"/>
                      <a:pt x="67151" y="70531"/>
                      <a:pt x="66770" y="72246"/>
                    </a:cubicBezTo>
                    <a:cubicBezTo>
                      <a:pt x="66389" y="73960"/>
                      <a:pt x="65151" y="75294"/>
                      <a:pt x="63341" y="76437"/>
                    </a:cubicBezTo>
                    <a:cubicBezTo>
                      <a:pt x="62198" y="77103"/>
                      <a:pt x="60388" y="77961"/>
                      <a:pt x="57817" y="78913"/>
                    </a:cubicBezTo>
                    <a:cubicBezTo>
                      <a:pt x="55340" y="79866"/>
                      <a:pt x="52388" y="80818"/>
                      <a:pt x="49149" y="81675"/>
                    </a:cubicBezTo>
                    <a:cubicBezTo>
                      <a:pt x="45910" y="82533"/>
                      <a:pt x="42481" y="83295"/>
                      <a:pt x="38957" y="83866"/>
                    </a:cubicBezTo>
                    <a:cubicBezTo>
                      <a:pt x="35433" y="84438"/>
                      <a:pt x="32099" y="84723"/>
                      <a:pt x="29051" y="84723"/>
                    </a:cubicBezTo>
                    <a:cubicBezTo>
                      <a:pt x="23813" y="84723"/>
                      <a:pt x="19336" y="83676"/>
                      <a:pt x="15716" y="81675"/>
                    </a:cubicBezTo>
                    <a:cubicBezTo>
                      <a:pt x="12097" y="79580"/>
                      <a:pt x="9049" y="76913"/>
                      <a:pt x="6763" y="73579"/>
                    </a:cubicBezTo>
                    <a:cubicBezTo>
                      <a:pt x="4381" y="70245"/>
                      <a:pt x="2667" y="66626"/>
                      <a:pt x="1619" y="62625"/>
                    </a:cubicBezTo>
                    <a:cubicBezTo>
                      <a:pt x="571" y="58625"/>
                      <a:pt x="0" y="54624"/>
                      <a:pt x="0" y="50624"/>
                    </a:cubicBezTo>
                    <a:cubicBezTo>
                      <a:pt x="95" y="45671"/>
                      <a:pt x="857" y="40337"/>
                      <a:pt x="2286" y="34622"/>
                    </a:cubicBezTo>
                    <a:cubicBezTo>
                      <a:pt x="3715" y="28812"/>
                      <a:pt x="5810" y="23478"/>
                      <a:pt x="8668" y="18525"/>
                    </a:cubicBezTo>
                    <a:cubicBezTo>
                      <a:pt x="11525" y="13572"/>
                      <a:pt x="15049" y="9285"/>
                      <a:pt x="19336" y="5856"/>
                    </a:cubicBezTo>
                    <a:cubicBezTo>
                      <a:pt x="23622" y="2427"/>
                      <a:pt x="28670" y="427"/>
                      <a:pt x="34480" y="141"/>
                    </a:cubicBezTo>
                    <a:cubicBezTo>
                      <a:pt x="38386" y="-240"/>
                      <a:pt x="42196" y="141"/>
                      <a:pt x="46006" y="1380"/>
                    </a:cubicBezTo>
                    <a:cubicBezTo>
                      <a:pt x="49816" y="2523"/>
                      <a:pt x="53245" y="4237"/>
                      <a:pt x="56293" y="6523"/>
                    </a:cubicBezTo>
                    <a:cubicBezTo>
                      <a:pt x="59341" y="8809"/>
                      <a:pt x="62008" y="11762"/>
                      <a:pt x="64294" y="15286"/>
                    </a:cubicBezTo>
                    <a:cubicBezTo>
                      <a:pt x="66580" y="18810"/>
                      <a:pt x="68008" y="22811"/>
                      <a:pt x="68866" y="27288"/>
                    </a:cubicBezTo>
                    <a:cubicBezTo>
                      <a:pt x="69056" y="28621"/>
                      <a:pt x="69151" y="30050"/>
                      <a:pt x="68866" y="31574"/>
                    </a:cubicBezTo>
                    <a:cubicBezTo>
                      <a:pt x="68675" y="33098"/>
                      <a:pt x="68294" y="34431"/>
                      <a:pt x="67532" y="35765"/>
                    </a:cubicBezTo>
                    <a:cubicBezTo>
                      <a:pt x="66865" y="37098"/>
                      <a:pt x="65913" y="38241"/>
                      <a:pt x="64865" y="39194"/>
                    </a:cubicBezTo>
                    <a:cubicBezTo>
                      <a:pt x="63817" y="40146"/>
                      <a:pt x="62484" y="40813"/>
                      <a:pt x="60960" y="41194"/>
                    </a:cubicBezTo>
                    <a:lnTo>
                      <a:pt x="15049" y="41194"/>
                    </a:lnTo>
                    <a:close/>
                    <a:moveTo>
                      <a:pt x="35623" y="13286"/>
                    </a:moveTo>
                    <a:cubicBezTo>
                      <a:pt x="31623" y="13857"/>
                      <a:pt x="28289" y="15572"/>
                      <a:pt x="25527" y="18334"/>
                    </a:cubicBezTo>
                    <a:cubicBezTo>
                      <a:pt x="22765" y="21096"/>
                      <a:pt x="20574" y="24525"/>
                      <a:pt x="19050" y="28335"/>
                    </a:cubicBezTo>
                    <a:lnTo>
                      <a:pt x="54864" y="28335"/>
                    </a:lnTo>
                    <a:cubicBezTo>
                      <a:pt x="54388" y="26240"/>
                      <a:pt x="53626" y="24335"/>
                      <a:pt x="52673" y="22430"/>
                    </a:cubicBezTo>
                    <a:cubicBezTo>
                      <a:pt x="51625" y="20525"/>
                      <a:pt x="50292" y="18906"/>
                      <a:pt x="48768" y="17382"/>
                    </a:cubicBezTo>
                    <a:cubicBezTo>
                      <a:pt x="47149" y="15858"/>
                      <a:pt x="45244" y="14715"/>
                      <a:pt x="43148" y="13953"/>
                    </a:cubicBezTo>
                    <a:cubicBezTo>
                      <a:pt x="41053" y="13191"/>
                      <a:pt x="38481" y="12905"/>
                      <a:pt x="35814" y="13286"/>
                    </a:cubicBezTo>
                    <a:close/>
                  </a:path>
                </a:pathLst>
              </a:custGeom>
              <a:solidFill>
                <a:srgbClr val="C36B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BF9A529C-1588-3E71-5023-979955EDCDE4}"/>
                  </a:ext>
                </a:extLst>
              </p:cNvPr>
              <p:cNvSpPr/>
              <p:nvPr/>
            </p:nvSpPr>
            <p:spPr>
              <a:xfrm>
                <a:off x="3938816" y="2664332"/>
                <a:ext cx="75026" cy="79533"/>
              </a:xfrm>
              <a:custGeom>
                <a:avLst/>
                <a:gdLst>
                  <a:gd name="connsiteX0" fmla="*/ 56159 w 75026"/>
                  <a:gd name="connsiteY0" fmla="*/ 4858 h 79533"/>
                  <a:gd name="connsiteX1" fmla="*/ 56159 w 75026"/>
                  <a:gd name="connsiteY1" fmla="*/ 9525 h 79533"/>
                  <a:gd name="connsiteX2" fmla="*/ 55588 w 75026"/>
                  <a:gd name="connsiteY2" fmla="*/ 14669 h 79533"/>
                  <a:gd name="connsiteX3" fmla="*/ 57683 w 75026"/>
                  <a:gd name="connsiteY3" fmla="*/ 30861 h 79533"/>
                  <a:gd name="connsiteX4" fmla="*/ 62922 w 75026"/>
                  <a:gd name="connsiteY4" fmla="*/ 46863 h 79533"/>
                  <a:gd name="connsiteX5" fmla="*/ 69304 w 75026"/>
                  <a:gd name="connsiteY5" fmla="*/ 61055 h 79533"/>
                  <a:gd name="connsiteX6" fmla="*/ 74638 w 75026"/>
                  <a:gd name="connsiteY6" fmla="*/ 71819 h 79533"/>
                  <a:gd name="connsiteX7" fmla="*/ 74066 w 75026"/>
                  <a:gd name="connsiteY7" fmla="*/ 76391 h 79533"/>
                  <a:gd name="connsiteX8" fmla="*/ 67970 w 75026"/>
                  <a:gd name="connsiteY8" fmla="*/ 79534 h 79533"/>
                  <a:gd name="connsiteX9" fmla="*/ 63875 w 75026"/>
                  <a:gd name="connsiteY9" fmla="*/ 78200 h 79533"/>
                  <a:gd name="connsiteX10" fmla="*/ 60827 w 75026"/>
                  <a:gd name="connsiteY10" fmla="*/ 75057 h 79533"/>
                  <a:gd name="connsiteX11" fmla="*/ 58445 w 75026"/>
                  <a:gd name="connsiteY11" fmla="*/ 71057 h 79533"/>
                  <a:gd name="connsiteX12" fmla="*/ 56731 w 75026"/>
                  <a:gd name="connsiteY12" fmla="*/ 67056 h 79533"/>
                  <a:gd name="connsiteX13" fmla="*/ 52445 w 75026"/>
                  <a:gd name="connsiteY13" fmla="*/ 56579 h 79533"/>
                  <a:gd name="connsiteX14" fmla="*/ 48635 w 75026"/>
                  <a:gd name="connsiteY14" fmla="*/ 45911 h 79533"/>
                  <a:gd name="connsiteX15" fmla="*/ 41110 w 75026"/>
                  <a:gd name="connsiteY15" fmla="*/ 62770 h 79533"/>
                  <a:gd name="connsiteX16" fmla="*/ 32347 w 75026"/>
                  <a:gd name="connsiteY16" fmla="*/ 74486 h 79533"/>
                  <a:gd name="connsiteX17" fmla="*/ 26822 w 75026"/>
                  <a:gd name="connsiteY17" fmla="*/ 77438 h 79533"/>
                  <a:gd name="connsiteX18" fmla="*/ 20536 w 75026"/>
                  <a:gd name="connsiteY18" fmla="*/ 78105 h 79533"/>
                  <a:gd name="connsiteX19" fmla="*/ 11392 w 75026"/>
                  <a:gd name="connsiteY19" fmla="*/ 74867 h 79533"/>
                  <a:gd name="connsiteX20" fmla="*/ 4724 w 75026"/>
                  <a:gd name="connsiteY20" fmla="*/ 67628 h 79533"/>
                  <a:gd name="connsiteX21" fmla="*/ 914 w 75026"/>
                  <a:gd name="connsiteY21" fmla="*/ 57817 h 79533"/>
                  <a:gd name="connsiteX22" fmla="*/ 57 w 75026"/>
                  <a:gd name="connsiteY22" fmla="*/ 46958 h 79533"/>
                  <a:gd name="connsiteX23" fmla="*/ 3486 w 75026"/>
                  <a:gd name="connsiteY23" fmla="*/ 33338 h 79533"/>
                  <a:gd name="connsiteX24" fmla="*/ 10820 w 75026"/>
                  <a:gd name="connsiteY24" fmla="*/ 20193 h 79533"/>
                  <a:gd name="connsiteX25" fmla="*/ 21012 w 75026"/>
                  <a:gd name="connsiteY25" fmla="*/ 9335 h 79533"/>
                  <a:gd name="connsiteX26" fmla="*/ 32918 w 75026"/>
                  <a:gd name="connsiteY26" fmla="*/ 2381 h 79533"/>
                  <a:gd name="connsiteX27" fmla="*/ 38633 w 75026"/>
                  <a:gd name="connsiteY27" fmla="*/ 762 h 79533"/>
                  <a:gd name="connsiteX28" fmla="*/ 45396 w 75026"/>
                  <a:gd name="connsiteY28" fmla="*/ 0 h 79533"/>
                  <a:gd name="connsiteX29" fmla="*/ 51778 w 75026"/>
                  <a:gd name="connsiteY29" fmla="*/ 1048 h 79533"/>
                  <a:gd name="connsiteX30" fmla="*/ 56255 w 75026"/>
                  <a:gd name="connsiteY30" fmla="*/ 4858 h 79533"/>
                  <a:gd name="connsiteX31" fmla="*/ 35585 w 75026"/>
                  <a:gd name="connsiteY31" fmla="*/ 44101 h 79533"/>
                  <a:gd name="connsiteX32" fmla="*/ 38348 w 75026"/>
                  <a:gd name="connsiteY32" fmla="*/ 36290 h 79533"/>
                  <a:gd name="connsiteX33" fmla="*/ 40348 w 75026"/>
                  <a:gd name="connsiteY33" fmla="*/ 29432 h 79533"/>
                  <a:gd name="connsiteX34" fmla="*/ 41681 w 75026"/>
                  <a:gd name="connsiteY34" fmla="*/ 22384 h 79533"/>
                  <a:gd name="connsiteX35" fmla="*/ 42539 w 75026"/>
                  <a:gd name="connsiteY35" fmla="*/ 14097 h 79533"/>
                  <a:gd name="connsiteX36" fmla="*/ 31966 w 75026"/>
                  <a:gd name="connsiteY36" fmla="*/ 18479 h 79533"/>
                  <a:gd name="connsiteX37" fmla="*/ 22917 w 75026"/>
                  <a:gd name="connsiteY37" fmla="*/ 26956 h 79533"/>
                  <a:gd name="connsiteX38" fmla="*/ 16535 w 75026"/>
                  <a:gd name="connsiteY38" fmla="*/ 37529 h 79533"/>
                  <a:gd name="connsiteX39" fmla="*/ 13678 w 75026"/>
                  <a:gd name="connsiteY39" fmla="*/ 47911 h 79533"/>
                  <a:gd name="connsiteX40" fmla="*/ 13868 w 75026"/>
                  <a:gd name="connsiteY40" fmla="*/ 52197 h 79533"/>
                  <a:gd name="connsiteX41" fmla="*/ 15011 w 75026"/>
                  <a:gd name="connsiteY41" fmla="*/ 57531 h 79533"/>
                  <a:gd name="connsiteX42" fmla="*/ 17678 w 75026"/>
                  <a:gd name="connsiteY42" fmla="*/ 62103 h 79533"/>
                  <a:gd name="connsiteX43" fmla="*/ 22346 w 75026"/>
                  <a:gd name="connsiteY43" fmla="*/ 64103 h 79533"/>
                  <a:gd name="connsiteX44" fmla="*/ 26441 w 75026"/>
                  <a:gd name="connsiteY44" fmla="*/ 61341 h 79533"/>
                  <a:gd name="connsiteX45" fmla="*/ 30537 w 75026"/>
                  <a:gd name="connsiteY45" fmla="*/ 55055 h 79533"/>
                  <a:gd name="connsiteX46" fmla="*/ 33871 w 75026"/>
                  <a:gd name="connsiteY46" fmla="*/ 48387 h 79533"/>
                  <a:gd name="connsiteX47" fmla="*/ 35681 w 75026"/>
                  <a:gd name="connsiteY47" fmla="*/ 44196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75026" h="79533">
                    <a:moveTo>
                      <a:pt x="56159" y="4858"/>
                    </a:moveTo>
                    <a:cubicBezTo>
                      <a:pt x="56636" y="6477"/>
                      <a:pt x="56636" y="8001"/>
                      <a:pt x="56159" y="9525"/>
                    </a:cubicBezTo>
                    <a:cubicBezTo>
                      <a:pt x="55778" y="11049"/>
                      <a:pt x="55588" y="12764"/>
                      <a:pt x="55588" y="14669"/>
                    </a:cubicBezTo>
                    <a:cubicBezTo>
                      <a:pt x="55588" y="19907"/>
                      <a:pt x="56350" y="25337"/>
                      <a:pt x="57683" y="30861"/>
                    </a:cubicBezTo>
                    <a:cubicBezTo>
                      <a:pt x="59112" y="36386"/>
                      <a:pt x="60827" y="41720"/>
                      <a:pt x="62922" y="46863"/>
                    </a:cubicBezTo>
                    <a:cubicBezTo>
                      <a:pt x="65018" y="52007"/>
                      <a:pt x="67113" y="56769"/>
                      <a:pt x="69304" y="61055"/>
                    </a:cubicBezTo>
                    <a:cubicBezTo>
                      <a:pt x="71495" y="65437"/>
                      <a:pt x="73209" y="68961"/>
                      <a:pt x="74638" y="71819"/>
                    </a:cubicBezTo>
                    <a:cubicBezTo>
                      <a:pt x="75305" y="73343"/>
                      <a:pt x="75114" y="74771"/>
                      <a:pt x="74066" y="76391"/>
                    </a:cubicBezTo>
                    <a:cubicBezTo>
                      <a:pt x="73019" y="77915"/>
                      <a:pt x="70923" y="78962"/>
                      <a:pt x="67970" y="79534"/>
                    </a:cubicBezTo>
                    <a:cubicBezTo>
                      <a:pt x="66351" y="79534"/>
                      <a:pt x="65018" y="79058"/>
                      <a:pt x="63875" y="78200"/>
                    </a:cubicBezTo>
                    <a:cubicBezTo>
                      <a:pt x="62732" y="77343"/>
                      <a:pt x="61684" y="76295"/>
                      <a:pt x="60827" y="75057"/>
                    </a:cubicBezTo>
                    <a:cubicBezTo>
                      <a:pt x="59874" y="73819"/>
                      <a:pt x="59112" y="72485"/>
                      <a:pt x="58445" y="71057"/>
                    </a:cubicBezTo>
                    <a:cubicBezTo>
                      <a:pt x="57779" y="69628"/>
                      <a:pt x="57207" y="68294"/>
                      <a:pt x="56731" y="67056"/>
                    </a:cubicBezTo>
                    <a:cubicBezTo>
                      <a:pt x="55112" y="63246"/>
                      <a:pt x="53683" y="59817"/>
                      <a:pt x="52445" y="56579"/>
                    </a:cubicBezTo>
                    <a:cubicBezTo>
                      <a:pt x="51206" y="53340"/>
                      <a:pt x="49968" y="49816"/>
                      <a:pt x="48635" y="45911"/>
                    </a:cubicBezTo>
                    <a:cubicBezTo>
                      <a:pt x="46444" y="51816"/>
                      <a:pt x="43967" y="57531"/>
                      <a:pt x="41110" y="62770"/>
                    </a:cubicBezTo>
                    <a:cubicBezTo>
                      <a:pt x="38252" y="68104"/>
                      <a:pt x="35300" y="72009"/>
                      <a:pt x="32347" y="74486"/>
                    </a:cubicBezTo>
                    <a:cubicBezTo>
                      <a:pt x="30728" y="75724"/>
                      <a:pt x="28918" y="76676"/>
                      <a:pt x="26822" y="77438"/>
                    </a:cubicBezTo>
                    <a:cubicBezTo>
                      <a:pt x="24727" y="78105"/>
                      <a:pt x="22631" y="78391"/>
                      <a:pt x="20536" y="78105"/>
                    </a:cubicBezTo>
                    <a:cubicBezTo>
                      <a:pt x="17107" y="77915"/>
                      <a:pt x="14059" y="76772"/>
                      <a:pt x="11392" y="74867"/>
                    </a:cubicBezTo>
                    <a:cubicBezTo>
                      <a:pt x="8725" y="72962"/>
                      <a:pt x="6439" y="70485"/>
                      <a:pt x="4724" y="67628"/>
                    </a:cubicBezTo>
                    <a:cubicBezTo>
                      <a:pt x="2915" y="64675"/>
                      <a:pt x="1676" y="61436"/>
                      <a:pt x="914" y="57817"/>
                    </a:cubicBezTo>
                    <a:cubicBezTo>
                      <a:pt x="152" y="54197"/>
                      <a:pt x="-133" y="50578"/>
                      <a:pt x="57" y="46958"/>
                    </a:cubicBezTo>
                    <a:cubicBezTo>
                      <a:pt x="438" y="42482"/>
                      <a:pt x="1581" y="38005"/>
                      <a:pt x="3486" y="33338"/>
                    </a:cubicBezTo>
                    <a:cubicBezTo>
                      <a:pt x="5391" y="28670"/>
                      <a:pt x="7868" y="24289"/>
                      <a:pt x="10820" y="20193"/>
                    </a:cubicBezTo>
                    <a:cubicBezTo>
                      <a:pt x="13773" y="16097"/>
                      <a:pt x="17202" y="12478"/>
                      <a:pt x="21012" y="9335"/>
                    </a:cubicBezTo>
                    <a:cubicBezTo>
                      <a:pt x="24822" y="6191"/>
                      <a:pt x="28823" y="3905"/>
                      <a:pt x="32918" y="2381"/>
                    </a:cubicBezTo>
                    <a:cubicBezTo>
                      <a:pt x="34538" y="1810"/>
                      <a:pt x="36443" y="1238"/>
                      <a:pt x="38633" y="762"/>
                    </a:cubicBezTo>
                    <a:cubicBezTo>
                      <a:pt x="40824" y="286"/>
                      <a:pt x="43110" y="0"/>
                      <a:pt x="45396" y="0"/>
                    </a:cubicBezTo>
                    <a:cubicBezTo>
                      <a:pt x="47682" y="0"/>
                      <a:pt x="49778" y="381"/>
                      <a:pt x="51778" y="1048"/>
                    </a:cubicBezTo>
                    <a:cubicBezTo>
                      <a:pt x="53683" y="1715"/>
                      <a:pt x="55207" y="2953"/>
                      <a:pt x="56255" y="4858"/>
                    </a:cubicBezTo>
                    <a:close/>
                    <a:moveTo>
                      <a:pt x="35585" y="44101"/>
                    </a:moveTo>
                    <a:cubicBezTo>
                      <a:pt x="36633" y="41243"/>
                      <a:pt x="37490" y="38672"/>
                      <a:pt x="38348" y="36290"/>
                    </a:cubicBezTo>
                    <a:cubicBezTo>
                      <a:pt x="39110" y="33909"/>
                      <a:pt x="39776" y="31623"/>
                      <a:pt x="40348" y="29432"/>
                    </a:cubicBezTo>
                    <a:cubicBezTo>
                      <a:pt x="40824" y="27242"/>
                      <a:pt x="41300" y="24860"/>
                      <a:pt x="41681" y="22384"/>
                    </a:cubicBezTo>
                    <a:cubicBezTo>
                      <a:pt x="42062" y="19907"/>
                      <a:pt x="42348" y="17145"/>
                      <a:pt x="42539" y="14097"/>
                    </a:cubicBezTo>
                    <a:cubicBezTo>
                      <a:pt x="38919" y="14669"/>
                      <a:pt x="35395" y="16097"/>
                      <a:pt x="31966" y="18479"/>
                    </a:cubicBezTo>
                    <a:cubicBezTo>
                      <a:pt x="28537" y="20860"/>
                      <a:pt x="25584" y="23622"/>
                      <a:pt x="22917" y="26956"/>
                    </a:cubicBezTo>
                    <a:cubicBezTo>
                      <a:pt x="20250" y="30289"/>
                      <a:pt x="18155" y="33814"/>
                      <a:pt x="16535" y="37529"/>
                    </a:cubicBezTo>
                    <a:cubicBezTo>
                      <a:pt x="14916" y="41243"/>
                      <a:pt x="13964" y="44672"/>
                      <a:pt x="13678" y="47911"/>
                    </a:cubicBezTo>
                    <a:cubicBezTo>
                      <a:pt x="13678" y="48959"/>
                      <a:pt x="13678" y="50387"/>
                      <a:pt x="13868" y="52197"/>
                    </a:cubicBezTo>
                    <a:cubicBezTo>
                      <a:pt x="13964" y="54007"/>
                      <a:pt x="14345" y="55817"/>
                      <a:pt x="15011" y="57531"/>
                    </a:cubicBezTo>
                    <a:cubicBezTo>
                      <a:pt x="15678" y="59245"/>
                      <a:pt x="16535" y="60770"/>
                      <a:pt x="17678" y="62103"/>
                    </a:cubicBezTo>
                    <a:cubicBezTo>
                      <a:pt x="18821" y="63437"/>
                      <a:pt x="20345" y="64103"/>
                      <a:pt x="22346" y="64103"/>
                    </a:cubicBezTo>
                    <a:cubicBezTo>
                      <a:pt x="23584" y="64103"/>
                      <a:pt x="25013" y="63151"/>
                      <a:pt x="26441" y="61341"/>
                    </a:cubicBezTo>
                    <a:cubicBezTo>
                      <a:pt x="27965" y="59531"/>
                      <a:pt x="29299" y="57436"/>
                      <a:pt x="30537" y="55055"/>
                    </a:cubicBezTo>
                    <a:cubicBezTo>
                      <a:pt x="31775" y="52673"/>
                      <a:pt x="32918" y="50483"/>
                      <a:pt x="33871" y="48387"/>
                    </a:cubicBezTo>
                    <a:cubicBezTo>
                      <a:pt x="34823" y="46292"/>
                      <a:pt x="35490" y="44863"/>
                      <a:pt x="35681" y="44196"/>
                    </a:cubicBezTo>
                    <a:close/>
                  </a:path>
                </a:pathLst>
              </a:custGeom>
              <a:solidFill>
                <a:srgbClr val="C36B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249C70A4-505C-3CD5-CCC4-55640AFD5246}"/>
                  </a:ext>
                </a:extLst>
              </p:cNvPr>
              <p:cNvSpPr/>
              <p:nvPr/>
            </p:nvSpPr>
            <p:spPr>
              <a:xfrm>
                <a:off x="4025176" y="2640031"/>
                <a:ext cx="69239" cy="104804"/>
              </a:xfrm>
              <a:custGeom>
                <a:avLst/>
                <a:gdLst>
                  <a:gd name="connsiteX0" fmla="*/ 54095 w 69239"/>
                  <a:gd name="connsiteY0" fmla="*/ 6489 h 104804"/>
                  <a:gd name="connsiteX1" fmla="*/ 56476 w 69239"/>
                  <a:gd name="connsiteY1" fmla="*/ 1536 h 104804"/>
                  <a:gd name="connsiteX2" fmla="*/ 61239 w 69239"/>
                  <a:gd name="connsiteY2" fmla="*/ 12 h 104804"/>
                  <a:gd name="connsiteX3" fmla="*/ 65144 w 69239"/>
                  <a:gd name="connsiteY3" fmla="*/ 1536 h 104804"/>
                  <a:gd name="connsiteX4" fmla="*/ 67525 w 69239"/>
                  <a:gd name="connsiteY4" fmla="*/ 5822 h 104804"/>
                  <a:gd name="connsiteX5" fmla="*/ 68478 w 69239"/>
                  <a:gd name="connsiteY5" fmla="*/ 50018 h 104804"/>
                  <a:gd name="connsiteX6" fmla="*/ 69240 w 69239"/>
                  <a:gd name="connsiteY6" fmla="*/ 94214 h 104804"/>
                  <a:gd name="connsiteX7" fmla="*/ 67811 w 69239"/>
                  <a:gd name="connsiteY7" fmla="*/ 98881 h 104804"/>
                  <a:gd name="connsiteX8" fmla="*/ 64763 w 69239"/>
                  <a:gd name="connsiteY8" fmla="*/ 101263 h 104804"/>
                  <a:gd name="connsiteX9" fmla="*/ 61048 w 69239"/>
                  <a:gd name="connsiteY9" fmla="*/ 101644 h 104804"/>
                  <a:gd name="connsiteX10" fmla="*/ 57714 w 69239"/>
                  <a:gd name="connsiteY10" fmla="*/ 99929 h 104804"/>
                  <a:gd name="connsiteX11" fmla="*/ 48094 w 69239"/>
                  <a:gd name="connsiteY11" fmla="*/ 103453 h 104804"/>
                  <a:gd name="connsiteX12" fmla="*/ 35902 w 69239"/>
                  <a:gd name="connsiteY12" fmla="*/ 104787 h 104804"/>
                  <a:gd name="connsiteX13" fmla="*/ 23710 w 69239"/>
                  <a:gd name="connsiteY13" fmla="*/ 103739 h 104804"/>
                  <a:gd name="connsiteX14" fmla="*/ 12471 w 69239"/>
                  <a:gd name="connsiteY14" fmla="*/ 99548 h 104804"/>
                  <a:gd name="connsiteX15" fmla="*/ 3993 w 69239"/>
                  <a:gd name="connsiteY15" fmla="*/ 91547 h 104804"/>
                  <a:gd name="connsiteX16" fmla="*/ 88 w 69239"/>
                  <a:gd name="connsiteY16" fmla="*/ 79069 h 104804"/>
                  <a:gd name="connsiteX17" fmla="*/ 2565 w 69239"/>
                  <a:gd name="connsiteY17" fmla="*/ 67163 h 104804"/>
                  <a:gd name="connsiteX18" fmla="*/ 10471 w 69239"/>
                  <a:gd name="connsiteY18" fmla="*/ 57162 h 104804"/>
                  <a:gd name="connsiteX19" fmla="*/ 21615 w 69239"/>
                  <a:gd name="connsiteY19" fmla="*/ 50304 h 104804"/>
                  <a:gd name="connsiteX20" fmla="*/ 34093 w 69239"/>
                  <a:gd name="connsiteY20" fmla="*/ 47732 h 104804"/>
                  <a:gd name="connsiteX21" fmla="*/ 54857 w 69239"/>
                  <a:gd name="connsiteY21" fmla="*/ 51637 h 104804"/>
                  <a:gd name="connsiteX22" fmla="*/ 54285 w 69239"/>
                  <a:gd name="connsiteY22" fmla="*/ 28968 h 104804"/>
                  <a:gd name="connsiteX23" fmla="*/ 54000 w 69239"/>
                  <a:gd name="connsiteY23" fmla="*/ 6489 h 104804"/>
                  <a:gd name="connsiteX24" fmla="*/ 55619 w 69239"/>
                  <a:gd name="connsiteY24" fmla="*/ 84880 h 104804"/>
                  <a:gd name="connsiteX25" fmla="*/ 55619 w 69239"/>
                  <a:gd name="connsiteY25" fmla="*/ 79355 h 104804"/>
                  <a:gd name="connsiteX26" fmla="*/ 55429 w 69239"/>
                  <a:gd name="connsiteY26" fmla="*/ 73831 h 104804"/>
                  <a:gd name="connsiteX27" fmla="*/ 55429 w 69239"/>
                  <a:gd name="connsiteY27" fmla="*/ 73545 h 104804"/>
                  <a:gd name="connsiteX28" fmla="*/ 55429 w 69239"/>
                  <a:gd name="connsiteY28" fmla="*/ 73259 h 104804"/>
                  <a:gd name="connsiteX29" fmla="*/ 49333 w 69239"/>
                  <a:gd name="connsiteY29" fmla="*/ 64687 h 104804"/>
                  <a:gd name="connsiteX30" fmla="*/ 35235 w 69239"/>
                  <a:gd name="connsiteY30" fmla="*/ 61924 h 104804"/>
                  <a:gd name="connsiteX31" fmla="*/ 28092 w 69239"/>
                  <a:gd name="connsiteY31" fmla="*/ 62972 h 104804"/>
                  <a:gd name="connsiteX32" fmla="*/ 21043 w 69239"/>
                  <a:gd name="connsiteY32" fmla="*/ 66115 h 104804"/>
                  <a:gd name="connsiteX33" fmla="*/ 15805 w 69239"/>
                  <a:gd name="connsiteY33" fmla="*/ 71449 h 104804"/>
                  <a:gd name="connsiteX34" fmla="*/ 14281 w 69239"/>
                  <a:gd name="connsiteY34" fmla="*/ 78688 h 104804"/>
                  <a:gd name="connsiteX35" fmla="*/ 16471 w 69239"/>
                  <a:gd name="connsiteY35" fmla="*/ 84689 h 104804"/>
                  <a:gd name="connsiteX36" fmla="*/ 21424 w 69239"/>
                  <a:gd name="connsiteY36" fmla="*/ 88785 h 104804"/>
                  <a:gd name="connsiteX37" fmla="*/ 28378 w 69239"/>
                  <a:gd name="connsiteY37" fmla="*/ 90976 h 104804"/>
                  <a:gd name="connsiteX38" fmla="*/ 36569 w 69239"/>
                  <a:gd name="connsiteY38" fmla="*/ 91452 h 104804"/>
                  <a:gd name="connsiteX39" fmla="*/ 46380 w 69239"/>
                  <a:gd name="connsiteY39" fmla="*/ 89642 h 104804"/>
                  <a:gd name="connsiteX40" fmla="*/ 55810 w 69239"/>
                  <a:gd name="connsiteY40" fmla="*/ 84594 h 104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9239" h="104804">
                    <a:moveTo>
                      <a:pt x="54095" y="6489"/>
                    </a:moveTo>
                    <a:cubicBezTo>
                      <a:pt x="54095" y="4298"/>
                      <a:pt x="54857" y="2679"/>
                      <a:pt x="56476" y="1536"/>
                    </a:cubicBezTo>
                    <a:cubicBezTo>
                      <a:pt x="58096" y="393"/>
                      <a:pt x="59715" y="-83"/>
                      <a:pt x="61239" y="12"/>
                    </a:cubicBezTo>
                    <a:cubicBezTo>
                      <a:pt x="62572" y="107"/>
                      <a:pt x="63906" y="679"/>
                      <a:pt x="65144" y="1536"/>
                    </a:cubicBezTo>
                    <a:cubicBezTo>
                      <a:pt x="66382" y="2488"/>
                      <a:pt x="67239" y="3917"/>
                      <a:pt x="67525" y="5822"/>
                    </a:cubicBezTo>
                    <a:cubicBezTo>
                      <a:pt x="67716" y="20300"/>
                      <a:pt x="68097" y="35064"/>
                      <a:pt x="68478" y="50018"/>
                    </a:cubicBezTo>
                    <a:cubicBezTo>
                      <a:pt x="68859" y="64972"/>
                      <a:pt x="69145" y="79736"/>
                      <a:pt x="69240" y="94214"/>
                    </a:cubicBezTo>
                    <a:cubicBezTo>
                      <a:pt x="69145" y="96119"/>
                      <a:pt x="68668" y="97738"/>
                      <a:pt x="67811" y="98881"/>
                    </a:cubicBezTo>
                    <a:cubicBezTo>
                      <a:pt x="66954" y="100024"/>
                      <a:pt x="65906" y="100786"/>
                      <a:pt x="64763" y="101263"/>
                    </a:cubicBezTo>
                    <a:cubicBezTo>
                      <a:pt x="63620" y="101739"/>
                      <a:pt x="62382" y="101834"/>
                      <a:pt x="61048" y="101644"/>
                    </a:cubicBezTo>
                    <a:cubicBezTo>
                      <a:pt x="59715" y="101453"/>
                      <a:pt x="58572" y="100882"/>
                      <a:pt x="57714" y="99929"/>
                    </a:cubicBezTo>
                    <a:cubicBezTo>
                      <a:pt x="54857" y="101548"/>
                      <a:pt x="51618" y="102691"/>
                      <a:pt x="48094" y="103453"/>
                    </a:cubicBezTo>
                    <a:cubicBezTo>
                      <a:pt x="44570" y="104215"/>
                      <a:pt x="40474" y="104596"/>
                      <a:pt x="35902" y="104787"/>
                    </a:cubicBezTo>
                    <a:cubicBezTo>
                      <a:pt x="31902" y="104882"/>
                      <a:pt x="27806" y="104596"/>
                      <a:pt x="23710" y="103739"/>
                    </a:cubicBezTo>
                    <a:cubicBezTo>
                      <a:pt x="19614" y="102977"/>
                      <a:pt x="15805" y="101548"/>
                      <a:pt x="12471" y="99548"/>
                    </a:cubicBezTo>
                    <a:cubicBezTo>
                      <a:pt x="9137" y="97548"/>
                      <a:pt x="6280" y="94881"/>
                      <a:pt x="3993" y="91547"/>
                    </a:cubicBezTo>
                    <a:cubicBezTo>
                      <a:pt x="1708" y="88213"/>
                      <a:pt x="374" y="84022"/>
                      <a:pt x="88" y="79069"/>
                    </a:cubicBezTo>
                    <a:cubicBezTo>
                      <a:pt x="-293" y="74974"/>
                      <a:pt x="565" y="70973"/>
                      <a:pt x="2565" y="67163"/>
                    </a:cubicBezTo>
                    <a:cubicBezTo>
                      <a:pt x="4565" y="63353"/>
                      <a:pt x="7232" y="60019"/>
                      <a:pt x="10471" y="57162"/>
                    </a:cubicBezTo>
                    <a:cubicBezTo>
                      <a:pt x="13709" y="54304"/>
                      <a:pt x="17424" y="52018"/>
                      <a:pt x="21615" y="50304"/>
                    </a:cubicBezTo>
                    <a:cubicBezTo>
                      <a:pt x="25806" y="48589"/>
                      <a:pt x="29901" y="47732"/>
                      <a:pt x="34093" y="47732"/>
                    </a:cubicBezTo>
                    <a:cubicBezTo>
                      <a:pt x="42475" y="47732"/>
                      <a:pt x="49333" y="49066"/>
                      <a:pt x="54857" y="51637"/>
                    </a:cubicBezTo>
                    <a:cubicBezTo>
                      <a:pt x="54667" y="44113"/>
                      <a:pt x="54476" y="36588"/>
                      <a:pt x="54285" y="28968"/>
                    </a:cubicBezTo>
                    <a:cubicBezTo>
                      <a:pt x="54095" y="21443"/>
                      <a:pt x="54000" y="13918"/>
                      <a:pt x="54000" y="6489"/>
                    </a:cubicBezTo>
                    <a:close/>
                    <a:moveTo>
                      <a:pt x="55619" y="84880"/>
                    </a:moveTo>
                    <a:lnTo>
                      <a:pt x="55619" y="79355"/>
                    </a:lnTo>
                    <a:cubicBezTo>
                      <a:pt x="55619" y="77545"/>
                      <a:pt x="55619" y="75736"/>
                      <a:pt x="55429" y="73831"/>
                    </a:cubicBezTo>
                    <a:cubicBezTo>
                      <a:pt x="55429" y="73735"/>
                      <a:pt x="55429" y="73640"/>
                      <a:pt x="55429" y="73545"/>
                    </a:cubicBezTo>
                    <a:cubicBezTo>
                      <a:pt x="55429" y="73545"/>
                      <a:pt x="55429" y="73450"/>
                      <a:pt x="55429" y="73259"/>
                    </a:cubicBezTo>
                    <a:cubicBezTo>
                      <a:pt x="54857" y="69163"/>
                      <a:pt x="52857" y="66306"/>
                      <a:pt x="49333" y="64687"/>
                    </a:cubicBezTo>
                    <a:cubicBezTo>
                      <a:pt x="45808" y="63067"/>
                      <a:pt x="41141" y="62210"/>
                      <a:pt x="35235" y="61924"/>
                    </a:cubicBezTo>
                    <a:cubicBezTo>
                      <a:pt x="33045" y="61924"/>
                      <a:pt x="30664" y="62305"/>
                      <a:pt x="28092" y="62972"/>
                    </a:cubicBezTo>
                    <a:cubicBezTo>
                      <a:pt x="25520" y="63639"/>
                      <a:pt x="23139" y="64687"/>
                      <a:pt x="21043" y="66115"/>
                    </a:cubicBezTo>
                    <a:cubicBezTo>
                      <a:pt x="18948" y="67544"/>
                      <a:pt x="17138" y="69354"/>
                      <a:pt x="15805" y="71449"/>
                    </a:cubicBezTo>
                    <a:cubicBezTo>
                      <a:pt x="14471" y="73545"/>
                      <a:pt x="13900" y="76021"/>
                      <a:pt x="14281" y="78688"/>
                    </a:cubicBezTo>
                    <a:cubicBezTo>
                      <a:pt x="14376" y="80974"/>
                      <a:pt x="15138" y="82975"/>
                      <a:pt x="16471" y="84689"/>
                    </a:cubicBezTo>
                    <a:cubicBezTo>
                      <a:pt x="17805" y="86404"/>
                      <a:pt x="19424" y="87737"/>
                      <a:pt x="21424" y="88785"/>
                    </a:cubicBezTo>
                    <a:cubicBezTo>
                      <a:pt x="23425" y="89833"/>
                      <a:pt x="25710" y="90595"/>
                      <a:pt x="28378" y="90976"/>
                    </a:cubicBezTo>
                    <a:cubicBezTo>
                      <a:pt x="31045" y="91452"/>
                      <a:pt x="33712" y="91642"/>
                      <a:pt x="36569" y="91452"/>
                    </a:cubicBezTo>
                    <a:cubicBezTo>
                      <a:pt x="39426" y="91357"/>
                      <a:pt x="42665" y="90785"/>
                      <a:pt x="46380" y="89642"/>
                    </a:cubicBezTo>
                    <a:cubicBezTo>
                      <a:pt x="49999" y="88594"/>
                      <a:pt x="53143" y="86880"/>
                      <a:pt x="55810" y="84594"/>
                    </a:cubicBezTo>
                    <a:close/>
                  </a:path>
                </a:pathLst>
              </a:custGeom>
              <a:solidFill>
                <a:srgbClr val="C36B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52C6883E-31D7-9880-6F98-D7FDACE16C7A}"/>
                  </a:ext>
                </a:extLst>
              </p:cNvPr>
              <p:cNvSpPr/>
              <p:nvPr/>
            </p:nvSpPr>
            <p:spPr>
              <a:xfrm>
                <a:off x="4115589" y="2644107"/>
                <a:ext cx="34952" cy="101868"/>
              </a:xfrm>
              <a:custGeom>
                <a:avLst/>
                <a:gdLst>
                  <a:gd name="connsiteX0" fmla="*/ 3116 w 34952"/>
                  <a:gd name="connsiteY0" fmla="*/ 11843 h 101868"/>
                  <a:gd name="connsiteX1" fmla="*/ 67 w 34952"/>
                  <a:gd name="connsiteY1" fmla="*/ 7843 h 101868"/>
                  <a:gd name="connsiteX2" fmla="*/ 925 w 34952"/>
                  <a:gd name="connsiteY2" fmla="*/ 3557 h 101868"/>
                  <a:gd name="connsiteX3" fmla="*/ 4544 w 34952"/>
                  <a:gd name="connsiteY3" fmla="*/ 604 h 101868"/>
                  <a:gd name="connsiteX4" fmla="*/ 9878 w 34952"/>
                  <a:gd name="connsiteY4" fmla="*/ 223 h 101868"/>
                  <a:gd name="connsiteX5" fmla="*/ 14450 w 34952"/>
                  <a:gd name="connsiteY5" fmla="*/ 1461 h 101868"/>
                  <a:gd name="connsiteX6" fmla="*/ 20261 w 34952"/>
                  <a:gd name="connsiteY6" fmla="*/ 2890 h 101868"/>
                  <a:gd name="connsiteX7" fmla="*/ 26071 w 34952"/>
                  <a:gd name="connsiteY7" fmla="*/ 4414 h 101868"/>
                  <a:gd name="connsiteX8" fmla="*/ 30452 w 34952"/>
                  <a:gd name="connsiteY8" fmla="*/ 5843 h 101868"/>
                  <a:gd name="connsiteX9" fmla="*/ 34453 w 34952"/>
                  <a:gd name="connsiteY9" fmla="*/ 9557 h 101868"/>
                  <a:gd name="connsiteX10" fmla="*/ 34453 w 34952"/>
                  <a:gd name="connsiteY10" fmla="*/ 14320 h 101868"/>
                  <a:gd name="connsiteX11" fmla="*/ 31119 w 34952"/>
                  <a:gd name="connsiteY11" fmla="*/ 18130 h 101868"/>
                  <a:gd name="connsiteX12" fmla="*/ 25499 w 34952"/>
                  <a:gd name="connsiteY12" fmla="*/ 18511 h 101868"/>
                  <a:gd name="connsiteX13" fmla="*/ 20832 w 34952"/>
                  <a:gd name="connsiteY13" fmla="*/ 17368 h 101868"/>
                  <a:gd name="connsiteX14" fmla="*/ 14926 w 34952"/>
                  <a:gd name="connsiteY14" fmla="*/ 16034 h 101868"/>
                  <a:gd name="connsiteX15" fmla="*/ 8640 w 34952"/>
                  <a:gd name="connsiteY15" fmla="*/ 14225 h 101868"/>
                  <a:gd name="connsiteX16" fmla="*/ 3116 w 34952"/>
                  <a:gd name="connsiteY16" fmla="*/ 11843 h 101868"/>
                  <a:gd name="connsiteX17" fmla="*/ 8259 w 34952"/>
                  <a:gd name="connsiteY17" fmla="*/ 39752 h 101868"/>
                  <a:gd name="connsiteX18" fmla="*/ 10831 w 34952"/>
                  <a:gd name="connsiteY18" fmla="*/ 34227 h 101868"/>
                  <a:gd name="connsiteX19" fmla="*/ 16450 w 34952"/>
                  <a:gd name="connsiteY19" fmla="*/ 32036 h 101868"/>
                  <a:gd name="connsiteX20" fmla="*/ 21404 w 34952"/>
                  <a:gd name="connsiteY20" fmla="*/ 34227 h 101868"/>
                  <a:gd name="connsiteX21" fmla="*/ 22928 w 34952"/>
                  <a:gd name="connsiteY21" fmla="*/ 39752 h 101868"/>
                  <a:gd name="connsiteX22" fmla="*/ 22261 w 34952"/>
                  <a:gd name="connsiteY22" fmla="*/ 61850 h 101868"/>
                  <a:gd name="connsiteX23" fmla="*/ 21975 w 34952"/>
                  <a:gd name="connsiteY23" fmla="*/ 70994 h 101868"/>
                  <a:gd name="connsiteX24" fmla="*/ 21975 w 34952"/>
                  <a:gd name="connsiteY24" fmla="*/ 80042 h 101868"/>
                  <a:gd name="connsiteX25" fmla="*/ 21975 w 34952"/>
                  <a:gd name="connsiteY25" fmla="*/ 88234 h 101868"/>
                  <a:gd name="connsiteX26" fmla="*/ 22356 w 34952"/>
                  <a:gd name="connsiteY26" fmla="*/ 94711 h 101868"/>
                  <a:gd name="connsiteX27" fmla="*/ 20546 w 34952"/>
                  <a:gd name="connsiteY27" fmla="*/ 99664 h 101868"/>
                  <a:gd name="connsiteX28" fmla="*/ 15498 w 34952"/>
                  <a:gd name="connsiteY28" fmla="*/ 101855 h 101868"/>
                  <a:gd name="connsiteX29" fmla="*/ 10450 w 34952"/>
                  <a:gd name="connsiteY29" fmla="*/ 100616 h 101868"/>
                  <a:gd name="connsiteX30" fmla="*/ 7592 w 34952"/>
                  <a:gd name="connsiteY30" fmla="*/ 95854 h 101868"/>
                  <a:gd name="connsiteX31" fmla="*/ 7211 w 34952"/>
                  <a:gd name="connsiteY31" fmla="*/ 88901 h 101868"/>
                  <a:gd name="connsiteX32" fmla="*/ 7021 w 34952"/>
                  <a:gd name="connsiteY32" fmla="*/ 78899 h 101868"/>
                  <a:gd name="connsiteX33" fmla="*/ 7021 w 34952"/>
                  <a:gd name="connsiteY33" fmla="*/ 67469 h 101868"/>
                  <a:gd name="connsiteX34" fmla="*/ 7211 w 34952"/>
                  <a:gd name="connsiteY34" fmla="*/ 56039 h 101868"/>
                  <a:gd name="connsiteX35" fmla="*/ 7592 w 34952"/>
                  <a:gd name="connsiteY35" fmla="*/ 46133 h 101868"/>
                  <a:gd name="connsiteX36" fmla="*/ 8068 w 34952"/>
                  <a:gd name="connsiteY36" fmla="*/ 39561 h 101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4952" h="101868">
                    <a:moveTo>
                      <a:pt x="3116" y="11843"/>
                    </a:moveTo>
                    <a:cubicBezTo>
                      <a:pt x="1306" y="10700"/>
                      <a:pt x="258" y="9367"/>
                      <a:pt x="67" y="7843"/>
                    </a:cubicBezTo>
                    <a:cubicBezTo>
                      <a:pt x="-123" y="6319"/>
                      <a:pt x="67" y="4890"/>
                      <a:pt x="925" y="3557"/>
                    </a:cubicBezTo>
                    <a:cubicBezTo>
                      <a:pt x="1687" y="2223"/>
                      <a:pt x="2925" y="1271"/>
                      <a:pt x="4544" y="604"/>
                    </a:cubicBezTo>
                    <a:cubicBezTo>
                      <a:pt x="6163" y="-63"/>
                      <a:pt x="7878" y="-158"/>
                      <a:pt x="9878" y="223"/>
                    </a:cubicBezTo>
                    <a:cubicBezTo>
                      <a:pt x="11021" y="604"/>
                      <a:pt x="12545" y="985"/>
                      <a:pt x="14450" y="1461"/>
                    </a:cubicBezTo>
                    <a:cubicBezTo>
                      <a:pt x="16355" y="1937"/>
                      <a:pt x="18260" y="2414"/>
                      <a:pt x="20261" y="2890"/>
                    </a:cubicBezTo>
                    <a:cubicBezTo>
                      <a:pt x="22261" y="3366"/>
                      <a:pt x="24166" y="3938"/>
                      <a:pt x="26071" y="4414"/>
                    </a:cubicBezTo>
                    <a:cubicBezTo>
                      <a:pt x="27976" y="4890"/>
                      <a:pt x="29404" y="5366"/>
                      <a:pt x="30452" y="5843"/>
                    </a:cubicBezTo>
                    <a:cubicBezTo>
                      <a:pt x="32548" y="6605"/>
                      <a:pt x="33881" y="7843"/>
                      <a:pt x="34453" y="9557"/>
                    </a:cubicBezTo>
                    <a:cubicBezTo>
                      <a:pt x="35120" y="11177"/>
                      <a:pt x="35120" y="12796"/>
                      <a:pt x="34453" y="14320"/>
                    </a:cubicBezTo>
                    <a:cubicBezTo>
                      <a:pt x="33786" y="15844"/>
                      <a:pt x="32738" y="17082"/>
                      <a:pt x="31119" y="18130"/>
                    </a:cubicBezTo>
                    <a:cubicBezTo>
                      <a:pt x="29500" y="19178"/>
                      <a:pt x="27595" y="19273"/>
                      <a:pt x="25499" y="18511"/>
                    </a:cubicBezTo>
                    <a:cubicBezTo>
                      <a:pt x="24261" y="18130"/>
                      <a:pt x="22737" y="17844"/>
                      <a:pt x="20832" y="17368"/>
                    </a:cubicBezTo>
                    <a:cubicBezTo>
                      <a:pt x="19022" y="16987"/>
                      <a:pt x="17022" y="16511"/>
                      <a:pt x="14926" y="16034"/>
                    </a:cubicBezTo>
                    <a:cubicBezTo>
                      <a:pt x="12831" y="15558"/>
                      <a:pt x="10736" y="14891"/>
                      <a:pt x="8640" y="14225"/>
                    </a:cubicBezTo>
                    <a:cubicBezTo>
                      <a:pt x="6545" y="13558"/>
                      <a:pt x="4735" y="12701"/>
                      <a:pt x="3116" y="11843"/>
                    </a:cubicBezTo>
                    <a:close/>
                    <a:moveTo>
                      <a:pt x="8259" y="39752"/>
                    </a:moveTo>
                    <a:cubicBezTo>
                      <a:pt x="8450" y="37370"/>
                      <a:pt x="9307" y="35465"/>
                      <a:pt x="10831" y="34227"/>
                    </a:cubicBezTo>
                    <a:cubicBezTo>
                      <a:pt x="12355" y="32894"/>
                      <a:pt x="14165" y="32227"/>
                      <a:pt x="16450" y="32036"/>
                    </a:cubicBezTo>
                    <a:cubicBezTo>
                      <a:pt x="18260" y="31941"/>
                      <a:pt x="19975" y="32608"/>
                      <a:pt x="21404" y="34227"/>
                    </a:cubicBezTo>
                    <a:cubicBezTo>
                      <a:pt x="22832" y="35846"/>
                      <a:pt x="23404" y="37656"/>
                      <a:pt x="22928" y="39752"/>
                    </a:cubicBezTo>
                    <a:cubicBezTo>
                      <a:pt x="22737" y="47372"/>
                      <a:pt x="22451" y="54801"/>
                      <a:pt x="22261" y="61850"/>
                    </a:cubicBezTo>
                    <a:cubicBezTo>
                      <a:pt x="22166" y="64802"/>
                      <a:pt x="22070" y="67850"/>
                      <a:pt x="21975" y="70994"/>
                    </a:cubicBezTo>
                    <a:cubicBezTo>
                      <a:pt x="21975" y="74137"/>
                      <a:pt x="21975" y="77185"/>
                      <a:pt x="21975" y="80042"/>
                    </a:cubicBezTo>
                    <a:cubicBezTo>
                      <a:pt x="21975" y="82900"/>
                      <a:pt x="21975" y="85662"/>
                      <a:pt x="21975" y="88234"/>
                    </a:cubicBezTo>
                    <a:cubicBezTo>
                      <a:pt x="21975" y="90806"/>
                      <a:pt x="22166" y="92996"/>
                      <a:pt x="22356" y="94711"/>
                    </a:cubicBezTo>
                    <a:cubicBezTo>
                      <a:pt x="22546" y="96806"/>
                      <a:pt x="21975" y="98426"/>
                      <a:pt x="20546" y="99664"/>
                    </a:cubicBezTo>
                    <a:cubicBezTo>
                      <a:pt x="19117" y="100902"/>
                      <a:pt x="17403" y="101664"/>
                      <a:pt x="15498" y="101855"/>
                    </a:cubicBezTo>
                    <a:cubicBezTo>
                      <a:pt x="13783" y="101950"/>
                      <a:pt x="12069" y="101569"/>
                      <a:pt x="10450" y="100616"/>
                    </a:cubicBezTo>
                    <a:cubicBezTo>
                      <a:pt x="8830" y="99664"/>
                      <a:pt x="7878" y="98140"/>
                      <a:pt x="7592" y="95854"/>
                    </a:cubicBezTo>
                    <a:cubicBezTo>
                      <a:pt x="7497" y="94235"/>
                      <a:pt x="7402" y="91949"/>
                      <a:pt x="7211" y="88901"/>
                    </a:cubicBezTo>
                    <a:cubicBezTo>
                      <a:pt x="7116" y="85853"/>
                      <a:pt x="7021" y="82519"/>
                      <a:pt x="7021" y="78899"/>
                    </a:cubicBezTo>
                    <a:lnTo>
                      <a:pt x="7021" y="67469"/>
                    </a:lnTo>
                    <a:cubicBezTo>
                      <a:pt x="7021" y="63564"/>
                      <a:pt x="7021" y="59754"/>
                      <a:pt x="7211" y="56039"/>
                    </a:cubicBezTo>
                    <a:cubicBezTo>
                      <a:pt x="7307" y="52420"/>
                      <a:pt x="7402" y="49086"/>
                      <a:pt x="7592" y="46133"/>
                    </a:cubicBezTo>
                    <a:cubicBezTo>
                      <a:pt x="7687" y="43181"/>
                      <a:pt x="7878" y="40990"/>
                      <a:pt x="8068" y="39561"/>
                    </a:cubicBezTo>
                    <a:close/>
                  </a:path>
                </a:pathLst>
              </a:custGeom>
              <a:solidFill>
                <a:srgbClr val="C36B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A92E2B8A-E5D1-A513-10FF-3F853C06B9D6}"/>
                  </a:ext>
                </a:extLst>
              </p:cNvPr>
              <p:cNvSpPr/>
              <p:nvPr/>
            </p:nvSpPr>
            <p:spPr>
              <a:xfrm>
                <a:off x="4166711" y="2662808"/>
                <a:ext cx="69818" cy="84257"/>
              </a:xfrm>
              <a:custGeom>
                <a:avLst/>
                <a:gdLst>
                  <a:gd name="connsiteX0" fmla="*/ 69437 w 69818"/>
                  <a:gd name="connsiteY0" fmla="*/ 78867 h 84257"/>
                  <a:gd name="connsiteX1" fmla="*/ 66866 w 69818"/>
                  <a:gd name="connsiteY1" fmla="*/ 83249 h 84257"/>
                  <a:gd name="connsiteX2" fmla="*/ 62103 w 69818"/>
                  <a:gd name="connsiteY2" fmla="*/ 84201 h 84257"/>
                  <a:gd name="connsiteX3" fmla="*/ 57341 w 69818"/>
                  <a:gd name="connsiteY3" fmla="*/ 82010 h 84257"/>
                  <a:gd name="connsiteX4" fmla="*/ 55436 w 69818"/>
                  <a:gd name="connsiteY4" fmla="*/ 77153 h 84257"/>
                  <a:gd name="connsiteX5" fmla="*/ 55817 w 69818"/>
                  <a:gd name="connsiteY5" fmla="*/ 57912 h 84257"/>
                  <a:gd name="connsiteX6" fmla="*/ 55340 w 69818"/>
                  <a:gd name="connsiteY6" fmla="*/ 38195 h 84257"/>
                  <a:gd name="connsiteX7" fmla="*/ 55054 w 69818"/>
                  <a:gd name="connsiteY7" fmla="*/ 33623 h 84257"/>
                  <a:gd name="connsiteX8" fmla="*/ 54388 w 69818"/>
                  <a:gd name="connsiteY8" fmla="*/ 26670 h 84257"/>
                  <a:gd name="connsiteX9" fmla="*/ 52483 w 69818"/>
                  <a:gd name="connsiteY9" fmla="*/ 20288 h 84257"/>
                  <a:gd name="connsiteX10" fmla="*/ 48958 w 69818"/>
                  <a:gd name="connsiteY10" fmla="*/ 17526 h 84257"/>
                  <a:gd name="connsiteX11" fmla="*/ 43339 w 69818"/>
                  <a:gd name="connsiteY11" fmla="*/ 19431 h 84257"/>
                  <a:gd name="connsiteX12" fmla="*/ 36100 w 69818"/>
                  <a:gd name="connsiteY12" fmla="*/ 24860 h 84257"/>
                  <a:gd name="connsiteX13" fmla="*/ 28480 w 69818"/>
                  <a:gd name="connsiteY13" fmla="*/ 32671 h 84257"/>
                  <a:gd name="connsiteX14" fmla="*/ 21527 w 69818"/>
                  <a:gd name="connsiteY14" fmla="*/ 41719 h 84257"/>
                  <a:gd name="connsiteX15" fmla="*/ 16574 w 69818"/>
                  <a:gd name="connsiteY15" fmla="*/ 50959 h 84257"/>
                  <a:gd name="connsiteX16" fmla="*/ 14669 w 69818"/>
                  <a:gd name="connsiteY16" fmla="*/ 59150 h 84257"/>
                  <a:gd name="connsiteX17" fmla="*/ 14383 w 69818"/>
                  <a:gd name="connsiteY17" fmla="*/ 62865 h 84257"/>
                  <a:gd name="connsiteX18" fmla="*/ 14383 w 69818"/>
                  <a:gd name="connsiteY18" fmla="*/ 68866 h 84257"/>
                  <a:gd name="connsiteX19" fmla="*/ 14383 w 69818"/>
                  <a:gd name="connsiteY19" fmla="*/ 74771 h 84257"/>
                  <a:gd name="connsiteX20" fmla="*/ 14383 w 69818"/>
                  <a:gd name="connsiteY20" fmla="*/ 78581 h 84257"/>
                  <a:gd name="connsiteX21" fmla="*/ 12097 w 69818"/>
                  <a:gd name="connsiteY21" fmla="*/ 82868 h 84257"/>
                  <a:gd name="connsiteX22" fmla="*/ 7715 w 69818"/>
                  <a:gd name="connsiteY22" fmla="*/ 84106 h 84257"/>
                  <a:gd name="connsiteX23" fmla="*/ 1048 w 69818"/>
                  <a:gd name="connsiteY23" fmla="*/ 75152 h 84257"/>
                  <a:gd name="connsiteX24" fmla="*/ 476 w 69818"/>
                  <a:gd name="connsiteY24" fmla="*/ 43529 h 84257"/>
                  <a:gd name="connsiteX25" fmla="*/ 0 w 69818"/>
                  <a:gd name="connsiteY25" fmla="*/ 8763 h 84257"/>
                  <a:gd name="connsiteX26" fmla="*/ 1524 w 69818"/>
                  <a:gd name="connsiteY26" fmla="*/ 2477 h 84257"/>
                  <a:gd name="connsiteX27" fmla="*/ 7525 w 69818"/>
                  <a:gd name="connsiteY27" fmla="*/ 0 h 84257"/>
                  <a:gd name="connsiteX28" fmla="*/ 12192 w 69818"/>
                  <a:gd name="connsiteY28" fmla="*/ 1524 h 84257"/>
                  <a:gd name="connsiteX29" fmla="*/ 14383 w 69818"/>
                  <a:gd name="connsiteY29" fmla="*/ 6668 h 84257"/>
                  <a:gd name="connsiteX30" fmla="*/ 14573 w 69818"/>
                  <a:gd name="connsiteY30" fmla="*/ 30670 h 84257"/>
                  <a:gd name="connsiteX31" fmla="*/ 19717 w 69818"/>
                  <a:gd name="connsiteY31" fmla="*/ 22479 h 84257"/>
                  <a:gd name="connsiteX32" fmla="*/ 28480 w 69818"/>
                  <a:gd name="connsiteY32" fmla="*/ 13335 h 84257"/>
                  <a:gd name="connsiteX33" fmla="*/ 39053 w 69818"/>
                  <a:gd name="connsiteY33" fmla="*/ 5905 h 84257"/>
                  <a:gd name="connsiteX34" fmla="*/ 49721 w 69818"/>
                  <a:gd name="connsiteY34" fmla="*/ 2858 h 84257"/>
                  <a:gd name="connsiteX35" fmla="*/ 62198 w 69818"/>
                  <a:gd name="connsiteY35" fmla="*/ 8668 h 84257"/>
                  <a:gd name="connsiteX36" fmla="*/ 68199 w 69818"/>
                  <a:gd name="connsiteY36" fmla="*/ 22384 h 84257"/>
                  <a:gd name="connsiteX37" fmla="*/ 68771 w 69818"/>
                  <a:gd name="connsiteY37" fmla="*/ 26670 h 84257"/>
                  <a:gd name="connsiteX38" fmla="*/ 69437 w 69818"/>
                  <a:gd name="connsiteY38" fmla="*/ 35814 h 84257"/>
                  <a:gd name="connsiteX39" fmla="*/ 69818 w 69818"/>
                  <a:gd name="connsiteY39" fmla="*/ 52483 h 84257"/>
                  <a:gd name="connsiteX40" fmla="*/ 69437 w 69818"/>
                  <a:gd name="connsiteY40" fmla="*/ 78772 h 84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9818" h="84257">
                    <a:moveTo>
                      <a:pt x="69437" y="78867"/>
                    </a:moveTo>
                    <a:cubicBezTo>
                      <a:pt x="69247" y="80963"/>
                      <a:pt x="68390" y="82391"/>
                      <a:pt x="66866" y="83249"/>
                    </a:cubicBezTo>
                    <a:cubicBezTo>
                      <a:pt x="65342" y="84106"/>
                      <a:pt x="63817" y="84392"/>
                      <a:pt x="62103" y="84201"/>
                    </a:cubicBezTo>
                    <a:cubicBezTo>
                      <a:pt x="60293" y="84011"/>
                      <a:pt x="58674" y="83249"/>
                      <a:pt x="57341" y="82010"/>
                    </a:cubicBezTo>
                    <a:cubicBezTo>
                      <a:pt x="56007" y="80772"/>
                      <a:pt x="55340" y="79153"/>
                      <a:pt x="55436" y="77153"/>
                    </a:cubicBezTo>
                    <a:cubicBezTo>
                      <a:pt x="55436" y="70390"/>
                      <a:pt x="55531" y="64008"/>
                      <a:pt x="55817" y="57912"/>
                    </a:cubicBezTo>
                    <a:cubicBezTo>
                      <a:pt x="56007" y="51816"/>
                      <a:pt x="55817" y="45244"/>
                      <a:pt x="55340" y="38195"/>
                    </a:cubicBezTo>
                    <a:cubicBezTo>
                      <a:pt x="55245" y="37433"/>
                      <a:pt x="55150" y="35909"/>
                      <a:pt x="55054" y="33623"/>
                    </a:cubicBezTo>
                    <a:cubicBezTo>
                      <a:pt x="54959" y="31337"/>
                      <a:pt x="54769" y="29051"/>
                      <a:pt x="54388" y="26670"/>
                    </a:cubicBezTo>
                    <a:cubicBezTo>
                      <a:pt x="54007" y="24289"/>
                      <a:pt x="53340" y="22193"/>
                      <a:pt x="52483" y="20288"/>
                    </a:cubicBezTo>
                    <a:cubicBezTo>
                      <a:pt x="51625" y="18479"/>
                      <a:pt x="50483" y="17526"/>
                      <a:pt x="48958" y="17526"/>
                    </a:cubicBezTo>
                    <a:cubicBezTo>
                      <a:pt x="47434" y="17431"/>
                      <a:pt x="45625" y="18002"/>
                      <a:pt x="43339" y="19431"/>
                    </a:cubicBezTo>
                    <a:cubicBezTo>
                      <a:pt x="41053" y="20764"/>
                      <a:pt x="38671" y="22574"/>
                      <a:pt x="36100" y="24860"/>
                    </a:cubicBezTo>
                    <a:cubicBezTo>
                      <a:pt x="33623" y="27051"/>
                      <a:pt x="31052" y="29718"/>
                      <a:pt x="28480" y="32671"/>
                    </a:cubicBezTo>
                    <a:cubicBezTo>
                      <a:pt x="25908" y="35624"/>
                      <a:pt x="23622" y="38672"/>
                      <a:pt x="21527" y="41719"/>
                    </a:cubicBezTo>
                    <a:cubicBezTo>
                      <a:pt x="19431" y="44768"/>
                      <a:pt x="17812" y="47911"/>
                      <a:pt x="16574" y="50959"/>
                    </a:cubicBezTo>
                    <a:cubicBezTo>
                      <a:pt x="15335" y="54007"/>
                      <a:pt x="14669" y="56769"/>
                      <a:pt x="14669" y="59150"/>
                    </a:cubicBezTo>
                    <a:cubicBezTo>
                      <a:pt x="14573" y="59722"/>
                      <a:pt x="14478" y="60960"/>
                      <a:pt x="14383" y="62865"/>
                    </a:cubicBezTo>
                    <a:cubicBezTo>
                      <a:pt x="14383" y="64770"/>
                      <a:pt x="14383" y="66770"/>
                      <a:pt x="14383" y="68866"/>
                    </a:cubicBezTo>
                    <a:cubicBezTo>
                      <a:pt x="14383" y="70961"/>
                      <a:pt x="14383" y="72962"/>
                      <a:pt x="14383" y="74771"/>
                    </a:cubicBezTo>
                    <a:cubicBezTo>
                      <a:pt x="14383" y="76581"/>
                      <a:pt x="14383" y="77819"/>
                      <a:pt x="14383" y="78581"/>
                    </a:cubicBezTo>
                    <a:cubicBezTo>
                      <a:pt x="14383" y="80772"/>
                      <a:pt x="13621" y="82201"/>
                      <a:pt x="12097" y="82868"/>
                    </a:cubicBezTo>
                    <a:cubicBezTo>
                      <a:pt x="10573" y="83534"/>
                      <a:pt x="9049" y="83915"/>
                      <a:pt x="7715" y="84106"/>
                    </a:cubicBezTo>
                    <a:cubicBezTo>
                      <a:pt x="3524" y="84487"/>
                      <a:pt x="1238" y="81439"/>
                      <a:pt x="1048" y="75152"/>
                    </a:cubicBezTo>
                    <a:cubicBezTo>
                      <a:pt x="857" y="64675"/>
                      <a:pt x="667" y="54102"/>
                      <a:pt x="476" y="43529"/>
                    </a:cubicBezTo>
                    <a:cubicBezTo>
                      <a:pt x="286" y="32957"/>
                      <a:pt x="191" y="21431"/>
                      <a:pt x="0" y="8763"/>
                    </a:cubicBezTo>
                    <a:cubicBezTo>
                      <a:pt x="0" y="6286"/>
                      <a:pt x="476" y="4191"/>
                      <a:pt x="1524" y="2477"/>
                    </a:cubicBezTo>
                    <a:cubicBezTo>
                      <a:pt x="2572" y="857"/>
                      <a:pt x="4572" y="0"/>
                      <a:pt x="7525" y="0"/>
                    </a:cubicBezTo>
                    <a:cubicBezTo>
                      <a:pt x="9144" y="0"/>
                      <a:pt x="10668" y="476"/>
                      <a:pt x="12192" y="1524"/>
                    </a:cubicBezTo>
                    <a:cubicBezTo>
                      <a:pt x="13716" y="2572"/>
                      <a:pt x="14383" y="4286"/>
                      <a:pt x="14383" y="6668"/>
                    </a:cubicBezTo>
                    <a:lnTo>
                      <a:pt x="14573" y="30670"/>
                    </a:lnTo>
                    <a:cubicBezTo>
                      <a:pt x="15526" y="28385"/>
                      <a:pt x="17240" y="25622"/>
                      <a:pt x="19717" y="22479"/>
                    </a:cubicBezTo>
                    <a:cubicBezTo>
                      <a:pt x="22193" y="19336"/>
                      <a:pt x="25146" y="16193"/>
                      <a:pt x="28480" y="13335"/>
                    </a:cubicBezTo>
                    <a:cubicBezTo>
                      <a:pt x="31813" y="10382"/>
                      <a:pt x="35338" y="7906"/>
                      <a:pt x="39053" y="5905"/>
                    </a:cubicBezTo>
                    <a:cubicBezTo>
                      <a:pt x="42767" y="3810"/>
                      <a:pt x="46292" y="2858"/>
                      <a:pt x="49721" y="2858"/>
                    </a:cubicBezTo>
                    <a:cubicBezTo>
                      <a:pt x="55054" y="3048"/>
                      <a:pt x="59246" y="5048"/>
                      <a:pt x="62198" y="8668"/>
                    </a:cubicBezTo>
                    <a:cubicBezTo>
                      <a:pt x="65151" y="12287"/>
                      <a:pt x="67151" y="16859"/>
                      <a:pt x="68199" y="22384"/>
                    </a:cubicBezTo>
                    <a:cubicBezTo>
                      <a:pt x="68294" y="23336"/>
                      <a:pt x="68485" y="24765"/>
                      <a:pt x="68771" y="26670"/>
                    </a:cubicBezTo>
                    <a:cubicBezTo>
                      <a:pt x="69056" y="28575"/>
                      <a:pt x="69247" y="31623"/>
                      <a:pt x="69437" y="35814"/>
                    </a:cubicBezTo>
                    <a:cubicBezTo>
                      <a:pt x="69628" y="40005"/>
                      <a:pt x="69723" y="45530"/>
                      <a:pt x="69818" y="52483"/>
                    </a:cubicBezTo>
                    <a:cubicBezTo>
                      <a:pt x="69818" y="59436"/>
                      <a:pt x="69818" y="68199"/>
                      <a:pt x="69437" y="78772"/>
                    </a:cubicBezTo>
                    <a:close/>
                  </a:path>
                </a:pathLst>
              </a:custGeom>
              <a:solidFill>
                <a:srgbClr val="C36B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E535B581-EE0A-9209-B738-B51DD600760F}"/>
                  </a:ext>
                </a:extLst>
              </p:cNvPr>
              <p:cNvSpPr/>
              <p:nvPr/>
            </p:nvSpPr>
            <p:spPr>
              <a:xfrm>
                <a:off x="4256341" y="2663570"/>
                <a:ext cx="70961" cy="120491"/>
              </a:xfrm>
              <a:custGeom>
                <a:avLst/>
                <a:gdLst>
                  <a:gd name="connsiteX0" fmla="*/ 38957 w 70961"/>
                  <a:gd name="connsiteY0" fmla="*/ 4001 h 120491"/>
                  <a:gd name="connsiteX1" fmla="*/ 46577 w 70961"/>
                  <a:gd name="connsiteY1" fmla="*/ 1334 h 120491"/>
                  <a:gd name="connsiteX2" fmla="*/ 55054 w 70961"/>
                  <a:gd name="connsiteY2" fmla="*/ 0 h 120491"/>
                  <a:gd name="connsiteX3" fmla="*/ 59626 w 70961"/>
                  <a:gd name="connsiteY3" fmla="*/ 952 h 120491"/>
                  <a:gd name="connsiteX4" fmla="*/ 63151 w 70961"/>
                  <a:gd name="connsiteY4" fmla="*/ 4286 h 120491"/>
                  <a:gd name="connsiteX5" fmla="*/ 69342 w 70961"/>
                  <a:gd name="connsiteY5" fmla="*/ 8096 h 120491"/>
                  <a:gd name="connsiteX6" fmla="*/ 70580 w 70961"/>
                  <a:gd name="connsiteY6" fmla="*/ 11621 h 120491"/>
                  <a:gd name="connsiteX7" fmla="*/ 70961 w 70961"/>
                  <a:gd name="connsiteY7" fmla="*/ 16193 h 120491"/>
                  <a:gd name="connsiteX8" fmla="*/ 70580 w 70961"/>
                  <a:gd name="connsiteY8" fmla="*/ 20860 h 120491"/>
                  <a:gd name="connsiteX9" fmla="*/ 69628 w 70961"/>
                  <a:gd name="connsiteY9" fmla="*/ 24765 h 120491"/>
                  <a:gd name="connsiteX10" fmla="*/ 69628 w 70961"/>
                  <a:gd name="connsiteY10" fmla="*/ 26480 h 120491"/>
                  <a:gd name="connsiteX11" fmla="*/ 69628 w 70961"/>
                  <a:gd name="connsiteY11" fmla="*/ 28194 h 120491"/>
                  <a:gd name="connsiteX12" fmla="*/ 69247 w 70961"/>
                  <a:gd name="connsiteY12" fmla="*/ 57912 h 120491"/>
                  <a:gd name="connsiteX13" fmla="*/ 69628 w 70961"/>
                  <a:gd name="connsiteY13" fmla="*/ 85630 h 120491"/>
                  <a:gd name="connsiteX14" fmla="*/ 69151 w 70961"/>
                  <a:gd name="connsiteY14" fmla="*/ 94488 h 120491"/>
                  <a:gd name="connsiteX15" fmla="*/ 66770 w 70961"/>
                  <a:gd name="connsiteY15" fmla="*/ 102775 h 120491"/>
                  <a:gd name="connsiteX16" fmla="*/ 59246 w 70961"/>
                  <a:gd name="connsiteY16" fmla="*/ 111061 h 120491"/>
                  <a:gd name="connsiteX17" fmla="*/ 47816 w 70961"/>
                  <a:gd name="connsiteY17" fmla="*/ 116491 h 120491"/>
                  <a:gd name="connsiteX18" fmla="*/ 34957 w 70961"/>
                  <a:gd name="connsiteY18" fmla="*/ 119444 h 120491"/>
                  <a:gd name="connsiteX19" fmla="*/ 23241 w 70961"/>
                  <a:gd name="connsiteY19" fmla="*/ 120491 h 120491"/>
                  <a:gd name="connsiteX20" fmla="*/ 18002 w 70961"/>
                  <a:gd name="connsiteY20" fmla="*/ 118015 h 120491"/>
                  <a:gd name="connsiteX21" fmla="*/ 16478 w 70961"/>
                  <a:gd name="connsiteY21" fmla="*/ 113443 h 120491"/>
                  <a:gd name="connsiteX22" fmla="*/ 18479 w 70961"/>
                  <a:gd name="connsiteY22" fmla="*/ 109061 h 120491"/>
                  <a:gd name="connsiteX23" fmla="*/ 24003 w 70961"/>
                  <a:gd name="connsiteY23" fmla="*/ 106966 h 120491"/>
                  <a:gd name="connsiteX24" fmla="*/ 30766 w 70961"/>
                  <a:gd name="connsiteY24" fmla="*/ 106394 h 120491"/>
                  <a:gd name="connsiteX25" fmla="*/ 39814 w 70961"/>
                  <a:gd name="connsiteY25" fmla="*/ 104585 h 120491"/>
                  <a:gd name="connsiteX26" fmla="*/ 48292 w 70961"/>
                  <a:gd name="connsiteY26" fmla="*/ 101822 h 120491"/>
                  <a:gd name="connsiteX27" fmla="*/ 53721 w 70961"/>
                  <a:gd name="connsiteY27" fmla="*/ 98393 h 120491"/>
                  <a:gd name="connsiteX28" fmla="*/ 55626 w 70961"/>
                  <a:gd name="connsiteY28" fmla="*/ 93155 h 120491"/>
                  <a:gd name="connsiteX29" fmla="*/ 56102 w 70961"/>
                  <a:gd name="connsiteY29" fmla="*/ 86011 h 120491"/>
                  <a:gd name="connsiteX30" fmla="*/ 56102 w 70961"/>
                  <a:gd name="connsiteY30" fmla="*/ 76105 h 120491"/>
                  <a:gd name="connsiteX31" fmla="*/ 56102 w 70961"/>
                  <a:gd name="connsiteY31" fmla="*/ 66866 h 120491"/>
                  <a:gd name="connsiteX32" fmla="*/ 56102 w 70961"/>
                  <a:gd name="connsiteY32" fmla="*/ 57341 h 120491"/>
                  <a:gd name="connsiteX33" fmla="*/ 55912 w 70961"/>
                  <a:gd name="connsiteY33" fmla="*/ 46673 h 120491"/>
                  <a:gd name="connsiteX34" fmla="*/ 47244 w 70961"/>
                  <a:gd name="connsiteY34" fmla="*/ 54769 h 120491"/>
                  <a:gd name="connsiteX35" fmla="*/ 36862 w 70961"/>
                  <a:gd name="connsiteY35" fmla="*/ 61246 h 120491"/>
                  <a:gd name="connsiteX36" fmla="*/ 25337 w 70961"/>
                  <a:gd name="connsiteY36" fmla="*/ 65437 h 120491"/>
                  <a:gd name="connsiteX37" fmla="*/ 13049 w 70961"/>
                  <a:gd name="connsiteY37" fmla="*/ 66770 h 120491"/>
                  <a:gd name="connsiteX38" fmla="*/ 7715 w 70961"/>
                  <a:gd name="connsiteY38" fmla="*/ 64770 h 120491"/>
                  <a:gd name="connsiteX39" fmla="*/ 3715 w 70961"/>
                  <a:gd name="connsiteY39" fmla="*/ 60198 h 120491"/>
                  <a:gd name="connsiteX40" fmla="*/ 1048 w 70961"/>
                  <a:gd name="connsiteY40" fmla="*/ 54102 h 120491"/>
                  <a:gd name="connsiteX41" fmla="*/ 0 w 70961"/>
                  <a:gd name="connsiteY41" fmla="*/ 47720 h 120491"/>
                  <a:gd name="connsiteX42" fmla="*/ 4191 w 70961"/>
                  <a:gd name="connsiteY42" fmla="*/ 31813 h 120491"/>
                  <a:gd name="connsiteX43" fmla="*/ 14097 w 70961"/>
                  <a:gd name="connsiteY43" fmla="*/ 19431 h 120491"/>
                  <a:gd name="connsiteX44" fmla="*/ 26670 w 70961"/>
                  <a:gd name="connsiteY44" fmla="*/ 10477 h 120491"/>
                  <a:gd name="connsiteX45" fmla="*/ 39053 w 70961"/>
                  <a:gd name="connsiteY45" fmla="*/ 4191 h 120491"/>
                  <a:gd name="connsiteX46" fmla="*/ 55626 w 70961"/>
                  <a:gd name="connsiteY46" fmla="*/ 14954 h 120491"/>
                  <a:gd name="connsiteX47" fmla="*/ 53435 w 70961"/>
                  <a:gd name="connsiteY47" fmla="*/ 13716 h 120491"/>
                  <a:gd name="connsiteX48" fmla="*/ 42100 w 70961"/>
                  <a:gd name="connsiteY48" fmla="*/ 17621 h 120491"/>
                  <a:gd name="connsiteX49" fmla="*/ 28861 w 70961"/>
                  <a:gd name="connsiteY49" fmla="*/ 25813 h 120491"/>
                  <a:gd name="connsiteX50" fmla="*/ 18193 w 70961"/>
                  <a:gd name="connsiteY50" fmla="*/ 36481 h 120491"/>
                  <a:gd name="connsiteX51" fmla="*/ 14288 w 70961"/>
                  <a:gd name="connsiteY51" fmla="*/ 48006 h 120491"/>
                  <a:gd name="connsiteX52" fmla="*/ 15335 w 70961"/>
                  <a:gd name="connsiteY52" fmla="*/ 51530 h 120491"/>
                  <a:gd name="connsiteX53" fmla="*/ 18574 w 70961"/>
                  <a:gd name="connsiteY53" fmla="*/ 52959 h 120491"/>
                  <a:gd name="connsiteX54" fmla="*/ 30004 w 70961"/>
                  <a:gd name="connsiteY54" fmla="*/ 50387 h 120491"/>
                  <a:gd name="connsiteX55" fmla="*/ 40386 w 70961"/>
                  <a:gd name="connsiteY55" fmla="*/ 43625 h 120491"/>
                  <a:gd name="connsiteX56" fmla="*/ 48958 w 70961"/>
                  <a:gd name="connsiteY56" fmla="*/ 34195 h 120491"/>
                  <a:gd name="connsiteX57" fmla="*/ 55150 w 70961"/>
                  <a:gd name="connsiteY57" fmla="*/ 23813 h 120491"/>
                  <a:gd name="connsiteX58" fmla="*/ 55721 w 70961"/>
                  <a:gd name="connsiteY58" fmla="*/ 21812 h 120491"/>
                  <a:gd name="connsiteX59" fmla="*/ 56293 w 70961"/>
                  <a:gd name="connsiteY59" fmla="*/ 19050 h 120491"/>
                  <a:gd name="connsiteX60" fmla="*/ 56293 w 70961"/>
                  <a:gd name="connsiteY60" fmla="*/ 16383 h 120491"/>
                  <a:gd name="connsiteX61" fmla="*/ 55531 w 70961"/>
                  <a:gd name="connsiteY61" fmla="*/ 14859 h 120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70961" h="120491">
                    <a:moveTo>
                      <a:pt x="38957" y="4001"/>
                    </a:moveTo>
                    <a:cubicBezTo>
                      <a:pt x="41148" y="3048"/>
                      <a:pt x="43625" y="2191"/>
                      <a:pt x="46577" y="1334"/>
                    </a:cubicBezTo>
                    <a:cubicBezTo>
                      <a:pt x="49530" y="476"/>
                      <a:pt x="52292" y="0"/>
                      <a:pt x="55054" y="0"/>
                    </a:cubicBezTo>
                    <a:cubicBezTo>
                      <a:pt x="56674" y="0"/>
                      <a:pt x="58198" y="286"/>
                      <a:pt x="59626" y="952"/>
                    </a:cubicBezTo>
                    <a:cubicBezTo>
                      <a:pt x="61055" y="1619"/>
                      <a:pt x="62198" y="2667"/>
                      <a:pt x="63151" y="4286"/>
                    </a:cubicBezTo>
                    <a:cubicBezTo>
                      <a:pt x="65532" y="4286"/>
                      <a:pt x="67628" y="5524"/>
                      <a:pt x="69342" y="8096"/>
                    </a:cubicBezTo>
                    <a:cubicBezTo>
                      <a:pt x="69913" y="9049"/>
                      <a:pt x="70295" y="10192"/>
                      <a:pt x="70580" y="11621"/>
                    </a:cubicBezTo>
                    <a:cubicBezTo>
                      <a:pt x="70866" y="13049"/>
                      <a:pt x="70961" y="14573"/>
                      <a:pt x="70961" y="16193"/>
                    </a:cubicBezTo>
                    <a:cubicBezTo>
                      <a:pt x="70961" y="17812"/>
                      <a:pt x="70866" y="19336"/>
                      <a:pt x="70580" y="20860"/>
                    </a:cubicBezTo>
                    <a:cubicBezTo>
                      <a:pt x="70295" y="22384"/>
                      <a:pt x="70009" y="23622"/>
                      <a:pt x="69628" y="24765"/>
                    </a:cubicBezTo>
                    <a:cubicBezTo>
                      <a:pt x="69628" y="25337"/>
                      <a:pt x="69628" y="25908"/>
                      <a:pt x="69628" y="26480"/>
                    </a:cubicBezTo>
                    <a:cubicBezTo>
                      <a:pt x="69628" y="27051"/>
                      <a:pt x="69628" y="27623"/>
                      <a:pt x="69628" y="28194"/>
                    </a:cubicBezTo>
                    <a:cubicBezTo>
                      <a:pt x="69056" y="38291"/>
                      <a:pt x="68961" y="48197"/>
                      <a:pt x="69247" y="57912"/>
                    </a:cubicBezTo>
                    <a:cubicBezTo>
                      <a:pt x="69533" y="67723"/>
                      <a:pt x="69628" y="76962"/>
                      <a:pt x="69628" y="85630"/>
                    </a:cubicBezTo>
                    <a:cubicBezTo>
                      <a:pt x="69628" y="88583"/>
                      <a:pt x="69437" y="91535"/>
                      <a:pt x="69151" y="94488"/>
                    </a:cubicBezTo>
                    <a:cubicBezTo>
                      <a:pt x="68866" y="97441"/>
                      <a:pt x="68008" y="100203"/>
                      <a:pt x="66770" y="102775"/>
                    </a:cubicBezTo>
                    <a:cubicBezTo>
                      <a:pt x="65151" y="106109"/>
                      <a:pt x="62675" y="108871"/>
                      <a:pt x="59246" y="111061"/>
                    </a:cubicBezTo>
                    <a:cubicBezTo>
                      <a:pt x="55817" y="113252"/>
                      <a:pt x="52007" y="115062"/>
                      <a:pt x="47816" y="116491"/>
                    </a:cubicBezTo>
                    <a:cubicBezTo>
                      <a:pt x="43625" y="117824"/>
                      <a:pt x="39338" y="118872"/>
                      <a:pt x="34957" y="119444"/>
                    </a:cubicBezTo>
                    <a:cubicBezTo>
                      <a:pt x="30575" y="120015"/>
                      <a:pt x="26670" y="120396"/>
                      <a:pt x="23241" y="120491"/>
                    </a:cubicBezTo>
                    <a:cubicBezTo>
                      <a:pt x="20860" y="120301"/>
                      <a:pt x="19145" y="119444"/>
                      <a:pt x="18002" y="118015"/>
                    </a:cubicBezTo>
                    <a:cubicBezTo>
                      <a:pt x="16859" y="116586"/>
                      <a:pt x="16383" y="115062"/>
                      <a:pt x="16478" y="113443"/>
                    </a:cubicBezTo>
                    <a:cubicBezTo>
                      <a:pt x="16574" y="111823"/>
                      <a:pt x="17240" y="110395"/>
                      <a:pt x="18479" y="109061"/>
                    </a:cubicBezTo>
                    <a:cubicBezTo>
                      <a:pt x="19717" y="107728"/>
                      <a:pt x="21526" y="107061"/>
                      <a:pt x="24003" y="106966"/>
                    </a:cubicBezTo>
                    <a:cubicBezTo>
                      <a:pt x="25622" y="106966"/>
                      <a:pt x="27908" y="106775"/>
                      <a:pt x="30766" y="106394"/>
                    </a:cubicBezTo>
                    <a:cubicBezTo>
                      <a:pt x="33718" y="106013"/>
                      <a:pt x="36671" y="105347"/>
                      <a:pt x="39814" y="104585"/>
                    </a:cubicBezTo>
                    <a:cubicBezTo>
                      <a:pt x="42958" y="103823"/>
                      <a:pt x="45720" y="102870"/>
                      <a:pt x="48292" y="101822"/>
                    </a:cubicBezTo>
                    <a:cubicBezTo>
                      <a:pt x="50863" y="100774"/>
                      <a:pt x="52673" y="99632"/>
                      <a:pt x="53721" y="98393"/>
                    </a:cubicBezTo>
                    <a:cubicBezTo>
                      <a:pt x="54674" y="97155"/>
                      <a:pt x="55245" y="95441"/>
                      <a:pt x="55626" y="93155"/>
                    </a:cubicBezTo>
                    <a:cubicBezTo>
                      <a:pt x="56007" y="90964"/>
                      <a:pt x="56102" y="88583"/>
                      <a:pt x="56102" y="86011"/>
                    </a:cubicBezTo>
                    <a:cubicBezTo>
                      <a:pt x="56102" y="82487"/>
                      <a:pt x="56102" y="79153"/>
                      <a:pt x="56102" y="76105"/>
                    </a:cubicBezTo>
                    <a:cubicBezTo>
                      <a:pt x="56102" y="73057"/>
                      <a:pt x="56102" y="69914"/>
                      <a:pt x="56102" y="66866"/>
                    </a:cubicBezTo>
                    <a:lnTo>
                      <a:pt x="56102" y="57341"/>
                    </a:lnTo>
                    <a:cubicBezTo>
                      <a:pt x="56102" y="54102"/>
                      <a:pt x="56102" y="50482"/>
                      <a:pt x="55912" y="46673"/>
                    </a:cubicBezTo>
                    <a:cubicBezTo>
                      <a:pt x="53435" y="49625"/>
                      <a:pt x="50483" y="52388"/>
                      <a:pt x="47244" y="54769"/>
                    </a:cubicBezTo>
                    <a:cubicBezTo>
                      <a:pt x="44005" y="57245"/>
                      <a:pt x="40481" y="59341"/>
                      <a:pt x="36862" y="61246"/>
                    </a:cubicBezTo>
                    <a:cubicBezTo>
                      <a:pt x="33242" y="63151"/>
                      <a:pt x="29337" y="64484"/>
                      <a:pt x="25337" y="65437"/>
                    </a:cubicBezTo>
                    <a:cubicBezTo>
                      <a:pt x="21241" y="66389"/>
                      <a:pt x="17145" y="66866"/>
                      <a:pt x="13049" y="66770"/>
                    </a:cubicBezTo>
                    <a:cubicBezTo>
                      <a:pt x="11144" y="66675"/>
                      <a:pt x="9334" y="66008"/>
                      <a:pt x="7715" y="64770"/>
                    </a:cubicBezTo>
                    <a:cubicBezTo>
                      <a:pt x="6096" y="63532"/>
                      <a:pt x="4763" y="62008"/>
                      <a:pt x="3715" y="60198"/>
                    </a:cubicBezTo>
                    <a:cubicBezTo>
                      <a:pt x="2667" y="58388"/>
                      <a:pt x="1714" y="56293"/>
                      <a:pt x="1048" y="54102"/>
                    </a:cubicBezTo>
                    <a:cubicBezTo>
                      <a:pt x="381" y="51911"/>
                      <a:pt x="0" y="49720"/>
                      <a:pt x="0" y="47720"/>
                    </a:cubicBezTo>
                    <a:cubicBezTo>
                      <a:pt x="95" y="41815"/>
                      <a:pt x="1524" y="36481"/>
                      <a:pt x="4191" y="31813"/>
                    </a:cubicBezTo>
                    <a:cubicBezTo>
                      <a:pt x="6858" y="27146"/>
                      <a:pt x="10192" y="23051"/>
                      <a:pt x="14097" y="19431"/>
                    </a:cubicBezTo>
                    <a:cubicBezTo>
                      <a:pt x="18002" y="15907"/>
                      <a:pt x="22193" y="12859"/>
                      <a:pt x="26670" y="10477"/>
                    </a:cubicBezTo>
                    <a:cubicBezTo>
                      <a:pt x="31147" y="8001"/>
                      <a:pt x="35242" y="5906"/>
                      <a:pt x="39053" y="4191"/>
                    </a:cubicBezTo>
                    <a:close/>
                    <a:moveTo>
                      <a:pt x="55626" y="14954"/>
                    </a:moveTo>
                    <a:cubicBezTo>
                      <a:pt x="54674" y="14573"/>
                      <a:pt x="54007" y="14192"/>
                      <a:pt x="53435" y="13716"/>
                    </a:cubicBezTo>
                    <a:cubicBezTo>
                      <a:pt x="50483" y="14097"/>
                      <a:pt x="46672" y="15335"/>
                      <a:pt x="42100" y="17621"/>
                    </a:cubicBezTo>
                    <a:cubicBezTo>
                      <a:pt x="37529" y="19812"/>
                      <a:pt x="33147" y="22574"/>
                      <a:pt x="28861" y="25813"/>
                    </a:cubicBezTo>
                    <a:cubicBezTo>
                      <a:pt x="24670" y="29051"/>
                      <a:pt x="21050" y="32671"/>
                      <a:pt x="18193" y="36481"/>
                    </a:cubicBezTo>
                    <a:cubicBezTo>
                      <a:pt x="15240" y="40386"/>
                      <a:pt x="14002" y="44196"/>
                      <a:pt x="14288" y="48006"/>
                    </a:cubicBezTo>
                    <a:cubicBezTo>
                      <a:pt x="14383" y="49340"/>
                      <a:pt x="14764" y="50578"/>
                      <a:pt x="15335" y="51530"/>
                    </a:cubicBezTo>
                    <a:cubicBezTo>
                      <a:pt x="15907" y="52483"/>
                      <a:pt x="16954" y="52959"/>
                      <a:pt x="18574" y="52959"/>
                    </a:cubicBezTo>
                    <a:cubicBezTo>
                      <a:pt x="22479" y="52959"/>
                      <a:pt x="26289" y="52102"/>
                      <a:pt x="30004" y="50387"/>
                    </a:cubicBezTo>
                    <a:cubicBezTo>
                      <a:pt x="33718" y="48673"/>
                      <a:pt x="37147" y="46387"/>
                      <a:pt x="40386" y="43625"/>
                    </a:cubicBezTo>
                    <a:cubicBezTo>
                      <a:pt x="43625" y="40862"/>
                      <a:pt x="46482" y="37719"/>
                      <a:pt x="48958" y="34195"/>
                    </a:cubicBezTo>
                    <a:cubicBezTo>
                      <a:pt x="51435" y="30670"/>
                      <a:pt x="53530" y="27242"/>
                      <a:pt x="55150" y="23813"/>
                    </a:cubicBezTo>
                    <a:cubicBezTo>
                      <a:pt x="55245" y="23336"/>
                      <a:pt x="55435" y="22670"/>
                      <a:pt x="55721" y="21812"/>
                    </a:cubicBezTo>
                    <a:cubicBezTo>
                      <a:pt x="56007" y="20955"/>
                      <a:pt x="56197" y="20003"/>
                      <a:pt x="56293" y="19050"/>
                    </a:cubicBezTo>
                    <a:cubicBezTo>
                      <a:pt x="56388" y="18098"/>
                      <a:pt x="56388" y="17145"/>
                      <a:pt x="56293" y="16383"/>
                    </a:cubicBezTo>
                    <a:cubicBezTo>
                      <a:pt x="56293" y="15621"/>
                      <a:pt x="56007" y="15049"/>
                      <a:pt x="55531" y="14859"/>
                    </a:cubicBezTo>
                    <a:close/>
                  </a:path>
                </a:pathLst>
              </a:custGeom>
              <a:solidFill>
                <a:srgbClr val="C36B6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264623-86A5-73D1-E342-287F1937F0B3}"/>
              </a:ext>
            </a:extLst>
          </p:cNvPr>
          <p:cNvSpPr txBox="1"/>
          <p:nvPr/>
        </p:nvSpPr>
        <p:spPr>
          <a:xfrm>
            <a:off x="477838" y="6004890"/>
            <a:ext cx="4784964" cy="153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atinLnBrk="1">
              <a:spcAft>
                <a:spcPts val="300"/>
              </a:spcAft>
              <a:buClrTx/>
              <a:buFontTx/>
              <a:buNone/>
            </a:pPr>
            <a:r>
              <a:rPr lang="ko-KR" altLang="en-US" sz="1000" kern="1200" dirty="0">
                <a:ln>
                  <a:solidFill>
                    <a:srgbClr val="4F81BD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rPr>
              <a:t>정광순</a:t>
            </a:r>
            <a:r>
              <a:rPr lang="en-US" altLang="ko-KR" sz="1000" kern="1200" dirty="0">
                <a:ln>
                  <a:solidFill>
                    <a:srgbClr val="4F81BD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rPr>
              <a:t>(2012). </a:t>
            </a:r>
            <a:r>
              <a:rPr lang="ko-KR" altLang="en-US" sz="1000" kern="1200" dirty="0">
                <a:ln>
                  <a:solidFill>
                    <a:srgbClr val="4F81BD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rPr>
              <a:t>교사의 교육과정에 대한 문해력</a:t>
            </a:r>
            <a:r>
              <a:rPr lang="en-US" altLang="ko-KR" sz="1000" kern="1200" dirty="0">
                <a:ln>
                  <a:solidFill>
                    <a:srgbClr val="4F81BD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rPr>
              <a:t>, </a:t>
            </a:r>
            <a:r>
              <a:rPr lang="ko-KR" altLang="en-US" sz="1000" kern="1200" dirty="0">
                <a:ln>
                  <a:solidFill>
                    <a:srgbClr val="4F81BD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rPr>
              <a:t>통합교육과정 연구</a:t>
            </a:r>
            <a:r>
              <a:rPr lang="en-US" altLang="ko-KR" sz="1000" kern="1200" dirty="0">
                <a:ln>
                  <a:solidFill>
                    <a:srgbClr val="4F81BD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rPr>
              <a:t>, 6(2), 125-126. </a:t>
            </a:r>
            <a:r>
              <a:rPr lang="ko-KR" altLang="en-US" sz="1000" kern="1200" dirty="0">
                <a:ln>
                  <a:solidFill>
                    <a:srgbClr val="4F81BD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rPr>
              <a:t>재구성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E63AC495-2104-BBAB-EAC0-128D7145BBDD}"/>
              </a:ext>
            </a:extLst>
          </p:cNvPr>
          <p:cNvGrpSpPr/>
          <p:nvPr/>
        </p:nvGrpSpPr>
        <p:grpSpPr>
          <a:xfrm>
            <a:off x="470293" y="1815652"/>
            <a:ext cx="2434948" cy="4080323"/>
            <a:chOff x="470293" y="1815652"/>
            <a:chExt cx="2434948" cy="4080323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B6C2E724-278B-14C3-AFA8-AA734DDDD936}"/>
                </a:ext>
              </a:extLst>
            </p:cNvPr>
            <p:cNvGrpSpPr/>
            <p:nvPr/>
          </p:nvGrpSpPr>
          <p:grpSpPr>
            <a:xfrm>
              <a:off x="477839" y="1898431"/>
              <a:ext cx="2000186" cy="1246436"/>
              <a:chOff x="468314" y="1846854"/>
              <a:chExt cx="2000186" cy="1246436"/>
            </a:xfrm>
          </p:grpSpPr>
          <p:sp>
            <p:nvSpPr>
              <p:cNvPr id="17" name="사각형: 둥근 위쪽 모서리 16">
                <a:extLst>
                  <a:ext uri="{FF2B5EF4-FFF2-40B4-BE49-F238E27FC236}">
                    <a16:creationId xmlns:a16="http://schemas.microsoft.com/office/drawing/2014/main" id="{C8D27E57-A468-6EF0-BE52-00A493EE9EC2}"/>
                  </a:ext>
                </a:extLst>
              </p:cNvPr>
              <p:cNvSpPr/>
              <p:nvPr/>
            </p:nvSpPr>
            <p:spPr>
              <a:xfrm>
                <a:off x="468314" y="1846854"/>
                <a:ext cx="2000186" cy="1246436"/>
              </a:xfrm>
              <a:prstGeom prst="round2SameRect">
                <a:avLst>
                  <a:gd name="adj1" fmla="val 10227"/>
                  <a:gd name="adj2" fmla="val 0"/>
                </a:avLst>
              </a:prstGeom>
              <a:solidFill>
                <a:sysClr val="window" lastClr="FFFFFF">
                  <a:lumMod val="7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8E0363F-2FA0-847F-25B6-0974695EBA04}"/>
                  </a:ext>
                </a:extLst>
              </p:cNvPr>
              <p:cNvSpPr txBox="1"/>
              <p:nvPr/>
            </p:nvSpPr>
            <p:spPr>
              <a:xfrm>
                <a:off x="615618" y="2323031"/>
                <a:ext cx="1176604" cy="46166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500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교육과정을</a:t>
                </a:r>
                <a:endParaRPr kumimoji="0" lang="en-US" altLang="ko-KR" sz="1500" b="1" i="0" u="none" strike="noStrike" kern="1200" cap="none" spc="0" normalizeH="0" baseline="0" noProof="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500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읽지 않는 교사</a:t>
                </a:r>
              </a:p>
            </p:txBody>
          </p:sp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DA2FB5FF-BA27-0415-D6EB-E852D6C30F00}"/>
                  </a:ext>
                </a:extLst>
              </p:cNvPr>
              <p:cNvGrpSpPr/>
              <p:nvPr/>
            </p:nvGrpSpPr>
            <p:grpSpPr>
              <a:xfrm>
                <a:off x="519067" y="1898434"/>
                <a:ext cx="1076370" cy="336178"/>
                <a:chOff x="519067" y="1898434"/>
                <a:chExt cx="1076370" cy="336178"/>
              </a:xfrm>
            </p:grpSpPr>
            <p:grpSp>
              <p:nvGrpSpPr>
                <p:cNvPr id="20" name="그룹 19">
                  <a:extLst>
                    <a:ext uri="{FF2B5EF4-FFF2-40B4-BE49-F238E27FC236}">
                      <a16:creationId xmlns:a16="http://schemas.microsoft.com/office/drawing/2014/main" id="{19BF2C4A-A18D-65C5-99EB-9C1AB7A68A32}"/>
                    </a:ext>
                  </a:extLst>
                </p:cNvPr>
                <p:cNvGrpSpPr/>
                <p:nvPr/>
              </p:nvGrpSpPr>
              <p:grpSpPr>
                <a:xfrm>
                  <a:off x="519067" y="1898434"/>
                  <a:ext cx="1076370" cy="336178"/>
                  <a:chOff x="509542" y="1867478"/>
                  <a:chExt cx="1141290" cy="356454"/>
                </a:xfrm>
                <a:solidFill>
                  <a:sysClr val="window" lastClr="FFFFFF"/>
                </a:solidFill>
              </p:grpSpPr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2E2F5F4B-D2F5-295D-F535-48A9F223869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62148" y="1867478"/>
                    <a:ext cx="788684" cy="356454"/>
                  </a:xfrm>
                  <a:custGeom>
                    <a:avLst/>
                    <a:gdLst>
                      <a:gd name="connsiteX0" fmla="*/ 788684 w 788684"/>
                      <a:gd name="connsiteY0" fmla="*/ 356454 h 356454"/>
                      <a:gd name="connsiteX1" fmla="*/ 562580 w 788684"/>
                      <a:gd name="connsiteY1" fmla="*/ 356454 h 356454"/>
                      <a:gd name="connsiteX2" fmla="*/ 304822 w 788684"/>
                      <a:gd name="connsiteY2" fmla="*/ 356454 h 356454"/>
                      <a:gd name="connsiteX3" fmla="*/ 257758 w 788684"/>
                      <a:gd name="connsiteY3" fmla="*/ 356454 h 356454"/>
                      <a:gd name="connsiteX4" fmla="*/ 0 w 788684"/>
                      <a:gd name="connsiteY4" fmla="*/ 356454 h 356454"/>
                      <a:gd name="connsiteX5" fmla="*/ 16081 w 788684"/>
                      <a:gd name="connsiteY5" fmla="*/ 348650 h 356454"/>
                      <a:gd name="connsiteX6" fmla="*/ 37523 w 788684"/>
                      <a:gd name="connsiteY6" fmla="*/ 335640 h 356454"/>
                      <a:gd name="connsiteX7" fmla="*/ 64326 w 788684"/>
                      <a:gd name="connsiteY7" fmla="*/ 314824 h 356454"/>
                      <a:gd name="connsiteX8" fmla="*/ 96489 w 788684"/>
                      <a:gd name="connsiteY8" fmla="*/ 281000 h 356454"/>
                      <a:gd name="connsiteX9" fmla="*/ 112571 w 788684"/>
                      <a:gd name="connsiteY9" fmla="*/ 260187 h 356454"/>
                      <a:gd name="connsiteX10" fmla="*/ 131331 w 788684"/>
                      <a:gd name="connsiteY10" fmla="*/ 236770 h 356454"/>
                      <a:gd name="connsiteX11" fmla="*/ 150092 w 788684"/>
                      <a:gd name="connsiteY11" fmla="*/ 208150 h 356454"/>
                      <a:gd name="connsiteX12" fmla="*/ 168855 w 788684"/>
                      <a:gd name="connsiteY12" fmla="*/ 174325 h 356454"/>
                      <a:gd name="connsiteX13" fmla="*/ 190297 w 788684"/>
                      <a:gd name="connsiteY13" fmla="*/ 137899 h 356454"/>
                      <a:gd name="connsiteX14" fmla="*/ 209058 w 788684"/>
                      <a:gd name="connsiteY14" fmla="*/ 96270 h 356454"/>
                      <a:gd name="connsiteX15" fmla="*/ 225137 w 788684"/>
                      <a:gd name="connsiteY15" fmla="*/ 65047 h 356454"/>
                      <a:gd name="connsiteX16" fmla="*/ 243901 w 788684"/>
                      <a:gd name="connsiteY16" fmla="*/ 41630 h 356454"/>
                      <a:gd name="connsiteX17" fmla="*/ 262663 w 788684"/>
                      <a:gd name="connsiteY17" fmla="*/ 23417 h 356454"/>
                      <a:gd name="connsiteX18" fmla="*/ 284105 w 788684"/>
                      <a:gd name="connsiteY18" fmla="*/ 13009 h 356454"/>
                      <a:gd name="connsiteX19" fmla="*/ 305548 w 788684"/>
                      <a:gd name="connsiteY19" fmla="*/ 5205 h 356454"/>
                      <a:gd name="connsiteX20" fmla="*/ 326988 w 788684"/>
                      <a:gd name="connsiteY20" fmla="*/ 2603 h 356454"/>
                      <a:gd name="connsiteX21" fmla="*/ 367192 w 788684"/>
                      <a:gd name="connsiteY21" fmla="*/ 0 h 356454"/>
                      <a:gd name="connsiteX22" fmla="*/ 624950 w 788684"/>
                      <a:gd name="connsiteY22" fmla="*/ 0 h 356454"/>
                      <a:gd name="connsiteX23" fmla="*/ 672014 w 788684"/>
                      <a:gd name="connsiteY23" fmla="*/ 0 h 356454"/>
                      <a:gd name="connsiteX24" fmla="*/ 788684 w 788684"/>
                      <a:gd name="connsiteY24" fmla="*/ 0 h 356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788684" h="356454">
                        <a:moveTo>
                          <a:pt x="788684" y="356454"/>
                        </a:moveTo>
                        <a:lnTo>
                          <a:pt x="562580" y="356454"/>
                        </a:lnTo>
                        <a:lnTo>
                          <a:pt x="304822" y="356454"/>
                        </a:lnTo>
                        <a:lnTo>
                          <a:pt x="257758" y="356454"/>
                        </a:lnTo>
                        <a:lnTo>
                          <a:pt x="0" y="356454"/>
                        </a:lnTo>
                        <a:lnTo>
                          <a:pt x="16081" y="348650"/>
                        </a:lnTo>
                        <a:lnTo>
                          <a:pt x="37523" y="335640"/>
                        </a:lnTo>
                        <a:lnTo>
                          <a:pt x="64326" y="314824"/>
                        </a:lnTo>
                        <a:lnTo>
                          <a:pt x="96489" y="281000"/>
                        </a:lnTo>
                        <a:lnTo>
                          <a:pt x="112571" y="260187"/>
                        </a:lnTo>
                        <a:lnTo>
                          <a:pt x="131331" y="236770"/>
                        </a:lnTo>
                        <a:lnTo>
                          <a:pt x="150092" y="208150"/>
                        </a:lnTo>
                        <a:lnTo>
                          <a:pt x="168855" y="174325"/>
                        </a:lnTo>
                        <a:lnTo>
                          <a:pt x="190297" y="137899"/>
                        </a:lnTo>
                        <a:lnTo>
                          <a:pt x="209058" y="96270"/>
                        </a:lnTo>
                        <a:lnTo>
                          <a:pt x="225137" y="65047"/>
                        </a:lnTo>
                        <a:lnTo>
                          <a:pt x="243901" y="41630"/>
                        </a:lnTo>
                        <a:lnTo>
                          <a:pt x="262663" y="23417"/>
                        </a:lnTo>
                        <a:lnTo>
                          <a:pt x="284105" y="13009"/>
                        </a:lnTo>
                        <a:lnTo>
                          <a:pt x="305548" y="5205"/>
                        </a:lnTo>
                        <a:lnTo>
                          <a:pt x="326988" y="2603"/>
                        </a:lnTo>
                        <a:lnTo>
                          <a:pt x="367192" y="0"/>
                        </a:lnTo>
                        <a:lnTo>
                          <a:pt x="624950" y="0"/>
                        </a:lnTo>
                        <a:lnTo>
                          <a:pt x="672014" y="0"/>
                        </a:lnTo>
                        <a:lnTo>
                          <a:pt x="788684" y="0"/>
                        </a:lnTo>
                        <a:close/>
                      </a:path>
                    </a:pathLst>
                  </a:custGeom>
                  <a:grpFill/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endParaRPr>
                  </a:p>
                </p:txBody>
              </p:sp>
              <p:sp>
                <p:nvSpPr>
                  <p:cNvPr id="23" name="사각형: 둥근 위쪽 모서리 22">
                    <a:extLst>
                      <a:ext uri="{FF2B5EF4-FFF2-40B4-BE49-F238E27FC236}">
                        <a16:creationId xmlns:a16="http://schemas.microsoft.com/office/drawing/2014/main" id="{9A4B7190-712D-37E5-2A5B-B1BED363FE78}"/>
                      </a:ext>
                    </a:extLst>
                  </p:cNvPr>
                  <p:cNvSpPr/>
                  <p:nvPr/>
                </p:nvSpPr>
                <p:spPr>
                  <a:xfrm>
                    <a:off x="509542" y="1867478"/>
                    <a:ext cx="788684" cy="356454"/>
                  </a:xfrm>
                  <a:prstGeom prst="round2SameRect">
                    <a:avLst>
                      <a:gd name="adj1" fmla="val 23347"/>
                      <a:gd name="adj2" fmla="val 0"/>
                    </a:avLst>
                  </a:prstGeom>
                  <a:grpFill/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endParaRPr>
                  </a:p>
                </p:txBody>
              </p:sp>
            </p:grp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FFDCA87-92B3-BCE0-30DA-8D2BBAC65209}"/>
                    </a:ext>
                  </a:extLst>
                </p:cNvPr>
                <p:cNvSpPr txBox="1"/>
                <p:nvPr/>
              </p:nvSpPr>
              <p:spPr>
                <a:xfrm>
                  <a:off x="610508" y="1953551"/>
                  <a:ext cx="54822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600" b="1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유형 </a:t>
                  </a:r>
                  <a:r>
                    <a:rPr kumimoji="0" lang="en-US" altLang="ko-KR" sz="1600" b="1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1</a:t>
                  </a:r>
                  <a:endParaRPr kumimoji="0" lang="ko-KR" altLang="en-US" sz="1200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</p:grpSp>
        <p:pic>
          <p:nvPicPr>
            <p:cNvPr id="5" name="그림 4" descr="클립아트, 일러스트레이션, 그림, 만화 영화이(가) 표시된 사진&#10;&#10;자동 생성된 설명">
              <a:extLst>
                <a:ext uri="{FF2B5EF4-FFF2-40B4-BE49-F238E27FC236}">
                  <a16:creationId xmlns:a16="http://schemas.microsoft.com/office/drawing/2014/main" id="{A3BAE07E-C374-39DA-2435-1E90D4B11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56478" y="1815652"/>
              <a:ext cx="1048763" cy="1279974"/>
            </a:xfrm>
            <a:prstGeom prst="rect">
              <a:avLst/>
            </a:prstGeom>
          </p:spPr>
        </p:pic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F9F268D3-0EE7-98D5-DFBC-06A472A95FD9}"/>
                </a:ext>
              </a:extLst>
            </p:cNvPr>
            <p:cNvSpPr/>
            <p:nvPr/>
          </p:nvSpPr>
          <p:spPr>
            <a:xfrm>
              <a:off x="470293" y="2924175"/>
              <a:ext cx="2330057" cy="2971800"/>
            </a:xfrm>
            <a:prstGeom prst="roundRect">
              <a:avLst>
                <a:gd name="adj" fmla="val 3092"/>
              </a:avLst>
            </a:prstGeom>
            <a:solidFill>
              <a:srgbClr val="ECECEC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7788D120-BC4C-9231-1927-9EB1644DF759}"/>
                </a:ext>
              </a:extLst>
            </p:cNvPr>
            <p:cNvGrpSpPr/>
            <p:nvPr/>
          </p:nvGrpSpPr>
          <p:grpSpPr>
            <a:xfrm>
              <a:off x="584193" y="3076918"/>
              <a:ext cx="1703480" cy="898875"/>
              <a:chOff x="622293" y="3076918"/>
              <a:chExt cx="1703480" cy="898875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A74ED355-55D0-DDC6-5ED2-E51489D29851}"/>
                  </a:ext>
                </a:extLst>
              </p:cNvPr>
              <p:cNvGrpSpPr/>
              <p:nvPr/>
            </p:nvGrpSpPr>
            <p:grpSpPr>
              <a:xfrm>
                <a:off x="622293" y="3076918"/>
                <a:ext cx="1267463" cy="184666"/>
                <a:chOff x="441009" y="3218850"/>
                <a:chExt cx="1267463" cy="184666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D2CF4D7-ABB3-218E-927D-9D1FBEF6EEAA}"/>
                    </a:ext>
                  </a:extLst>
                </p:cNvPr>
                <p:cNvSpPr txBox="1"/>
                <p:nvPr/>
              </p:nvSpPr>
              <p:spPr>
                <a:xfrm>
                  <a:off x="628048" y="3218850"/>
                  <a:ext cx="108042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교과서 중심 수업</a:t>
                  </a:r>
                  <a:endParaRPr kumimoji="0" lang="en-US" altLang="ko-KR" sz="1200" b="0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  <p:sp>
              <p:nvSpPr>
                <p:cNvPr id="16" name="Freeform 5">
                  <a:extLst>
                    <a:ext uri="{FF2B5EF4-FFF2-40B4-BE49-F238E27FC236}">
                      <a16:creationId xmlns:a16="http://schemas.microsoft.com/office/drawing/2014/main" id="{7AB69C68-9D2E-B60F-C4A0-1172CA41FB80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441009" y="3236635"/>
                  <a:ext cx="147220" cy="149096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ysClr val="window" lastClr="FFFFFF">
                    <a:lumMod val="50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BBEE7833-0988-3398-E55F-2630FCF8C261}"/>
                  </a:ext>
                </a:extLst>
              </p:cNvPr>
              <p:cNvGrpSpPr/>
              <p:nvPr/>
            </p:nvGrpSpPr>
            <p:grpSpPr>
              <a:xfrm>
                <a:off x="622293" y="3370499"/>
                <a:ext cx="1703480" cy="605294"/>
                <a:chOff x="441009" y="2674231"/>
                <a:chExt cx="1703480" cy="605294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DAC39D98-B2A7-C558-E12A-3BE3629F72BE}"/>
                    </a:ext>
                  </a:extLst>
                </p:cNvPr>
                <p:cNvSpPr txBox="1"/>
                <p:nvPr/>
              </p:nvSpPr>
              <p:spPr>
                <a:xfrm>
                  <a:off x="628048" y="2674231"/>
                  <a:ext cx="1516441" cy="6052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모든 차시를 동일한</a:t>
                  </a:r>
                </a:p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비중으로 모든 페이지를</a:t>
                  </a:r>
                </a:p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충실히 가르침</a:t>
                  </a:r>
                </a:p>
              </p:txBody>
            </p:sp>
            <p:sp>
              <p:nvSpPr>
                <p:cNvPr id="12" name="Freeform 5">
                  <a:extLst>
                    <a:ext uri="{FF2B5EF4-FFF2-40B4-BE49-F238E27FC236}">
                      <a16:creationId xmlns:a16="http://schemas.microsoft.com/office/drawing/2014/main" id="{CB554C2E-99C9-C6BB-6312-11B7820E9C36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441009" y="2692016"/>
                  <a:ext cx="147220" cy="149096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ysClr val="window" lastClr="FFFFFF">
                    <a:lumMod val="50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</p:grp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E424E986-CEB3-E413-71EE-5F8CD56D2331}"/>
              </a:ext>
            </a:extLst>
          </p:cNvPr>
          <p:cNvGrpSpPr/>
          <p:nvPr/>
        </p:nvGrpSpPr>
        <p:grpSpPr>
          <a:xfrm>
            <a:off x="2960787" y="1795619"/>
            <a:ext cx="2645597" cy="4100356"/>
            <a:chOff x="2960787" y="1795619"/>
            <a:chExt cx="2645597" cy="4100356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5343B8D8-3738-5466-9F36-06C49533BCBA}"/>
                </a:ext>
              </a:extLst>
            </p:cNvPr>
            <p:cNvGrpSpPr/>
            <p:nvPr/>
          </p:nvGrpSpPr>
          <p:grpSpPr>
            <a:xfrm>
              <a:off x="2960787" y="1795619"/>
              <a:ext cx="2633098" cy="1356484"/>
              <a:chOff x="2945578" y="1795619"/>
              <a:chExt cx="2633098" cy="1356484"/>
            </a:xfrm>
          </p:grpSpPr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2662BF8E-956D-8182-BFD2-BD4B7B6A8FBD}"/>
                  </a:ext>
                </a:extLst>
              </p:cNvPr>
              <p:cNvGrpSpPr/>
              <p:nvPr/>
            </p:nvGrpSpPr>
            <p:grpSpPr>
              <a:xfrm>
                <a:off x="2945578" y="1898431"/>
                <a:ext cx="2114867" cy="1149185"/>
                <a:chOff x="468313" y="1846854"/>
                <a:chExt cx="2114867" cy="1149185"/>
              </a:xfrm>
            </p:grpSpPr>
            <p:sp>
              <p:nvSpPr>
                <p:cNvPr id="42" name="사각형: 둥근 위쪽 모서리 41">
                  <a:extLst>
                    <a:ext uri="{FF2B5EF4-FFF2-40B4-BE49-F238E27FC236}">
                      <a16:creationId xmlns:a16="http://schemas.microsoft.com/office/drawing/2014/main" id="{7C99E031-2344-DEDC-29D4-4B2CE1EB56B7}"/>
                    </a:ext>
                  </a:extLst>
                </p:cNvPr>
                <p:cNvSpPr/>
                <p:nvPr/>
              </p:nvSpPr>
              <p:spPr>
                <a:xfrm>
                  <a:off x="468313" y="1846854"/>
                  <a:ext cx="2114867" cy="1149185"/>
                </a:xfrm>
                <a:prstGeom prst="round2SameRect">
                  <a:avLst>
                    <a:gd name="adj1" fmla="val 10227"/>
                    <a:gd name="adj2" fmla="val 0"/>
                  </a:avLst>
                </a:prstGeom>
                <a:solidFill>
                  <a:srgbClr val="76B1E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7992C36D-F94B-B339-0282-8C14B63BCC87}"/>
                    </a:ext>
                  </a:extLst>
                </p:cNvPr>
                <p:cNvSpPr txBox="1"/>
                <p:nvPr/>
              </p:nvSpPr>
              <p:spPr>
                <a:xfrm>
                  <a:off x="615618" y="2323031"/>
                  <a:ext cx="1402628" cy="4616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500" b="1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교육과정을</a:t>
                  </a:r>
                  <a:endParaRPr kumimoji="0" lang="en-US" altLang="ko-KR" sz="1500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500" b="1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읽을 줄 아는 교사</a:t>
                  </a:r>
                </a:p>
              </p:txBody>
            </p:sp>
            <p:grpSp>
              <p:nvGrpSpPr>
                <p:cNvPr id="44" name="그룹 43">
                  <a:extLst>
                    <a:ext uri="{FF2B5EF4-FFF2-40B4-BE49-F238E27FC236}">
                      <a16:creationId xmlns:a16="http://schemas.microsoft.com/office/drawing/2014/main" id="{E681BED8-4434-FB31-A394-DABE9F415D58}"/>
                    </a:ext>
                  </a:extLst>
                </p:cNvPr>
                <p:cNvGrpSpPr/>
                <p:nvPr/>
              </p:nvGrpSpPr>
              <p:grpSpPr>
                <a:xfrm>
                  <a:off x="519067" y="1898434"/>
                  <a:ext cx="1076370" cy="336178"/>
                  <a:chOff x="519067" y="1898434"/>
                  <a:chExt cx="1076370" cy="336178"/>
                </a:xfrm>
              </p:grpSpPr>
              <p:grpSp>
                <p:nvGrpSpPr>
                  <p:cNvPr id="45" name="그룹 44">
                    <a:extLst>
                      <a:ext uri="{FF2B5EF4-FFF2-40B4-BE49-F238E27FC236}">
                        <a16:creationId xmlns:a16="http://schemas.microsoft.com/office/drawing/2014/main" id="{08164F16-B1F4-8AD6-F7B1-6A0283503128}"/>
                      </a:ext>
                    </a:extLst>
                  </p:cNvPr>
                  <p:cNvGrpSpPr/>
                  <p:nvPr/>
                </p:nvGrpSpPr>
                <p:grpSpPr>
                  <a:xfrm>
                    <a:off x="519067" y="1898434"/>
                    <a:ext cx="1076370" cy="336178"/>
                    <a:chOff x="509542" y="1867478"/>
                    <a:chExt cx="1141290" cy="356454"/>
                  </a:xfrm>
                  <a:solidFill>
                    <a:sysClr val="window" lastClr="FFFFFF"/>
                  </a:solidFill>
                </p:grpSpPr>
                <p:sp>
                  <p:nvSpPr>
                    <p:cNvPr id="47" name="자유형: 도형 46">
                      <a:extLst>
                        <a:ext uri="{FF2B5EF4-FFF2-40B4-BE49-F238E27FC236}">
                          <a16:creationId xmlns:a16="http://schemas.microsoft.com/office/drawing/2014/main" id="{05704CDB-BECA-6ED4-BD21-FC1DAA701F86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862148" y="1867478"/>
                      <a:ext cx="788684" cy="356454"/>
                    </a:xfrm>
                    <a:custGeom>
                      <a:avLst/>
                      <a:gdLst>
                        <a:gd name="connsiteX0" fmla="*/ 788684 w 788684"/>
                        <a:gd name="connsiteY0" fmla="*/ 356454 h 356454"/>
                        <a:gd name="connsiteX1" fmla="*/ 562580 w 788684"/>
                        <a:gd name="connsiteY1" fmla="*/ 356454 h 356454"/>
                        <a:gd name="connsiteX2" fmla="*/ 304822 w 788684"/>
                        <a:gd name="connsiteY2" fmla="*/ 356454 h 356454"/>
                        <a:gd name="connsiteX3" fmla="*/ 257758 w 788684"/>
                        <a:gd name="connsiteY3" fmla="*/ 356454 h 356454"/>
                        <a:gd name="connsiteX4" fmla="*/ 0 w 788684"/>
                        <a:gd name="connsiteY4" fmla="*/ 356454 h 356454"/>
                        <a:gd name="connsiteX5" fmla="*/ 16081 w 788684"/>
                        <a:gd name="connsiteY5" fmla="*/ 348650 h 356454"/>
                        <a:gd name="connsiteX6" fmla="*/ 37523 w 788684"/>
                        <a:gd name="connsiteY6" fmla="*/ 335640 h 356454"/>
                        <a:gd name="connsiteX7" fmla="*/ 64326 w 788684"/>
                        <a:gd name="connsiteY7" fmla="*/ 314824 h 356454"/>
                        <a:gd name="connsiteX8" fmla="*/ 96489 w 788684"/>
                        <a:gd name="connsiteY8" fmla="*/ 281000 h 356454"/>
                        <a:gd name="connsiteX9" fmla="*/ 112571 w 788684"/>
                        <a:gd name="connsiteY9" fmla="*/ 260187 h 356454"/>
                        <a:gd name="connsiteX10" fmla="*/ 131331 w 788684"/>
                        <a:gd name="connsiteY10" fmla="*/ 236770 h 356454"/>
                        <a:gd name="connsiteX11" fmla="*/ 150092 w 788684"/>
                        <a:gd name="connsiteY11" fmla="*/ 208150 h 356454"/>
                        <a:gd name="connsiteX12" fmla="*/ 168855 w 788684"/>
                        <a:gd name="connsiteY12" fmla="*/ 174325 h 356454"/>
                        <a:gd name="connsiteX13" fmla="*/ 190297 w 788684"/>
                        <a:gd name="connsiteY13" fmla="*/ 137899 h 356454"/>
                        <a:gd name="connsiteX14" fmla="*/ 209058 w 788684"/>
                        <a:gd name="connsiteY14" fmla="*/ 96270 h 356454"/>
                        <a:gd name="connsiteX15" fmla="*/ 225137 w 788684"/>
                        <a:gd name="connsiteY15" fmla="*/ 65047 h 356454"/>
                        <a:gd name="connsiteX16" fmla="*/ 243901 w 788684"/>
                        <a:gd name="connsiteY16" fmla="*/ 41630 h 356454"/>
                        <a:gd name="connsiteX17" fmla="*/ 262663 w 788684"/>
                        <a:gd name="connsiteY17" fmla="*/ 23417 h 356454"/>
                        <a:gd name="connsiteX18" fmla="*/ 284105 w 788684"/>
                        <a:gd name="connsiteY18" fmla="*/ 13009 h 356454"/>
                        <a:gd name="connsiteX19" fmla="*/ 305548 w 788684"/>
                        <a:gd name="connsiteY19" fmla="*/ 5205 h 356454"/>
                        <a:gd name="connsiteX20" fmla="*/ 326988 w 788684"/>
                        <a:gd name="connsiteY20" fmla="*/ 2603 h 356454"/>
                        <a:gd name="connsiteX21" fmla="*/ 367192 w 788684"/>
                        <a:gd name="connsiteY21" fmla="*/ 0 h 356454"/>
                        <a:gd name="connsiteX22" fmla="*/ 624950 w 788684"/>
                        <a:gd name="connsiteY22" fmla="*/ 0 h 356454"/>
                        <a:gd name="connsiteX23" fmla="*/ 672014 w 788684"/>
                        <a:gd name="connsiteY23" fmla="*/ 0 h 356454"/>
                        <a:gd name="connsiteX24" fmla="*/ 788684 w 788684"/>
                        <a:gd name="connsiteY24" fmla="*/ 0 h 356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788684" h="356454">
                          <a:moveTo>
                            <a:pt x="788684" y="356454"/>
                          </a:moveTo>
                          <a:lnTo>
                            <a:pt x="562580" y="356454"/>
                          </a:lnTo>
                          <a:lnTo>
                            <a:pt x="304822" y="356454"/>
                          </a:lnTo>
                          <a:lnTo>
                            <a:pt x="257758" y="356454"/>
                          </a:lnTo>
                          <a:lnTo>
                            <a:pt x="0" y="356454"/>
                          </a:lnTo>
                          <a:lnTo>
                            <a:pt x="16081" y="348650"/>
                          </a:lnTo>
                          <a:lnTo>
                            <a:pt x="37523" y="335640"/>
                          </a:lnTo>
                          <a:lnTo>
                            <a:pt x="64326" y="314824"/>
                          </a:lnTo>
                          <a:lnTo>
                            <a:pt x="96489" y="281000"/>
                          </a:lnTo>
                          <a:lnTo>
                            <a:pt x="112571" y="260187"/>
                          </a:lnTo>
                          <a:lnTo>
                            <a:pt x="131331" y="236770"/>
                          </a:lnTo>
                          <a:lnTo>
                            <a:pt x="150092" y="208150"/>
                          </a:lnTo>
                          <a:lnTo>
                            <a:pt x="168855" y="174325"/>
                          </a:lnTo>
                          <a:lnTo>
                            <a:pt x="190297" y="137899"/>
                          </a:lnTo>
                          <a:lnTo>
                            <a:pt x="209058" y="96270"/>
                          </a:lnTo>
                          <a:lnTo>
                            <a:pt x="225137" y="65047"/>
                          </a:lnTo>
                          <a:lnTo>
                            <a:pt x="243901" y="41630"/>
                          </a:lnTo>
                          <a:lnTo>
                            <a:pt x="262663" y="23417"/>
                          </a:lnTo>
                          <a:lnTo>
                            <a:pt x="284105" y="13009"/>
                          </a:lnTo>
                          <a:lnTo>
                            <a:pt x="305548" y="5205"/>
                          </a:lnTo>
                          <a:lnTo>
                            <a:pt x="326988" y="2603"/>
                          </a:lnTo>
                          <a:lnTo>
                            <a:pt x="367192" y="0"/>
                          </a:lnTo>
                          <a:lnTo>
                            <a:pt x="624950" y="0"/>
                          </a:lnTo>
                          <a:lnTo>
                            <a:pt x="672014" y="0"/>
                          </a:lnTo>
                          <a:lnTo>
                            <a:pt x="788684" y="0"/>
                          </a:lnTo>
                          <a:close/>
                        </a:path>
                      </a:pathLst>
                    </a:custGeom>
                    <a:grpFill/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p:txBody>
                </p:sp>
                <p:sp>
                  <p:nvSpPr>
                    <p:cNvPr id="48" name="사각형: 둥근 위쪽 모서리 47">
                      <a:extLst>
                        <a:ext uri="{FF2B5EF4-FFF2-40B4-BE49-F238E27FC236}">
                          <a16:creationId xmlns:a16="http://schemas.microsoft.com/office/drawing/2014/main" id="{4B2B4468-065F-A9E8-EE44-57691EBB93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9542" y="1867478"/>
                      <a:ext cx="788684" cy="356454"/>
                    </a:xfrm>
                    <a:prstGeom prst="round2SameRect">
                      <a:avLst>
                        <a:gd name="adj1" fmla="val 23347"/>
                        <a:gd name="adj2" fmla="val 0"/>
                      </a:avLst>
                    </a:prstGeom>
                    <a:grpFill/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p:txBody>
                </p:sp>
              </p:grp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54841B39-5479-5D40-2F1E-ED77040C14F6}"/>
                      </a:ext>
                    </a:extLst>
                  </p:cNvPr>
                  <p:cNvSpPr txBox="1"/>
                  <p:nvPr/>
                </p:nvSpPr>
                <p:spPr>
                  <a:xfrm>
                    <a:off x="610508" y="1953551"/>
                    <a:ext cx="546625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defTabSz="91440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600" b="1" i="0" u="none" strike="noStrike" kern="1200" cap="none" spc="0" normalizeH="0" baseline="0" noProof="0" dirty="0">
                        <a:ln>
                          <a:solidFill>
                            <a:srgbClr val="4F81BD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rgbClr val="76B1E6"/>
                        </a:solidFill>
                        <a:effectLst/>
                        <a:uLnTx/>
                        <a:uFillTx/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rPr>
                      <a:t>유형 </a:t>
                    </a:r>
                    <a:r>
                      <a:rPr kumimoji="0" lang="en-US" altLang="ko-KR" sz="1600" b="1" i="0" u="none" strike="noStrike" kern="1200" cap="none" spc="0" normalizeH="0" baseline="0" noProof="0" dirty="0">
                        <a:ln>
                          <a:solidFill>
                            <a:srgbClr val="4F81BD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rgbClr val="76B1E6"/>
                        </a:solidFill>
                        <a:effectLst/>
                        <a:uLnTx/>
                        <a:uFillTx/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rPr>
                      <a:t>2</a:t>
                    </a:r>
                    <a:endParaRPr kumimoji="0" lang="ko-KR" altLang="en-US" sz="1200" b="1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76B1E6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endParaRPr>
                  </a:p>
                </p:txBody>
              </p:sp>
            </p:grpSp>
          </p:grpSp>
          <p:pic>
            <p:nvPicPr>
              <p:cNvPr id="41" name="그림 40">
                <a:extLst>
                  <a:ext uri="{FF2B5EF4-FFF2-40B4-BE49-F238E27FC236}">
                    <a16:creationId xmlns:a16="http://schemas.microsoft.com/office/drawing/2014/main" id="{17435552-6B87-8EF1-E148-030ADEBB07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/>
            </p:blipFill>
            <p:spPr>
              <a:xfrm flipH="1">
                <a:off x="4467224" y="1795619"/>
                <a:ext cx="1111452" cy="1356484"/>
              </a:xfrm>
              <a:prstGeom prst="rect">
                <a:avLst/>
              </a:prstGeom>
            </p:spPr>
          </p:pic>
        </p:grpSp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4290058F-3C7A-6A13-5D7F-E238EAFD8739}"/>
                </a:ext>
              </a:extLst>
            </p:cNvPr>
            <p:cNvSpPr/>
            <p:nvPr/>
          </p:nvSpPr>
          <p:spPr>
            <a:xfrm>
              <a:off x="2960787" y="2924175"/>
              <a:ext cx="2645597" cy="2971800"/>
            </a:xfrm>
            <a:prstGeom prst="roundRect">
              <a:avLst>
                <a:gd name="adj" fmla="val 3092"/>
              </a:avLst>
            </a:prstGeom>
            <a:solidFill>
              <a:srgbClr val="DCF1F4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D533F064-B5EE-3B89-5A0C-8FCBFE7DDE07}"/>
                </a:ext>
              </a:extLst>
            </p:cNvPr>
            <p:cNvGrpSpPr/>
            <p:nvPr/>
          </p:nvGrpSpPr>
          <p:grpSpPr>
            <a:xfrm>
              <a:off x="3070695" y="3076918"/>
              <a:ext cx="2365520" cy="2200671"/>
              <a:chOff x="3070695" y="3076918"/>
              <a:chExt cx="2365520" cy="2200671"/>
            </a:xfrm>
          </p:grpSpPr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E8EA4E57-D16D-DF50-F7F9-23B965407C82}"/>
                  </a:ext>
                </a:extLst>
              </p:cNvPr>
              <p:cNvGrpSpPr/>
              <p:nvPr/>
            </p:nvGrpSpPr>
            <p:grpSpPr>
              <a:xfrm>
                <a:off x="3070695" y="3076918"/>
                <a:ext cx="2365520" cy="605294"/>
                <a:chOff x="441009" y="3218850"/>
                <a:chExt cx="2365520" cy="605294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5131DF58-7AAC-EC4E-7675-A7C56EE675E4}"/>
                    </a:ext>
                  </a:extLst>
                </p:cNvPr>
                <p:cNvSpPr txBox="1"/>
                <p:nvPr/>
              </p:nvSpPr>
              <p:spPr>
                <a:xfrm>
                  <a:off x="628048" y="3218850"/>
                  <a:ext cx="2178481" cy="6052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교육과정을 보고 교과서 개발의</a:t>
                  </a:r>
                </a:p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내용과 목표를 찾아냄</a:t>
                  </a:r>
                  <a:r>
                    <a:rPr kumimoji="0" lang="en-US" altLang="ko-KR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, </a:t>
                  </a: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교육과정을</a:t>
                  </a:r>
                </a:p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벗어난 교과서 차시 판단</a:t>
                  </a:r>
                </a:p>
              </p:txBody>
            </p:sp>
            <p:sp>
              <p:nvSpPr>
                <p:cNvPr id="39" name="Freeform 5">
                  <a:extLst>
                    <a:ext uri="{FF2B5EF4-FFF2-40B4-BE49-F238E27FC236}">
                      <a16:creationId xmlns:a16="http://schemas.microsoft.com/office/drawing/2014/main" id="{650D0573-44C6-4646-74D7-B8A6E84016CF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441009" y="3236635"/>
                  <a:ext cx="147220" cy="149096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76B1E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FA49F078-93EE-8496-C90C-9474B425AEEA}"/>
                  </a:ext>
                </a:extLst>
              </p:cNvPr>
              <p:cNvGrpSpPr/>
              <p:nvPr/>
            </p:nvGrpSpPr>
            <p:grpSpPr>
              <a:xfrm>
                <a:off x="3070695" y="3819024"/>
                <a:ext cx="2064156" cy="394980"/>
                <a:chOff x="441009" y="3218850"/>
                <a:chExt cx="2064156" cy="394980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0775448C-8468-7A0C-2D60-3B967323765D}"/>
                    </a:ext>
                  </a:extLst>
                </p:cNvPr>
                <p:cNvSpPr txBox="1"/>
                <p:nvPr/>
              </p:nvSpPr>
              <p:spPr>
                <a:xfrm>
                  <a:off x="628048" y="3218850"/>
                  <a:ext cx="1877117" cy="39498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[</a:t>
                  </a: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유형 </a:t>
                  </a:r>
                  <a:r>
                    <a:rPr kumimoji="0" lang="en-US" altLang="ko-KR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1]</a:t>
                  </a: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의 수업보다 융통성과</a:t>
                  </a:r>
                </a:p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여유가 있음</a:t>
                  </a:r>
                </a:p>
              </p:txBody>
            </p:sp>
            <p:sp>
              <p:nvSpPr>
                <p:cNvPr id="37" name="Freeform 5">
                  <a:extLst>
                    <a:ext uri="{FF2B5EF4-FFF2-40B4-BE49-F238E27FC236}">
                      <a16:creationId xmlns:a16="http://schemas.microsoft.com/office/drawing/2014/main" id="{2EAEE90A-8B45-1A85-05EC-E116C80E0C8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441009" y="3236635"/>
                  <a:ext cx="147220" cy="149096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76B1E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3E9FD8C9-8015-CEB8-3604-A7AED75892CD}"/>
                  </a:ext>
                </a:extLst>
              </p:cNvPr>
              <p:cNvGrpSpPr/>
              <p:nvPr/>
            </p:nvGrpSpPr>
            <p:grpSpPr>
              <a:xfrm>
                <a:off x="3070695" y="4350816"/>
                <a:ext cx="2097818" cy="394980"/>
                <a:chOff x="441009" y="3218850"/>
                <a:chExt cx="2097818" cy="394980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62778A78-2D09-AE1B-FDF7-E3ACBB3D41C8}"/>
                    </a:ext>
                  </a:extLst>
                </p:cNvPr>
                <p:cNvSpPr txBox="1"/>
                <p:nvPr/>
              </p:nvSpPr>
              <p:spPr>
                <a:xfrm>
                  <a:off x="628048" y="3218850"/>
                  <a:ext cx="1910779" cy="39498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단원 내 차시 순서나 활동 변경</a:t>
                  </a:r>
                </a:p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가능</a:t>
                  </a:r>
                </a:p>
              </p:txBody>
            </p:sp>
            <p:sp>
              <p:nvSpPr>
                <p:cNvPr id="35" name="Freeform 5">
                  <a:extLst>
                    <a:ext uri="{FF2B5EF4-FFF2-40B4-BE49-F238E27FC236}">
                      <a16:creationId xmlns:a16="http://schemas.microsoft.com/office/drawing/2014/main" id="{E37FE136-1994-EA07-A132-FD8DB0A7B96B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441009" y="3236635"/>
                  <a:ext cx="147220" cy="149096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76B1E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846E9B17-A02C-1435-A1BD-153765E992C5}"/>
                  </a:ext>
                </a:extLst>
              </p:cNvPr>
              <p:cNvGrpSpPr/>
              <p:nvPr/>
            </p:nvGrpSpPr>
            <p:grpSpPr>
              <a:xfrm>
                <a:off x="3070695" y="4882609"/>
                <a:ext cx="2153924" cy="394980"/>
                <a:chOff x="441009" y="3218850"/>
                <a:chExt cx="2153924" cy="394980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A19AF7E-811F-028D-F458-AC55E5AEFA75}"/>
                    </a:ext>
                  </a:extLst>
                </p:cNvPr>
                <p:cNvSpPr txBox="1"/>
                <p:nvPr/>
              </p:nvSpPr>
              <p:spPr>
                <a:xfrm>
                  <a:off x="628048" y="3218850"/>
                  <a:ext cx="1966885" cy="39498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상황과 여건에 따른 교수</a:t>
                  </a:r>
                  <a:r>
                    <a:rPr kumimoji="0" lang="en-US" altLang="ko-KR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·</a:t>
                  </a: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학습의</a:t>
                  </a:r>
                </a:p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자율성 발휘</a:t>
                  </a:r>
                </a:p>
              </p:txBody>
            </p:sp>
            <p:sp>
              <p:nvSpPr>
                <p:cNvPr id="33" name="Freeform 5">
                  <a:extLst>
                    <a:ext uri="{FF2B5EF4-FFF2-40B4-BE49-F238E27FC236}">
                      <a16:creationId xmlns:a16="http://schemas.microsoft.com/office/drawing/2014/main" id="{E3C223DD-709F-FCC9-3F3F-E66E4A06BBF1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441009" y="3236635"/>
                  <a:ext cx="147220" cy="149096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76B1E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</p:grp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0203A94A-FDC8-D4C5-D5C3-C692B82FFBF3}"/>
              </a:ext>
            </a:extLst>
          </p:cNvPr>
          <p:cNvGrpSpPr/>
          <p:nvPr/>
        </p:nvGrpSpPr>
        <p:grpSpPr>
          <a:xfrm>
            <a:off x="5776346" y="1577841"/>
            <a:ext cx="3001016" cy="4318134"/>
            <a:chOff x="5776346" y="1577841"/>
            <a:chExt cx="3001016" cy="4318134"/>
          </a:xfrm>
        </p:grpSpPr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BEDB5B6B-F544-6A3C-26F8-E80BBC15AF27}"/>
                </a:ext>
              </a:extLst>
            </p:cNvPr>
            <p:cNvGrpSpPr/>
            <p:nvPr/>
          </p:nvGrpSpPr>
          <p:grpSpPr>
            <a:xfrm>
              <a:off x="5776347" y="1799765"/>
              <a:ext cx="2616257" cy="1353010"/>
              <a:chOff x="468313" y="1932579"/>
              <a:chExt cx="2616257" cy="1353010"/>
            </a:xfrm>
          </p:grpSpPr>
          <p:sp>
            <p:nvSpPr>
              <p:cNvPr id="64" name="사각형: 둥근 위쪽 모서리 63">
                <a:extLst>
                  <a:ext uri="{FF2B5EF4-FFF2-40B4-BE49-F238E27FC236}">
                    <a16:creationId xmlns:a16="http://schemas.microsoft.com/office/drawing/2014/main" id="{69D94FE0-5312-1F04-918A-DD2A681A10C7}"/>
                  </a:ext>
                </a:extLst>
              </p:cNvPr>
              <p:cNvSpPr/>
              <p:nvPr/>
            </p:nvSpPr>
            <p:spPr>
              <a:xfrm>
                <a:off x="468313" y="1932579"/>
                <a:ext cx="2616257" cy="1353010"/>
              </a:xfrm>
              <a:prstGeom prst="round2SameRect">
                <a:avLst>
                  <a:gd name="adj1" fmla="val 10227"/>
                  <a:gd name="adj2" fmla="val 0"/>
                </a:avLst>
              </a:pr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8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375E640-4C58-43CF-EF75-4C593AE47179}"/>
                  </a:ext>
                </a:extLst>
              </p:cNvPr>
              <p:cNvSpPr txBox="1"/>
              <p:nvPr/>
            </p:nvSpPr>
            <p:spPr>
              <a:xfrm>
                <a:off x="615618" y="2401136"/>
                <a:ext cx="178253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교육과정 활용에 </a:t>
                </a:r>
                <a:endParaRPr kumimoji="0" lang="en-US" altLang="ko-KR" sz="1800" b="1" i="0" u="none" strike="noStrike" kern="1200" cap="none" spc="0" normalizeH="0" baseline="0" noProof="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endParaRPr>
              </a:p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rPr>
                  <a:t>전문성이 높은 교사</a:t>
                </a:r>
              </a:p>
            </p:txBody>
          </p:sp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1EB03B34-FA10-B66C-204A-2D31F3471CCE}"/>
                  </a:ext>
                </a:extLst>
              </p:cNvPr>
              <p:cNvGrpSpPr/>
              <p:nvPr/>
            </p:nvGrpSpPr>
            <p:grpSpPr>
              <a:xfrm>
                <a:off x="519067" y="1984158"/>
                <a:ext cx="1076370" cy="336179"/>
                <a:chOff x="519067" y="1984158"/>
                <a:chExt cx="1076370" cy="336179"/>
              </a:xfrm>
            </p:grpSpPr>
            <p:grpSp>
              <p:nvGrpSpPr>
                <p:cNvPr id="67" name="그룹 66">
                  <a:extLst>
                    <a:ext uri="{FF2B5EF4-FFF2-40B4-BE49-F238E27FC236}">
                      <a16:creationId xmlns:a16="http://schemas.microsoft.com/office/drawing/2014/main" id="{74E6D30A-F334-AF7D-3EF1-8767F5D1770F}"/>
                    </a:ext>
                  </a:extLst>
                </p:cNvPr>
                <p:cNvGrpSpPr/>
                <p:nvPr/>
              </p:nvGrpSpPr>
              <p:grpSpPr>
                <a:xfrm>
                  <a:off x="519067" y="1984158"/>
                  <a:ext cx="1076370" cy="336179"/>
                  <a:chOff x="509542" y="1958372"/>
                  <a:chExt cx="1141290" cy="356455"/>
                </a:xfrm>
                <a:solidFill>
                  <a:sysClr val="window" lastClr="FFFFFF"/>
                </a:solidFill>
              </p:grpSpPr>
              <p:sp>
                <p:nvSpPr>
                  <p:cNvPr id="69" name="자유형: 도형 68">
                    <a:extLst>
                      <a:ext uri="{FF2B5EF4-FFF2-40B4-BE49-F238E27FC236}">
                        <a16:creationId xmlns:a16="http://schemas.microsoft.com/office/drawing/2014/main" id="{5CD2615C-8AD7-6D4D-6ADD-9E3DBDC1DE8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62148" y="1958373"/>
                    <a:ext cx="788684" cy="356454"/>
                  </a:xfrm>
                  <a:custGeom>
                    <a:avLst/>
                    <a:gdLst>
                      <a:gd name="connsiteX0" fmla="*/ 788684 w 788684"/>
                      <a:gd name="connsiteY0" fmla="*/ 356454 h 356454"/>
                      <a:gd name="connsiteX1" fmla="*/ 562580 w 788684"/>
                      <a:gd name="connsiteY1" fmla="*/ 356454 h 356454"/>
                      <a:gd name="connsiteX2" fmla="*/ 304822 w 788684"/>
                      <a:gd name="connsiteY2" fmla="*/ 356454 h 356454"/>
                      <a:gd name="connsiteX3" fmla="*/ 257758 w 788684"/>
                      <a:gd name="connsiteY3" fmla="*/ 356454 h 356454"/>
                      <a:gd name="connsiteX4" fmla="*/ 0 w 788684"/>
                      <a:gd name="connsiteY4" fmla="*/ 356454 h 356454"/>
                      <a:gd name="connsiteX5" fmla="*/ 16081 w 788684"/>
                      <a:gd name="connsiteY5" fmla="*/ 348650 h 356454"/>
                      <a:gd name="connsiteX6" fmla="*/ 37523 w 788684"/>
                      <a:gd name="connsiteY6" fmla="*/ 335640 h 356454"/>
                      <a:gd name="connsiteX7" fmla="*/ 64326 w 788684"/>
                      <a:gd name="connsiteY7" fmla="*/ 314824 h 356454"/>
                      <a:gd name="connsiteX8" fmla="*/ 96489 w 788684"/>
                      <a:gd name="connsiteY8" fmla="*/ 281000 h 356454"/>
                      <a:gd name="connsiteX9" fmla="*/ 112571 w 788684"/>
                      <a:gd name="connsiteY9" fmla="*/ 260187 h 356454"/>
                      <a:gd name="connsiteX10" fmla="*/ 131331 w 788684"/>
                      <a:gd name="connsiteY10" fmla="*/ 236770 h 356454"/>
                      <a:gd name="connsiteX11" fmla="*/ 150092 w 788684"/>
                      <a:gd name="connsiteY11" fmla="*/ 208150 h 356454"/>
                      <a:gd name="connsiteX12" fmla="*/ 168855 w 788684"/>
                      <a:gd name="connsiteY12" fmla="*/ 174325 h 356454"/>
                      <a:gd name="connsiteX13" fmla="*/ 190297 w 788684"/>
                      <a:gd name="connsiteY13" fmla="*/ 137899 h 356454"/>
                      <a:gd name="connsiteX14" fmla="*/ 209058 w 788684"/>
                      <a:gd name="connsiteY14" fmla="*/ 96270 h 356454"/>
                      <a:gd name="connsiteX15" fmla="*/ 225137 w 788684"/>
                      <a:gd name="connsiteY15" fmla="*/ 65047 h 356454"/>
                      <a:gd name="connsiteX16" fmla="*/ 243901 w 788684"/>
                      <a:gd name="connsiteY16" fmla="*/ 41630 h 356454"/>
                      <a:gd name="connsiteX17" fmla="*/ 262663 w 788684"/>
                      <a:gd name="connsiteY17" fmla="*/ 23417 h 356454"/>
                      <a:gd name="connsiteX18" fmla="*/ 284105 w 788684"/>
                      <a:gd name="connsiteY18" fmla="*/ 13009 h 356454"/>
                      <a:gd name="connsiteX19" fmla="*/ 305548 w 788684"/>
                      <a:gd name="connsiteY19" fmla="*/ 5205 h 356454"/>
                      <a:gd name="connsiteX20" fmla="*/ 326988 w 788684"/>
                      <a:gd name="connsiteY20" fmla="*/ 2603 h 356454"/>
                      <a:gd name="connsiteX21" fmla="*/ 367192 w 788684"/>
                      <a:gd name="connsiteY21" fmla="*/ 0 h 356454"/>
                      <a:gd name="connsiteX22" fmla="*/ 624950 w 788684"/>
                      <a:gd name="connsiteY22" fmla="*/ 0 h 356454"/>
                      <a:gd name="connsiteX23" fmla="*/ 672014 w 788684"/>
                      <a:gd name="connsiteY23" fmla="*/ 0 h 356454"/>
                      <a:gd name="connsiteX24" fmla="*/ 788684 w 788684"/>
                      <a:gd name="connsiteY24" fmla="*/ 0 h 356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788684" h="356454">
                        <a:moveTo>
                          <a:pt x="788684" y="356454"/>
                        </a:moveTo>
                        <a:lnTo>
                          <a:pt x="562580" y="356454"/>
                        </a:lnTo>
                        <a:lnTo>
                          <a:pt x="304822" y="356454"/>
                        </a:lnTo>
                        <a:lnTo>
                          <a:pt x="257758" y="356454"/>
                        </a:lnTo>
                        <a:lnTo>
                          <a:pt x="0" y="356454"/>
                        </a:lnTo>
                        <a:lnTo>
                          <a:pt x="16081" y="348650"/>
                        </a:lnTo>
                        <a:lnTo>
                          <a:pt x="37523" y="335640"/>
                        </a:lnTo>
                        <a:lnTo>
                          <a:pt x="64326" y="314824"/>
                        </a:lnTo>
                        <a:lnTo>
                          <a:pt x="96489" y="281000"/>
                        </a:lnTo>
                        <a:lnTo>
                          <a:pt x="112571" y="260187"/>
                        </a:lnTo>
                        <a:lnTo>
                          <a:pt x="131331" y="236770"/>
                        </a:lnTo>
                        <a:lnTo>
                          <a:pt x="150092" y="208150"/>
                        </a:lnTo>
                        <a:lnTo>
                          <a:pt x="168855" y="174325"/>
                        </a:lnTo>
                        <a:lnTo>
                          <a:pt x="190297" y="137899"/>
                        </a:lnTo>
                        <a:lnTo>
                          <a:pt x="209058" y="96270"/>
                        </a:lnTo>
                        <a:lnTo>
                          <a:pt x="225137" y="65047"/>
                        </a:lnTo>
                        <a:lnTo>
                          <a:pt x="243901" y="41630"/>
                        </a:lnTo>
                        <a:lnTo>
                          <a:pt x="262663" y="23417"/>
                        </a:lnTo>
                        <a:lnTo>
                          <a:pt x="284105" y="13009"/>
                        </a:lnTo>
                        <a:lnTo>
                          <a:pt x="305548" y="5205"/>
                        </a:lnTo>
                        <a:lnTo>
                          <a:pt x="326988" y="2603"/>
                        </a:lnTo>
                        <a:lnTo>
                          <a:pt x="367192" y="0"/>
                        </a:lnTo>
                        <a:lnTo>
                          <a:pt x="624950" y="0"/>
                        </a:lnTo>
                        <a:lnTo>
                          <a:pt x="672014" y="0"/>
                        </a:lnTo>
                        <a:lnTo>
                          <a:pt x="788684" y="0"/>
                        </a:lnTo>
                        <a:close/>
                      </a:path>
                    </a:pathLst>
                  </a:custGeom>
                  <a:grpFill/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endParaRPr>
                  </a:p>
                </p:txBody>
              </p:sp>
              <p:sp>
                <p:nvSpPr>
                  <p:cNvPr id="70" name="사각형: 둥근 위쪽 모서리 69">
                    <a:extLst>
                      <a:ext uri="{FF2B5EF4-FFF2-40B4-BE49-F238E27FC236}">
                        <a16:creationId xmlns:a16="http://schemas.microsoft.com/office/drawing/2014/main" id="{EF3A0B08-9665-2C75-2DE5-8B210F07ED21}"/>
                      </a:ext>
                    </a:extLst>
                  </p:cNvPr>
                  <p:cNvSpPr/>
                  <p:nvPr/>
                </p:nvSpPr>
                <p:spPr>
                  <a:xfrm>
                    <a:off x="509542" y="1958372"/>
                    <a:ext cx="788684" cy="356454"/>
                  </a:xfrm>
                  <a:prstGeom prst="round2SameRect">
                    <a:avLst>
                      <a:gd name="adj1" fmla="val 23347"/>
                      <a:gd name="adj2" fmla="val 0"/>
                    </a:avLst>
                  </a:prstGeom>
                  <a:grpFill/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endParaRPr>
                  </a:p>
                </p:txBody>
              </p:sp>
            </p:grp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8050D92D-963E-A1AF-DB7F-A460BA76E62B}"/>
                    </a:ext>
                  </a:extLst>
                </p:cNvPr>
                <p:cNvSpPr txBox="1"/>
                <p:nvPr/>
              </p:nvSpPr>
              <p:spPr>
                <a:xfrm>
                  <a:off x="610508" y="2029138"/>
                  <a:ext cx="546625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600" b="1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276DB5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유형 </a:t>
                  </a:r>
                  <a:r>
                    <a:rPr kumimoji="0" lang="en-US" altLang="ko-KR" sz="1600" b="1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276DB5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3</a:t>
                  </a:r>
                  <a:endParaRPr kumimoji="0" lang="ko-KR" altLang="en-US" sz="1200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276DB5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</p:grpSp>
        <p:pic>
          <p:nvPicPr>
            <p:cNvPr id="51" name="그림 50" descr="그림, 일러스트레이션, 클립아트, 의류이(가) 표시된 사진&#10;&#10;자동 생성된 설명">
              <a:extLst>
                <a:ext uri="{FF2B5EF4-FFF2-40B4-BE49-F238E27FC236}">
                  <a16:creationId xmlns:a16="http://schemas.microsoft.com/office/drawing/2014/main" id="{78B74B57-DBC1-2611-11F9-29374C8F0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67625" y="1577841"/>
              <a:ext cx="1109737" cy="1354391"/>
            </a:xfrm>
            <a:prstGeom prst="rect">
              <a:avLst/>
            </a:prstGeom>
          </p:spPr>
        </p:pic>
        <p:sp>
          <p:nvSpPr>
            <p:cNvPr id="52" name="사각형: 둥근 모서리 51">
              <a:extLst>
                <a:ext uri="{FF2B5EF4-FFF2-40B4-BE49-F238E27FC236}">
                  <a16:creationId xmlns:a16="http://schemas.microsoft.com/office/drawing/2014/main" id="{DA66B3CB-87E8-E95F-75B7-17B619601C95}"/>
                </a:ext>
              </a:extLst>
            </p:cNvPr>
            <p:cNvSpPr/>
            <p:nvPr/>
          </p:nvSpPr>
          <p:spPr>
            <a:xfrm>
              <a:off x="5776346" y="2924175"/>
              <a:ext cx="2902007" cy="2971800"/>
            </a:xfrm>
            <a:prstGeom prst="roundRect">
              <a:avLst>
                <a:gd name="adj" fmla="val 3092"/>
              </a:avLst>
            </a:prstGeom>
            <a:solidFill>
              <a:srgbClr val="DCF1F4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C9FA82F1-306F-D420-4F72-104D37D88868}"/>
                </a:ext>
              </a:extLst>
            </p:cNvPr>
            <p:cNvGrpSpPr/>
            <p:nvPr/>
          </p:nvGrpSpPr>
          <p:grpSpPr>
            <a:xfrm>
              <a:off x="5918542" y="3076918"/>
              <a:ext cx="2597104" cy="1594266"/>
              <a:chOff x="5918542" y="3076918"/>
              <a:chExt cx="2597104" cy="1594266"/>
            </a:xfrm>
          </p:grpSpPr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27678F31-B793-6EE9-1759-114A74C9DD02}"/>
                  </a:ext>
                </a:extLst>
              </p:cNvPr>
              <p:cNvGrpSpPr/>
              <p:nvPr/>
            </p:nvGrpSpPr>
            <p:grpSpPr>
              <a:xfrm>
                <a:off x="5918542" y="3076918"/>
                <a:ext cx="2585884" cy="456535"/>
                <a:chOff x="5911440" y="3076918"/>
                <a:chExt cx="2585884" cy="456535"/>
              </a:xfrm>
            </p:grpSpPr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DFA922DB-07CC-15EE-EE72-F1B5E7DCAEB2}"/>
                    </a:ext>
                  </a:extLst>
                </p:cNvPr>
                <p:cNvSpPr txBox="1"/>
                <p:nvPr/>
              </p:nvSpPr>
              <p:spPr>
                <a:xfrm>
                  <a:off x="6142512" y="3076918"/>
                  <a:ext cx="2354812" cy="4565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b="1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교육과정 성취기준이 초점이 된 </a:t>
                  </a:r>
                  <a:endParaRPr kumimoji="0" lang="en-US" altLang="ko-KR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b="1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수업</a:t>
                  </a:r>
                </a:p>
              </p:txBody>
            </p:sp>
            <p:sp>
              <p:nvSpPr>
                <p:cNvPr id="63" name="Freeform 5">
                  <a:extLst>
                    <a:ext uri="{FF2B5EF4-FFF2-40B4-BE49-F238E27FC236}">
                      <a16:creationId xmlns:a16="http://schemas.microsoft.com/office/drawing/2014/main" id="{9C960214-4187-BDDC-A691-702181F3FDB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911440" y="3094437"/>
                  <a:ext cx="178136" cy="180407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 w="25400" cap="flat" cmpd="sng" algn="ctr">
                  <a:noFill/>
                  <a:prstDash val="solid"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D2AB3CC6-A61A-B5C6-09FC-95418789C086}"/>
                  </a:ext>
                </a:extLst>
              </p:cNvPr>
              <p:cNvGrpSpPr/>
              <p:nvPr/>
            </p:nvGrpSpPr>
            <p:grpSpPr>
              <a:xfrm>
                <a:off x="5918542" y="3645783"/>
                <a:ext cx="2597104" cy="697627"/>
                <a:chOff x="5911440" y="3076918"/>
                <a:chExt cx="2597104" cy="697627"/>
              </a:xfrm>
            </p:grpSpPr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1DD11E09-2DD4-01CA-77AD-8C92AE1289F2}"/>
                    </a:ext>
                  </a:extLst>
                </p:cNvPr>
                <p:cNvSpPr txBox="1"/>
                <p:nvPr/>
              </p:nvSpPr>
              <p:spPr>
                <a:xfrm>
                  <a:off x="6142512" y="3076918"/>
                  <a:ext cx="2366032" cy="6976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b="1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교과서에 연연하지 않고 학생의 </a:t>
                  </a:r>
                  <a:endParaRPr kumimoji="0" lang="en-US" altLang="ko-KR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b="1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요구나 필요에 따른 수업 자료 </a:t>
                  </a:r>
                  <a:endParaRPr kumimoji="0" lang="en-US" altLang="ko-KR" b="1" i="0" u="none" strike="noStrike" kern="1200" cap="none" spc="0" normalizeH="0" baseline="0" noProof="0" dirty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b="1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활용</a:t>
                  </a:r>
                  <a:r>
                    <a:rPr kumimoji="0" lang="en-US" altLang="ko-KR" b="1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, </a:t>
                  </a:r>
                  <a:r>
                    <a:rPr kumimoji="0" lang="ko-KR" altLang="en-US" b="1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개발</a:t>
                  </a:r>
                </a:p>
              </p:txBody>
            </p:sp>
            <p:sp>
              <p:nvSpPr>
                <p:cNvPr id="61" name="Freeform 5">
                  <a:extLst>
                    <a:ext uri="{FF2B5EF4-FFF2-40B4-BE49-F238E27FC236}">
                      <a16:creationId xmlns:a16="http://schemas.microsoft.com/office/drawing/2014/main" id="{37B68C0A-18A3-524D-1794-6E7C0C1855FE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911440" y="3094437"/>
                  <a:ext cx="178136" cy="180407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 w="25400" cap="flat" cmpd="sng" algn="ctr">
                  <a:noFill/>
                  <a:prstDash val="solid"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1E18EBF2-A168-51FC-AFAC-9048F9082080}"/>
                  </a:ext>
                </a:extLst>
              </p:cNvPr>
              <p:cNvGrpSpPr/>
              <p:nvPr/>
            </p:nvGrpSpPr>
            <p:grpSpPr>
              <a:xfrm>
                <a:off x="5918542" y="4455740"/>
                <a:ext cx="1660951" cy="215444"/>
                <a:chOff x="5911440" y="3076918"/>
                <a:chExt cx="1660951" cy="215444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367F653F-C1E1-3849-C51E-EFBEC555E895}"/>
                    </a:ext>
                  </a:extLst>
                </p:cNvPr>
                <p:cNvSpPr txBox="1"/>
                <p:nvPr/>
              </p:nvSpPr>
              <p:spPr>
                <a:xfrm>
                  <a:off x="6142512" y="3076918"/>
                  <a:ext cx="142987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b="1" i="0" u="none" strike="noStrike" kern="1200" cap="none" spc="0" normalizeH="0" baseline="0" noProof="0" dirty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rPr>
                    <a:t>교육과정 중심 수업</a:t>
                  </a:r>
                </a:p>
              </p:txBody>
            </p:sp>
            <p:sp>
              <p:nvSpPr>
                <p:cNvPr id="59" name="Freeform 5">
                  <a:extLst>
                    <a:ext uri="{FF2B5EF4-FFF2-40B4-BE49-F238E27FC236}">
                      <a16:creationId xmlns:a16="http://schemas.microsoft.com/office/drawing/2014/main" id="{FFB62007-102F-8CC7-8E57-48B31C9313F0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911440" y="3094437"/>
                  <a:ext cx="178136" cy="180407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 w="25400" cap="flat" cmpd="sng" algn="ctr">
                  <a:noFill/>
                  <a:prstDash val="solid"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</p:grpSp>
        </p:grp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D7B9AB06-466A-0B0D-3618-E717D4865ECC}"/>
                </a:ext>
              </a:extLst>
            </p:cNvPr>
            <p:cNvSpPr/>
            <p:nvPr/>
          </p:nvSpPr>
          <p:spPr>
            <a:xfrm>
              <a:off x="5776346" y="2924175"/>
              <a:ext cx="2902007" cy="2971800"/>
            </a:xfrm>
            <a:prstGeom prst="roundRect">
              <a:avLst>
                <a:gd name="adj" fmla="val 3092"/>
              </a:avLst>
            </a:prstGeom>
            <a:noFill/>
            <a:ln w="31750" cap="flat" cmpd="sng" algn="ctr">
              <a:solidFill>
                <a:srgbClr val="276DB5"/>
              </a:solidFill>
              <a:prstDash val="sysDot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958E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8C579F87-C557-C716-38F6-106B85E9AC58}"/>
              </a:ext>
            </a:extLst>
          </p:cNvPr>
          <p:cNvSpPr txBox="1"/>
          <p:nvPr/>
        </p:nvSpPr>
        <p:spPr>
          <a:xfrm>
            <a:off x="1155752" y="551516"/>
            <a:ext cx="3874459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</a:t>
            </a:r>
            <a:r>
              <a:rPr lang="en-US" altLang="ko-KR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| </a:t>
            </a:r>
            <a:r>
              <a:rPr lang="ko-KR" altLang="en-US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교사의 전문성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490D35A-2DAA-C2DA-8D3E-FF568EDE078D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01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91B5434-59B1-DC8A-034F-97B8C5332EA8}"/>
              </a:ext>
            </a:extLst>
          </p:cNvPr>
          <p:cNvSpPr txBox="1"/>
          <p:nvPr/>
        </p:nvSpPr>
        <p:spPr>
          <a:xfrm>
            <a:off x="1168452" y="361860"/>
            <a:ext cx="236282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Ⅳ.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및 단계별 수업 설계 사례</a:t>
            </a:r>
          </a:p>
        </p:txBody>
      </p: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B7BF3AAA-E005-E983-F8F0-F6B183F483DA}"/>
              </a:ext>
            </a:extLst>
          </p:cNvPr>
          <p:cNvGrpSpPr/>
          <p:nvPr/>
        </p:nvGrpSpPr>
        <p:grpSpPr>
          <a:xfrm>
            <a:off x="422882" y="1235542"/>
            <a:ext cx="4125820" cy="276999"/>
            <a:chOff x="425187" y="1397180"/>
            <a:chExt cx="4125820" cy="27699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220F78C-EA49-9528-03CB-DAF7BB9440FA}"/>
                </a:ext>
              </a:extLst>
            </p:cNvPr>
            <p:cNvSpPr txBox="1"/>
            <p:nvPr/>
          </p:nvSpPr>
          <p:spPr>
            <a:xfrm>
              <a:off x="724639" y="1397180"/>
              <a:ext cx="382636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 문해력의 차이에 따른 수업 유형</a:t>
              </a:r>
            </a:p>
          </p:txBody>
        </p: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FB1288F6-27D0-858A-9CCA-B34D27FC5309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86" name="자유형: 도형 85">
                <a:extLst>
                  <a:ext uri="{FF2B5EF4-FFF2-40B4-BE49-F238E27FC236}">
                    <a16:creationId xmlns:a16="http://schemas.microsoft.com/office/drawing/2014/main" id="{AD9F3938-16DA-F475-3CBE-B776A85B83D5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87" name="자유형: 도형 86">
                <a:extLst>
                  <a:ext uri="{FF2B5EF4-FFF2-40B4-BE49-F238E27FC236}">
                    <a16:creationId xmlns:a16="http://schemas.microsoft.com/office/drawing/2014/main" id="{391DCEF9-FE17-5350-6764-D3105F29150F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8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363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D2F597-438F-904F-868F-A88C367A2EE3}"/>
              </a:ext>
            </a:extLst>
          </p:cNvPr>
          <p:cNvSpPr txBox="1"/>
          <p:nvPr/>
        </p:nvSpPr>
        <p:spPr>
          <a:xfrm>
            <a:off x="1155752" y="551516"/>
            <a:ext cx="4868320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</a:t>
            </a:r>
            <a:r>
              <a:rPr lang="en-US" altLang="ko-KR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| </a:t>
            </a:r>
            <a:r>
              <a:rPr lang="ko-KR" altLang="en-US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성취기준 재구성의 유형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D09024-F0AA-77C7-BCD2-C63FD2947A43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01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D61875-6349-6661-FBFA-CDAF7CE255D0}"/>
              </a:ext>
            </a:extLst>
          </p:cNvPr>
          <p:cNvSpPr txBox="1"/>
          <p:nvPr/>
        </p:nvSpPr>
        <p:spPr>
          <a:xfrm>
            <a:off x="1168452" y="361860"/>
            <a:ext cx="236282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Ⅳ.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및 단계별 수업 설계 사례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D7B1C3DE-2997-58AC-6CBC-0855EE9F2D89}"/>
              </a:ext>
            </a:extLst>
          </p:cNvPr>
          <p:cNvGrpSpPr/>
          <p:nvPr/>
        </p:nvGrpSpPr>
        <p:grpSpPr>
          <a:xfrm>
            <a:off x="422882" y="1235542"/>
            <a:ext cx="2343281" cy="276999"/>
            <a:chOff x="425187" y="1397180"/>
            <a:chExt cx="2343281" cy="27699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DDE77FF-FED5-0C45-EDCB-C1F986DB8EC4}"/>
                </a:ext>
              </a:extLst>
            </p:cNvPr>
            <p:cNvSpPr txBox="1"/>
            <p:nvPr/>
          </p:nvSpPr>
          <p:spPr>
            <a:xfrm>
              <a:off x="724639" y="1397180"/>
              <a:ext cx="204382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성취기준 재구성 유형 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3F6178D6-C30C-C8F2-E03C-89033542327A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17FA5E7A-E797-9E7C-A680-0241C977F0BD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id="{62BCF175-C3C0-2752-21B8-AEC69F846449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8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0B03E20-8F36-BBA0-5046-105E4EFBDBD7}"/>
              </a:ext>
            </a:extLst>
          </p:cNvPr>
          <p:cNvGrpSpPr/>
          <p:nvPr/>
        </p:nvGrpSpPr>
        <p:grpSpPr>
          <a:xfrm>
            <a:off x="422882" y="4188292"/>
            <a:ext cx="2343281" cy="276999"/>
            <a:chOff x="425187" y="1397180"/>
            <a:chExt cx="2343281" cy="27699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5A4CD88-C7AD-BF14-CB84-FD00410FC179}"/>
                </a:ext>
              </a:extLst>
            </p:cNvPr>
            <p:cNvSpPr txBox="1"/>
            <p:nvPr/>
          </p:nvSpPr>
          <p:spPr>
            <a:xfrm>
              <a:off x="724639" y="1397180"/>
              <a:ext cx="204382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성취기준 재구성 예시 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D19317F6-11F7-00A5-ACCE-0BC257D22D7A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58CD259B-48DB-DF67-543E-C71761BBCA40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25B9F7CA-0EFC-F350-4B33-A07BA655FFB9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8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5CC63EA8-D7DC-0A1F-AF1D-4B969DC0106D}"/>
              </a:ext>
            </a:extLst>
          </p:cNvPr>
          <p:cNvGrpSpPr/>
          <p:nvPr/>
        </p:nvGrpSpPr>
        <p:grpSpPr>
          <a:xfrm>
            <a:off x="468313" y="1642759"/>
            <a:ext cx="8207374" cy="2255260"/>
            <a:chOff x="468313" y="1642759"/>
            <a:chExt cx="8207374" cy="2255260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EFFB7E6C-34D6-30A0-AE56-74F72F2185D5}"/>
                </a:ext>
              </a:extLst>
            </p:cNvPr>
            <p:cNvSpPr/>
            <p:nvPr/>
          </p:nvSpPr>
          <p:spPr>
            <a:xfrm>
              <a:off x="468313" y="1642759"/>
              <a:ext cx="8207374" cy="2255260"/>
            </a:xfrm>
            <a:prstGeom prst="roundRect">
              <a:avLst>
                <a:gd name="adj" fmla="val 5171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C9D1C733-A9CF-79CA-0006-91BA2492253C}"/>
                </a:ext>
              </a:extLst>
            </p:cNvPr>
            <p:cNvGrpSpPr/>
            <p:nvPr/>
          </p:nvGrpSpPr>
          <p:grpSpPr>
            <a:xfrm>
              <a:off x="609304" y="2045066"/>
              <a:ext cx="1474145" cy="295275"/>
              <a:chOff x="665184" y="1800225"/>
              <a:chExt cx="1474145" cy="29527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E5FA8E7-C8AC-59BB-F46B-AAC61DFE8EB3}"/>
                  </a:ext>
                </a:extLst>
              </p:cNvPr>
              <p:cNvSpPr txBox="1"/>
              <p:nvPr/>
            </p:nvSpPr>
            <p:spPr>
              <a:xfrm>
                <a:off x="665184" y="1832446"/>
                <a:ext cx="724557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성취기준</a:t>
                </a:r>
                <a:endPara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EE59C12F-855D-2DD8-1BAC-FF14BE78288B}"/>
                  </a:ext>
                </a:extLst>
              </p:cNvPr>
              <p:cNvGrpSpPr/>
              <p:nvPr/>
            </p:nvGrpSpPr>
            <p:grpSpPr>
              <a:xfrm>
                <a:off x="1472579" y="1800225"/>
                <a:ext cx="666750" cy="295275"/>
                <a:chOff x="1472579" y="1800225"/>
                <a:chExt cx="666750" cy="295275"/>
              </a:xfrm>
            </p:grpSpPr>
            <p:sp>
              <p:nvSpPr>
                <p:cNvPr id="52" name="사각형: 둥근 모서리 51">
                  <a:extLst>
                    <a:ext uri="{FF2B5EF4-FFF2-40B4-BE49-F238E27FC236}">
                      <a16:creationId xmlns:a16="http://schemas.microsoft.com/office/drawing/2014/main" id="{6134062B-A432-98FF-B3C0-D2E7ED641FA9}"/>
                    </a:ext>
                  </a:extLst>
                </p:cNvPr>
                <p:cNvSpPr/>
                <p:nvPr/>
              </p:nvSpPr>
              <p:spPr>
                <a:xfrm>
                  <a:off x="1472579" y="1800225"/>
                  <a:ext cx="666750" cy="295275"/>
                </a:xfrm>
                <a:prstGeom prst="roundRect">
                  <a:avLst/>
                </a:prstGeom>
                <a:solidFill>
                  <a:srgbClr val="C36B61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1AB956F1-4942-6040-7AF0-56A3357D1D7F}"/>
                    </a:ext>
                  </a:extLst>
                </p:cNvPr>
                <p:cNvSpPr txBox="1"/>
                <p:nvPr/>
              </p:nvSpPr>
              <p:spPr>
                <a:xfrm>
                  <a:off x="1637639" y="1840140"/>
                  <a:ext cx="336631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통합</a:t>
                  </a:r>
                  <a:endPara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230D2D3B-A587-D3CF-36C9-19B20B44DE8F}"/>
                </a:ext>
              </a:extLst>
            </p:cNvPr>
            <p:cNvGrpSpPr/>
            <p:nvPr/>
          </p:nvGrpSpPr>
          <p:grpSpPr>
            <a:xfrm>
              <a:off x="609304" y="3459472"/>
              <a:ext cx="1474145" cy="295275"/>
              <a:chOff x="665184" y="2428875"/>
              <a:chExt cx="1474145" cy="295275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5654AE1-D901-77EA-3186-0F396EB1C1D6}"/>
                  </a:ext>
                </a:extLst>
              </p:cNvPr>
              <p:cNvSpPr txBox="1"/>
              <p:nvPr/>
            </p:nvSpPr>
            <p:spPr>
              <a:xfrm>
                <a:off x="665184" y="2461096"/>
                <a:ext cx="724557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성취기준</a:t>
                </a:r>
                <a:endPara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DCCEC083-2526-7E5B-11D4-EA1648EE35E3}"/>
                  </a:ext>
                </a:extLst>
              </p:cNvPr>
              <p:cNvGrpSpPr/>
              <p:nvPr/>
            </p:nvGrpSpPr>
            <p:grpSpPr>
              <a:xfrm>
                <a:off x="1472579" y="2428875"/>
                <a:ext cx="666750" cy="295275"/>
                <a:chOff x="1472579" y="2428875"/>
                <a:chExt cx="666750" cy="295275"/>
              </a:xfrm>
            </p:grpSpPr>
            <p:sp>
              <p:nvSpPr>
                <p:cNvPr id="48" name="사각형: 둥근 모서리 47">
                  <a:extLst>
                    <a:ext uri="{FF2B5EF4-FFF2-40B4-BE49-F238E27FC236}">
                      <a16:creationId xmlns:a16="http://schemas.microsoft.com/office/drawing/2014/main" id="{89987644-8A1E-DA2D-DD0D-CEBC3FC6EC53}"/>
                    </a:ext>
                  </a:extLst>
                </p:cNvPr>
                <p:cNvSpPr/>
                <p:nvPr/>
              </p:nvSpPr>
              <p:spPr>
                <a:xfrm>
                  <a:off x="1472579" y="2428875"/>
                  <a:ext cx="666750" cy="295275"/>
                </a:xfrm>
                <a:prstGeom prst="roundRect">
                  <a:avLst/>
                </a:prstGeom>
                <a:solidFill>
                  <a:srgbClr val="56935E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C8F8F82-02A9-EBAB-3A8B-02E5CDC72FA6}"/>
                    </a:ext>
                  </a:extLst>
                </p:cNvPr>
                <p:cNvSpPr txBox="1"/>
                <p:nvPr/>
              </p:nvSpPr>
              <p:spPr>
                <a:xfrm>
                  <a:off x="1637639" y="2468790"/>
                  <a:ext cx="336631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유지</a:t>
                  </a:r>
                  <a:endPara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8E09A5F3-5458-67EF-DAA5-0F594D7A142B}"/>
                </a:ext>
              </a:extLst>
            </p:cNvPr>
            <p:cNvGrpSpPr/>
            <p:nvPr/>
          </p:nvGrpSpPr>
          <p:grpSpPr>
            <a:xfrm>
              <a:off x="609304" y="2881786"/>
              <a:ext cx="1474145" cy="295275"/>
              <a:chOff x="665184" y="2428875"/>
              <a:chExt cx="1474145" cy="295275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E8C64A6-1615-7BBB-5C6F-D6AC4C1B1C2C}"/>
                  </a:ext>
                </a:extLst>
              </p:cNvPr>
              <p:cNvSpPr txBox="1"/>
              <p:nvPr/>
            </p:nvSpPr>
            <p:spPr>
              <a:xfrm>
                <a:off x="665184" y="2461096"/>
                <a:ext cx="724557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성취기준</a:t>
                </a:r>
                <a:endPara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D835FAB5-3F1D-82CE-311A-AE38C2DD4CF9}"/>
                  </a:ext>
                </a:extLst>
              </p:cNvPr>
              <p:cNvGrpSpPr/>
              <p:nvPr/>
            </p:nvGrpSpPr>
            <p:grpSpPr>
              <a:xfrm>
                <a:off x="1472579" y="2428875"/>
                <a:ext cx="666750" cy="295275"/>
                <a:chOff x="1472579" y="2428875"/>
                <a:chExt cx="666750" cy="295275"/>
              </a:xfrm>
            </p:grpSpPr>
            <p:sp>
              <p:nvSpPr>
                <p:cNvPr id="44" name="사각형: 둥근 모서리 43">
                  <a:extLst>
                    <a:ext uri="{FF2B5EF4-FFF2-40B4-BE49-F238E27FC236}">
                      <a16:creationId xmlns:a16="http://schemas.microsoft.com/office/drawing/2014/main" id="{0732EEBE-116B-2A44-0269-4896C7D6D357}"/>
                    </a:ext>
                  </a:extLst>
                </p:cNvPr>
                <p:cNvSpPr/>
                <p:nvPr/>
              </p:nvSpPr>
              <p:spPr>
                <a:xfrm>
                  <a:off x="1472579" y="2428875"/>
                  <a:ext cx="666750" cy="295275"/>
                </a:xfrm>
                <a:prstGeom prst="roundRect">
                  <a:avLst/>
                </a:prstGeom>
                <a:solidFill>
                  <a:srgbClr val="F5A10B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61D445BA-9367-BACE-CAC9-F816C2D61AC9}"/>
                    </a:ext>
                  </a:extLst>
                </p:cNvPr>
                <p:cNvSpPr txBox="1"/>
                <p:nvPr/>
              </p:nvSpPr>
              <p:spPr>
                <a:xfrm>
                  <a:off x="1551077" y="2468790"/>
                  <a:ext cx="50975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재조정</a:t>
                  </a:r>
                  <a:endPara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8ED42839-C114-1E77-9EA2-0C89545619B8}"/>
                </a:ext>
              </a:extLst>
            </p:cNvPr>
            <p:cNvGrpSpPr/>
            <p:nvPr/>
          </p:nvGrpSpPr>
          <p:grpSpPr>
            <a:xfrm>
              <a:off x="2247901" y="1735503"/>
              <a:ext cx="6324603" cy="2069770"/>
              <a:chOff x="2247901" y="1735503"/>
              <a:chExt cx="6324603" cy="2069770"/>
            </a:xfrm>
          </p:grpSpPr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EFDA501A-0913-8373-57E6-200B57640D4A}"/>
                  </a:ext>
                </a:extLst>
              </p:cNvPr>
              <p:cNvGrpSpPr/>
              <p:nvPr/>
            </p:nvGrpSpPr>
            <p:grpSpPr>
              <a:xfrm>
                <a:off x="2247901" y="1735503"/>
                <a:ext cx="6324600" cy="914399"/>
                <a:chOff x="2247901" y="1752598"/>
                <a:chExt cx="6324600" cy="914399"/>
              </a:xfrm>
            </p:grpSpPr>
            <p:sp>
              <p:nvSpPr>
                <p:cNvPr id="34" name="사각형: 둥근 모서리 33">
                  <a:extLst>
                    <a:ext uri="{FF2B5EF4-FFF2-40B4-BE49-F238E27FC236}">
                      <a16:creationId xmlns:a16="http://schemas.microsoft.com/office/drawing/2014/main" id="{C6EE232E-E8FD-6572-EDD2-80D36FA8D2E5}"/>
                    </a:ext>
                  </a:extLst>
                </p:cNvPr>
                <p:cNvSpPr/>
                <p:nvPr/>
              </p:nvSpPr>
              <p:spPr>
                <a:xfrm rot="16200000">
                  <a:off x="4953001" y="-952502"/>
                  <a:ext cx="914399" cy="6324600"/>
                </a:xfrm>
                <a:prstGeom prst="roundRect">
                  <a:avLst>
                    <a:gd name="adj" fmla="val 7421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08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F023A696-9C6A-B167-503F-FA0EA2C7C000}"/>
                    </a:ext>
                  </a:extLst>
                </p:cNvPr>
                <p:cNvGrpSpPr/>
                <p:nvPr/>
              </p:nvGrpSpPr>
              <p:grpSpPr>
                <a:xfrm>
                  <a:off x="2324025" y="1888485"/>
                  <a:ext cx="5757405" cy="642630"/>
                  <a:chOff x="2324025" y="1845623"/>
                  <a:chExt cx="5757405" cy="642630"/>
                </a:xfrm>
              </p:grpSpPr>
              <p:grpSp>
                <p:nvGrpSpPr>
                  <p:cNvPr id="36" name="그룹 35">
                    <a:extLst>
                      <a:ext uri="{FF2B5EF4-FFF2-40B4-BE49-F238E27FC236}">
                        <a16:creationId xmlns:a16="http://schemas.microsoft.com/office/drawing/2014/main" id="{718BDE2A-8FDE-057A-D408-34DAFCC81D16}"/>
                      </a:ext>
                    </a:extLst>
                  </p:cNvPr>
                  <p:cNvGrpSpPr/>
                  <p:nvPr/>
                </p:nvGrpSpPr>
                <p:grpSpPr>
                  <a:xfrm>
                    <a:off x="2324025" y="1845623"/>
                    <a:ext cx="4641715" cy="184666"/>
                    <a:chOff x="5934000" y="3086711"/>
                    <a:chExt cx="4641715" cy="184666"/>
                  </a:xfrm>
                </p:grpSpPr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AC532BC0-B785-C6AC-9909-DC17D3D90FF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38603" y="3086711"/>
                      <a:ext cx="4437112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2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개 이상의 성취기준을 통합하여 제시하여 학습량을 적정화 하는 경우</a:t>
                      </a:r>
                    </a:p>
                  </p:txBody>
                </p:sp>
                <p:sp>
                  <p:nvSpPr>
                    <p:cNvPr id="41" name="Freeform 5">
                      <a:extLst>
                        <a:ext uri="{FF2B5EF4-FFF2-40B4-BE49-F238E27FC236}">
                          <a16:creationId xmlns:a16="http://schemas.microsoft.com/office/drawing/2014/main" id="{D515C266-9379-B034-EA10-CBE8E6B417B4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934000" y="3104496"/>
                      <a:ext cx="147220" cy="149096"/>
                    </a:xfrm>
                    <a:custGeom>
                      <a:avLst/>
                      <a:gdLst>
                        <a:gd name="T0" fmla="*/ 19 w 64"/>
                        <a:gd name="T1" fmla="*/ 26 h 64"/>
                        <a:gd name="T2" fmla="*/ 14 w 64"/>
                        <a:gd name="T3" fmla="*/ 30 h 64"/>
                        <a:gd name="T4" fmla="*/ 29 w 64"/>
                        <a:gd name="T5" fmla="*/ 45 h 64"/>
                        <a:gd name="T6" fmla="*/ 61 w 64"/>
                        <a:gd name="T7" fmla="*/ 13 h 64"/>
                        <a:gd name="T8" fmla="*/ 56 w 64"/>
                        <a:gd name="T9" fmla="*/ 8 h 64"/>
                        <a:gd name="T10" fmla="*/ 29 w 64"/>
                        <a:gd name="T11" fmla="*/ 36 h 64"/>
                        <a:gd name="T12" fmla="*/ 19 w 64"/>
                        <a:gd name="T13" fmla="*/ 26 h 64"/>
                        <a:gd name="T14" fmla="*/ 58 w 64"/>
                        <a:gd name="T15" fmla="*/ 32 h 64"/>
                        <a:gd name="T16" fmla="*/ 32 w 64"/>
                        <a:gd name="T17" fmla="*/ 58 h 64"/>
                        <a:gd name="T18" fmla="*/ 6 w 64"/>
                        <a:gd name="T19" fmla="*/ 32 h 64"/>
                        <a:gd name="T20" fmla="*/ 32 w 64"/>
                        <a:gd name="T21" fmla="*/ 6 h 64"/>
                        <a:gd name="T22" fmla="*/ 39 w 64"/>
                        <a:gd name="T23" fmla="*/ 7 h 64"/>
                        <a:gd name="T24" fmla="*/ 44 w 64"/>
                        <a:gd name="T25" fmla="*/ 2 h 64"/>
                        <a:gd name="T26" fmla="*/ 32 w 64"/>
                        <a:gd name="T27" fmla="*/ 0 h 64"/>
                        <a:gd name="T28" fmla="*/ 0 w 64"/>
                        <a:gd name="T29" fmla="*/ 32 h 64"/>
                        <a:gd name="T30" fmla="*/ 32 w 64"/>
                        <a:gd name="T31" fmla="*/ 64 h 64"/>
                        <a:gd name="T32" fmla="*/ 64 w 64"/>
                        <a:gd name="T33" fmla="*/ 32 h 64"/>
                        <a:gd name="T34" fmla="*/ 58 w 64"/>
                        <a:gd name="T35" fmla="*/ 32 h 64"/>
                        <a:gd name="T36" fmla="*/ 58 w 64"/>
                        <a:gd name="T37" fmla="*/ 32 h 64"/>
                        <a:gd name="T38" fmla="*/ 58 w 64"/>
                        <a:gd name="T39" fmla="*/ 32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</a:cxnLst>
                      <a:rect l="0" t="0" r="r" b="b"/>
                      <a:pathLst>
                        <a:path w="64" h="64">
                          <a:moveTo>
                            <a:pt x="19" y="26"/>
                          </a:moveTo>
                          <a:cubicBezTo>
                            <a:pt x="14" y="30"/>
                            <a:pt x="14" y="30"/>
                            <a:pt x="14" y="30"/>
                          </a:cubicBezTo>
                          <a:cubicBezTo>
                            <a:pt x="29" y="45"/>
                            <a:pt x="29" y="45"/>
                            <a:pt x="29" y="45"/>
                          </a:cubicBezTo>
                          <a:cubicBezTo>
                            <a:pt x="61" y="13"/>
                            <a:pt x="61" y="13"/>
                            <a:pt x="61" y="13"/>
                          </a:cubicBezTo>
                          <a:cubicBezTo>
                            <a:pt x="56" y="8"/>
                            <a:pt x="56" y="8"/>
                            <a:pt x="56" y="8"/>
                          </a:cubicBezTo>
                          <a:cubicBezTo>
                            <a:pt x="29" y="36"/>
                            <a:pt x="29" y="36"/>
                            <a:pt x="29" y="36"/>
                          </a:cubicBezTo>
                          <a:lnTo>
                            <a:pt x="19" y="26"/>
                          </a:lnTo>
                          <a:close/>
                          <a:moveTo>
                            <a:pt x="58" y="32"/>
                          </a:moveTo>
                          <a:cubicBezTo>
                            <a:pt x="58" y="46"/>
                            <a:pt x="46" y="58"/>
                            <a:pt x="32" y="58"/>
                          </a:cubicBezTo>
                          <a:cubicBezTo>
                            <a:pt x="18" y="58"/>
                            <a:pt x="6" y="46"/>
                            <a:pt x="6" y="32"/>
                          </a:cubicBezTo>
                          <a:cubicBezTo>
                            <a:pt x="6" y="18"/>
                            <a:pt x="18" y="6"/>
                            <a:pt x="32" y="6"/>
                          </a:cubicBezTo>
                          <a:cubicBezTo>
                            <a:pt x="35" y="6"/>
                            <a:pt x="37" y="7"/>
                            <a:pt x="39" y="7"/>
                          </a:cubicBezTo>
                          <a:cubicBezTo>
                            <a:pt x="44" y="2"/>
                            <a:pt x="44" y="2"/>
                            <a:pt x="44" y="2"/>
                          </a:cubicBezTo>
                          <a:cubicBezTo>
                            <a:pt x="40" y="1"/>
                            <a:pt x="36" y="0"/>
                            <a:pt x="32" y="0"/>
                          </a:cubicBezTo>
                          <a:cubicBezTo>
                            <a:pt x="14" y="0"/>
                            <a:pt x="0" y="14"/>
                            <a:pt x="0" y="32"/>
                          </a:cubicBezTo>
                          <a:cubicBezTo>
                            <a:pt x="0" y="50"/>
                            <a:pt x="14" y="64"/>
                            <a:pt x="32" y="64"/>
                          </a:cubicBezTo>
                          <a:cubicBezTo>
                            <a:pt x="50" y="64"/>
                            <a:pt x="64" y="50"/>
                            <a:pt x="64" y="32"/>
                          </a:cubicBezTo>
                          <a:lnTo>
                            <a:pt x="58" y="32"/>
                          </a:lnTo>
                          <a:close/>
                          <a:moveTo>
                            <a:pt x="58" y="32"/>
                          </a:moveTo>
                          <a:cubicBezTo>
                            <a:pt x="58" y="32"/>
                            <a:pt x="58" y="32"/>
                            <a:pt x="58" y="32"/>
                          </a:cubicBezTo>
                        </a:path>
                      </a:pathLst>
                    </a:custGeom>
                    <a:solidFill>
                      <a:srgbClr val="C36B61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sz="1600" b="1" dirty="0">
                        <a:solidFill>
                          <a:schemeClr val="tx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</p:grpSp>
              <p:grpSp>
                <p:nvGrpSpPr>
                  <p:cNvPr id="37" name="그룹 36">
                    <a:extLst>
                      <a:ext uri="{FF2B5EF4-FFF2-40B4-BE49-F238E27FC236}">
                        <a16:creationId xmlns:a16="http://schemas.microsoft.com/office/drawing/2014/main" id="{AFBA4F81-2CD0-ECEF-EAA1-B8F3B3CE2F1C}"/>
                      </a:ext>
                    </a:extLst>
                  </p:cNvPr>
                  <p:cNvGrpSpPr/>
                  <p:nvPr/>
                </p:nvGrpSpPr>
                <p:grpSpPr>
                  <a:xfrm>
                    <a:off x="2324025" y="2093273"/>
                    <a:ext cx="5757405" cy="394980"/>
                    <a:chOff x="5934000" y="3086711"/>
                    <a:chExt cx="5757405" cy="394980"/>
                  </a:xfrm>
                </p:grpSpPr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728692AA-26FE-4297-298A-A3EC9F4404B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38603" y="3086711"/>
                      <a:ext cx="5552802" cy="39498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 anchor="t">
                      <a:spAutoFit/>
                    </a:bodyPr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교과의 특성을 고려하여 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2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개 이상의 성취기준의 학습요소 등을 연계하여 지도하기 위해 </a:t>
                      </a:r>
                      <a:endPara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  <a:p>
                      <a:pPr>
                        <a:spcAft>
                          <a:spcPts val="200"/>
                        </a:spcAft>
                      </a:pP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</a:rPr>
                        <a:t>재구조화한 경우</a:t>
                      </a:r>
                    </a:p>
                  </p:txBody>
                </p:sp>
                <p:sp>
                  <p:nvSpPr>
                    <p:cNvPr id="39" name="Freeform 5">
                      <a:extLst>
                        <a:ext uri="{FF2B5EF4-FFF2-40B4-BE49-F238E27FC236}">
                          <a16:creationId xmlns:a16="http://schemas.microsoft.com/office/drawing/2014/main" id="{1F0A681A-F761-7C7E-B1D1-F996D7E6EFB6}"/>
                        </a:ext>
                      </a:extLst>
                    </p:cNvPr>
                    <p:cNvSpPr>
                      <a:spLocks noChangeAspect="1" noEditPoints="1"/>
                    </p:cNvSpPr>
                    <p:nvPr/>
                  </p:nvSpPr>
                  <p:spPr bwMode="auto">
                    <a:xfrm>
                      <a:off x="5934000" y="3104496"/>
                      <a:ext cx="147220" cy="149096"/>
                    </a:xfrm>
                    <a:custGeom>
                      <a:avLst/>
                      <a:gdLst>
                        <a:gd name="T0" fmla="*/ 19 w 64"/>
                        <a:gd name="T1" fmla="*/ 26 h 64"/>
                        <a:gd name="T2" fmla="*/ 14 w 64"/>
                        <a:gd name="T3" fmla="*/ 30 h 64"/>
                        <a:gd name="T4" fmla="*/ 29 w 64"/>
                        <a:gd name="T5" fmla="*/ 45 h 64"/>
                        <a:gd name="T6" fmla="*/ 61 w 64"/>
                        <a:gd name="T7" fmla="*/ 13 h 64"/>
                        <a:gd name="T8" fmla="*/ 56 w 64"/>
                        <a:gd name="T9" fmla="*/ 8 h 64"/>
                        <a:gd name="T10" fmla="*/ 29 w 64"/>
                        <a:gd name="T11" fmla="*/ 36 h 64"/>
                        <a:gd name="T12" fmla="*/ 19 w 64"/>
                        <a:gd name="T13" fmla="*/ 26 h 64"/>
                        <a:gd name="T14" fmla="*/ 58 w 64"/>
                        <a:gd name="T15" fmla="*/ 32 h 64"/>
                        <a:gd name="T16" fmla="*/ 32 w 64"/>
                        <a:gd name="T17" fmla="*/ 58 h 64"/>
                        <a:gd name="T18" fmla="*/ 6 w 64"/>
                        <a:gd name="T19" fmla="*/ 32 h 64"/>
                        <a:gd name="T20" fmla="*/ 32 w 64"/>
                        <a:gd name="T21" fmla="*/ 6 h 64"/>
                        <a:gd name="T22" fmla="*/ 39 w 64"/>
                        <a:gd name="T23" fmla="*/ 7 h 64"/>
                        <a:gd name="T24" fmla="*/ 44 w 64"/>
                        <a:gd name="T25" fmla="*/ 2 h 64"/>
                        <a:gd name="T26" fmla="*/ 32 w 64"/>
                        <a:gd name="T27" fmla="*/ 0 h 64"/>
                        <a:gd name="T28" fmla="*/ 0 w 64"/>
                        <a:gd name="T29" fmla="*/ 32 h 64"/>
                        <a:gd name="T30" fmla="*/ 32 w 64"/>
                        <a:gd name="T31" fmla="*/ 64 h 64"/>
                        <a:gd name="T32" fmla="*/ 64 w 64"/>
                        <a:gd name="T33" fmla="*/ 32 h 64"/>
                        <a:gd name="T34" fmla="*/ 58 w 64"/>
                        <a:gd name="T35" fmla="*/ 32 h 64"/>
                        <a:gd name="T36" fmla="*/ 58 w 64"/>
                        <a:gd name="T37" fmla="*/ 32 h 64"/>
                        <a:gd name="T38" fmla="*/ 58 w 64"/>
                        <a:gd name="T39" fmla="*/ 32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</a:cxnLst>
                      <a:rect l="0" t="0" r="r" b="b"/>
                      <a:pathLst>
                        <a:path w="64" h="64">
                          <a:moveTo>
                            <a:pt x="19" y="26"/>
                          </a:moveTo>
                          <a:cubicBezTo>
                            <a:pt x="14" y="30"/>
                            <a:pt x="14" y="30"/>
                            <a:pt x="14" y="30"/>
                          </a:cubicBezTo>
                          <a:cubicBezTo>
                            <a:pt x="29" y="45"/>
                            <a:pt x="29" y="45"/>
                            <a:pt x="29" y="45"/>
                          </a:cubicBezTo>
                          <a:cubicBezTo>
                            <a:pt x="61" y="13"/>
                            <a:pt x="61" y="13"/>
                            <a:pt x="61" y="13"/>
                          </a:cubicBezTo>
                          <a:cubicBezTo>
                            <a:pt x="56" y="8"/>
                            <a:pt x="56" y="8"/>
                            <a:pt x="56" y="8"/>
                          </a:cubicBezTo>
                          <a:cubicBezTo>
                            <a:pt x="29" y="36"/>
                            <a:pt x="29" y="36"/>
                            <a:pt x="29" y="36"/>
                          </a:cubicBezTo>
                          <a:lnTo>
                            <a:pt x="19" y="26"/>
                          </a:lnTo>
                          <a:close/>
                          <a:moveTo>
                            <a:pt x="58" y="32"/>
                          </a:moveTo>
                          <a:cubicBezTo>
                            <a:pt x="58" y="46"/>
                            <a:pt x="46" y="58"/>
                            <a:pt x="32" y="58"/>
                          </a:cubicBezTo>
                          <a:cubicBezTo>
                            <a:pt x="18" y="58"/>
                            <a:pt x="6" y="46"/>
                            <a:pt x="6" y="32"/>
                          </a:cubicBezTo>
                          <a:cubicBezTo>
                            <a:pt x="6" y="18"/>
                            <a:pt x="18" y="6"/>
                            <a:pt x="32" y="6"/>
                          </a:cubicBezTo>
                          <a:cubicBezTo>
                            <a:pt x="35" y="6"/>
                            <a:pt x="37" y="7"/>
                            <a:pt x="39" y="7"/>
                          </a:cubicBezTo>
                          <a:cubicBezTo>
                            <a:pt x="44" y="2"/>
                            <a:pt x="44" y="2"/>
                            <a:pt x="44" y="2"/>
                          </a:cubicBezTo>
                          <a:cubicBezTo>
                            <a:pt x="40" y="1"/>
                            <a:pt x="36" y="0"/>
                            <a:pt x="32" y="0"/>
                          </a:cubicBezTo>
                          <a:cubicBezTo>
                            <a:pt x="14" y="0"/>
                            <a:pt x="0" y="14"/>
                            <a:pt x="0" y="32"/>
                          </a:cubicBezTo>
                          <a:cubicBezTo>
                            <a:pt x="0" y="50"/>
                            <a:pt x="14" y="64"/>
                            <a:pt x="32" y="64"/>
                          </a:cubicBezTo>
                          <a:cubicBezTo>
                            <a:pt x="50" y="64"/>
                            <a:pt x="64" y="50"/>
                            <a:pt x="64" y="32"/>
                          </a:cubicBezTo>
                          <a:lnTo>
                            <a:pt x="58" y="32"/>
                          </a:lnTo>
                          <a:close/>
                          <a:moveTo>
                            <a:pt x="58" y="32"/>
                          </a:moveTo>
                          <a:cubicBezTo>
                            <a:pt x="58" y="32"/>
                            <a:pt x="58" y="32"/>
                            <a:pt x="58" y="32"/>
                          </a:cubicBezTo>
                        </a:path>
                      </a:pathLst>
                    </a:custGeom>
                    <a:solidFill>
                      <a:srgbClr val="C36B61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ko-KR" altLang="en-US" sz="1600" b="1" dirty="0">
                        <a:solidFill>
                          <a:schemeClr val="tx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6D186471-6B88-A0EA-2C70-BCE090EEDA70}"/>
                  </a:ext>
                </a:extLst>
              </p:cNvPr>
              <p:cNvGrpSpPr/>
              <p:nvPr/>
            </p:nvGrpSpPr>
            <p:grpSpPr>
              <a:xfrm>
                <a:off x="2247901" y="3408944"/>
                <a:ext cx="6324600" cy="396329"/>
                <a:chOff x="2247901" y="3340314"/>
                <a:chExt cx="6324600" cy="396329"/>
              </a:xfrm>
            </p:grpSpPr>
            <p:sp>
              <p:nvSpPr>
                <p:cNvPr id="30" name="사각형: 둥근 모서리 29">
                  <a:extLst>
                    <a:ext uri="{FF2B5EF4-FFF2-40B4-BE49-F238E27FC236}">
                      <a16:creationId xmlns:a16="http://schemas.microsoft.com/office/drawing/2014/main" id="{BAA4FA2F-5B77-6959-60B3-BFF367E9978F}"/>
                    </a:ext>
                  </a:extLst>
                </p:cNvPr>
                <p:cNvSpPr/>
                <p:nvPr/>
              </p:nvSpPr>
              <p:spPr>
                <a:xfrm rot="16200000">
                  <a:off x="5212036" y="376179"/>
                  <a:ext cx="396329" cy="6324600"/>
                </a:xfrm>
                <a:prstGeom prst="roundRect">
                  <a:avLst>
                    <a:gd name="adj" fmla="val 163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08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grpSp>
              <p:nvGrpSpPr>
                <p:cNvPr id="31" name="그룹 30">
                  <a:extLst>
                    <a:ext uri="{FF2B5EF4-FFF2-40B4-BE49-F238E27FC236}">
                      <a16:creationId xmlns:a16="http://schemas.microsoft.com/office/drawing/2014/main" id="{83FA3F88-D384-52E8-E403-3D4A32C4F21C}"/>
                    </a:ext>
                  </a:extLst>
                </p:cNvPr>
                <p:cNvGrpSpPr/>
                <p:nvPr/>
              </p:nvGrpSpPr>
              <p:grpSpPr>
                <a:xfrm>
                  <a:off x="2324025" y="3446146"/>
                  <a:ext cx="4147990" cy="184666"/>
                  <a:chOff x="5934000" y="3086711"/>
                  <a:chExt cx="4147990" cy="184666"/>
                </a:xfrm>
              </p:grpSpPr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8903C0F1-6C9E-CB4E-525D-7A1147E29A97}"/>
                      </a:ext>
                    </a:extLst>
                  </p:cNvPr>
                  <p:cNvSpPr txBox="1"/>
                  <p:nvPr/>
                </p:nvSpPr>
                <p:spPr>
                  <a:xfrm>
                    <a:off x="6138603" y="3086711"/>
                    <a:ext cx="3943387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 결손 방지 등을 위해 현행 성취기준을 그대로 유지하는 경우</a:t>
                    </a:r>
                  </a:p>
                </p:txBody>
              </p:sp>
              <p:sp>
                <p:nvSpPr>
                  <p:cNvPr id="33" name="Freeform 5">
                    <a:extLst>
                      <a:ext uri="{FF2B5EF4-FFF2-40B4-BE49-F238E27FC236}">
                        <a16:creationId xmlns:a16="http://schemas.microsoft.com/office/drawing/2014/main" id="{215E16E6-D102-113E-511C-CFE3D5084EDA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934000" y="3104496"/>
                    <a:ext cx="147220" cy="149096"/>
                  </a:xfrm>
                  <a:custGeom>
                    <a:avLst/>
                    <a:gdLst>
                      <a:gd name="T0" fmla="*/ 19 w 64"/>
                      <a:gd name="T1" fmla="*/ 26 h 64"/>
                      <a:gd name="T2" fmla="*/ 14 w 64"/>
                      <a:gd name="T3" fmla="*/ 30 h 64"/>
                      <a:gd name="T4" fmla="*/ 29 w 64"/>
                      <a:gd name="T5" fmla="*/ 45 h 64"/>
                      <a:gd name="T6" fmla="*/ 61 w 64"/>
                      <a:gd name="T7" fmla="*/ 13 h 64"/>
                      <a:gd name="T8" fmla="*/ 56 w 64"/>
                      <a:gd name="T9" fmla="*/ 8 h 64"/>
                      <a:gd name="T10" fmla="*/ 29 w 64"/>
                      <a:gd name="T11" fmla="*/ 36 h 64"/>
                      <a:gd name="T12" fmla="*/ 19 w 64"/>
                      <a:gd name="T13" fmla="*/ 26 h 64"/>
                      <a:gd name="T14" fmla="*/ 58 w 64"/>
                      <a:gd name="T15" fmla="*/ 32 h 64"/>
                      <a:gd name="T16" fmla="*/ 32 w 64"/>
                      <a:gd name="T17" fmla="*/ 58 h 64"/>
                      <a:gd name="T18" fmla="*/ 6 w 64"/>
                      <a:gd name="T19" fmla="*/ 32 h 64"/>
                      <a:gd name="T20" fmla="*/ 32 w 64"/>
                      <a:gd name="T21" fmla="*/ 6 h 64"/>
                      <a:gd name="T22" fmla="*/ 39 w 64"/>
                      <a:gd name="T23" fmla="*/ 7 h 64"/>
                      <a:gd name="T24" fmla="*/ 44 w 64"/>
                      <a:gd name="T25" fmla="*/ 2 h 64"/>
                      <a:gd name="T26" fmla="*/ 32 w 64"/>
                      <a:gd name="T27" fmla="*/ 0 h 64"/>
                      <a:gd name="T28" fmla="*/ 0 w 64"/>
                      <a:gd name="T29" fmla="*/ 32 h 64"/>
                      <a:gd name="T30" fmla="*/ 32 w 64"/>
                      <a:gd name="T31" fmla="*/ 64 h 64"/>
                      <a:gd name="T32" fmla="*/ 64 w 64"/>
                      <a:gd name="T33" fmla="*/ 32 h 64"/>
                      <a:gd name="T34" fmla="*/ 58 w 64"/>
                      <a:gd name="T35" fmla="*/ 32 h 64"/>
                      <a:gd name="T36" fmla="*/ 58 w 64"/>
                      <a:gd name="T37" fmla="*/ 32 h 64"/>
                      <a:gd name="T38" fmla="*/ 58 w 64"/>
                      <a:gd name="T39" fmla="*/ 32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4" h="64">
                        <a:moveTo>
                          <a:pt x="19" y="26"/>
                        </a:moveTo>
                        <a:cubicBezTo>
                          <a:pt x="14" y="30"/>
                          <a:pt x="14" y="30"/>
                          <a:pt x="14" y="30"/>
                        </a:cubicBezTo>
                        <a:cubicBezTo>
                          <a:pt x="29" y="45"/>
                          <a:pt x="29" y="45"/>
                          <a:pt x="29" y="45"/>
                        </a:cubicBezTo>
                        <a:cubicBezTo>
                          <a:pt x="61" y="13"/>
                          <a:pt x="61" y="13"/>
                          <a:pt x="61" y="13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29" y="36"/>
                          <a:pt x="29" y="36"/>
                          <a:pt x="29" y="36"/>
                        </a:cubicBezTo>
                        <a:lnTo>
                          <a:pt x="19" y="26"/>
                        </a:lnTo>
                        <a:close/>
                        <a:moveTo>
                          <a:pt x="58" y="32"/>
                        </a:moveTo>
                        <a:cubicBezTo>
                          <a:pt x="58" y="46"/>
                          <a:pt x="46" y="58"/>
                          <a:pt x="32" y="58"/>
                        </a:cubicBezTo>
                        <a:cubicBezTo>
                          <a:pt x="18" y="58"/>
                          <a:pt x="6" y="46"/>
                          <a:pt x="6" y="32"/>
                        </a:cubicBezTo>
                        <a:cubicBezTo>
                          <a:pt x="6" y="18"/>
                          <a:pt x="18" y="6"/>
                          <a:pt x="32" y="6"/>
                        </a:cubicBezTo>
                        <a:cubicBezTo>
                          <a:pt x="35" y="6"/>
                          <a:pt x="37" y="7"/>
                          <a:pt x="39" y="7"/>
                        </a:cubicBezTo>
                        <a:cubicBezTo>
                          <a:pt x="44" y="2"/>
                          <a:pt x="44" y="2"/>
                          <a:pt x="44" y="2"/>
                        </a:cubicBezTo>
                        <a:cubicBezTo>
                          <a:pt x="40" y="1"/>
                          <a:pt x="36" y="0"/>
                          <a:pt x="32" y="0"/>
                        </a:cubicBezTo>
                        <a:cubicBezTo>
                          <a:pt x="14" y="0"/>
                          <a:pt x="0" y="14"/>
                          <a:pt x="0" y="32"/>
                        </a:cubicBezTo>
                        <a:cubicBezTo>
                          <a:pt x="0" y="50"/>
                          <a:pt x="14" y="64"/>
                          <a:pt x="32" y="64"/>
                        </a:cubicBezTo>
                        <a:cubicBezTo>
                          <a:pt x="50" y="64"/>
                          <a:pt x="64" y="50"/>
                          <a:pt x="64" y="32"/>
                        </a:cubicBezTo>
                        <a:lnTo>
                          <a:pt x="58" y="32"/>
                        </a:lnTo>
                        <a:close/>
                        <a:moveTo>
                          <a:pt x="58" y="32"/>
                        </a:moveTo>
                        <a:cubicBezTo>
                          <a:pt x="58" y="32"/>
                          <a:pt x="58" y="32"/>
                          <a:pt x="58" y="32"/>
                        </a:cubicBezTo>
                      </a:path>
                    </a:pathLst>
                  </a:custGeom>
                  <a:solidFill>
                    <a:srgbClr val="56935E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24371483-E20D-4D39-E39F-AE2D51C71E03}"/>
                  </a:ext>
                </a:extLst>
              </p:cNvPr>
              <p:cNvGrpSpPr/>
              <p:nvPr/>
            </p:nvGrpSpPr>
            <p:grpSpPr>
              <a:xfrm>
                <a:off x="2247901" y="2739291"/>
                <a:ext cx="6324603" cy="580265"/>
                <a:chOff x="2247901" y="2739291"/>
                <a:chExt cx="6324603" cy="580265"/>
              </a:xfrm>
            </p:grpSpPr>
            <p:sp>
              <p:nvSpPr>
                <p:cNvPr id="26" name="사각형: 둥근 모서리 25">
                  <a:extLst>
                    <a:ext uri="{FF2B5EF4-FFF2-40B4-BE49-F238E27FC236}">
                      <a16:creationId xmlns:a16="http://schemas.microsoft.com/office/drawing/2014/main" id="{C5972F74-875C-71F8-8AD0-AA16E0E13395}"/>
                    </a:ext>
                  </a:extLst>
                </p:cNvPr>
                <p:cNvSpPr/>
                <p:nvPr/>
              </p:nvSpPr>
              <p:spPr>
                <a:xfrm rot="16200000">
                  <a:off x="5120070" y="-132878"/>
                  <a:ext cx="580265" cy="6324603"/>
                </a:xfrm>
                <a:prstGeom prst="roundRect">
                  <a:avLst>
                    <a:gd name="adj" fmla="val 10893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108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grpSp>
              <p:nvGrpSpPr>
                <p:cNvPr id="27" name="그룹 26">
                  <a:extLst>
                    <a:ext uri="{FF2B5EF4-FFF2-40B4-BE49-F238E27FC236}">
                      <a16:creationId xmlns:a16="http://schemas.microsoft.com/office/drawing/2014/main" id="{F6BD0356-5E53-944D-CA8B-0FA3513419D8}"/>
                    </a:ext>
                  </a:extLst>
                </p:cNvPr>
                <p:cNvGrpSpPr/>
                <p:nvPr/>
              </p:nvGrpSpPr>
              <p:grpSpPr>
                <a:xfrm>
                  <a:off x="2324025" y="2831934"/>
                  <a:ext cx="5946559" cy="394980"/>
                  <a:chOff x="5934000" y="3086711"/>
                  <a:chExt cx="5946559" cy="394980"/>
                </a:xfrm>
              </p:grpSpPr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7E516CE6-A46B-E60D-7080-BAEE1FE681F4}"/>
                      </a:ext>
                    </a:extLst>
                  </p:cNvPr>
                  <p:cNvSpPr txBox="1"/>
                  <p:nvPr/>
                </p:nvSpPr>
                <p:spPr>
                  <a:xfrm>
                    <a:off x="6138603" y="3086711"/>
                    <a:ext cx="5741956" cy="39498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온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오프라인 연계 수업에서 탄력적으로 적용할 수 있도록 내용의 연결 및 압축</a:t>
                    </a:r>
                    <a:r>
                      <a:rPr lang="en-US" altLang="ko-KR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재조정하여 </a:t>
                    </a:r>
                    <a:endPara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>
                      <a:spcAft>
                        <a:spcPts val="200"/>
                      </a:spcAft>
                    </a:pPr>
                    <a:r>
                      <a:rPr lang="ko-KR" altLang="en-US" sz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제시하는 경우</a:t>
                    </a:r>
                  </a:p>
                </p:txBody>
              </p:sp>
              <p:sp>
                <p:nvSpPr>
                  <p:cNvPr id="29" name="Freeform 5">
                    <a:extLst>
                      <a:ext uri="{FF2B5EF4-FFF2-40B4-BE49-F238E27FC236}">
                        <a16:creationId xmlns:a16="http://schemas.microsoft.com/office/drawing/2014/main" id="{2E186AB3-CDC8-0367-4B0C-3C540BB9CF61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934000" y="3104496"/>
                    <a:ext cx="147220" cy="149096"/>
                  </a:xfrm>
                  <a:custGeom>
                    <a:avLst/>
                    <a:gdLst>
                      <a:gd name="T0" fmla="*/ 19 w 64"/>
                      <a:gd name="T1" fmla="*/ 26 h 64"/>
                      <a:gd name="T2" fmla="*/ 14 w 64"/>
                      <a:gd name="T3" fmla="*/ 30 h 64"/>
                      <a:gd name="T4" fmla="*/ 29 w 64"/>
                      <a:gd name="T5" fmla="*/ 45 h 64"/>
                      <a:gd name="T6" fmla="*/ 61 w 64"/>
                      <a:gd name="T7" fmla="*/ 13 h 64"/>
                      <a:gd name="T8" fmla="*/ 56 w 64"/>
                      <a:gd name="T9" fmla="*/ 8 h 64"/>
                      <a:gd name="T10" fmla="*/ 29 w 64"/>
                      <a:gd name="T11" fmla="*/ 36 h 64"/>
                      <a:gd name="T12" fmla="*/ 19 w 64"/>
                      <a:gd name="T13" fmla="*/ 26 h 64"/>
                      <a:gd name="T14" fmla="*/ 58 w 64"/>
                      <a:gd name="T15" fmla="*/ 32 h 64"/>
                      <a:gd name="T16" fmla="*/ 32 w 64"/>
                      <a:gd name="T17" fmla="*/ 58 h 64"/>
                      <a:gd name="T18" fmla="*/ 6 w 64"/>
                      <a:gd name="T19" fmla="*/ 32 h 64"/>
                      <a:gd name="T20" fmla="*/ 32 w 64"/>
                      <a:gd name="T21" fmla="*/ 6 h 64"/>
                      <a:gd name="T22" fmla="*/ 39 w 64"/>
                      <a:gd name="T23" fmla="*/ 7 h 64"/>
                      <a:gd name="T24" fmla="*/ 44 w 64"/>
                      <a:gd name="T25" fmla="*/ 2 h 64"/>
                      <a:gd name="T26" fmla="*/ 32 w 64"/>
                      <a:gd name="T27" fmla="*/ 0 h 64"/>
                      <a:gd name="T28" fmla="*/ 0 w 64"/>
                      <a:gd name="T29" fmla="*/ 32 h 64"/>
                      <a:gd name="T30" fmla="*/ 32 w 64"/>
                      <a:gd name="T31" fmla="*/ 64 h 64"/>
                      <a:gd name="T32" fmla="*/ 64 w 64"/>
                      <a:gd name="T33" fmla="*/ 32 h 64"/>
                      <a:gd name="T34" fmla="*/ 58 w 64"/>
                      <a:gd name="T35" fmla="*/ 32 h 64"/>
                      <a:gd name="T36" fmla="*/ 58 w 64"/>
                      <a:gd name="T37" fmla="*/ 32 h 64"/>
                      <a:gd name="T38" fmla="*/ 58 w 64"/>
                      <a:gd name="T39" fmla="*/ 32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4" h="64">
                        <a:moveTo>
                          <a:pt x="19" y="26"/>
                        </a:moveTo>
                        <a:cubicBezTo>
                          <a:pt x="14" y="30"/>
                          <a:pt x="14" y="30"/>
                          <a:pt x="14" y="30"/>
                        </a:cubicBezTo>
                        <a:cubicBezTo>
                          <a:pt x="29" y="45"/>
                          <a:pt x="29" y="45"/>
                          <a:pt x="29" y="45"/>
                        </a:cubicBezTo>
                        <a:cubicBezTo>
                          <a:pt x="61" y="13"/>
                          <a:pt x="61" y="13"/>
                          <a:pt x="61" y="13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29" y="36"/>
                          <a:pt x="29" y="36"/>
                          <a:pt x="29" y="36"/>
                        </a:cubicBezTo>
                        <a:lnTo>
                          <a:pt x="19" y="26"/>
                        </a:lnTo>
                        <a:close/>
                        <a:moveTo>
                          <a:pt x="58" y="32"/>
                        </a:moveTo>
                        <a:cubicBezTo>
                          <a:pt x="58" y="46"/>
                          <a:pt x="46" y="58"/>
                          <a:pt x="32" y="58"/>
                        </a:cubicBezTo>
                        <a:cubicBezTo>
                          <a:pt x="18" y="58"/>
                          <a:pt x="6" y="46"/>
                          <a:pt x="6" y="32"/>
                        </a:cubicBezTo>
                        <a:cubicBezTo>
                          <a:pt x="6" y="18"/>
                          <a:pt x="18" y="6"/>
                          <a:pt x="32" y="6"/>
                        </a:cubicBezTo>
                        <a:cubicBezTo>
                          <a:pt x="35" y="6"/>
                          <a:pt x="37" y="7"/>
                          <a:pt x="39" y="7"/>
                        </a:cubicBezTo>
                        <a:cubicBezTo>
                          <a:pt x="44" y="2"/>
                          <a:pt x="44" y="2"/>
                          <a:pt x="44" y="2"/>
                        </a:cubicBezTo>
                        <a:cubicBezTo>
                          <a:pt x="40" y="1"/>
                          <a:pt x="36" y="0"/>
                          <a:pt x="32" y="0"/>
                        </a:cubicBezTo>
                        <a:cubicBezTo>
                          <a:pt x="14" y="0"/>
                          <a:pt x="0" y="14"/>
                          <a:pt x="0" y="32"/>
                        </a:cubicBezTo>
                        <a:cubicBezTo>
                          <a:pt x="0" y="50"/>
                          <a:pt x="14" y="64"/>
                          <a:pt x="32" y="64"/>
                        </a:cubicBezTo>
                        <a:cubicBezTo>
                          <a:pt x="50" y="64"/>
                          <a:pt x="64" y="50"/>
                          <a:pt x="64" y="32"/>
                        </a:cubicBezTo>
                        <a:lnTo>
                          <a:pt x="58" y="32"/>
                        </a:lnTo>
                        <a:close/>
                        <a:moveTo>
                          <a:pt x="58" y="32"/>
                        </a:moveTo>
                        <a:cubicBezTo>
                          <a:pt x="58" y="32"/>
                          <a:pt x="58" y="32"/>
                          <a:pt x="58" y="32"/>
                        </a:cubicBezTo>
                      </a:path>
                    </a:pathLst>
                  </a:custGeom>
                  <a:solidFill>
                    <a:srgbClr val="F5A10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1600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</p:grp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40E42E10-FCA1-A6B6-BB04-0A3CBDC59865}"/>
                </a:ext>
              </a:extLst>
            </p:cNvPr>
            <p:cNvCxnSpPr>
              <a:cxnSpLocks/>
            </p:cNvCxnSpPr>
            <p:nvPr/>
          </p:nvCxnSpPr>
          <p:spPr>
            <a:xfrm>
              <a:off x="520888" y="2694597"/>
              <a:ext cx="1650976" cy="0"/>
            </a:xfrm>
            <a:prstGeom prst="line">
              <a:avLst/>
            </a:prstGeom>
            <a:ln w="19050">
              <a:solidFill>
                <a:srgbClr val="276DB5">
                  <a:alpha val="23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A684537D-E3EC-6B9A-7BBA-951AA95B36DE}"/>
                </a:ext>
              </a:extLst>
            </p:cNvPr>
            <p:cNvCxnSpPr>
              <a:cxnSpLocks/>
            </p:cNvCxnSpPr>
            <p:nvPr/>
          </p:nvCxnSpPr>
          <p:spPr>
            <a:xfrm>
              <a:off x="520888" y="3364250"/>
              <a:ext cx="1650976" cy="0"/>
            </a:xfrm>
            <a:prstGeom prst="line">
              <a:avLst/>
            </a:prstGeom>
            <a:ln w="19050">
              <a:solidFill>
                <a:srgbClr val="276DB5">
                  <a:alpha val="23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DF87C03A-951E-E777-5BD7-FB10E1792281}"/>
              </a:ext>
            </a:extLst>
          </p:cNvPr>
          <p:cNvGrpSpPr/>
          <p:nvPr/>
        </p:nvGrpSpPr>
        <p:grpSpPr>
          <a:xfrm>
            <a:off x="468313" y="4595509"/>
            <a:ext cx="5513387" cy="1570341"/>
            <a:chOff x="468313" y="4595509"/>
            <a:chExt cx="5513387" cy="1570341"/>
          </a:xfrm>
        </p:grpSpPr>
        <p:sp>
          <p:nvSpPr>
            <p:cNvPr id="774" name="사각형: 둥근 모서리 773">
              <a:extLst>
                <a:ext uri="{FF2B5EF4-FFF2-40B4-BE49-F238E27FC236}">
                  <a16:creationId xmlns:a16="http://schemas.microsoft.com/office/drawing/2014/main" id="{B68E8547-EF0B-D540-625C-9F74146DB69E}"/>
                </a:ext>
              </a:extLst>
            </p:cNvPr>
            <p:cNvSpPr/>
            <p:nvPr/>
          </p:nvSpPr>
          <p:spPr>
            <a:xfrm>
              <a:off x="468313" y="4595509"/>
              <a:ext cx="5513387" cy="1570341"/>
            </a:xfrm>
            <a:prstGeom prst="roundRect">
              <a:avLst>
                <a:gd name="adj" fmla="val 7597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775" name="그룹 774">
              <a:extLst>
                <a:ext uri="{FF2B5EF4-FFF2-40B4-BE49-F238E27FC236}">
                  <a16:creationId xmlns:a16="http://schemas.microsoft.com/office/drawing/2014/main" id="{8AF569A7-67F7-213B-938E-191AFD8D74F9}"/>
                </a:ext>
              </a:extLst>
            </p:cNvPr>
            <p:cNvGrpSpPr/>
            <p:nvPr/>
          </p:nvGrpSpPr>
          <p:grpSpPr>
            <a:xfrm>
              <a:off x="717874" y="4825828"/>
              <a:ext cx="5014265" cy="1109702"/>
              <a:chOff x="624139" y="4832520"/>
              <a:chExt cx="5014265" cy="1109702"/>
            </a:xfrm>
          </p:grpSpPr>
          <p:grpSp>
            <p:nvGrpSpPr>
              <p:cNvPr id="776" name="그룹 775">
                <a:extLst>
                  <a:ext uri="{FF2B5EF4-FFF2-40B4-BE49-F238E27FC236}">
                    <a16:creationId xmlns:a16="http://schemas.microsoft.com/office/drawing/2014/main" id="{BD8A90E2-4C0E-1203-006F-FC481E86666A}"/>
                  </a:ext>
                </a:extLst>
              </p:cNvPr>
              <p:cNvGrpSpPr/>
              <p:nvPr/>
            </p:nvGrpSpPr>
            <p:grpSpPr>
              <a:xfrm>
                <a:off x="1409700" y="4966342"/>
                <a:ext cx="727364" cy="828676"/>
                <a:chOff x="1409700" y="4966342"/>
                <a:chExt cx="727364" cy="828676"/>
              </a:xfrm>
            </p:grpSpPr>
            <p:cxnSp>
              <p:nvCxnSpPr>
                <p:cNvPr id="817" name="직선 연결선 816">
                  <a:extLst>
                    <a:ext uri="{FF2B5EF4-FFF2-40B4-BE49-F238E27FC236}">
                      <a16:creationId xmlns:a16="http://schemas.microsoft.com/office/drawing/2014/main" id="{0B2364C3-6131-8750-919E-FA2B239DFC13}"/>
                    </a:ext>
                  </a:extLst>
                </p:cNvPr>
                <p:cNvCxnSpPr>
                  <a:stCxn id="813" idx="1"/>
                </p:cNvCxnSpPr>
                <p:nvPr/>
              </p:nvCxnSpPr>
              <p:spPr>
                <a:xfrm flipH="1" flipV="1">
                  <a:off x="1409700" y="4966342"/>
                  <a:ext cx="727364" cy="1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8" name="직선 연결선 817">
                  <a:extLst>
                    <a:ext uri="{FF2B5EF4-FFF2-40B4-BE49-F238E27FC236}">
                      <a16:creationId xmlns:a16="http://schemas.microsoft.com/office/drawing/2014/main" id="{72099CAB-150A-C3CA-46D5-584CEE2A1B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409700" y="5380680"/>
                  <a:ext cx="727364" cy="1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9" name="직선 연결선 818">
                  <a:extLst>
                    <a:ext uri="{FF2B5EF4-FFF2-40B4-BE49-F238E27FC236}">
                      <a16:creationId xmlns:a16="http://schemas.microsoft.com/office/drawing/2014/main" id="{E32FDB4F-1573-61AF-AB7B-B0752597E4B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409700" y="5795017"/>
                  <a:ext cx="727364" cy="1"/>
                </a:xfrm>
                <a:prstGeom prst="line">
                  <a:avLst/>
                </a:prstGeom>
                <a:ln w="19050">
                  <a:solidFill>
                    <a:srgbClr val="9EC4D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77" name="그룹 776">
                <a:extLst>
                  <a:ext uri="{FF2B5EF4-FFF2-40B4-BE49-F238E27FC236}">
                    <a16:creationId xmlns:a16="http://schemas.microsoft.com/office/drawing/2014/main" id="{1A8027ED-DE3E-7596-A198-6CDB478E18B6}"/>
                  </a:ext>
                </a:extLst>
              </p:cNvPr>
              <p:cNvGrpSpPr/>
              <p:nvPr/>
            </p:nvGrpSpPr>
            <p:grpSpPr>
              <a:xfrm>
                <a:off x="624139" y="4852475"/>
                <a:ext cx="1056409" cy="1056409"/>
                <a:chOff x="685800" y="4799654"/>
                <a:chExt cx="1162050" cy="1162050"/>
              </a:xfrm>
            </p:grpSpPr>
            <p:sp>
              <p:nvSpPr>
                <p:cNvPr id="815" name="타원 814">
                  <a:extLst>
                    <a:ext uri="{FF2B5EF4-FFF2-40B4-BE49-F238E27FC236}">
                      <a16:creationId xmlns:a16="http://schemas.microsoft.com/office/drawing/2014/main" id="{40B64486-49CF-F705-7929-41CE601976B6}"/>
                    </a:ext>
                  </a:extLst>
                </p:cNvPr>
                <p:cNvSpPr/>
                <p:nvPr/>
              </p:nvSpPr>
              <p:spPr>
                <a:xfrm>
                  <a:off x="685800" y="4799654"/>
                  <a:ext cx="1162050" cy="116205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9EC4D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00" b="1" dirty="0">
                    <a:solidFill>
                      <a:srgbClr val="0F958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16" name="TextBox 815">
                  <a:extLst>
                    <a:ext uri="{FF2B5EF4-FFF2-40B4-BE49-F238E27FC236}">
                      <a16:creationId xmlns:a16="http://schemas.microsoft.com/office/drawing/2014/main" id="{F8CA3797-8374-A103-DF49-48C2DD3ADF7E}"/>
                    </a:ext>
                  </a:extLst>
                </p:cNvPr>
                <p:cNvSpPr txBox="1"/>
                <p:nvPr/>
              </p:nvSpPr>
              <p:spPr>
                <a:xfrm>
                  <a:off x="901821" y="4940559"/>
                  <a:ext cx="730008" cy="88024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핵심</a:t>
                  </a:r>
                  <a:endPara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아이디어</a:t>
                  </a:r>
                  <a:r>
                    <a:rPr lang="en-US" altLang="ko-KR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</a:t>
                  </a:r>
                </a:p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내용</a:t>
                  </a:r>
                  <a:endPara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체계표</a:t>
                  </a:r>
                  <a:endPara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cxnSp>
            <p:nvCxnSpPr>
              <p:cNvPr id="778" name="직선 연결선 893">
                <a:extLst>
                  <a:ext uri="{FF2B5EF4-FFF2-40B4-BE49-F238E27FC236}">
                    <a16:creationId xmlns:a16="http://schemas.microsoft.com/office/drawing/2014/main" id="{6CC68A3A-91BC-8763-C06E-EC745D18C0BA}"/>
                  </a:ext>
                </a:extLst>
              </p:cNvPr>
              <p:cNvCxnSpPr>
                <a:cxnSpLocks/>
                <a:stCxn id="813" idx="3"/>
                <a:endCxn id="811" idx="3"/>
              </p:cNvCxnSpPr>
              <p:nvPr/>
            </p:nvCxnSpPr>
            <p:spPr>
              <a:xfrm>
                <a:off x="3158837" y="4966343"/>
                <a:ext cx="12700" cy="414338"/>
              </a:xfrm>
              <a:prstGeom prst="bentConnector3">
                <a:avLst>
                  <a:gd name="adj1" fmla="val 1800000"/>
                </a:avLst>
              </a:prstGeom>
              <a:ln w="19050">
                <a:solidFill>
                  <a:srgbClr val="9EC4D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1" name="직선 연결선 780">
                <a:extLst>
                  <a:ext uri="{FF2B5EF4-FFF2-40B4-BE49-F238E27FC236}">
                    <a16:creationId xmlns:a16="http://schemas.microsoft.com/office/drawing/2014/main" id="{A3955539-43F7-58F6-70C2-13FD200E23EC}"/>
                  </a:ext>
                </a:extLst>
              </p:cNvPr>
              <p:cNvCxnSpPr>
                <a:cxnSpLocks/>
                <a:stCxn id="803" idx="1"/>
              </p:cNvCxnSpPr>
              <p:nvPr/>
            </p:nvCxnSpPr>
            <p:spPr>
              <a:xfrm flipH="1">
                <a:off x="3162300" y="5794585"/>
                <a:ext cx="1809354" cy="432"/>
              </a:xfrm>
              <a:prstGeom prst="line">
                <a:avLst/>
              </a:prstGeom>
              <a:ln w="19050">
                <a:solidFill>
                  <a:srgbClr val="9EC4D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96" name="그룹 795">
                <a:extLst>
                  <a:ext uri="{FF2B5EF4-FFF2-40B4-BE49-F238E27FC236}">
                    <a16:creationId xmlns:a16="http://schemas.microsoft.com/office/drawing/2014/main" id="{B4C0458D-1F27-D05B-8F28-429FA6B68BF4}"/>
                  </a:ext>
                </a:extLst>
              </p:cNvPr>
              <p:cNvGrpSpPr/>
              <p:nvPr/>
            </p:nvGrpSpPr>
            <p:grpSpPr>
              <a:xfrm>
                <a:off x="2137064" y="4832520"/>
                <a:ext cx="1021773" cy="267645"/>
                <a:chOff x="1897726" y="4953000"/>
                <a:chExt cx="1123950" cy="323850"/>
              </a:xfrm>
            </p:grpSpPr>
            <p:sp>
              <p:nvSpPr>
                <p:cNvPr id="813" name="사각형: 둥근 모서리 812">
                  <a:extLst>
                    <a:ext uri="{FF2B5EF4-FFF2-40B4-BE49-F238E27FC236}">
                      <a16:creationId xmlns:a16="http://schemas.microsoft.com/office/drawing/2014/main" id="{580061CB-108D-634F-DFA2-1832BBB4B47C}"/>
                    </a:ext>
                  </a:extLst>
                </p:cNvPr>
                <p:cNvSpPr/>
                <p:nvPr/>
              </p:nvSpPr>
              <p:spPr>
                <a:xfrm>
                  <a:off x="1897726" y="4953000"/>
                  <a:ext cx="1123950" cy="323850"/>
                </a:xfrm>
                <a:prstGeom prst="roundRect">
                  <a:avLst>
                    <a:gd name="adj" fmla="val 20882"/>
                  </a:avLst>
                </a:prstGeom>
                <a:solidFill>
                  <a:schemeClr val="bg1"/>
                </a:solidFill>
                <a:ln w="19050">
                  <a:solidFill>
                    <a:srgbClr val="9EC4D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00" b="1" dirty="0">
                    <a:solidFill>
                      <a:srgbClr val="0F958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14" name="TextBox 813">
                  <a:extLst>
                    <a:ext uri="{FF2B5EF4-FFF2-40B4-BE49-F238E27FC236}">
                      <a16:creationId xmlns:a16="http://schemas.microsoft.com/office/drawing/2014/main" id="{7CF98132-0F0F-F916-8F99-906C07B08A74}"/>
                    </a:ext>
                  </a:extLst>
                </p:cNvPr>
                <p:cNvSpPr txBox="1"/>
                <p:nvPr/>
              </p:nvSpPr>
              <p:spPr>
                <a:xfrm>
                  <a:off x="2051496" y="5012513"/>
                  <a:ext cx="816410" cy="2048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9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기가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03-03</a:t>
                  </a:r>
                  <a:endPara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797" name="그룹 796">
                <a:extLst>
                  <a:ext uri="{FF2B5EF4-FFF2-40B4-BE49-F238E27FC236}">
                    <a16:creationId xmlns:a16="http://schemas.microsoft.com/office/drawing/2014/main" id="{42364A84-7CA0-89FB-88EA-6460303772E0}"/>
                  </a:ext>
                </a:extLst>
              </p:cNvPr>
              <p:cNvGrpSpPr/>
              <p:nvPr/>
            </p:nvGrpSpPr>
            <p:grpSpPr>
              <a:xfrm>
                <a:off x="2137064" y="5246858"/>
                <a:ext cx="1021773" cy="267645"/>
                <a:chOff x="1897726" y="4953000"/>
                <a:chExt cx="1123950" cy="323850"/>
              </a:xfrm>
            </p:grpSpPr>
            <p:sp>
              <p:nvSpPr>
                <p:cNvPr id="811" name="사각형: 둥근 모서리 810">
                  <a:extLst>
                    <a:ext uri="{FF2B5EF4-FFF2-40B4-BE49-F238E27FC236}">
                      <a16:creationId xmlns:a16="http://schemas.microsoft.com/office/drawing/2014/main" id="{DE02AC42-A3E3-F3C2-6CD2-003AAE3AB6C7}"/>
                    </a:ext>
                  </a:extLst>
                </p:cNvPr>
                <p:cNvSpPr/>
                <p:nvPr/>
              </p:nvSpPr>
              <p:spPr>
                <a:xfrm>
                  <a:off x="1897726" y="4953000"/>
                  <a:ext cx="1123950" cy="323850"/>
                </a:xfrm>
                <a:prstGeom prst="roundRect">
                  <a:avLst>
                    <a:gd name="adj" fmla="val 20882"/>
                  </a:avLst>
                </a:prstGeom>
                <a:solidFill>
                  <a:schemeClr val="bg1"/>
                </a:solidFill>
                <a:ln w="19050">
                  <a:solidFill>
                    <a:srgbClr val="9EC4D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00" b="1" dirty="0">
                    <a:solidFill>
                      <a:srgbClr val="0F958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12" name="TextBox 811">
                  <a:extLst>
                    <a:ext uri="{FF2B5EF4-FFF2-40B4-BE49-F238E27FC236}">
                      <a16:creationId xmlns:a16="http://schemas.microsoft.com/office/drawing/2014/main" id="{DC757F0E-0F1F-9ECC-8A92-A010BEC5D70B}"/>
                    </a:ext>
                  </a:extLst>
                </p:cNvPr>
                <p:cNvSpPr txBox="1"/>
                <p:nvPr/>
              </p:nvSpPr>
              <p:spPr>
                <a:xfrm>
                  <a:off x="2050615" y="5012513"/>
                  <a:ext cx="818172" cy="2048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9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기가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03-12</a:t>
                  </a:r>
                  <a:endPara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798" name="그룹 797">
                <a:extLst>
                  <a:ext uri="{FF2B5EF4-FFF2-40B4-BE49-F238E27FC236}">
                    <a16:creationId xmlns:a16="http://schemas.microsoft.com/office/drawing/2014/main" id="{4A2E3978-567E-2DE3-5E21-A04305ECCB9D}"/>
                  </a:ext>
                </a:extLst>
              </p:cNvPr>
              <p:cNvGrpSpPr/>
              <p:nvPr/>
            </p:nvGrpSpPr>
            <p:grpSpPr>
              <a:xfrm>
                <a:off x="2137064" y="5660762"/>
                <a:ext cx="1021773" cy="267645"/>
                <a:chOff x="1897726" y="4953000"/>
                <a:chExt cx="1123950" cy="323850"/>
              </a:xfrm>
            </p:grpSpPr>
            <p:sp>
              <p:nvSpPr>
                <p:cNvPr id="809" name="사각형: 둥근 모서리 808">
                  <a:extLst>
                    <a:ext uri="{FF2B5EF4-FFF2-40B4-BE49-F238E27FC236}">
                      <a16:creationId xmlns:a16="http://schemas.microsoft.com/office/drawing/2014/main" id="{316B85BF-047D-D002-5333-87A37C0D943C}"/>
                    </a:ext>
                  </a:extLst>
                </p:cNvPr>
                <p:cNvSpPr/>
                <p:nvPr/>
              </p:nvSpPr>
              <p:spPr>
                <a:xfrm>
                  <a:off x="1897726" y="4953000"/>
                  <a:ext cx="1123950" cy="323850"/>
                </a:xfrm>
                <a:prstGeom prst="roundRect">
                  <a:avLst>
                    <a:gd name="adj" fmla="val 20882"/>
                  </a:avLst>
                </a:prstGeom>
                <a:solidFill>
                  <a:schemeClr val="bg1"/>
                </a:solidFill>
                <a:ln w="19050">
                  <a:solidFill>
                    <a:srgbClr val="9EC4D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00" b="1" dirty="0">
                    <a:solidFill>
                      <a:srgbClr val="0F958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10" name="TextBox 809">
                  <a:extLst>
                    <a:ext uri="{FF2B5EF4-FFF2-40B4-BE49-F238E27FC236}">
                      <a16:creationId xmlns:a16="http://schemas.microsoft.com/office/drawing/2014/main" id="{189FF54A-9F9D-2C1A-52D7-72D27F8146DB}"/>
                    </a:ext>
                  </a:extLst>
                </p:cNvPr>
                <p:cNvSpPr txBox="1"/>
                <p:nvPr/>
              </p:nvSpPr>
              <p:spPr>
                <a:xfrm>
                  <a:off x="2048852" y="5012513"/>
                  <a:ext cx="821699" cy="2048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9</a:t>
                  </a:r>
                  <a:r>
                    <a:rPr lang="ko-KR" altLang="en-US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기가</a:t>
                  </a:r>
                  <a:r>
                    <a:rPr lang="en-US" altLang="ko-KR" sz="11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02-07</a:t>
                  </a:r>
                  <a:endParaRPr lang="ko-KR" altLang="en-US" sz="11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cxnSp>
            <p:nvCxnSpPr>
              <p:cNvPr id="799" name="직선 연결선 798">
                <a:extLst>
                  <a:ext uri="{FF2B5EF4-FFF2-40B4-BE49-F238E27FC236}">
                    <a16:creationId xmlns:a16="http://schemas.microsoft.com/office/drawing/2014/main" id="{818508DC-66AF-1988-CD91-E01FE5FD490F}"/>
                  </a:ext>
                </a:extLst>
              </p:cNvPr>
              <p:cNvCxnSpPr>
                <a:stCxn id="805" idx="1"/>
              </p:cNvCxnSpPr>
              <p:nvPr/>
            </p:nvCxnSpPr>
            <p:spPr>
              <a:xfrm flipH="1" flipV="1">
                <a:off x="3396041" y="5165236"/>
                <a:ext cx="1575613" cy="8276"/>
              </a:xfrm>
              <a:prstGeom prst="line">
                <a:avLst/>
              </a:prstGeom>
              <a:ln w="19050">
                <a:solidFill>
                  <a:srgbClr val="9EC4D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00" name="그룹 799">
                <a:extLst>
                  <a:ext uri="{FF2B5EF4-FFF2-40B4-BE49-F238E27FC236}">
                    <a16:creationId xmlns:a16="http://schemas.microsoft.com/office/drawing/2014/main" id="{ACFA00A3-775B-7D53-D61B-CD1216EB5DAA}"/>
                  </a:ext>
                </a:extLst>
              </p:cNvPr>
              <p:cNvGrpSpPr/>
              <p:nvPr/>
            </p:nvGrpSpPr>
            <p:grpSpPr>
              <a:xfrm>
                <a:off x="3537041" y="4852475"/>
                <a:ext cx="1056409" cy="1056409"/>
                <a:chOff x="3500871" y="4852475"/>
                <a:chExt cx="1056409" cy="1056409"/>
              </a:xfrm>
            </p:grpSpPr>
            <p:sp>
              <p:nvSpPr>
                <p:cNvPr id="807" name="타원 806">
                  <a:extLst>
                    <a:ext uri="{FF2B5EF4-FFF2-40B4-BE49-F238E27FC236}">
                      <a16:creationId xmlns:a16="http://schemas.microsoft.com/office/drawing/2014/main" id="{168D3696-1113-816C-36AF-5F70F3FD7330}"/>
                    </a:ext>
                  </a:extLst>
                </p:cNvPr>
                <p:cNvSpPr/>
                <p:nvPr/>
              </p:nvSpPr>
              <p:spPr>
                <a:xfrm>
                  <a:off x="3500871" y="4852475"/>
                  <a:ext cx="1056409" cy="1056409"/>
                </a:xfrm>
                <a:prstGeom prst="ellipse">
                  <a:avLst/>
                </a:prstGeom>
                <a:solidFill>
                  <a:schemeClr val="bg1"/>
                </a:solidFill>
                <a:ln w="22225">
                  <a:solidFill>
                    <a:srgbClr val="276DB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00" b="1" dirty="0">
                    <a:solidFill>
                      <a:srgbClr val="0F958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08" name="TextBox 807">
                  <a:extLst>
                    <a:ext uri="{FF2B5EF4-FFF2-40B4-BE49-F238E27FC236}">
                      <a16:creationId xmlns:a16="http://schemas.microsoft.com/office/drawing/2014/main" id="{6FFB1CAA-25AC-F3E7-9A1C-3BF67DB7F1A7}"/>
                    </a:ext>
                  </a:extLst>
                </p:cNvPr>
                <p:cNvSpPr txBox="1"/>
                <p:nvPr/>
              </p:nvSpPr>
              <p:spPr>
                <a:xfrm>
                  <a:off x="3692445" y="5165236"/>
                  <a:ext cx="673261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성취기준</a:t>
                  </a:r>
                  <a:endPara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재구조화</a:t>
                  </a:r>
                  <a:endPara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801" name="그룹 800">
                <a:extLst>
                  <a:ext uri="{FF2B5EF4-FFF2-40B4-BE49-F238E27FC236}">
                    <a16:creationId xmlns:a16="http://schemas.microsoft.com/office/drawing/2014/main" id="{91768363-2E7E-D2E7-4810-FAEBD703F703}"/>
                  </a:ext>
                </a:extLst>
              </p:cNvPr>
              <p:cNvGrpSpPr/>
              <p:nvPr/>
            </p:nvGrpSpPr>
            <p:grpSpPr>
              <a:xfrm>
                <a:off x="4971654" y="5025874"/>
                <a:ext cx="666750" cy="295275"/>
                <a:chOff x="4971654" y="4718156"/>
                <a:chExt cx="666750" cy="295275"/>
              </a:xfrm>
            </p:grpSpPr>
            <p:sp>
              <p:nvSpPr>
                <p:cNvPr id="805" name="사각형: 둥근 모서리 804">
                  <a:extLst>
                    <a:ext uri="{FF2B5EF4-FFF2-40B4-BE49-F238E27FC236}">
                      <a16:creationId xmlns:a16="http://schemas.microsoft.com/office/drawing/2014/main" id="{24AEA70E-BC82-BC2F-D4EA-64372BEB10F5}"/>
                    </a:ext>
                  </a:extLst>
                </p:cNvPr>
                <p:cNvSpPr/>
                <p:nvPr/>
              </p:nvSpPr>
              <p:spPr>
                <a:xfrm>
                  <a:off x="4971654" y="4718156"/>
                  <a:ext cx="666750" cy="295275"/>
                </a:xfrm>
                <a:prstGeom prst="roundRect">
                  <a:avLst/>
                </a:prstGeom>
                <a:solidFill>
                  <a:srgbClr val="C36B61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chemeClr val="tx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06" name="TextBox 805">
                  <a:extLst>
                    <a:ext uri="{FF2B5EF4-FFF2-40B4-BE49-F238E27FC236}">
                      <a16:creationId xmlns:a16="http://schemas.microsoft.com/office/drawing/2014/main" id="{67AE5330-EFAE-9B86-C0B1-01B176C4C929}"/>
                    </a:ext>
                  </a:extLst>
                </p:cNvPr>
                <p:cNvSpPr txBox="1"/>
                <p:nvPr/>
              </p:nvSpPr>
              <p:spPr>
                <a:xfrm>
                  <a:off x="5136714" y="4758071"/>
                  <a:ext cx="336631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통합</a:t>
                  </a:r>
                  <a:endPara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802" name="그룹 801">
                <a:extLst>
                  <a:ext uri="{FF2B5EF4-FFF2-40B4-BE49-F238E27FC236}">
                    <a16:creationId xmlns:a16="http://schemas.microsoft.com/office/drawing/2014/main" id="{A4CF2480-7A6D-9613-157F-6DF4BE0CDA8B}"/>
                  </a:ext>
                </a:extLst>
              </p:cNvPr>
              <p:cNvGrpSpPr/>
              <p:nvPr/>
            </p:nvGrpSpPr>
            <p:grpSpPr>
              <a:xfrm>
                <a:off x="4971654" y="5646947"/>
                <a:ext cx="666750" cy="295275"/>
                <a:chOff x="4971654" y="5554876"/>
                <a:chExt cx="666750" cy="295275"/>
              </a:xfrm>
            </p:grpSpPr>
            <p:sp>
              <p:nvSpPr>
                <p:cNvPr id="803" name="사각형: 둥근 모서리 802">
                  <a:extLst>
                    <a:ext uri="{FF2B5EF4-FFF2-40B4-BE49-F238E27FC236}">
                      <a16:creationId xmlns:a16="http://schemas.microsoft.com/office/drawing/2014/main" id="{C7C045AB-575D-7E74-9518-66DD34A046B4}"/>
                    </a:ext>
                  </a:extLst>
                </p:cNvPr>
                <p:cNvSpPr/>
                <p:nvPr/>
              </p:nvSpPr>
              <p:spPr>
                <a:xfrm>
                  <a:off x="4971654" y="5554876"/>
                  <a:ext cx="666750" cy="295275"/>
                </a:xfrm>
                <a:prstGeom prst="roundRect">
                  <a:avLst/>
                </a:prstGeom>
                <a:solidFill>
                  <a:srgbClr val="F5A10B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04" name="TextBox 803">
                  <a:extLst>
                    <a:ext uri="{FF2B5EF4-FFF2-40B4-BE49-F238E27FC236}">
                      <a16:creationId xmlns:a16="http://schemas.microsoft.com/office/drawing/2014/main" id="{8CCB0938-0EBA-60B1-8244-3F400804CEDA}"/>
                    </a:ext>
                  </a:extLst>
                </p:cNvPr>
                <p:cNvSpPr txBox="1"/>
                <p:nvPr/>
              </p:nvSpPr>
              <p:spPr>
                <a:xfrm>
                  <a:off x="5050152" y="5594791"/>
                  <a:ext cx="50975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재조정</a:t>
                  </a:r>
                  <a:endPara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9A790712-C81F-265E-F801-80E0F02E3C4F}"/>
              </a:ext>
            </a:extLst>
          </p:cNvPr>
          <p:cNvGrpSpPr/>
          <p:nvPr/>
        </p:nvGrpSpPr>
        <p:grpSpPr>
          <a:xfrm rot="16200000">
            <a:off x="6199097" y="5152353"/>
            <a:ext cx="184017" cy="456654"/>
            <a:chOff x="3993074" y="3409960"/>
            <a:chExt cx="161538" cy="400865"/>
          </a:xfrm>
          <a:solidFill>
            <a:srgbClr val="9EC4DF"/>
          </a:solidFill>
        </p:grpSpPr>
        <p:sp>
          <p:nvSpPr>
            <p:cNvPr id="771" name="자유형: 도형 770">
              <a:extLst>
                <a:ext uri="{FF2B5EF4-FFF2-40B4-BE49-F238E27FC236}">
                  <a16:creationId xmlns:a16="http://schemas.microsoft.com/office/drawing/2014/main" id="{B8718F0F-3F16-3CE6-0247-9D92972A5E66}"/>
                </a:ext>
              </a:extLst>
            </p:cNvPr>
            <p:cNvSpPr/>
            <p:nvPr/>
          </p:nvSpPr>
          <p:spPr>
            <a:xfrm rot="2700000">
              <a:off x="3993065" y="3409971"/>
              <a:ext cx="161558" cy="161536"/>
            </a:xfrm>
            <a:custGeom>
              <a:avLst/>
              <a:gdLst>
                <a:gd name="connsiteX0" fmla="*/ 314742 w 314831"/>
                <a:gd name="connsiteY0" fmla="*/ 0 h 314787"/>
                <a:gd name="connsiteX1" fmla="*/ 314831 w 314831"/>
                <a:gd name="connsiteY1" fmla="*/ 314733 h 314787"/>
                <a:gd name="connsiteX2" fmla="*/ 314732 w 314831"/>
                <a:gd name="connsiteY2" fmla="*/ 314733 h 314787"/>
                <a:gd name="connsiteX3" fmla="*/ 314732 w 314831"/>
                <a:gd name="connsiteY3" fmla="*/ 314787 h 314787"/>
                <a:gd name="connsiteX4" fmla="*/ 0 w 314831"/>
                <a:gd name="connsiteY4" fmla="*/ 314787 h 314787"/>
                <a:gd name="connsiteX5" fmla="*/ 0 w 314831"/>
                <a:gd name="connsiteY5" fmla="*/ 227806 h 314787"/>
                <a:gd name="connsiteX6" fmla="*/ 227825 w 314831"/>
                <a:gd name="connsiteY6" fmla="*/ 227806 h 314787"/>
                <a:gd name="connsiteX7" fmla="*/ 227761 w 314831"/>
                <a:gd name="connsiteY7" fmla="*/ 25 h 31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831" h="314787">
                  <a:moveTo>
                    <a:pt x="314742" y="0"/>
                  </a:moveTo>
                  <a:lnTo>
                    <a:pt x="314831" y="314733"/>
                  </a:lnTo>
                  <a:lnTo>
                    <a:pt x="314732" y="314733"/>
                  </a:lnTo>
                  <a:lnTo>
                    <a:pt x="314732" y="314787"/>
                  </a:lnTo>
                  <a:lnTo>
                    <a:pt x="0" y="314787"/>
                  </a:lnTo>
                  <a:lnTo>
                    <a:pt x="0" y="227806"/>
                  </a:lnTo>
                  <a:lnTo>
                    <a:pt x="227825" y="227806"/>
                  </a:lnTo>
                  <a:lnTo>
                    <a:pt x="227761" y="25"/>
                  </a:lnTo>
                  <a:close/>
                </a:path>
              </a:pathLst>
            </a:custGeom>
            <a:grpFill/>
            <a:ln w="889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772" name="자유형: 도형 771">
              <a:extLst>
                <a:ext uri="{FF2B5EF4-FFF2-40B4-BE49-F238E27FC236}">
                  <a16:creationId xmlns:a16="http://schemas.microsoft.com/office/drawing/2014/main" id="{9C22443E-4871-CB7E-668F-B35FF97D5A7C}"/>
                </a:ext>
              </a:extLst>
            </p:cNvPr>
            <p:cNvSpPr/>
            <p:nvPr/>
          </p:nvSpPr>
          <p:spPr>
            <a:xfrm rot="2700000">
              <a:off x="3993064" y="3529624"/>
              <a:ext cx="161558" cy="161536"/>
            </a:xfrm>
            <a:custGeom>
              <a:avLst/>
              <a:gdLst>
                <a:gd name="connsiteX0" fmla="*/ 314742 w 314831"/>
                <a:gd name="connsiteY0" fmla="*/ 0 h 314787"/>
                <a:gd name="connsiteX1" fmla="*/ 314831 w 314831"/>
                <a:gd name="connsiteY1" fmla="*/ 314733 h 314787"/>
                <a:gd name="connsiteX2" fmla="*/ 314732 w 314831"/>
                <a:gd name="connsiteY2" fmla="*/ 314733 h 314787"/>
                <a:gd name="connsiteX3" fmla="*/ 314732 w 314831"/>
                <a:gd name="connsiteY3" fmla="*/ 314787 h 314787"/>
                <a:gd name="connsiteX4" fmla="*/ 0 w 314831"/>
                <a:gd name="connsiteY4" fmla="*/ 314787 h 314787"/>
                <a:gd name="connsiteX5" fmla="*/ 0 w 314831"/>
                <a:gd name="connsiteY5" fmla="*/ 227806 h 314787"/>
                <a:gd name="connsiteX6" fmla="*/ 227825 w 314831"/>
                <a:gd name="connsiteY6" fmla="*/ 227806 h 314787"/>
                <a:gd name="connsiteX7" fmla="*/ 227761 w 314831"/>
                <a:gd name="connsiteY7" fmla="*/ 25 h 31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831" h="314787">
                  <a:moveTo>
                    <a:pt x="314742" y="0"/>
                  </a:moveTo>
                  <a:lnTo>
                    <a:pt x="314831" y="314733"/>
                  </a:lnTo>
                  <a:lnTo>
                    <a:pt x="314732" y="314733"/>
                  </a:lnTo>
                  <a:lnTo>
                    <a:pt x="314732" y="314787"/>
                  </a:lnTo>
                  <a:lnTo>
                    <a:pt x="0" y="314787"/>
                  </a:lnTo>
                  <a:lnTo>
                    <a:pt x="0" y="227806"/>
                  </a:lnTo>
                  <a:lnTo>
                    <a:pt x="227825" y="227806"/>
                  </a:lnTo>
                  <a:lnTo>
                    <a:pt x="227761" y="25"/>
                  </a:lnTo>
                  <a:close/>
                </a:path>
              </a:pathLst>
            </a:custGeom>
            <a:grpFill/>
            <a:ln w="889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773" name="자유형: 도형 772">
              <a:extLst>
                <a:ext uri="{FF2B5EF4-FFF2-40B4-BE49-F238E27FC236}">
                  <a16:creationId xmlns:a16="http://schemas.microsoft.com/office/drawing/2014/main" id="{1452D678-B013-4BA3-A5CA-4C9D10DDC2A7}"/>
                </a:ext>
              </a:extLst>
            </p:cNvPr>
            <p:cNvSpPr/>
            <p:nvPr/>
          </p:nvSpPr>
          <p:spPr>
            <a:xfrm rot="2700000">
              <a:off x="3993063" y="3649278"/>
              <a:ext cx="161558" cy="161536"/>
            </a:xfrm>
            <a:custGeom>
              <a:avLst/>
              <a:gdLst>
                <a:gd name="connsiteX0" fmla="*/ 314742 w 314831"/>
                <a:gd name="connsiteY0" fmla="*/ 0 h 314787"/>
                <a:gd name="connsiteX1" fmla="*/ 314831 w 314831"/>
                <a:gd name="connsiteY1" fmla="*/ 314733 h 314787"/>
                <a:gd name="connsiteX2" fmla="*/ 314732 w 314831"/>
                <a:gd name="connsiteY2" fmla="*/ 314733 h 314787"/>
                <a:gd name="connsiteX3" fmla="*/ 314732 w 314831"/>
                <a:gd name="connsiteY3" fmla="*/ 314787 h 314787"/>
                <a:gd name="connsiteX4" fmla="*/ 0 w 314831"/>
                <a:gd name="connsiteY4" fmla="*/ 314787 h 314787"/>
                <a:gd name="connsiteX5" fmla="*/ 0 w 314831"/>
                <a:gd name="connsiteY5" fmla="*/ 227806 h 314787"/>
                <a:gd name="connsiteX6" fmla="*/ 227825 w 314831"/>
                <a:gd name="connsiteY6" fmla="*/ 227806 h 314787"/>
                <a:gd name="connsiteX7" fmla="*/ 227761 w 314831"/>
                <a:gd name="connsiteY7" fmla="*/ 25 h 31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831" h="314787">
                  <a:moveTo>
                    <a:pt x="314742" y="0"/>
                  </a:moveTo>
                  <a:lnTo>
                    <a:pt x="314831" y="314733"/>
                  </a:lnTo>
                  <a:lnTo>
                    <a:pt x="314732" y="314733"/>
                  </a:lnTo>
                  <a:lnTo>
                    <a:pt x="314732" y="314787"/>
                  </a:lnTo>
                  <a:lnTo>
                    <a:pt x="0" y="314787"/>
                  </a:lnTo>
                  <a:lnTo>
                    <a:pt x="0" y="227806"/>
                  </a:lnTo>
                  <a:lnTo>
                    <a:pt x="227825" y="227806"/>
                  </a:lnTo>
                  <a:lnTo>
                    <a:pt x="227761" y="25"/>
                  </a:lnTo>
                  <a:close/>
                </a:path>
              </a:pathLst>
            </a:custGeom>
            <a:grpFill/>
            <a:ln w="889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grpSp>
        <p:nvGrpSpPr>
          <p:cNvPr id="837" name="그룹 836">
            <a:extLst>
              <a:ext uri="{FF2B5EF4-FFF2-40B4-BE49-F238E27FC236}">
                <a16:creationId xmlns:a16="http://schemas.microsoft.com/office/drawing/2014/main" id="{10080D07-6444-F338-A60E-1E7BD2FC3628}"/>
              </a:ext>
            </a:extLst>
          </p:cNvPr>
          <p:cNvGrpSpPr/>
          <p:nvPr/>
        </p:nvGrpSpPr>
        <p:grpSpPr>
          <a:xfrm>
            <a:off x="6707187" y="4595509"/>
            <a:ext cx="1974535" cy="1570341"/>
            <a:chOff x="6707187" y="4595509"/>
            <a:chExt cx="1974535" cy="1570341"/>
          </a:xfrm>
        </p:grpSpPr>
        <p:sp>
          <p:nvSpPr>
            <p:cNvPr id="769" name="사각형: 둥근 모서리 768">
              <a:extLst>
                <a:ext uri="{FF2B5EF4-FFF2-40B4-BE49-F238E27FC236}">
                  <a16:creationId xmlns:a16="http://schemas.microsoft.com/office/drawing/2014/main" id="{E48DD5EB-4404-89A8-AC9D-D4CAB25A7C16}"/>
                </a:ext>
              </a:extLst>
            </p:cNvPr>
            <p:cNvSpPr/>
            <p:nvPr/>
          </p:nvSpPr>
          <p:spPr>
            <a:xfrm>
              <a:off x="6707187" y="4595509"/>
              <a:ext cx="1974535" cy="1570341"/>
            </a:xfrm>
            <a:prstGeom prst="roundRect">
              <a:avLst>
                <a:gd name="adj" fmla="val 7597"/>
              </a:avLst>
            </a:prstGeom>
            <a:solidFill>
              <a:srgbClr val="276DB5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770" name="사각형: 둥근 모서리 769">
              <a:extLst>
                <a:ext uri="{FF2B5EF4-FFF2-40B4-BE49-F238E27FC236}">
                  <a16:creationId xmlns:a16="http://schemas.microsoft.com/office/drawing/2014/main" id="{2EB08000-3EF2-1E35-3B3E-180563DC9EB5}"/>
                </a:ext>
              </a:extLst>
            </p:cNvPr>
            <p:cNvSpPr/>
            <p:nvPr/>
          </p:nvSpPr>
          <p:spPr>
            <a:xfrm>
              <a:off x="6814624" y="4701531"/>
              <a:ext cx="1759662" cy="1358296"/>
            </a:xfrm>
            <a:prstGeom prst="roundRect">
              <a:avLst>
                <a:gd name="adj" fmla="val 7597"/>
              </a:avLst>
            </a:prstGeom>
            <a:solidFill>
              <a:srgbClr val="276DB5"/>
            </a:solidFill>
            <a:ln>
              <a:solidFill>
                <a:srgbClr val="0556A7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1043056"/>
              <a:endParaRPr lang="ko-KR" altLang="en-US" sz="2100" b="1" dirty="0">
                <a:solidFill>
                  <a:prstClr val="white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7B6AC3FB-36A6-F424-7783-69242630AAEF}"/>
                </a:ext>
              </a:extLst>
            </p:cNvPr>
            <p:cNvSpPr/>
            <p:nvPr/>
          </p:nvSpPr>
          <p:spPr>
            <a:xfrm>
              <a:off x="6860064" y="5021580"/>
              <a:ext cx="1668780" cy="335277"/>
            </a:xfrm>
            <a:prstGeom prst="roundRect">
              <a:avLst/>
            </a:prstGeom>
            <a:solidFill>
              <a:srgbClr val="044586">
                <a:alpha val="56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60" name="사각형: 둥근 모서리 59">
              <a:extLst>
                <a:ext uri="{FF2B5EF4-FFF2-40B4-BE49-F238E27FC236}">
                  <a16:creationId xmlns:a16="http://schemas.microsoft.com/office/drawing/2014/main" id="{E538F945-42FA-C434-EE8B-5C421A3FDEF2}"/>
                </a:ext>
              </a:extLst>
            </p:cNvPr>
            <p:cNvSpPr/>
            <p:nvPr/>
          </p:nvSpPr>
          <p:spPr>
            <a:xfrm>
              <a:off x="6860064" y="5676903"/>
              <a:ext cx="1668780" cy="335277"/>
            </a:xfrm>
            <a:prstGeom prst="roundRect">
              <a:avLst/>
            </a:prstGeom>
            <a:solidFill>
              <a:srgbClr val="044586">
                <a:alpha val="56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43E8C3B-D274-3C2C-C825-37920513BF00}"/>
                </a:ext>
              </a:extLst>
            </p:cNvPr>
            <p:cNvSpPr txBox="1"/>
            <p:nvPr/>
          </p:nvSpPr>
          <p:spPr>
            <a:xfrm>
              <a:off x="7166265" y="4757648"/>
              <a:ext cx="105637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학습량 적정화</a:t>
              </a:r>
              <a:endParaRPr lang="en-US" altLang="ko-KR" sz="1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FD66822-2494-F745-D73D-ED3E02A56ABC}"/>
                </a:ext>
              </a:extLst>
            </p:cNvPr>
            <p:cNvSpPr txBox="1"/>
            <p:nvPr/>
          </p:nvSpPr>
          <p:spPr>
            <a:xfrm>
              <a:off x="7252827" y="5085308"/>
              <a:ext cx="883255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탄력적 수업</a:t>
              </a:r>
              <a:endParaRPr lang="en-US" altLang="ko-KR" sz="1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65C5179-C756-F85D-5A4C-31F658119603}"/>
                </a:ext>
              </a:extLst>
            </p:cNvPr>
            <p:cNvSpPr txBox="1"/>
            <p:nvPr/>
          </p:nvSpPr>
          <p:spPr>
            <a:xfrm>
              <a:off x="7147830" y="5412968"/>
              <a:ext cx="1093248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깊이 있는 학습</a:t>
              </a:r>
              <a:endParaRPr lang="en-US" altLang="ko-KR" sz="1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768" name="TextBox 767">
              <a:extLst>
                <a:ext uri="{FF2B5EF4-FFF2-40B4-BE49-F238E27FC236}">
                  <a16:creationId xmlns:a16="http://schemas.microsoft.com/office/drawing/2014/main" id="{6D4687BA-8199-D18C-F6F5-05BF9F81D254}"/>
                </a:ext>
              </a:extLst>
            </p:cNvPr>
            <p:cNvSpPr txBox="1"/>
            <p:nvPr/>
          </p:nvSpPr>
          <p:spPr>
            <a:xfrm>
              <a:off x="7229583" y="5740628"/>
              <a:ext cx="929742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교과 간 통합</a:t>
              </a:r>
              <a:endParaRPr lang="en-US" altLang="ko-KR" sz="1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1BE8C5-0D8C-7C12-AF63-338DB4754C3F}"/>
              </a:ext>
            </a:extLst>
          </p:cNvPr>
          <p:cNvSpPr txBox="1"/>
          <p:nvPr/>
        </p:nvSpPr>
        <p:spPr>
          <a:xfrm>
            <a:off x="1155752" y="551516"/>
            <a:ext cx="4868320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</a:t>
            </a:r>
            <a:r>
              <a:rPr lang="en-US" altLang="ko-KR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| </a:t>
            </a:r>
            <a:r>
              <a:rPr lang="ko-KR" altLang="en-US" sz="2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성취기준 재구성의 예시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25F1D8-A811-C67A-E74D-1974F855F2C0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01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F0FF7-A1C5-A11F-0D98-C71B96C3CA18}"/>
              </a:ext>
            </a:extLst>
          </p:cNvPr>
          <p:cNvSpPr txBox="1"/>
          <p:nvPr/>
        </p:nvSpPr>
        <p:spPr>
          <a:xfrm>
            <a:off x="1168452" y="361860"/>
            <a:ext cx="236282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Ⅳ.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및 단계별 수업 설계 사례</a:t>
            </a:r>
          </a:p>
        </p:txBody>
      </p:sp>
      <p:sp>
        <p:nvSpPr>
          <p:cNvPr id="31" name="사각형: 둥근 위쪽 모서리 30">
            <a:extLst>
              <a:ext uri="{FF2B5EF4-FFF2-40B4-BE49-F238E27FC236}">
                <a16:creationId xmlns:a16="http://schemas.microsoft.com/office/drawing/2014/main" id="{81D614D0-0DE7-4D53-18C6-1C0845197CFA}"/>
              </a:ext>
            </a:extLst>
          </p:cNvPr>
          <p:cNvSpPr/>
          <p:nvPr/>
        </p:nvSpPr>
        <p:spPr>
          <a:xfrm>
            <a:off x="468313" y="1642759"/>
            <a:ext cx="8207374" cy="271766"/>
          </a:xfrm>
          <a:prstGeom prst="round2SameRect">
            <a:avLst>
              <a:gd name="adj1" fmla="val 32688"/>
              <a:gd name="adj2" fmla="val 0"/>
            </a:avLst>
          </a:prstGeom>
          <a:solidFill>
            <a:srgbClr val="DCF1F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8EDD9EFB-A024-2A0C-CA6A-BDE02184F5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374209"/>
              </p:ext>
            </p:extLst>
          </p:nvPr>
        </p:nvGraphicFramePr>
        <p:xfrm>
          <a:off x="468312" y="1642759"/>
          <a:ext cx="8208146" cy="4511955"/>
        </p:xfrm>
        <a:graphic>
          <a:graphicData uri="http://schemas.openxmlformats.org/drawingml/2006/table">
            <a:tbl>
              <a:tblPr firstRow="1" bandRow="1"/>
              <a:tblGrid>
                <a:gridCol w="2228057">
                  <a:extLst>
                    <a:ext uri="{9D8B030D-6E8A-4147-A177-3AD203B41FA5}">
                      <a16:colId xmlns:a16="http://schemas.microsoft.com/office/drawing/2014/main" val="4150167413"/>
                    </a:ext>
                  </a:extLst>
                </a:gridCol>
                <a:gridCol w="2228057">
                  <a:extLst>
                    <a:ext uri="{9D8B030D-6E8A-4147-A177-3AD203B41FA5}">
                      <a16:colId xmlns:a16="http://schemas.microsoft.com/office/drawing/2014/main" val="3290316661"/>
                    </a:ext>
                  </a:extLst>
                </a:gridCol>
                <a:gridCol w="1924243">
                  <a:extLst>
                    <a:ext uri="{9D8B030D-6E8A-4147-A177-3AD203B41FA5}">
                      <a16:colId xmlns:a16="http://schemas.microsoft.com/office/drawing/2014/main" val="2523295260"/>
                    </a:ext>
                  </a:extLst>
                </a:gridCol>
                <a:gridCol w="1827789">
                  <a:extLst>
                    <a:ext uri="{9D8B030D-6E8A-4147-A177-3AD203B41FA5}">
                      <a16:colId xmlns:a16="http://schemas.microsoft.com/office/drawing/2014/main" val="1663692039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ctr" defTabSz="914400" rtl="0" eaLnBrk="1" latinLnBrk="1" hangingPunct="1"/>
                      <a:r>
                        <a:rPr lang="ko-KR" altLang="en-US" sz="13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성취 기준</a:t>
                      </a:r>
                    </a:p>
                  </a:txBody>
                  <a:tcPr marL="72000" marR="72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ctr" defTabSz="914400" rtl="0" eaLnBrk="1" latinLnBrk="1" hangingPunct="1"/>
                      <a:r>
                        <a:rPr lang="ko-KR" altLang="en-US" sz="13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내용 요소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ctr" defTabSz="914400" rtl="0" eaLnBrk="1" latinLnBrk="1" hangingPunct="1"/>
                      <a:r>
                        <a:rPr lang="ko-KR" altLang="en-US" sz="13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성취기준 재구성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1" i="0" u="none" strike="noStrike" cap="none">
                          <a:solidFill>
                            <a:schemeClr val="lt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ctr" defTabSz="914400" rtl="0" eaLnBrk="1" latinLnBrk="1" hangingPunct="1"/>
                      <a:r>
                        <a:rPr lang="ko-KR" altLang="en-US" sz="13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재구성 이유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814282"/>
                  </a:ext>
                </a:extLst>
              </a:tr>
              <a:tr h="98960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l" defTabSz="914400" rtl="0" eaLnBrk="1" latinLnBrk="1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[9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03-03]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기술적 문제 해결 과정의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이해를 바탕으로 문제를 확인하고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정보를 수집하며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확산적 사고와 수렴적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사고를 통해 해결방안을 탐색하고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대안을 선정한다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indent="0" algn="l" defTabSz="914400" rtl="0" eaLnBrk="1" latinLnBrk="1" hangingPunct="1">
                        <a:lnSpc>
                          <a:spcPts val="1400"/>
                        </a:lnSpc>
                        <a:spcAft>
                          <a:spcPts val="40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이해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: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제품의 설계와 제작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수송수단과 물류</a:t>
                      </a:r>
                    </a:p>
                    <a:p>
                      <a:pPr marL="0" indent="0" algn="l" defTabSz="914400" rtl="0" eaLnBrk="1" latinLnBrk="1" hangingPunct="1">
                        <a:lnSpc>
                          <a:spcPts val="1400"/>
                        </a:lnSpc>
                        <a:spcAft>
                          <a:spcPts val="40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기능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설계도면 작성하기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시제품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또는 모형제작하기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기술적 문제 해결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평가 및 개선하기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indent="0" algn="l" defTabSz="914400" rtl="0" eaLnBrk="1" latinLnBrk="1" hangingPunct="1">
                        <a:lnSpc>
                          <a:spcPts val="1400"/>
                        </a:lnSpc>
                        <a:spcAft>
                          <a:spcPts val="40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태도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기술적 문제 해결과 실천적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태도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기술적 문제를 해결하기 위한 협력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공감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의사소통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l" defTabSz="914400" rtl="0" eaLnBrk="1" latinLnBrk="1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algn="l" defTabSz="914400" rtl="0" eaLnBrk="1" latinLnBrk="1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[9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03-03//03-12]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다양한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크기와 무게를 가진 구슬을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분류 하여 운반 할 수 있는 물류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장치와 수송 수단을 제작하여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정해진 위치까지 구슬을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운반할 수 있다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l" defTabSz="914400" rtl="0" eaLnBrk="1" latinLnBrk="1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교육과정 성취기준을 실제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수업과 평가 상황에서 준거로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사용하기에 적합하도록 보다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구체적이고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명료하게 하기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위하여 통합하여 제시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565411"/>
                  </a:ext>
                </a:extLst>
              </a:tr>
              <a:tr h="80073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l" defTabSz="914400" rtl="0" eaLnBrk="1" latinLnBrk="1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[9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03-12]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다양한 수송 수단과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물류 체제를 이해하고 발달과정 및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특징과 혁신적인 활용 사례를 조사하여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수송 분야의 발달을 전망한다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indent="0" algn="l" defTabSz="914400" rtl="0" eaLnBrk="1" latinLnBrk="1" hangingPunct="1">
                        <a:lnSpc>
                          <a:spcPts val="1400"/>
                        </a:lnSpc>
                        <a:spcAft>
                          <a:spcPts val="20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ko-KR" altLang="en-US" sz="10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DX널리체  Light" panose="020B0600000101010101" pitchFamily="50" charset="-127"/>
                        <a:ea typeface="엘리스 DX널리체  Light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3713370"/>
                  </a:ext>
                </a:extLst>
              </a:tr>
              <a:tr h="146190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l" defTabSz="914400" rtl="0" eaLnBrk="1" latinLnBrk="1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[9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02-07]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주거의 의미와 가치가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변화함에 따라 나타나는 다양한 생활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양식을 탐색하고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더불어 살아가는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주거 문화를 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실천한다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.</a:t>
                      </a:r>
                      <a:endParaRPr lang="ko-KR" altLang="en-US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D24242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indent="0" algn="l" defTabSz="914400" rtl="0" eaLnBrk="1" latinLnBrk="1" hangingPunct="1">
                        <a:lnSpc>
                          <a:spcPts val="1400"/>
                        </a:lnSpc>
                        <a:spcAft>
                          <a:spcPts val="40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이해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: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주거환경과 주거 문화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indent="0" algn="l" defTabSz="914400" rtl="0" eaLnBrk="1" latinLnBrk="1" hangingPunct="1">
                        <a:lnSpc>
                          <a:spcPts val="1400"/>
                        </a:lnSpc>
                        <a:spcAft>
                          <a:spcPts val="40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기능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생활 및 습관적 행동 관찰하기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기대하는 목표 설정하기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자신의 행동이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미치는 영향을 성찰하기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더불어 사는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주거문화 실천하기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indent="0" algn="l" defTabSz="914400" rtl="0" eaLnBrk="1" latinLnBrk="1" hangingPunct="1">
                        <a:lnSpc>
                          <a:spcPts val="1400"/>
                        </a:lnSpc>
                        <a:spcAft>
                          <a:spcPts val="40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태도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일상생활 속 선택에 대한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책임과 성찰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l" defTabSz="914400" rtl="0" eaLnBrk="1" latinLnBrk="1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algn="l" defTabSz="914400" rtl="0" eaLnBrk="1" latinLnBrk="1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[9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02-07]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주거의 의미와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가치가 변화함에 따라 나타나는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다양한 생활 양식을 탐색하고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더불어 살아가는 주거 문화를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제시한다</a:t>
                      </a:r>
                      <a:r>
                        <a:rPr lang="en-US" altLang="ko-KR" sz="10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.</a:t>
                      </a:r>
                      <a:endParaRPr lang="ko-KR" altLang="en-US" sz="1000" b="1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D24242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l" defTabSz="914400" rtl="0" eaLnBrk="1" latinLnBrk="1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교실 수업 장면에서는 이웃과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더불어 살아가는 주거 문화를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실천하는 활동이 어려울 수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있으므로 내용요소는 그대로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두고 기능 측면을 구성 하여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제시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810655"/>
                  </a:ext>
                </a:extLst>
              </a:tr>
              <a:tr h="98960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l" defTabSz="914400" rtl="0" eaLnBrk="1" latinLnBrk="1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[9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04-11]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생명기술을 이해하며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이와 관련된 문제의 해결 방안을 탐색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실현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평가하고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생명 존중 및 윤리적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태도를 갖는다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indent="0" algn="l" defTabSz="914400" rtl="0" eaLnBrk="1" latinLnBrk="1" hangingPunct="1">
                        <a:lnSpc>
                          <a:spcPts val="1400"/>
                        </a:lnSpc>
                        <a:spcAft>
                          <a:spcPts val="40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지식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이해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: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생명기술과 지속가능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indent="0" algn="l" defTabSz="914400" rtl="0" eaLnBrk="1" latinLnBrk="1" hangingPunct="1">
                        <a:lnSpc>
                          <a:spcPts val="1400"/>
                        </a:lnSpc>
                        <a:spcAft>
                          <a:spcPts val="40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과정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기능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기술적 문제 해결하기</a:t>
                      </a:r>
                      <a:endParaRPr lang="en-US" altLang="ko-KR" sz="10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indent="0" algn="l" defTabSz="914400" rtl="0" eaLnBrk="1" latinLnBrk="1" hangingPunct="1">
                        <a:lnSpc>
                          <a:spcPts val="1400"/>
                        </a:lnSpc>
                        <a:spcAft>
                          <a:spcPts val="400"/>
                        </a:spcAft>
                        <a:buClr>
                          <a:srgbClr val="0F958E"/>
                        </a:buClr>
                        <a:buFont typeface="엘리스 디지털배움체" panose="020B0600000101010101" pitchFamily="50" charset="-127"/>
                        <a:buNone/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가치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태도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생명존중과 윤리적 태도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l" defTabSz="914400" rtl="0" eaLnBrk="1" latinLnBrk="1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US" altLang="ko-KR" sz="10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algn="l" defTabSz="914400" rtl="0" eaLnBrk="1" latinLnBrk="1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[9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기가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04-11]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생명기술을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이해하며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이와 관련된 문제의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해결 방안을 탐색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실현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평가하고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생명 존중 및 윤리적 태도를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갖는다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.</a:t>
                      </a:r>
                      <a:endParaRPr lang="ko-KR" altLang="en-US" sz="10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05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L="0" algn="l" defTabSz="914400" rtl="0" eaLnBrk="1" latinLnBrk="1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내용 요소 등을 고려할 때</a:t>
                      </a:r>
                      <a: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,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조정할 수 없거나 수업 상황과는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무관하게 반드시 비중 있게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다뤄줘야 한다고 판단하여</a:t>
                      </a:r>
                      <a:br>
                        <a:rPr lang="en-US" altLang="ko-KR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</a:br>
                      <a:r>
                        <a:rPr lang="ko-KR" altLang="en-US" sz="10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통합이나 재조정 없이 제시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63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9596405"/>
                  </a:ext>
                </a:extLst>
              </a:tr>
            </a:tbl>
          </a:graphicData>
        </a:graphic>
      </p:graphicFrame>
      <p:grpSp>
        <p:nvGrpSpPr>
          <p:cNvPr id="33" name="그룹 32">
            <a:extLst>
              <a:ext uri="{FF2B5EF4-FFF2-40B4-BE49-F238E27FC236}">
                <a16:creationId xmlns:a16="http://schemas.microsoft.com/office/drawing/2014/main" id="{55280876-FD5E-7D77-4CF0-FEC79E7E86B4}"/>
              </a:ext>
            </a:extLst>
          </p:cNvPr>
          <p:cNvGrpSpPr/>
          <p:nvPr/>
        </p:nvGrpSpPr>
        <p:grpSpPr>
          <a:xfrm>
            <a:off x="4993644" y="2164392"/>
            <a:ext cx="450890" cy="199681"/>
            <a:chOff x="1499605" y="2081781"/>
            <a:chExt cx="500939" cy="221845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087F0985-6640-6076-E3BE-23DB92945210}"/>
                </a:ext>
              </a:extLst>
            </p:cNvPr>
            <p:cNvSpPr/>
            <p:nvPr/>
          </p:nvSpPr>
          <p:spPr>
            <a:xfrm>
              <a:off x="1499605" y="2081781"/>
              <a:ext cx="500939" cy="221845"/>
            </a:xfrm>
            <a:prstGeom prst="roundRect">
              <a:avLst/>
            </a:prstGeom>
            <a:solidFill>
              <a:srgbClr val="C36B61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atinLnBrk="1">
                <a:buClrTx/>
                <a:buFontTx/>
                <a:buNone/>
              </a:pPr>
              <a:endParaRPr lang="ko-KR" altLang="en-US" sz="1100" b="1" kern="1200" dirty="0">
                <a:solidFill>
                  <a:prstClr val="black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F971A3B-0263-E0B5-8C88-B4A934262CFF}"/>
                </a:ext>
              </a:extLst>
            </p:cNvPr>
            <p:cNvSpPr txBox="1"/>
            <p:nvPr/>
          </p:nvSpPr>
          <p:spPr>
            <a:xfrm>
              <a:off x="1609381" y="2102944"/>
              <a:ext cx="281388" cy="17951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latinLnBrk="1">
                <a:buClrTx/>
                <a:buFontTx/>
                <a:buNone/>
              </a:pPr>
              <a:r>
                <a:rPr lang="ko-KR" altLang="en-US" sz="1050" b="1" kern="120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rPr>
                <a:t>통합</a:t>
              </a:r>
              <a:endParaRPr lang="en-US" altLang="ko-KR" sz="1050" b="1" kern="1200" dirty="0">
                <a:ln>
                  <a:solidFill>
                    <a:srgbClr val="4F81BD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white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AC6E8C3C-B6E6-E998-8472-AD9CD3D9C868}"/>
              </a:ext>
            </a:extLst>
          </p:cNvPr>
          <p:cNvGrpSpPr/>
          <p:nvPr/>
        </p:nvGrpSpPr>
        <p:grpSpPr>
          <a:xfrm>
            <a:off x="4993644" y="3878862"/>
            <a:ext cx="450890" cy="199681"/>
            <a:chOff x="1499605" y="2081781"/>
            <a:chExt cx="500939" cy="221845"/>
          </a:xfrm>
        </p:grpSpPr>
        <p:sp>
          <p:nvSpPr>
            <p:cNvPr id="37" name="사각형: 둥근 모서리 36">
              <a:extLst>
                <a:ext uri="{FF2B5EF4-FFF2-40B4-BE49-F238E27FC236}">
                  <a16:creationId xmlns:a16="http://schemas.microsoft.com/office/drawing/2014/main" id="{C3774FF8-8289-1160-5141-AECE591CFCBF}"/>
                </a:ext>
              </a:extLst>
            </p:cNvPr>
            <p:cNvSpPr/>
            <p:nvPr/>
          </p:nvSpPr>
          <p:spPr>
            <a:xfrm>
              <a:off x="1499605" y="2081781"/>
              <a:ext cx="500939" cy="221845"/>
            </a:xfrm>
            <a:prstGeom prst="roundRect">
              <a:avLst/>
            </a:prstGeom>
            <a:solidFill>
              <a:srgbClr val="F5A10B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atinLnBrk="1">
                <a:buClrTx/>
                <a:buFontTx/>
                <a:buNone/>
              </a:pPr>
              <a:endParaRPr lang="ko-KR" altLang="en-US" sz="1600" b="1" kern="1200" dirty="0">
                <a:solidFill>
                  <a:prstClr val="black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6DB938C-3859-9935-B30C-1D707525F64D}"/>
                </a:ext>
              </a:extLst>
            </p:cNvPr>
            <p:cNvSpPr txBox="1"/>
            <p:nvPr/>
          </p:nvSpPr>
          <p:spPr>
            <a:xfrm>
              <a:off x="1547048" y="2102944"/>
              <a:ext cx="406054" cy="17951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latinLnBrk="1">
                <a:buClrTx/>
                <a:buFontTx/>
                <a:buNone/>
              </a:pPr>
              <a:r>
                <a:rPr lang="ko-KR" altLang="en-US" sz="1050" b="1" kern="120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rPr>
                <a:t>재조정</a:t>
              </a:r>
              <a:endParaRPr lang="en-US" altLang="ko-KR" sz="1050" b="1" kern="1200" dirty="0">
                <a:ln>
                  <a:solidFill>
                    <a:srgbClr val="4F81BD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white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0197AB4B-2F0A-1F78-C5E1-2589379E9ED3}"/>
              </a:ext>
            </a:extLst>
          </p:cNvPr>
          <p:cNvGrpSpPr/>
          <p:nvPr/>
        </p:nvGrpSpPr>
        <p:grpSpPr>
          <a:xfrm>
            <a:off x="4993644" y="5187316"/>
            <a:ext cx="450890" cy="199681"/>
            <a:chOff x="1499605" y="2081781"/>
            <a:chExt cx="500939" cy="221845"/>
          </a:xfrm>
        </p:grpSpPr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8CC08B35-B558-EBF6-E129-9171CEDA009A}"/>
                </a:ext>
              </a:extLst>
            </p:cNvPr>
            <p:cNvSpPr/>
            <p:nvPr/>
          </p:nvSpPr>
          <p:spPr>
            <a:xfrm>
              <a:off x="1499605" y="2081781"/>
              <a:ext cx="500939" cy="221845"/>
            </a:xfrm>
            <a:prstGeom prst="roundRect">
              <a:avLst/>
            </a:prstGeom>
            <a:solidFill>
              <a:srgbClr val="56935E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atinLnBrk="1">
                <a:buClrTx/>
                <a:buFontTx/>
                <a:buNone/>
              </a:pPr>
              <a:endParaRPr lang="ko-KR" altLang="en-US" sz="1800" b="1" kern="1200" dirty="0">
                <a:solidFill>
                  <a:prstClr val="black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57F3853-0FC5-D983-DBC8-FE1A79884C72}"/>
                </a:ext>
              </a:extLst>
            </p:cNvPr>
            <p:cNvSpPr txBox="1"/>
            <p:nvPr/>
          </p:nvSpPr>
          <p:spPr>
            <a:xfrm>
              <a:off x="1614724" y="2102944"/>
              <a:ext cx="270702" cy="17951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latinLnBrk="1">
                <a:buClrTx/>
                <a:buFontTx/>
                <a:buNone/>
              </a:pPr>
              <a:r>
                <a:rPr lang="ko-KR" altLang="en-US" sz="1050" b="1" kern="1200" dirty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+mn-cs"/>
                </a:rPr>
                <a:t>유지</a:t>
              </a:r>
              <a:endParaRPr lang="en-US" altLang="ko-KR" sz="1050" b="1" kern="1200" dirty="0">
                <a:ln>
                  <a:solidFill>
                    <a:srgbClr val="4F81BD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white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7CC4EBEC-9C3A-FFF9-4955-F15A6CE8D038}"/>
              </a:ext>
            </a:extLst>
          </p:cNvPr>
          <p:cNvGrpSpPr/>
          <p:nvPr/>
        </p:nvGrpSpPr>
        <p:grpSpPr>
          <a:xfrm>
            <a:off x="422882" y="1235542"/>
            <a:ext cx="6451777" cy="276999"/>
            <a:chOff x="425187" y="1397180"/>
            <a:chExt cx="6451777" cy="27699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AE968FE-DCEB-9702-2A4A-A49C766690A7}"/>
                </a:ext>
              </a:extLst>
            </p:cNvPr>
            <p:cNvSpPr txBox="1"/>
            <p:nvPr/>
          </p:nvSpPr>
          <p:spPr>
            <a:xfrm>
              <a:off x="724639" y="1397180"/>
              <a:ext cx="615232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내용 체계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성취기준을 바탕으로 통합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재조정</a:t>
              </a:r>
              <a:r>
                <a:rPr lang="en-US" altLang="ko-KR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sz="1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유지 성취기준 예시 </a:t>
              </a:r>
            </a:p>
          </p:txBody>
        </p: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4CBF9610-A5D4-9D31-A6AC-C902E1CE69DB}"/>
                </a:ext>
              </a:extLst>
            </p:cNvPr>
            <p:cNvGrpSpPr/>
            <p:nvPr/>
          </p:nvGrpSpPr>
          <p:grpSpPr>
            <a:xfrm>
              <a:off x="425187" y="1422001"/>
              <a:ext cx="227342" cy="227356"/>
              <a:chOff x="3182278" y="1543672"/>
              <a:chExt cx="227342" cy="227356"/>
            </a:xfrm>
            <a:solidFill>
              <a:srgbClr val="0F958E"/>
            </a:solidFill>
          </p:grpSpPr>
          <p:sp>
            <p:nvSpPr>
              <p:cNvPr id="61" name="자유형: 도형 60">
                <a:extLst>
                  <a:ext uri="{FF2B5EF4-FFF2-40B4-BE49-F238E27FC236}">
                    <a16:creationId xmlns:a16="http://schemas.microsoft.com/office/drawing/2014/main" id="{8A0E29E2-94E3-FA87-78CF-52163FEBDFD4}"/>
                  </a:ext>
                </a:extLst>
              </p:cNvPr>
              <p:cNvSpPr/>
              <p:nvPr/>
            </p:nvSpPr>
            <p:spPr>
              <a:xfrm>
                <a:off x="3182278" y="1619348"/>
                <a:ext cx="75773" cy="75811"/>
              </a:xfrm>
              <a:custGeom>
                <a:avLst/>
                <a:gdLst>
                  <a:gd name="connsiteX0" fmla="*/ 0 w 186404"/>
                  <a:gd name="connsiteY0" fmla="*/ 93250 h 186499"/>
                  <a:gd name="connsiteX1" fmla="*/ 93154 w 186404"/>
                  <a:gd name="connsiteY1" fmla="*/ 0 h 186499"/>
                  <a:gd name="connsiteX2" fmla="*/ 186404 w 186404"/>
                  <a:gd name="connsiteY2" fmla="*/ 93250 h 186499"/>
                  <a:gd name="connsiteX3" fmla="*/ 93154 w 186404"/>
                  <a:gd name="connsiteY3" fmla="*/ 186499 h 186499"/>
                  <a:gd name="connsiteX4" fmla="*/ 0 w 186404"/>
                  <a:gd name="connsiteY4" fmla="*/ 9325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404" h="186499">
                    <a:moveTo>
                      <a:pt x="0" y="93250"/>
                    </a:moveTo>
                    <a:cubicBezTo>
                      <a:pt x="0" y="41815"/>
                      <a:pt x="41720" y="0"/>
                      <a:pt x="93154" y="0"/>
                    </a:cubicBezTo>
                    <a:cubicBezTo>
                      <a:pt x="144685" y="0"/>
                      <a:pt x="186404" y="41719"/>
                      <a:pt x="186404" y="93250"/>
                    </a:cubicBezTo>
                    <a:cubicBezTo>
                      <a:pt x="186404" y="144780"/>
                      <a:pt x="144685" y="186499"/>
                      <a:pt x="93154" y="186499"/>
                    </a:cubicBezTo>
                    <a:cubicBezTo>
                      <a:pt x="41720" y="186499"/>
                      <a:pt x="0" y="144780"/>
                      <a:pt x="0" y="93250"/>
                    </a:cubicBezTo>
                    <a:close/>
                  </a:path>
                </a:pathLst>
              </a:cu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62" name="자유형: 도형 61">
                <a:extLst>
                  <a:ext uri="{FF2B5EF4-FFF2-40B4-BE49-F238E27FC236}">
                    <a16:creationId xmlns:a16="http://schemas.microsoft.com/office/drawing/2014/main" id="{EA3A0D5F-7FE4-CA28-21F7-BF4F294EFEE6}"/>
                  </a:ext>
                </a:extLst>
              </p:cNvPr>
              <p:cNvSpPr/>
              <p:nvPr/>
            </p:nvSpPr>
            <p:spPr>
              <a:xfrm>
                <a:off x="3258109" y="1543672"/>
                <a:ext cx="151511" cy="227356"/>
              </a:xfrm>
              <a:custGeom>
                <a:avLst/>
                <a:gdLst>
                  <a:gd name="connsiteX0" fmla="*/ 345424 w 372725"/>
                  <a:gd name="connsiteY0" fmla="*/ 213598 h 559307"/>
                  <a:gd name="connsiteX1" fmla="*/ 318849 w 372725"/>
                  <a:gd name="connsiteY1" fmla="*/ 195405 h 559307"/>
                  <a:gd name="connsiteX2" fmla="*/ 314563 w 372725"/>
                  <a:gd name="connsiteY2" fmla="*/ 193119 h 559307"/>
                  <a:gd name="connsiteX3" fmla="*/ 311134 w 372725"/>
                  <a:gd name="connsiteY3" fmla="*/ 192167 h 559307"/>
                  <a:gd name="connsiteX4" fmla="*/ 279511 w 372725"/>
                  <a:gd name="connsiteY4" fmla="*/ 186357 h 559307"/>
                  <a:gd name="connsiteX5" fmla="*/ 279511 w 372725"/>
                  <a:gd name="connsiteY5" fmla="*/ 186357 h 559307"/>
                  <a:gd name="connsiteX6" fmla="*/ 213598 w 372725"/>
                  <a:gd name="connsiteY6" fmla="*/ 159115 h 559307"/>
                  <a:gd name="connsiteX7" fmla="*/ 186357 w 372725"/>
                  <a:gd name="connsiteY7" fmla="*/ 93202 h 559307"/>
                  <a:gd name="connsiteX8" fmla="*/ 186357 w 372725"/>
                  <a:gd name="connsiteY8" fmla="*/ 93202 h 559307"/>
                  <a:gd name="connsiteX9" fmla="*/ 159115 w 372725"/>
                  <a:gd name="connsiteY9" fmla="*/ 27289 h 559307"/>
                  <a:gd name="connsiteX10" fmla="*/ 27289 w 372725"/>
                  <a:gd name="connsiteY10" fmla="*/ 27289 h 559307"/>
                  <a:gd name="connsiteX11" fmla="*/ 27289 w 372725"/>
                  <a:gd name="connsiteY11" fmla="*/ 159115 h 559307"/>
                  <a:gd name="connsiteX12" fmla="*/ 93202 w 372725"/>
                  <a:gd name="connsiteY12" fmla="*/ 186452 h 559307"/>
                  <a:gd name="connsiteX13" fmla="*/ 93202 w 372725"/>
                  <a:gd name="connsiteY13" fmla="*/ 186452 h 559307"/>
                  <a:gd name="connsiteX14" fmla="*/ 159115 w 372725"/>
                  <a:gd name="connsiteY14" fmla="*/ 213789 h 559307"/>
                  <a:gd name="connsiteX15" fmla="*/ 186452 w 372725"/>
                  <a:gd name="connsiteY15" fmla="*/ 279702 h 559307"/>
                  <a:gd name="connsiteX16" fmla="*/ 159115 w 372725"/>
                  <a:gd name="connsiteY16" fmla="*/ 345615 h 559307"/>
                  <a:gd name="connsiteX17" fmla="*/ 93202 w 372725"/>
                  <a:gd name="connsiteY17" fmla="*/ 372856 h 559307"/>
                  <a:gd name="connsiteX18" fmla="*/ 93202 w 372725"/>
                  <a:gd name="connsiteY18" fmla="*/ 372856 h 559307"/>
                  <a:gd name="connsiteX19" fmla="*/ 27289 w 372725"/>
                  <a:gd name="connsiteY19" fmla="*/ 400193 h 559307"/>
                  <a:gd name="connsiteX20" fmla="*/ 27289 w 372725"/>
                  <a:gd name="connsiteY20" fmla="*/ 532019 h 559307"/>
                  <a:gd name="connsiteX21" fmla="*/ 159115 w 372725"/>
                  <a:gd name="connsiteY21" fmla="*/ 532019 h 559307"/>
                  <a:gd name="connsiteX22" fmla="*/ 186357 w 372725"/>
                  <a:gd name="connsiteY22" fmla="*/ 466106 h 559307"/>
                  <a:gd name="connsiteX23" fmla="*/ 186357 w 372725"/>
                  <a:gd name="connsiteY23" fmla="*/ 466106 h 559307"/>
                  <a:gd name="connsiteX24" fmla="*/ 213693 w 372725"/>
                  <a:gd name="connsiteY24" fmla="*/ 400193 h 559307"/>
                  <a:gd name="connsiteX25" fmla="*/ 279606 w 372725"/>
                  <a:gd name="connsiteY25" fmla="*/ 372856 h 559307"/>
                  <a:gd name="connsiteX26" fmla="*/ 345519 w 372725"/>
                  <a:gd name="connsiteY26" fmla="*/ 345519 h 559307"/>
                  <a:gd name="connsiteX27" fmla="*/ 345424 w 372725"/>
                  <a:gd name="connsiteY27" fmla="*/ 213598 h 55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72725" h="559307">
                    <a:moveTo>
                      <a:pt x="345424" y="213598"/>
                    </a:moveTo>
                    <a:cubicBezTo>
                      <a:pt x="337518" y="205692"/>
                      <a:pt x="328470" y="199882"/>
                      <a:pt x="318849" y="195405"/>
                    </a:cubicBezTo>
                    <a:cubicBezTo>
                      <a:pt x="317421" y="194739"/>
                      <a:pt x="316087" y="193691"/>
                      <a:pt x="314563" y="193119"/>
                    </a:cubicBezTo>
                    <a:cubicBezTo>
                      <a:pt x="313420" y="192643"/>
                      <a:pt x="312277" y="192548"/>
                      <a:pt x="311134" y="192167"/>
                    </a:cubicBezTo>
                    <a:cubicBezTo>
                      <a:pt x="300942" y="188452"/>
                      <a:pt x="290179" y="186357"/>
                      <a:pt x="279511" y="186357"/>
                    </a:cubicBezTo>
                    <a:lnTo>
                      <a:pt x="279511" y="186357"/>
                    </a:lnTo>
                    <a:cubicBezTo>
                      <a:pt x="255699" y="186357"/>
                      <a:pt x="231886" y="177308"/>
                      <a:pt x="213598" y="159115"/>
                    </a:cubicBezTo>
                    <a:cubicBezTo>
                      <a:pt x="195405" y="140922"/>
                      <a:pt x="186357" y="117015"/>
                      <a:pt x="186357" y="93202"/>
                    </a:cubicBezTo>
                    <a:cubicBezTo>
                      <a:pt x="186357" y="93202"/>
                      <a:pt x="186357" y="93202"/>
                      <a:pt x="186357" y="93202"/>
                    </a:cubicBezTo>
                    <a:cubicBezTo>
                      <a:pt x="186357" y="69390"/>
                      <a:pt x="177308" y="45482"/>
                      <a:pt x="159115" y="27289"/>
                    </a:cubicBezTo>
                    <a:cubicBezTo>
                      <a:pt x="122730" y="-9096"/>
                      <a:pt x="63675" y="-9096"/>
                      <a:pt x="27289" y="27289"/>
                    </a:cubicBezTo>
                    <a:cubicBezTo>
                      <a:pt x="-9096" y="63675"/>
                      <a:pt x="-9096" y="122730"/>
                      <a:pt x="27289" y="159115"/>
                    </a:cubicBezTo>
                    <a:cubicBezTo>
                      <a:pt x="45482" y="177308"/>
                      <a:pt x="69390" y="186452"/>
                      <a:pt x="93202" y="186452"/>
                    </a:cubicBezTo>
                    <a:lnTo>
                      <a:pt x="93202" y="186452"/>
                    </a:lnTo>
                    <a:cubicBezTo>
                      <a:pt x="117015" y="186452"/>
                      <a:pt x="140922" y="195596"/>
                      <a:pt x="159115" y="213789"/>
                    </a:cubicBezTo>
                    <a:cubicBezTo>
                      <a:pt x="177308" y="231981"/>
                      <a:pt x="186452" y="255794"/>
                      <a:pt x="186452" y="279702"/>
                    </a:cubicBezTo>
                    <a:cubicBezTo>
                      <a:pt x="186452" y="303514"/>
                      <a:pt x="177308" y="327422"/>
                      <a:pt x="159115" y="345615"/>
                    </a:cubicBezTo>
                    <a:cubicBezTo>
                      <a:pt x="140922" y="363807"/>
                      <a:pt x="117110" y="372951"/>
                      <a:pt x="93202" y="372856"/>
                    </a:cubicBezTo>
                    <a:lnTo>
                      <a:pt x="93202" y="372856"/>
                    </a:lnTo>
                    <a:cubicBezTo>
                      <a:pt x="69390" y="372856"/>
                      <a:pt x="45482" y="382000"/>
                      <a:pt x="27289" y="400193"/>
                    </a:cubicBezTo>
                    <a:cubicBezTo>
                      <a:pt x="-9096" y="436578"/>
                      <a:pt x="-9096" y="495633"/>
                      <a:pt x="27289" y="532019"/>
                    </a:cubicBezTo>
                    <a:cubicBezTo>
                      <a:pt x="63675" y="568404"/>
                      <a:pt x="122730" y="568404"/>
                      <a:pt x="159115" y="532019"/>
                    </a:cubicBezTo>
                    <a:cubicBezTo>
                      <a:pt x="177308" y="513826"/>
                      <a:pt x="186452" y="490014"/>
                      <a:pt x="186357" y="466106"/>
                    </a:cubicBezTo>
                    <a:cubicBezTo>
                      <a:pt x="186357" y="466106"/>
                      <a:pt x="186357" y="466106"/>
                      <a:pt x="186357" y="466106"/>
                    </a:cubicBezTo>
                    <a:cubicBezTo>
                      <a:pt x="186357" y="442198"/>
                      <a:pt x="195501" y="418386"/>
                      <a:pt x="213693" y="400193"/>
                    </a:cubicBezTo>
                    <a:cubicBezTo>
                      <a:pt x="231886" y="382000"/>
                      <a:pt x="255699" y="372856"/>
                      <a:pt x="279606" y="372856"/>
                    </a:cubicBezTo>
                    <a:cubicBezTo>
                      <a:pt x="303419" y="372856"/>
                      <a:pt x="327326" y="363712"/>
                      <a:pt x="345519" y="345519"/>
                    </a:cubicBezTo>
                    <a:cubicBezTo>
                      <a:pt x="381809" y="308943"/>
                      <a:pt x="381809" y="249888"/>
                      <a:pt x="345424" y="213598"/>
                    </a:cubicBezTo>
                    <a:close/>
                  </a:path>
                </a:pathLst>
              </a:custGeom>
              <a:solidFill>
                <a:srgbClr val="276DB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800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43"/>
          <p:cNvSpPr/>
          <p:nvPr/>
        </p:nvSpPr>
        <p:spPr>
          <a:xfrm>
            <a:off x="2727722" y="3429000"/>
            <a:ext cx="1844278" cy="184427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SzPts val="1400"/>
            </a:pPr>
            <a:endParaRPr sz="1050" b="1" dirty="0"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0778F7-0BE6-B856-F4AD-4BA134C45C85}"/>
              </a:ext>
            </a:extLst>
          </p:cNvPr>
          <p:cNvSpPr txBox="1"/>
          <p:nvPr/>
        </p:nvSpPr>
        <p:spPr>
          <a:xfrm>
            <a:off x="1155752" y="551516"/>
            <a:ext cx="2196114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</a:t>
            </a:r>
            <a:endParaRPr lang="ko-KR" altLang="en-US" sz="20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rgbClr val="033567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37E6CC-28FB-1D2A-8703-2E34FE6980AE}"/>
              </a:ext>
            </a:extLst>
          </p:cNvPr>
          <p:cNvSpPr txBox="1"/>
          <p:nvPr/>
        </p:nvSpPr>
        <p:spPr>
          <a:xfrm>
            <a:off x="508705" y="547756"/>
            <a:ext cx="3831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01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DC8D6F-6A4A-F03B-8439-0B92F9F1BE30}"/>
              </a:ext>
            </a:extLst>
          </p:cNvPr>
          <p:cNvSpPr txBox="1"/>
          <p:nvPr/>
        </p:nvSpPr>
        <p:spPr>
          <a:xfrm>
            <a:off x="1168452" y="361860"/>
            <a:ext cx="236282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Ⅳ.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및 단계별 수업 설계 사례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CDA3F13A-48A0-66C8-6690-79E524D7A044}"/>
              </a:ext>
            </a:extLst>
          </p:cNvPr>
          <p:cNvGrpSpPr/>
          <p:nvPr/>
        </p:nvGrpSpPr>
        <p:grpSpPr>
          <a:xfrm>
            <a:off x="1507894" y="4461181"/>
            <a:ext cx="6128213" cy="1704414"/>
            <a:chOff x="1507894" y="4461181"/>
            <a:chExt cx="6128213" cy="1704414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21EF7A1A-AD77-BF21-D273-F5620B98D7D5}"/>
                </a:ext>
              </a:extLst>
            </p:cNvPr>
            <p:cNvGrpSpPr/>
            <p:nvPr/>
          </p:nvGrpSpPr>
          <p:grpSpPr>
            <a:xfrm>
              <a:off x="1507894" y="4461181"/>
              <a:ext cx="6128213" cy="1704414"/>
              <a:chOff x="1507894" y="4461181"/>
              <a:chExt cx="6128213" cy="1704414"/>
            </a:xfrm>
            <a:gradFill>
              <a:gsLst>
                <a:gs pos="15000">
                  <a:srgbClr val="F4E4E2"/>
                </a:gs>
                <a:gs pos="92000">
                  <a:srgbClr val="E1ECE2"/>
                </a:gs>
                <a:gs pos="54000">
                  <a:srgbClr val="FEF3D8"/>
                </a:gs>
              </a:gsLst>
              <a:lin ang="0" scaled="0"/>
            </a:gradFill>
          </p:grpSpPr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5E39988B-1D2B-5CEA-2CB5-80933AE9AE6E}"/>
                  </a:ext>
                </a:extLst>
              </p:cNvPr>
              <p:cNvGrpSpPr/>
              <p:nvPr/>
            </p:nvGrpSpPr>
            <p:grpSpPr>
              <a:xfrm>
                <a:off x="1507894" y="4461741"/>
                <a:ext cx="6128213" cy="1703854"/>
                <a:chOff x="1672500" y="4461741"/>
                <a:chExt cx="6128213" cy="1703854"/>
              </a:xfrm>
              <a:grpFill/>
            </p:grpSpPr>
            <p:sp>
              <p:nvSpPr>
                <p:cNvPr id="20" name="자유형: 도형 19">
                  <a:extLst>
                    <a:ext uri="{FF2B5EF4-FFF2-40B4-BE49-F238E27FC236}">
                      <a16:creationId xmlns:a16="http://schemas.microsoft.com/office/drawing/2014/main" id="{B7F51E67-C580-187A-B82C-427F409AA656}"/>
                    </a:ext>
                  </a:extLst>
                </p:cNvPr>
                <p:cNvSpPr/>
                <p:nvPr/>
              </p:nvSpPr>
              <p:spPr>
                <a:xfrm>
                  <a:off x="1672500" y="4461741"/>
                  <a:ext cx="2899500" cy="1703854"/>
                </a:xfrm>
                <a:custGeom>
                  <a:avLst/>
                  <a:gdLst>
                    <a:gd name="connsiteX0" fmla="*/ 844377 w 2899500"/>
                    <a:gd name="connsiteY0" fmla="*/ 0 h 1703854"/>
                    <a:gd name="connsiteX1" fmla="*/ 1520593 w 2899500"/>
                    <a:gd name="connsiteY1" fmla="*/ 338622 h 1703854"/>
                    <a:gd name="connsiteX2" fmla="*/ 1522130 w 2899500"/>
                    <a:gd name="connsiteY2" fmla="*/ 340925 h 1703854"/>
                    <a:gd name="connsiteX3" fmla="*/ 2403106 w 2899500"/>
                    <a:gd name="connsiteY3" fmla="*/ 381366 h 1703854"/>
                    <a:gd name="connsiteX4" fmla="*/ 2437405 w 2899500"/>
                    <a:gd name="connsiteY4" fmla="*/ 324033 h 1703854"/>
                    <a:gd name="connsiteX5" fmla="*/ 2438173 w 2899500"/>
                    <a:gd name="connsiteY5" fmla="*/ 322752 h 1703854"/>
                    <a:gd name="connsiteX6" fmla="*/ 2857813 w 2899500"/>
                    <a:gd name="connsiteY6" fmla="*/ 23076 h 1703854"/>
                    <a:gd name="connsiteX7" fmla="*/ 2899500 w 2899500"/>
                    <a:gd name="connsiteY7" fmla="*/ 15029 h 1703854"/>
                    <a:gd name="connsiteX8" fmla="*/ 2899500 w 2899500"/>
                    <a:gd name="connsiteY8" fmla="*/ 1689108 h 1703854"/>
                    <a:gd name="connsiteX9" fmla="*/ 2857558 w 2899500"/>
                    <a:gd name="connsiteY9" fmla="*/ 1681000 h 1703854"/>
                    <a:gd name="connsiteX10" fmla="*/ 2437915 w 2899500"/>
                    <a:gd name="connsiteY10" fmla="*/ 1381358 h 1703854"/>
                    <a:gd name="connsiteX11" fmla="*/ 2437149 w 2899500"/>
                    <a:gd name="connsiteY11" fmla="*/ 1380079 h 1703854"/>
                    <a:gd name="connsiteX12" fmla="*/ 2402851 w 2899500"/>
                    <a:gd name="connsiteY12" fmla="*/ 1322746 h 1703854"/>
                    <a:gd name="connsiteX13" fmla="*/ 1521875 w 2899500"/>
                    <a:gd name="connsiteY13" fmla="*/ 1363185 h 1703854"/>
                    <a:gd name="connsiteX14" fmla="*/ 1520338 w 2899500"/>
                    <a:gd name="connsiteY14" fmla="*/ 1365490 h 1703854"/>
                    <a:gd name="connsiteX15" fmla="*/ 844377 w 2899500"/>
                    <a:gd name="connsiteY15" fmla="*/ 1703854 h 1703854"/>
                    <a:gd name="connsiteX16" fmla="*/ 0 w 2899500"/>
                    <a:gd name="connsiteY16" fmla="*/ 859735 h 1703854"/>
                    <a:gd name="connsiteX17" fmla="*/ 0 w 2899500"/>
                    <a:gd name="connsiteY17" fmla="*/ 852055 h 1703854"/>
                    <a:gd name="connsiteX18" fmla="*/ 0 w 2899500"/>
                    <a:gd name="connsiteY18" fmla="*/ 844378 h 1703854"/>
                    <a:gd name="connsiteX19" fmla="*/ 844377 w 2899500"/>
                    <a:gd name="connsiteY19" fmla="*/ 0 h 1703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899500" h="1703854">
                      <a:moveTo>
                        <a:pt x="844377" y="0"/>
                      </a:moveTo>
                      <a:cubicBezTo>
                        <a:pt x="1120802" y="0"/>
                        <a:pt x="1366258" y="132839"/>
                        <a:pt x="1520593" y="338622"/>
                      </a:cubicBezTo>
                      <a:cubicBezTo>
                        <a:pt x="1521107" y="339390"/>
                        <a:pt x="1521617" y="340156"/>
                        <a:pt x="1522130" y="340925"/>
                      </a:cubicBezTo>
                      <a:cubicBezTo>
                        <a:pt x="1906054" y="873299"/>
                        <a:pt x="2132569" y="821599"/>
                        <a:pt x="2403106" y="381366"/>
                      </a:cubicBezTo>
                      <a:cubicBezTo>
                        <a:pt x="2413602" y="361656"/>
                        <a:pt x="2425119" y="342462"/>
                        <a:pt x="2437405" y="324033"/>
                      </a:cubicBezTo>
                      <a:cubicBezTo>
                        <a:pt x="2437660" y="323520"/>
                        <a:pt x="2438173" y="322752"/>
                        <a:pt x="2438173" y="322752"/>
                      </a:cubicBezTo>
                      <a:cubicBezTo>
                        <a:pt x="2535114" y="176861"/>
                        <a:pt x="2683740" y="68259"/>
                        <a:pt x="2857813" y="23076"/>
                      </a:cubicBezTo>
                      <a:lnTo>
                        <a:pt x="2899500" y="15029"/>
                      </a:lnTo>
                      <a:lnTo>
                        <a:pt x="2899500" y="1689108"/>
                      </a:lnTo>
                      <a:lnTo>
                        <a:pt x="2857558" y="1681000"/>
                      </a:lnTo>
                      <a:cubicBezTo>
                        <a:pt x="2683484" y="1635757"/>
                        <a:pt x="2534857" y="1527058"/>
                        <a:pt x="2437915" y="1381358"/>
                      </a:cubicBezTo>
                      <a:cubicBezTo>
                        <a:pt x="2437660" y="1381103"/>
                        <a:pt x="2437405" y="1380592"/>
                        <a:pt x="2437149" y="1380079"/>
                      </a:cubicBezTo>
                      <a:cubicBezTo>
                        <a:pt x="2424864" y="1361650"/>
                        <a:pt x="2413344" y="1342454"/>
                        <a:pt x="2402851" y="1322746"/>
                      </a:cubicBezTo>
                      <a:cubicBezTo>
                        <a:pt x="2132313" y="882258"/>
                        <a:pt x="1905799" y="830813"/>
                        <a:pt x="1521875" y="1363185"/>
                      </a:cubicBezTo>
                      <a:cubicBezTo>
                        <a:pt x="1521362" y="1363953"/>
                        <a:pt x="1520851" y="1364722"/>
                        <a:pt x="1520338" y="1365490"/>
                      </a:cubicBezTo>
                      <a:cubicBezTo>
                        <a:pt x="1366258" y="1571018"/>
                        <a:pt x="1120802" y="1703854"/>
                        <a:pt x="844377" y="1703854"/>
                      </a:cubicBezTo>
                      <a:cubicBezTo>
                        <a:pt x="378036" y="1703854"/>
                        <a:pt x="0" y="1326073"/>
                        <a:pt x="0" y="859735"/>
                      </a:cubicBezTo>
                      <a:cubicBezTo>
                        <a:pt x="0" y="857174"/>
                        <a:pt x="0" y="854616"/>
                        <a:pt x="0" y="852055"/>
                      </a:cubicBezTo>
                      <a:cubicBezTo>
                        <a:pt x="0" y="849497"/>
                        <a:pt x="0" y="846936"/>
                        <a:pt x="0" y="844378"/>
                      </a:cubicBezTo>
                      <a:cubicBezTo>
                        <a:pt x="0" y="378037"/>
                        <a:pt x="378036" y="0"/>
                        <a:pt x="84437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200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21" name="자유형: 도형 20">
                  <a:extLst>
                    <a:ext uri="{FF2B5EF4-FFF2-40B4-BE49-F238E27FC236}">
                      <a16:creationId xmlns:a16="http://schemas.microsoft.com/office/drawing/2014/main" id="{634A35EA-0785-BF0D-280F-2364C1AD3186}"/>
                    </a:ext>
                  </a:extLst>
                </p:cNvPr>
                <p:cNvSpPr/>
                <p:nvPr/>
              </p:nvSpPr>
              <p:spPr>
                <a:xfrm flipH="1">
                  <a:off x="4901213" y="4461741"/>
                  <a:ext cx="2899500" cy="1703854"/>
                </a:xfrm>
                <a:custGeom>
                  <a:avLst/>
                  <a:gdLst>
                    <a:gd name="connsiteX0" fmla="*/ 844377 w 2899500"/>
                    <a:gd name="connsiteY0" fmla="*/ 0 h 1703854"/>
                    <a:gd name="connsiteX1" fmla="*/ 1520593 w 2899500"/>
                    <a:gd name="connsiteY1" fmla="*/ 338622 h 1703854"/>
                    <a:gd name="connsiteX2" fmla="*/ 1522130 w 2899500"/>
                    <a:gd name="connsiteY2" fmla="*/ 340925 h 1703854"/>
                    <a:gd name="connsiteX3" fmla="*/ 2403106 w 2899500"/>
                    <a:gd name="connsiteY3" fmla="*/ 381366 h 1703854"/>
                    <a:gd name="connsiteX4" fmla="*/ 2437405 w 2899500"/>
                    <a:gd name="connsiteY4" fmla="*/ 324033 h 1703854"/>
                    <a:gd name="connsiteX5" fmla="*/ 2438173 w 2899500"/>
                    <a:gd name="connsiteY5" fmla="*/ 322752 h 1703854"/>
                    <a:gd name="connsiteX6" fmla="*/ 2857813 w 2899500"/>
                    <a:gd name="connsiteY6" fmla="*/ 23076 h 1703854"/>
                    <a:gd name="connsiteX7" fmla="*/ 2899500 w 2899500"/>
                    <a:gd name="connsiteY7" fmla="*/ 15029 h 1703854"/>
                    <a:gd name="connsiteX8" fmla="*/ 2899500 w 2899500"/>
                    <a:gd name="connsiteY8" fmla="*/ 1689108 h 1703854"/>
                    <a:gd name="connsiteX9" fmla="*/ 2857558 w 2899500"/>
                    <a:gd name="connsiteY9" fmla="*/ 1681000 h 1703854"/>
                    <a:gd name="connsiteX10" fmla="*/ 2437915 w 2899500"/>
                    <a:gd name="connsiteY10" fmla="*/ 1381358 h 1703854"/>
                    <a:gd name="connsiteX11" fmla="*/ 2437149 w 2899500"/>
                    <a:gd name="connsiteY11" fmla="*/ 1380079 h 1703854"/>
                    <a:gd name="connsiteX12" fmla="*/ 2402851 w 2899500"/>
                    <a:gd name="connsiteY12" fmla="*/ 1322746 h 1703854"/>
                    <a:gd name="connsiteX13" fmla="*/ 1521875 w 2899500"/>
                    <a:gd name="connsiteY13" fmla="*/ 1363185 h 1703854"/>
                    <a:gd name="connsiteX14" fmla="*/ 1520338 w 2899500"/>
                    <a:gd name="connsiteY14" fmla="*/ 1365490 h 1703854"/>
                    <a:gd name="connsiteX15" fmla="*/ 844377 w 2899500"/>
                    <a:gd name="connsiteY15" fmla="*/ 1703854 h 1703854"/>
                    <a:gd name="connsiteX16" fmla="*/ 0 w 2899500"/>
                    <a:gd name="connsiteY16" fmla="*/ 859735 h 1703854"/>
                    <a:gd name="connsiteX17" fmla="*/ 0 w 2899500"/>
                    <a:gd name="connsiteY17" fmla="*/ 852055 h 1703854"/>
                    <a:gd name="connsiteX18" fmla="*/ 0 w 2899500"/>
                    <a:gd name="connsiteY18" fmla="*/ 844378 h 1703854"/>
                    <a:gd name="connsiteX19" fmla="*/ 844377 w 2899500"/>
                    <a:gd name="connsiteY19" fmla="*/ 0 h 1703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899500" h="1703854">
                      <a:moveTo>
                        <a:pt x="844377" y="0"/>
                      </a:moveTo>
                      <a:cubicBezTo>
                        <a:pt x="1120802" y="0"/>
                        <a:pt x="1366258" y="132839"/>
                        <a:pt x="1520593" y="338622"/>
                      </a:cubicBezTo>
                      <a:cubicBezTo>
                        <a:pt x="1521107" y="339390"/>
                        <a:pt x="1521617" y="340156"/>
                        <a:pt x="1522130" y="340925"/>
                      </a:cubicBezTo>
                      <a:cubicBezTo>
                        <a:pt x="1906054" y="873299"/>
                        <a:pt x="2132569" y="821599"/>
                        <a:pt x="2403106" y="381366"/>
                      </a:cubicBezTo>
                      <a:cubicBezTo>
                        <a:pt x="2413602" y="361656"/>
                        <a:pt x="2425119" y="342462"/>
                        <a:pt x="2437405" y="324033"/>
                      </a:cubicBezTo>
                      <a:cubicBezTo>
                        <a:pt x="2437660" y="323520"/>
                        <a:pt x="2438173" y="322752"/>
                        <a:pt x="2438173" y="322752"/>
                      </a:cubicBezTo>
                      <a:cubicBezTo>
                        <a:pt x="2535114" y="176861"/>
                        <a:pt x="2683740" y="68259"/>
                        <a:pt x="2857813" y="23076"/>
                      </a:cubicBezTo>
                      <a:lnTo>
                        <a:pt x="2899500" y="15029"/>
                      </a:lnTo>
                      <a:lnTo>
                        <a:pt x="2899500" y="1689108"/>
                      </a:lnTo>
                      <a:lnTo>
                        <a:pt x="2857558" y="1681000"/>
                      </a:lnTo>
                      <a:cubicBezTo>
                        <a:pt x="2683484" y="1635757"/>
                        <a:pt x="2534857" y="1527058"/>
                        <a:pt x="2437915" y="1381358"/>
                      </a:cubicBezTo>
                      <a:cubicBezTo>
                        <a:pt x="2437660" y="1381103"/>
                        <a:pt x="2437405" y="1380592"/>
                        <a:pt x="2437149" y="1380079"/>
                      </a:cubicBezTo>
                      <a:cubicBezTo>
                        <a:pt x="2424864" y="1361650"/>
                        <a:pt x="2413344" y="1342454"/>
                        <a:pt x="2402851" y="1322746"/>
                      </a:cubicBezTo>
                      <a:cubicBezTo>
                        <a:pt x="2132313" y="882258"/>
                        <a:pt x="1905799" y="830813"/>
                        <a:pt x="1521875" y="1363185"/>
                      </a:cubicBezTo>
                      <a:cubicBezTo>
                        <a:pt x="1521362" y="1363953"/>
                        <a:pt x="1520851" y="1364722"/>
                        <a:pt x="1520338" y="1365490"/>
                      </a:cubicBezTo>
                      <a:cubicBezTo>
                        <a:pt x="1366258" y="1571018"/>
                        <a:pt x="1120802" y="1703854"/>
                        <a:pt x="844377" y="1703854"/>
                      </a:cubicBezTo>
                      <a:cubicBezTo>
                        <a:pt x="378036" y="1703854"/>
                        <a:pt x="0" y="1326073"/>
                        <a:pt x="0" y="859735"/>
                      </a:cubicBezTo>
                      <a:cubicBezTo>
                        <a:pt x="0" y="857174"/>
                        <a:pt x="0" y="854616"/>
                        <a:pt x="0" y="852055"/>
                      </a:cubicBezTo>
                      <a:cubicBezTo>
                        <a:pt x="0" y="849497"/>
                        <a:pt x="0" y="846936"/>
                        <a:pt x="0" y="844378"/>
                      </a:cubicBezTo>
                      <a:cubicBezTo>
                        <a:pt x="0" y="378037"/>
                        <a:pt x="378036" y="0"/>
                        <a:pt x="84437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200" b="1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17" name="타원 16">
                <a:extLst>
                  <a:ext uri="{FF2B5EF4-FFF2-40B4-BE49-F238E27FC236}">
                    <a16:creationId xmlns:a16="http://schemas.microsoft.com/office/drawing/2014/main" id="{2444927F-3941-A276-4A94-9F428BF2DED5}"/>
                  </a:ext>
                </a:extLst>
              </p:cNvPr>
              <p:cNvSpPr/>
              <p:nvPr/>
            </p:nvSpPr>
            <p:spPr>
              <a:xfrm>
                <a:off x="1507894" y="4461181"/>
                <a:ext cx="1704109" cy="170410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8" name="타원 17">
                <a:extLst>
                  <a:ext uri="{FF2B5EF4-FFF2-40B4-BE49-F238E27FC236}">
                    <a16:creationId xmlns:a16="http://schemas.microsoft.com/office/drawing/2014/main" id="{6A3E4771-BEFC-D6A0-A516-BD44797E1748}"/>
                  </a:ext>
                </a:extLst>
              </p:cNvPr>
              <p:cNvSpPr/>
              <p:nvPr/>
            </p:nvSpPr>
            <p:spPr>
              <a:xfrm>
                <a:off x="3719946" y="4461181"/>
                <a:ext cx="1704109" cy="170410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19" name="타원 18">
                <a:extLst>
                  <a:ext uri="{FF2B5EF4-FFF2-40B4-BE49-F238E27FC236}">
                    <a16:creationId xmlns:a16="http://schemas.microsoft.com/office/drawing/2014/main" id="{FFE8755F-EAE7-656F-9694-C313CB051985}"/>
                  </a:ext>
                </a:extLst>
              </p:cNvPr>
              <p:cNvSpPr/>
              <p:nvPr/>
            </p:nvSpPr>
            <p:spPr>
              <a:xfrm>
                <a:off x="5931998" y="4461181"/>
                <a:ext cx="1704109" cy="170410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C2315A76-1B27-0636-537D-DF7209A09569}"/>
                </a:ext>
              </a:extLst>
            </p:cNvPr>
            <p:cNvSpPr/>
            <p:nvPr/>
          </p:nvSpPr>
          <p:spPr>
            <a:xfrm>
              <a:off x="1590677" y="4544116"/>
              <a:ext cx="1538544" cy="1538544"/>
            </a:xfrm>
            <a:prstGeom prst="ellipse">
              <a:avLst/>
            </a:prstGeom>
            <a:solidFill>
              <a:srgbClr val="C36B61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b="1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6D76B5CD-38BA-B257-B2B6-78BA42BD4031}"/>
                </a:ext>
              </a:extLst>
            </p:cNvPr>
            <p:cNvSpPr/>
            <p:nvPr/>
          </p:nvSpPr>
          <p:spPr>
            <a:xfrm>
              <a:off x="3802729" y="4544116"/>
              <a:ext cx="1538544" cy="1538544"/>
            </a:xfrm>
            <a:prstGeom prst="ellipse">
              <a:avLst/>
            </a:prstGeom>
            <a:solidFill>
              <a:srgbClr val="F7BB2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19B9E7E0-7A6A-C9D1-C134-23AD566C77E4}"/>
                </a:ext>
              </a:extLst>
            </p:cNvPr>
            <p:cNvSpPr/>
            <p:nvPr/>
          </p:nvSpPr>
          <p:spPr>
            <a:xfrm>
              <a:off x="6014781" y="4544116"/>
              <a:ext cx="1538544" cy="1538544"/>
            </a:xfrm>
            <a:prstGeom prst="ellipse">
              <a:avLst/>
            </a:prstGeom>
            <a:solidFill>
              <a:srgbClr val="56935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C0A5C10-5054-ECFC-477D-F65E49674FDA}"/>
                </a:ext>
              </a:extLst>
            </p:cNvPr>
            <p:cNvSpPr txBox="1"/>
            <p:nvPr/>
          </p:nvSpPr>
          <p:spPr>
            <a:xfrm>
              <a:off x="1975228" y="5423150"/>
              <a:ext cx="769441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재구성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29E76C4-563A-F7CF-FAFB-CB9FC85FB9A9}"/>
                </a:ext>
              </a:extLst>
            </p:cNvPr>
            <p:cNvSpPr txBox="1"/>
            <p:nvPr/>
          </p:nvSpPr>
          <p:spPr>
            <a:xfrm>
              <a:off x="4167243" y="5423151"/>
              <a:ext cx="809516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교수</a:t>
              </a:r>
              <a:r>
                <a:rPr lang="en-US" altLang="ko-KR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학습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개선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62A3552-AEDF-33CC-7B63-27DCE5786254}"/>
                </a:ext>
              </a:extLst>
            </p:cNvPr>
            <p:cNvSpPr txBox="1"/>
            <p:nvPr/>
          </p:nvSpPr>
          <p:spPr>
            <a:xfrm>
              <a:off x="6373685" y="5546261"/>
              <a:ext cx="820738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평가 개선</a:t>
              </a:r>
            </a:p>
          </p:txBody>
        </p:sp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780B91D0-A9FC-F160-1895-10D379D62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14634" y="4732665"/>
              <a:ext cx="557888" cy="5930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8000"/>
                </a:prstClr>
              </a:outerShdw>
            </a:effectLst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D8A6629E-F170-E1C2-0FE6-FAA1CAB19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62421" y="4732844"/>
              <a:ext cx="595054" cy="59271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8000"/>
                </a:prstClr>
              </a:outerShdw>
            </a:effectLst>
          </p:spPr>
        </p:pic>
        <p:pic>
          <p:nvPicPr>
            <p:cNvPr id="15" name="그림 14" descr="만화 영화, 일러스트레이션이(가) 표시된 사진&#10;&#10;자동 생성된 설명">
              <a:extLst>
                <a:ext uri="{FF2B5EF4-FFF2-40B4-BE49-F238E27FC236}">
                  <a16:creationId xmlns:a16="http://schemas.microsoft.com/office/drawing/2014/main" id="{2990DE1E-DE1B-57FC-D742-6B29E044B5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18672"/>
            <a:stretch/>
          </p:blipFill>
          <p:spPr>
            <a:xfrm>
              <a:off x="4250260" y="4676775"/>
              <a:ext cx="643482" cy="64878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8000"/>
                </a:prstClr>
              </a:outerShdw>
            </a:effectLst>
          </p:spPr>
        </p:pic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64F921E9-FC0F-FF79-64AD-78BBB6CBFFA2}"/>
              </a:ext>
            </a:extLst>
          </p:cNvPr>
          <p:cNvGrpSpPr/>
          <p:nvPr/>
        </p:nvGrpSpPr>
        <p:grpSpPr>
          <a:xfrm>
            <a:off x="4483099" y="3965491"/>
            <a:ext cx="177803" cy="437601"/>
            <a:chOff x="4483099" y="4034702"/>
            <a:chExt cx="177803" cy="437601"/>
          </a:xfrm>
        </p:grpSpPr>
        <p:sp>
          <p:nvSpPr>
            <p:cNvPr id="41" name="자유형: 도형 40">
              <a:extLst>
                <a:ext uri="{FF2B5EF4-FFF2-40B4-BE49-F238E27FC236}">
                  <a16:creationId xmlns:a16="http://schemas.microsoft.com/office/drawing/2014/main" id="{55A0B12E-9BD9-6C46-124A-18332F7315A2}"/>
                </a:ext>
              </a:extLst>
            </p:cNvPr>
            <p:cNvSpPr/>
            <p:nvPr/>
          </p:nvSpPr>
          <p:spPr>
            <a:xfrm rot="13500000">
              <a:off x="4483083" y="4164604"/>
              <a:ext cx="177826" cy="177793"/>
            </a:xfrm>
            <a:custGeom>
              <a:avLst/>
              <a:gdLst>
                <a:gd name="connsiteX0" fmla="*/ 314742 w 314831"/>
                <a:gd name="connsiteY0" fmla="*/ 0 h 314787"/>
                <a:gd name="connsiteX1" fmla="*/ 314831 w 314831"/>
                <a:gd name="connsiteY1" fmla="*/ 314733 h 314787"/>
                <a:gd name="connsiteX2" fmla="*/ 314732 w 314831"/>
                <a:gd name="connsiteY2" fmla="*/ 314733 h 314787"/>
                <a:gd name="connsiteX3" fmla="*/ 314732 w 314831"/>
                <a:gd name="connsiteY3" fmla="*/ 314787 h 314787"/>
                <a:gd name="connsiteX4" fmla="*/ 0 w 314831"/>
                <a:gd name="connsiteY4" fmla="*/ 314787 h 314787"/>
                <a:gd name="connsiteX5" fmla="*/ 0 w 314831"/>
                <a:gd name="connsiteY5" fmla="*/ 227806 h 314787"/>
                <a:gd name="connsiteX6" fmla="*/ 227825 w 314831"/>
                <a:gd name="connsiteY6" fmla="*/ 227806 h 314787"/>
                <a:gd name="connsiteX7" fmla="*/ 227761 w 314831"/>
                <a:gd name="connsiteY7" fmla="*/ 25 h 31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831" h="314787">
                  <a:moveTo>
                    <a:pt x="314742" y="0"/>
                  </a:moveTo>
                  <a:lnTo>
                    <a:pt x="314831" y="314733"/>
                  </a:lnTo>
                  <a:lnTo>
                    <a:pt x="314732" y="314733"/>
                  </a:lnTo>
                  <a:lnTo>
                    <a:pt x="314732" y="314787"/>
                  </a:lnTo>
                  <a:lnTo>
                    <a:pt x="0" y="314787"/>
                  </a:lnTo>
                  <a:lnTo>
                    <a:pt x="0" y="227806"/>
                  </a:lnTo>
                  <a:lnTo>
                    <a:pt x="227825" y="227806"/>
                  </a:lnTo>
                  <a:lnTo>
                    <a:pt x="227761" y="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889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2" name="자유형: 도형 41">
              <a:extLst>
                <a:ext uri="{FF2B5EF4-FFF2-40B4-BE49-F238E27FC236}">
                  <a16:creationId xmlns:a16="http://schemas.microsoft.com/office/drawing/2014/main" id="{AE41C79A-36D9-F259-29CC-F6AC237A5E14}"/>
                </a:ext>
              </a:extLst>
            </p:cNvPr>
            <p:cNvSpPr/>
            <p:nvPr/>
          </p:nvSpPr>
          <p:spPr>
            <a:xfrm rot="13500000">
              <a:off x="4483092" y="4034716"/>
              <a:ext cx="177823" cy="177796"/>
            </a:xfrm>
            <a:custGeom>
              <a:avLst/>
              <a:gdLst>
                <a:gd name="connsiteX0" fmla="*/ 314742 w 314831"/>
                <a:gd name="connsiteY0" fmla="*/ 0 h 314787"/>
                <a:gd name="connsiteX1" fmla="*/ 314831 w 314831"/>
                <a:gd name="connsiteY1" fmla="*/ 314733 h 314787"/>
                <a:gd name="connsiteX2" fmla="*/ 314732 w 314831"/>
                <a:gd name="connsiteY2" fmla="*/ 314733 h 314787"/>
                <a:gd name="connsiteX3" fmla="*/ 314732 w 314831"/>
                <a:gd name="connsiteY3" fmla="*/ 314787 h 314787"/>
                <a:gd name="connsiteX4" fmla="*/ 0 w 314831"/>
                <a:gd name="connsiteY4" fmla="*/ 314787 h 314787"/>
                <a:gd name="connsiteX5" fmla="*/ 0 w 314831"/>
                <a:gd name="connsiteY5" fmla="*/ 227806 h 314787"/>
                <a:gd name="connsiteX6" fmla="*/ 227825 w 314831"/>
                <a:gd name="connsiteY6" fmla="*/ 227806 h 314787"/>
                <a:gd name="connsiteX7" fmla="*/ 227761 w 314831"/>
                <a:gd name="connsiteY7" fmla="*/ 25 h 31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831" h="314787">
                  <a:moveTo>
                    <a:pt x="314742" y="0"/>
                  </a:moveTo>
                  <a:lnTo>
                    <a:pt x="314831" y="314733"/>
                  </a:lnTo>
                  <a:lnTo>
                    <a:pt x="314732" y="314733"/>
                  </a:lnTo>
                  <a:lnTo>
                    <a:pt x="314732" y="314787"/>
                  </a:lnTo>
                  <a:lnTo>
                    <a:pt x="0" y="314787"/>
                  </a:lnTo>
                  <a:lnTo>
                    <a:pt x="0" y="227806"/>
                  </a:lnTo>
                  <a:lnTo>
                    <a:pt x="227825" y="227806"/>
                  </a:lnTo>
                  <a:lnTo>
                    <a:pt x="227761" y="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889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55DD3F53-2733-550D-5335-2F07C7B0B9D3}"/>
                </a:ext>
              </a:extLst>
            </p:cNvPr>
            <p:cNvSpPr/>
            <p:nvPr/>
          </p:nvSpPr>
          <p:spPr>
            <a:xfrm rot="13500000">
              <a:off x="4483087" y="4294493"/>
              <a:ext cx="177826" cy="177793"/>
            </a:xfrm>
            <a:custGeom>
              <a:avLst/>
              <a:gdLst>
                <a:gd name="connsiteX0" fmla="*/ 314742 w 314831"/>
                <a:gd name="connsiteY0" fmla="*/ 0 h 314787"/>
                <a:gd name="connsiteX1" fmla="*/ 314831 w 314831"/>
                <a:gd name="connsiteY1" fmla="*/ 314733 h 314787"/>
                <a:gd name="connsiteX2" fmla="*/ 314732 w 314831"/>
                <a:gd name="connsiteY2" fmla="*/ 314733 h 314787"/>
                <a:gd name="connsiteX3" fmla="*/ 314732 w 314831"/>
                <a:gd name="connsiteY3" fmla="*/ 314787 h 314787"/>
                <a:gd name="connsiteX4" fmla="*/ 0 w 314831"/>
                <a:gd name="connsiteY4" fmla="*/ 314787 h 314787"/>
                <a:gd name="connsiteX5" fmla="*/ 0 w 314831"/>
                <a:gd name="connsiteY5" fmla="*/ 227806 h 314787"/>
                <a:gd name="connsiteX6" fmla="*/ 227825 w 314831"/>
                <a:gd name="connsiteY6" fmla="*/ 227806 h 314787"/>
                <a:gd name="connsiteX7" fmla="*/ 227761 w 314831"/>
                <a:gd name="connsiteY7" fmla="*/ 25 h 31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831" h="314787">
                  <a:moveTo>
                    <a:pt x="314742" y="0"/>
                  </a:moveTo>
                  <a:lnTo>
                    <a:pt x="314831" y="314733"/>
                  </a:lnTo>
                  <a:lnTo>
                    <a:pt x="314732" y="314733"/>
                  </a:lnTo>
                  <a:lnTo>
                    <a:pt x="314732" y="314787"/>
                  </a:lnTo>
                  <a:lnTo>
                    <a:pt x="0" y="314787"/>
                  </a:lnTo>
                  <a:lnTo>
                    <a:pt x="0" y="227806"/>
                  </a:lnTo>
                  <a:lnTo>
                    <a:pt x="227825" y="227806"/>
                  </a:lnTo>
                  <a:lnTo>
                    <a:pt x="227761" y="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889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3C32C857-E68C-CBD2-CF4B-426C4FA9F38F}"/>
              </a:ext>
            </a:extLst>
          </p:cNvPr>
          <p:cNvGrpSpPr/>
          <p:nvPr/>
        </p:nvGrpSpPr>
        <p:grpSpPr>
          <a:xfrm>
            <a:off x="4483099" y="1855964"/>
            <a:ext cx="177803" cy="437601"/>
            <a:chOff x="4483099" y="1957621"/>
            <a:chExt cx="177803" cy="437601"/>
          </a:xfrm>
        </p:grpSpPr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642981CD-335A-8F1D-DA47-58A7ABA3C735}"/>
                </a:ext>
              </a:extLst>
            </p:cNvPr>
            <p:cNvSpPr/>
            <p:nvPr/>
          </p:nvSpPr>
          <p:spPr>
            <a:xfrm rot="13500000">
              <a:off x="4483083" y="2087523"/>
              <a:ext cx="177826" cy="177793"/>
            </a:xfrm>
            <a:custGeom>
              <a:avLst/>
              <a:gdLst>
                <a:gd name="connsiteX0" fmla="*/ 314742 w 314831"/>
                <a:gd name="connsiteY0" fmla="*/ 0 h 314787"/>
                <a:gd name="connsiteX1" fmla="*/ 314831 w 314831"/>
                <a:gd name="connsiteY1" fmla="*/ 314733 h 314787"/>
                <a:gd name="connsiteX2" fmla="*/ 314732 w 314831"/>
                <a:gd name="connsiteY2" fmla="*/ 314733 h 314787"/>
                <a:gd name="connsiteX3" fmla="*/ 314732 w 314831"/>
                <a:gd name="connsiteY3" fmla="*/ 314787 h 314787"/>
                <a:gd name="connsiteX4" fmla="*/ 0 w 314831"/>
                <a:gd name="connsiteY4" fmla="*/ 314787 h 314787"/>
                <a:gd name="connsiteX5" fmla="*/ 0 w 314831"/>
                <a:gd name="connsiteY5" fmla="*/ 227806 h 314787"/>
                <a:gd name="connsiteX6" fmla="*/ 227825 w 314831"/>
                <a:gd name="connsiteY6" fmla="*/ 227806 h 314787"/>
                <a:gd name="connsiteX7" fmla="*/ 227761 w 314831"/>
                <a:gd name="connsiteY7" fmla="*/ 25 h 31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831" h="314787">
                  <a:moveTo>
                    <a:pt x="314742" y="0"/>
                  </a:moveTo>
                  <a:lnTo>
                    <a:pt x="314831" y="314733"/>
                  </a:lnTo>
                  <a:lnTo>
                    <a:pt x="314732" y="314733"/>
                  </a:lnTo>
                  <a:lnTo>
                    <a:pt x="314732" y="314787"/>
                  </a:lnTo>
                  <a:lnTo>
                    <a:pt x="0" y="314787"/>
                  </a:lnTo>
                  <a:lnTo>
                    <a:pt x="0" y="227806"/>
                  </a:lnTo>
                  <a:lnTo>
                    <a:pt x="227825" y="227806"/>
                  </a:lnTo>
                  <a:lnTo>
                    <a:pt x="227761" y="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889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6" name="자유형: 도형 45">
              <a:extLst>
                <a:ext uri="{FF2B5EF4-FFF2-40B4-BE49-F238E27FC236}">
                  <a16:creationId xmlns:a16="http://schemas.microsoft.com/office/drawing/2014/main" id="{DF08B44C-EA66-DC9D-BA16-B3AB0DECEC1D}"/>
                </a:ext>
              </a:extLst>
            </p:cNvPr>
            <p:cNvSpPr/>
            <p:nvPr/>
          </p:nvSpPr>
          <p:spPr>
            <a:xfrm rot="13500000">
              <a:off x="4483092" y="1957635"/>
              <a:ext cx="177823" cy="177796"/>
            </a:xfrm>
            <a:custGeom>
              <a:avLst/>
              <a:gdLst>
                <a:gd name="connsiteX0" fmla="*/ 314742 w 314831"/>
                <a:gd name="connsiteY0" fmla="*/ 0 h 314787"/>
                <a:gd name="connsiteX1" fmla="*/ 314831 w 314831"/>
                <a:gd name="connsiteY1" fmla="*/ 314733 h 314787"/>
                <a:gd name="connsiteX2" fmla="*/ 314732 w 314831"/>
                <a:gd name="connsiteY2" fmla="*/ 314733 h 314787"/>
                <a:gd name="connsiteX3" fmla="*/ 314732 w 314831"/>
                <a:gd name="connsiteY3" fmla="*/ 314787 h 314787"/>
                <a:gd name="connsiteX4" fmla="*/ 0 w 314831"/>
                <a:gd name="connsiteY4" fmla="*/ 314787 h 314787"/>
                <a:gd name="connsiteX5" fmla="*/ 0 w 314831"/>
                <a:gd name="connsiteY5" fmla="*/ 227806 h 314787"/>
                <a:gd name="connsiteX6" fmla="*/ 227825 w 314831"/>
                <a:gd name="connsiteY6" fmla="*/ 227806 h 314787"/>
                <a:gd name="connsiteX7" fmla="*/ 227761 w 314831"/>
                <a:gd name="connsiteY7" fmla="*/ 25 h 31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831" h="314787">
                  <a:moveTo>
                    <a:pt x="314742" y="0"/>
                  </a:moveTo>
                  <a:lnTo>
                    <a:pt x="314831" y="314733"/>
                  </a:lnTo>
                  <a:lnTo>
                    <a:pt x="314732" y="314733"/>
                  </a:lnTo>
                  <a:lnTo>
                    <a:pt x="314732" y="314787"/>
                  </a:lnTo>
                  <a:lnTo>
                    <a:pt x="0" y="314787"/>
                  </a:lnTo>
                  <a:lnTo>
                    <a:pt x="0" y="227806"/>
                  </a:lnTo>
                  <a:lnTo>
                    <a:pt x="227825" y="227806"/>
                  </a:lnTo>
                  <a:lnTo>
                    <a:pt x="227761" y="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889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7" name="자유형: 도형 46">
              <a:extLst>
                <a:ext uri="{FF2B5EF4-FFF2-40B4-BE49-F238E27FC236}">
                  <a16:creationId xmlns:a16="http://schemas.microsoft.com/office/drawing/2014/main" id="{206DF970-DDD5-B332-D4AF-F54C844E956C}"/>
                </a:ext>
              </a:extLst>
            </p:cNvPr>
            <p:cNvSpPr/>
            <p:nvPr/>
          </p:nvSpPr>
          <p:spPr>
            <a:xfrm rot="13500000">
              <a:off x="4483087" y="2217412"/>
              <a:ext cx="177826" cy="177793"/>
            </a:xfrm>
            <a:custGeom>
              <a:avLst/>
              <a:gdLst>
                <a:gd name="connsiteX0" fmla="*/ 314742 w 314831"/>
                <a:gd name="connsiteY0" fmla="*/ 0 h 314787"/>
                <a:gd name="connsiteX1" fmla="*/ 314831 w 314831"/>
                <a:gd name="connsiteY1" fmla="*/ 314733 h 314787"/>
                <a:gd name="connsiteX2" fmla="*/ 314732 w 314831"/>
                <a:gd name="connsiteY2" fmla="*/ 314733 h 314787"/>
                <a:gd name="connsiteX3" fmla="*/ 314732 w 314831"/>
                <a:gd name="connsiteY3" fmla="*/ 314787 h 314787"/>
                <a:gd name="connsiteX4" fmla="*/ 0 w 314831"/>
                <a:gd name="connsiteY4" fmla="*/ 314787 h 314787"/>
                <a:gd name="connsiteX5" fmla="*/ 0 w 314831"/>
                <a:gd name="connsiteY5" fmla="*/ 227806 h 314787"/>
                <a:gd name="connsiteX6" fmla="*/ 227825 w 314831"/>
                <a:gd name="connsiteY6" fmla="*/ 227806 h 314787"/>
                <a:gd name="connsiteX7" fmla="*/ 227761 w 314831"/>
                <a:gd name="connsiteY7" fmla="*/ 25 h 31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831" h="314787">
                  <a:moveTo>
                    <a:pt x="314742" y="0"/>
                  </a:moveTo>
                  <a:lnTo>
                    <a:pt x="314831" y="314733"/>
                  </a:lnTo>
                  <a:lnTo>
                    <a:pt x="314732" y="314733"/>
                  </a:lnTo>
                  <a:lnTo>
                    <a:pt x="314732" y="314787"/>
                  </a:lnTo>
                  <a:lnTo>
                    <a:pt x="0" y="314787"/>
                  </a:lnTo>
                  <a:lnTo>
                    <a:pt x="0" y="227806"/>
                  </a:lnTo>
                  <a:lnTo>
                    <a:pt x="227825" y="227806"/>
                  </a:lnTo>
                  <a:lnTo>
                    <a:pt x="227761" y="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889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1B7D50F9-9123-1141-45F4-037CE3B31FC0}"/>
              </a:ext>
            </a:extLst>
          </p:cNvPr>
          <p:cNvGrpSpPr/>
          <p:nvPr/>
        </p:nvGrpSpPr>
        <p:grpSpPr>
          <a:xfrm>
            <a:off x="1496854" y="1255457"/>
            <a:ext cx="6150293" cy="478919"/>
            <a:chOff x="1496854" y="1255457"/>
            <a:chExt cx="6150293" cy="478919"/>
          </a:xfrm>
        </p:grpSpPr>
        <p:sp>
          <p:nvSpPr>
            <p:cNvPr id="49" name="사각형: 둥근 모서리 48">
              <a:extLst>
                <a:ext uri="{FF2B5EF4-FFF2-40B4-BE49-F238E27FC236}">
                  <a16:creationId xmlns:a16="http://schemas.microsoft.com/office/drawing/2014/main" id="{2C6AA15F-C914-FFA5-4F55-71122F7D281D}"/>
                </a:ext>
              </a:extLst>
            </p:cNvPr>
            <p:cNvSpPr/>
            <p:nvPr/>
          </p:nvSpPr>
          <p:spPr>
            <a:xfrm>
              <a:off x="1496854" y="1255457"/>
              <a:ext cx="6150293" cy="47891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0" name="양쪽 대괄호 49">
              <a:extLst>
                <a:ext uri="{FF2B5EF4-FFF2-40B4-BE49-F238E27FC236}">
                  <a16:creationId xmlns:a16="http://schemas.microsoft.com/office/drawing/2014/main" id="{2AEC92E0-01FB-73DA-EA45-78D0188C3B91}"/>
                </a:ext>
              </a:extLst>
            </p:cNvPr>
            <p:cNvSpPr/>
            <p:nvPr/>
          </p:nvSpPr>
          <p:spPr>
            <a:xfrm>
              <a:off x="1590076" y="1326345"/>
              <a:ext cx="5963849" cy="337142"/>
            </a:xfrm>
            <a:prstGeom prst="bracketPair">
              <a:avLst>
                <a:gd name="adj" fmla="val 50000"/>
              </a:avLst>
            </a:prstGeom>
            <a:solidFill>
              <a:srgbClr val="276DB5"/>
            </a:solidFill>
            <a:ln>
              <a:solidFill>
                <a:srgbClr val="044586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2100" b="1" dirty="0">
                <a:solidFill>
                  <a:prstClr val="white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151463F-71CE-6C0F-8E77-AADC819708E8}"/>
                </a:ext>
              </a:extLst>
            </p:cNvPr>
            <p:cNvSpPr txBox="1"/>
            <p:nvPr/>
          </p:nvSpPr>
          <p:spPr>
            <a:xfrm>
              <a:off x="1977540" y="1341028"/>
              <a:ext cx="5188921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2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다양하고 창의적인 교육과정 운영</a:t>
              </a:r>
              <a:r>
                <a:rPr lang="en-US" altLang="ko-KR" sz="2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sz="20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교실수업 개선</a:t>
              </a: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647F1637-45C5-5B6F-1386-F536FE62CEE1}"/>
              </a:ext>
            </a:extLst>
          </p:cNvPr>
          <p:cNvGrpSpPr/>
          <p:nvPr/>
        </p:nvGrpSpPr>
        <p:grpSpPr>
          <a:xfrm>
            <a:off x="468312" y="2288153"/>
            <a:ext cx="8204250" cy="1619250"/>
            <a:chOff x="468312" y="2288153"/>
            <a:chExt cx="8204250" cy="1619250"/>
          </a:xfrm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2A029FCB-4594-2D8F-EEA2-83C6981A8B2E}"/>
                </a:ext>
              </a:extLst>
            </p:cNvPr>
            <p:cNvGrpSpPr/>
            <p:nvPr/>
          </p:nvGrpSpPr>
          <p:grpSpPr>
            <a:xfrm>
              <a:off x="468312" y="2288153"/>
              <a:ext cx="8204250" cy="1619250"/>
              <a:chOff x="468312" y="2339284"/>
              <a:chExt cx="8204250" cy="1619250"/>
            </a:xfrm>
          </p:grpSpPr>
          <p:grpSp>
            <p:nvGrpSpPr>
              <p:cNvPr id="23" name="그룹 22">
                <a:extLst>
                  <a:ext uri="{FF2B5EF4-FFF2-40B4-BE49-F238E27FC236}">
                    <a16:creationId xmlns:a16="http://schemas.microsoft.com/office/drawing/2014/main" id="{22D49140-D5F6-E0FD-43AB-10CAAE87695C}"/>
                  </a:ext>
                </a:extLst>
              </p:cNvPr>
              <p:cNvGrpSpPr/>
              <p:nvPr/>
            </p:nvGrpSpPr>
            <p:grpSpPr>
              <a:xfrm>
                <a:off x="468312" y="2339284"/>
                <a:ext cx="3970337" cy="1619250"/>
                <a:chOff x="468312" y="2406803"/>
                <a:chExt cx="3970337" cy="1619250"/>
              </a:xfrm>
            </p:grpSpPr>
            <p:sp>
              <p:nvSpPr>
                <p:cNvPr id="34" name="사각형: 둥근 모서리 33">
                  <a:extLst>
                    <a:ext uri="{FF2B5EF4-FFF2-40B4-BE49-F238E27FC236}">
                      <a16:creationId xmlns:a16="http://schemas.microsoft.com/office/drawing/2014/main" id="{70D3BD1C-E304-A3FF-1B83-FFB13D1A0425}"/>
                    </a:ext>
                  </a:extLst>
                </p:cNvPr>
                <p:cNvSpPr/>
                <p:nvPr/>
              </p:nvSpPr>
              <p:spPr>
                <a:xfrm>
                  <a:off x="468312" y="2406803"/>
                  <a:ext cx="3970337" cy="1619250"/>
                </a:xfrm>
                <a:prstGeom prst="roundRect">
                  <a:avLst>
                    <a:gd name="adj" fmla="val 7798"/>
                  </a:avLst>
                </a:prstGeom>
                <a:solidFill>
                  <a:srgbClr val="DCF1F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0F00F416-7493-B694-CC0E-B116B92105A4}"/>
                    </a:ext>
                  </a:extLst>
                </p:cNvPr>
                <p:cNvSpPr txBox="1"/>
                <p:nvPr/>
              </p:nvSpPr>
              <p:spPr>
                <a:xfrm>
                  <a:off x="1693477" y="2797083"/>
                  <a:ext cx="2559996" cy="83869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100"/>
                    </a:spcAft>
                  </a:pP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학생 학습 부담 경감</a:t>
                  </a:r>
                  <a:r>
                    <a: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학생 참여 수업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>
                    <a:spcAft>
                      <a:spcPts val="100"/>
                    </a:spcAft>
                  </a:pP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활성화를 통해 학생이 흥미와 목표를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>
                    <a:spcAft>
                      <a:spcPts val="100"/>
                    </a:spcAft>
                  </a:pP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갖고 스스로 학습에 몰입하는 내재적 </a:t>
                  </a:r>
                  <a:endPara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>
                    <a:spcAft>
                      <a:spcPts val="100"/>
                    </a:spcAft>
                  </a:pP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동기 강화</a:t>
                  </a:r>
                </a:p>
              </p:txBody>
            </p:sp>
            <p:cxnSp>
              <p:nvCxnSpPr>
                <p:cNvPr id="36" name="직선 연결선 35">
                  <a:extLst>
                    <a:ext uri="{FF2B5EF4-FFF2-40B4-BE49-F238E27FC236}">
                      <a16:creationId xmlns:a16="http://schemas.microsoft.com/office/drawing/2014/main" id="{F5FF9AEE-DF5E-463F-11CB-5353551280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08301" y="2489848"/>
                  <a:ext cx="0" cy="1453160"/>
                </a:xfrm>
                <a:prstGeom prst="line">
                  <a:avLst/>
                </a:prstGeom>
                <a:ln w="19050">
                  <a:solidFill>
                    <a:srgbClr val="AED0E4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67C98307-9910-1B6C-2AF3-3834909E5E2A}"/>
                    </a:ext>
                  </a:extLst>
                </p:cNvPr>
                <p:cNvSpPr txBox="1"/>
                <p:nvPr/>
              </p:nvSpPr>
              <p:spPr>
                <a:xfrm>
                  <a:off x="802357" y="3514984"/>
                  <a:ext cx="37189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학생</a:t>
                  </a:r>
                </a:p>
              </p:txBody>
            </p:sp>
          </p:grp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6C3B833E-4F50-29E2-B256-5A1CF4039D12}"/>
                  </a:ext>
                </a:extLst>
              </p:cNvPr>
              <p:cNvGrpSpPr/>
              <p:nvPr/>
            </p:nvGrpSpPr>
            <p:grpSpPr>
              <a:xfrm>
                <a:off x="4702225" y="2339284"/>
                <a:ext cx="3970337" cy="1619250"/>
                <a:chOff x="4702225" y="2339284"/>
                <a:chExt cx="3970337" cy="1619250"/>
              </a:xfrm>
            </p:grpSpPr>
            <p:sp>
              <p:nvSpPr>
                <p:cNvPr id="26" name="사각형: 둥근 모서리 25">
                  <a:extLst>
                    <a:ext uri="{FF2B5EF4-FFF2-40B4-BE49-F238E27FC236}">
                      <a16:creationId xmlns:a16="http://schemas.microsoft.com/office/drawing/2014/main" id="{5365F122-3BDE-B934-4D23-154823B8722C}"/>
                    </a:ext>
                  </a:extLst>
                </p:cNvPr>
                <p:cNvSpPr/>
                <p:nvPr/>
              </p:nvSpPr>
              <p:spPr>
                <a:xfrm>
                  <a:off x="4702225" y="2339284"/>
                  <a:ext cx="3970337" cy="1619250"/>
                </a:xfrm>
                <a:prstGeom prst="roundRect">
                  <a:avLst>
                    <a:gd name="adj" fmla="val 7798"/>
                  </a:avLst>
                </a:prstGeom>
                <a:solidFill>
                  <a:srgbClr val="DCF1F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cxnSp>
              <p:nvCxnSpPr>
                <p:cNvPr id="27" name="직선 연결선 26">
                  <a:extLst>
                    <a:ext uri="{FF2B5EF4-FFF2-40B4-BE49-F238E27FC236}">
                      <a16:creationId xmlns:a16="http://schemas.microsoft.com/office/drawing/2014/main" id="{418AB99D-487A-777B-F35A-ED76E12380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32573" y="2422329"/>
                  <a:ext cx="0" cy="1453160"/>
                </a:xfrm>
                <a:prstGeom prst="line">
                  <a:avLst/>
                </a:prstGeom>
                <a:ln w="19050">
                  <a:solidFill>
                    <a:srgbClr val="AED0E4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8" name="그룹 27">
                  <a:extLst>
                    <a:ext uri="{FF2B5EF4-FFF2-40B4-BE49-F238E27FC236}">
                      <a16:creationId xmlns:a16="http://schemas.microsoft.com/office/drawing/2014/main" id="{B54FD73B-773C-4C5D-C79C-7CC03321A424}"/>
                    </a:ext>
                  </a:extLst>
                </p:cNvPr>
                <p:cNvGrpSpPr/>
                <p:nvPr/>
              </p:nvGrpSpPr>
              <p:grpSpPr>
                <a:xfrm>
                  <a:off x="7774864" y="2486740"/>
                  <a:ext cx="755406" cy="1324339"/>
                  <a:chOff x="7774864" y="2598791"/>
                  <a:chExt cx="755406" cy="1324339"/>
                </a:xfrm>
              </p:grpSpPr>
              <p:pic>
                <p:nvPicPr>
                  <p:cNvPr id="32" name="그림 31" descr="그림, 클립아트, 안경, 일러스트레이션이(가) 표시된 사진&#10;&#10;자동 생성된 설명">
                    <a:extLst>
                      <a:ext uri="{FF2B5EF4-FFF2-40B4-BE49-F238E27FC236}">
                        <a16:creationId xmlns:a16="http://schemas.microsoft.com/office/drawing/2014/main" id="{383C0DFA-EC91-F006-301D-9CF60C35B7C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7774864" y="2598791"/>
                    <a:ext cx="755406" cy="1030234"/>
                  </a:xfrm>
                  <a:prstGeom prst="rect">
                    <a:avLst/>
                  </a:prstGeom>
                </p:spPr>
              </p:pic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8DF6E2CE-51E7-3D58-CA39-62F8C944103C}"/>
                      </a:ext>
                    </a:extLst>
                  </p:cNvPr>
                  <p:cNvSpPr txBox="1"/>
                  <p:nvPr/>
                </p:nvSpPr>
                <p:spPr>
                  <a:xfrm>
                    <a:off x="7873645" y="3676909"/>
                    <a:ext cx="557845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6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선생님</a:t>
                    </a:r>
                  </a:p>
                </p:txBody>
              </p:sp>
            </p:grpSp>
            <p:grpSp>
              <p:nvGrpSpPr>
                <p:cNvPr id="29" name="그룹 28">
                  <a:extLst>
                    <a:ext uri="{FF2B5EF4-FFF2-40B4-BE49-F238E27FC236}">
                      <a16:creationId xmlns:a16="http://schemas.microsoft.com/office/drawing/2014/main" id="{79468DF4-1CEF-4CB9-FC05-C5C3CCFB5223}"/>
                    </a:ext>
                  </a:extLst>
                </p:cNvPr>
                <p:cNvGrpSpPr/>
                <p:nvPr/>
              </p:nvGrpSpPr>
              <p:grpSpPr>
                <a:xfrm>
                  <a:off x="4917056" y="2566279"/>
                  <a:ext cx="2500685" cy="1165260"/>
                  <a:chOff x="5001432" y="2638353"/>
                  <a:chExt cx="2500685" cy="1165260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CC63FA9E-B26B-BE2D-B0DB-928E93BB2CA8}"/>
                      </a:ext>
                    </a:extLst>
                  </p:cNvPr>
                  <p:cNvSpPr txBox="1"/>
                  <p:nvPr/>
                </p:nvSpPr>
                <p:spPr>
                  <a:xfrm>
                    <a:off x="5426228" y="2638353"/>
                    <a:ext cx="1651093" cy="41293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>
                      <a:spcAft>
                        <a:spcPts val="100"/>
                      </a:spcAft>
                    </a:pP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교육과정 재구성을 통한</a:t>
                    </a:r>
                    <a:endPara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 algn="ctr">
                      <a:spcAft>
                        <a:spcPts val="100"/>
                      </a:spcAft>
                    </a:pP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수업 활동의여유를 제공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64032CF3-DF55-E439-FDAE-EED8B32EDCAB}"/>
                      </a:ext>
                    </a:extLst>
                  </p:cNvPr>
                  <p:cNvSpPr txBox="1"/>
                  <p:nvPr/>
                </p:nvSpPr>
                <p:spPr>
                  <a:xfrm>
                    <a:off x="5001432" y="3390679"/>
                    <a:ext cx="2500685" cy="41293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>
                      <a:spcAft>
                        <a:spcPts val="100"/>
                      </a:spcAft>
                    </a:pP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다양한 교수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 활동 및 과정 중심 </a:t>
                    </a:r>
                    <a:endParaRPr lang="en-US" altLang="ko-KR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 algn="ctr">
                      <a:spcAft>
                        <a:spcPts val="100"/>
                      </a:spcAft>
                    </a:pP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평가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맞춤형 피드백</a:t>
                    </a:r>
                    <a:r>
                      <a:rPr lang="en-US" altLang="ko-KR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 </a:t>
                    </a:r>
                    <a:r>
                      <a:rPr lang="ko-KR" altLang="en-US" sz="13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가능성 확대</a:t>
                    </a:r>
                  </a:p>
                </p:txBody>
              </p:sp>
            </p:grpSp>
          </p:grpSp>
          <p:cxnSp>
            <p:nvCxnSpPr>
              <p:cNvPr id="25" name="직선 연결선 24">
                <a:extLst>
                  <a:ext uri="{FF2B5EF4-FFF2-40B4-BE49-F238E27FC236}">
                    <a16:creationId xmlns:a16="http://schemas.microsoft.com/office/drawing/2014/main" id="{FA4563B5-F022-76BC-B75B-8F08177D8A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38649" y="3148909"/>
                <a:ext cx="263576" cy="0"/>
              </a:xfrm>
              <a:prstGeom prst="line">
                <a:avLst/>
              </a:prstGeom>
              <a:ln w="79375">
                <a:solidFill>
                  <a:srgbClr val="DCF1F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5" name="그림 54">
              <a:extLst>
                <a:ext uri="{FF2B5EF4-FFF2-40B4-BE49-F238E27FC236}">
                  <a16:creationId xmlns:a16="http://schemas.microsoft.com/office/drawing/2014/main" id="{902B50F6-D400-6D72-5F04-2DBF0D7FB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3744" y="2576513"/>
              <a:ext cx="569125" cy="77641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48E7E4-AFBD-23E0-5B84-3CC1B51EDD4F}"/>
              </a:ext>
            </a:extLst>
          </p:cNvPr>
          <p:cNvSpPr txBox="1"/>
          <p:nvPr/>
        </p:nvSpPr>
        <p:spPr>
          <a:xfrm>
            <a:off x="1155752" y="551516"/>
            <a:ext cx="4542910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수업설계 단계를 강조한 수업 사례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3D8BE-D26D-D798-5C3D-2A3BDC5C8320}"/>
              </a:ext>
            </a:extLst>
          </p:cNvPr>
          <p:cNvSpPr txBox="1"/>
          <p:nvPr/>
        </p:nvSpPr>
        <p:spPr>
          <a:xfrm>
            <a:off x="508705" y="547756"/>
            <a:ext cx="38472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49A2BB-D811-3E40-BE88-3493BAC515FD}"/>
              </a:ext>
            </a:extLst>
          </p:cNvPr>
          <p:cNvSpPr txBox="1"/>
          <p:nvPr/>
        </p:nvSpPr>
        <p:spPr>
          <a:xfrm>
            <a:off x="1168452" y="361860"/>
            <a:ext cx="236282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Ⅳ.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및 단계별 수업 설계 사례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7AFFCD53-6020-FF6C-477E-873F3786BA7C}"/>
              </a:ext>
            </a:extLst>
          </p:cNvPr>
          <p:cNvGrpSpPr/>
          <p:nvPr/>
        </p:nvGrpSpPr>
        <p:grpSpPr>
          <a:xfrm>
            <a:off x="468314" y="1366673"/>
            <a:ext cx="8195468" cy="408289"/>
            <a:chOff x="468314" y="1366673"/>
            <a:chExt cx="8195468" cy="408289"/>
          </a:xfrm>
        </p:grpSpPr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6F57875B-7F24-D53C-1FB0-9059ED535774}"/>
                </a:ext>
              </a:extLst>
            </p:cNvPr>
            <p:cNvSpPr/>
            <p:nvPr/>
          </p:nvSpPr>
          <p:spPr>
            <a:xfrm>
              <a:off x="1331022" y="1366673"/>
              <a:ext cx="2416491" cy="408289"/>
            </a:xfrm>
            <a:custGeom>
              <a:avLst/>
              <a:gdLst>
                <a:gd name="connsiteX0" fmla="*/ 3439382 w 3753421"/>
                <a:gd name="connsiteY0" fmla="*/ 0 h 634174"/>
                <a:gd name="connsiteX1" fmla="*/ 1131094 w 3753421"/>
                <a:gd name="connsiteY1" fmla="*/ 0 h 634174"/>
                <a:gd name="connsiteX2" fmla="*/ 907352 w 3753421"/>
                <a:gd name="connsiteY2" fmla="*/ 120110 h 634174"/>
                <a:gd name="connsiteX3" fmla="*/ 907352 w 3753421"/>
                <a:gd name="connsiteY3" fmla="*/ 120110 h 634174"/>
                <a:gd name="connsiteX4" fmla="*/ 907066 w 3753421"/>
                <a:gd name="connsiteY4" fmla="*/ 120587 h 634174"/>
                <a:gd name="connsiteX5" fmla="*/ 894302 w 3753421"/>
                <a:gd name="connsiteY5" fmla="*/ 141923 h 634174"/>
                <a:gd name="connsiteX6" fmla="*/ 566452 w 3753421"/>
                <a:gd name="connsiteY6" fmla="*/ 126873 h 634174"/>
                <a:gd name="connsiteX7" fmla="*/ 565880 w 3753421"/>
                <a:gd name="connsiteY7" fmla="*/ 126016 h 634174"/>
                <a:gd name="connsiteX8" fmla="*/ 565880 w 3753421"/>
                <a:gd name="connsiteY8" fmla="*/ 126016 h 634174"/>
                <a:gd name="connsiteX9" fmla="*/ 565880 w 3753421"/>
                <a:gd name="connsiteY9" fmla="*/ 126016 h 634174"/>
                <a:gd name="connsiteX10" fmla="*/ 314230 w 3753421"/>
                <a:gd name="connsiteY10" fmla="*/ 0 h 634174"/>
                <a:gd name="connsiteX11" fmla="*/ 0 w 3753421"/>
                <a:gd name="connsiteY11" fmla="*/ 314230 h 634174"/>
                <a:gd name="connsiteX12" fmla="*/ 0 w 3753421"/>
                <a:gd name="connsiteY12" fmla="*/ 317087 h 634174"/>
                <a:gd name="connsiteX13" fmla="*/ 0 w 3753421"/>
                <a:gd name="connsiteY13" fmla="*/ 319945 h 634174"/>
                <a:gd name="connsiteX14" fmla="*/ 314230 w 3753421"/>
                <a:gd name="connsiteY14" fmla="*/ 634079 h 634174"/>
                <a:gd name="connsiteX15" fmla="*/ 565785 w 3753421"/>
                <a:gd name="connsiteY15" fmla="*/ 508159 h 634174"/>
                <a:gd name="connsiteX16" fmla="*/ 565785 w 3753421"/>
                <a:gd name="connsiteY16" fmla="*/ 508159 h 634174"/>
                <a:gd name="connsiteX17" fmla="*/ 565785 w 3753421"/>
                <a:gd name="connsiteY17" fmla="*/ 508159 h 634174"/>
                <a:gd name="connsiteX18" fmla="*/ 566357 w 3753421"/>
                <a:gd name="connsiteY18" fmla="*/ 507301 h 634174"/>
                <a:gd name="connsiteX19" fmla="*/ 894207 w 3753421"/>
                <a:gd name="connsiteY19" fmla="*/ 492252 h 634174"/>
                <a:gd name="connsiteX20" fmla="*/ 906971 w 3753421"/>
                <a:gd name="connsiteY20" fmla="*/ 513588 h 634174"/>
                <a:gd name="connsiteX21" fmla="*/ 907256 w 3753421"/>
                <a:gd name="connsiteY21" fmla="*/ 514064 h 634174"/>
                <a:gd name="connsiteX22" fmla="*/ 907256 w 3753421"/>
                <a:gd name="connsiteY22" fmla="*/ 514064 h 634174"/>
                <a:gd name="connsiteX23" fmla="*/ 1130999 w 3753421"/>
                <a:gd name="connsiteY23" fmla="*/ 634175 h 634174"/>
                <a:gd name="connsiteX24" fmla="*/ 3439287 w 3753421"/>
                <a:gd name="connsiteY24" fmla="*/ 634175 h 634174"/>
                <a:gd name="connsiteX25" fmla="*/ 3753422 w 3753421"/>
                <a:gd name="connsiteY25" fmla="*/ 320040 h 634174"/>
                <a:gd name="connsiteX26" fmla="*/ 3753422 w 3753421"/>
                <a:gd name="connsiteY26" fmla="*/ 320040 h 634174"/>
                <a:gd name="connsiteX27" fmla="*/ 3753422 w 3753421"/>
                <a:gd name="connsiteY27" fmla="*/ 314325 h 634174"/>
                <a:gd name="connsiteX28" fmla="*/ 3753422 w 3753421"/>
                <a:gd name="connsiteY28" fmla="*/ 314325 h 634174"/>
                <a:gd name="connsiteX29" fmla="*/ 3439382 w 3753421"/>
                <a:gd name="connsiteY29" fmla="*/ 0 h 634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53421" h="634174">
                  <a:moveTo>
                    <a:pt x="3439382" y="0"/>
                  </a:moveTo>
                  <a:lnTo>
                    <a:pt x="1131094" y="0"/>
                  </a:lnTo>
                  <a:cubicBezTo>
                    <a:pt x="1037749" y="0"/>
                    <a:pt x="955453" y="47720"/>
                    <a:pt x="907352" y="120110"/>
                  </a:cubicBezTo>
                  <a:lnTo>
                    <a:pt x="907352" y="120110"/>
                  </a:lnTo>
                  <a:cubicBezTo>
                    <a:pt x="907352" y="120110"/>
                    <a:pt x="907161" y="120396"/>
                    <a:pt x="907066" y="120587"/>
                  </a:cubicBezTo>
                  <a:cubicBezTo>
                    <a:pt x="902494" y="127445"/>
                    <a:pt x="898208" y="134588"/>
                    <a:pt x="894302" y="141923"/>
                  </a:cubicBezTo>
                  <a:cubicBezTo>
                    <a:pt x="793623" y="305753"/>
                    <a:pt x="709327" y="324993"/>
                    <a:pt x="566452" y="126873"/>
                  </a:cubicBezTo>
                  <a:cubicBezTo>
                    <a:pt x="566261" y="126587"/>
                    <a:pt x="566071" y="126302"/>
                    <a:pt x="565880" y="126016"/>
                  </a:cubicBezTo>
                  <a:cubicBezTo>
                    <a:pt x="565880" y="126016"/>
                    <a:pt x="565880" y="126016"/>
                    <a:pt x="565880" y="126016"/>
                  </a:cubicBezTo>
                  <a:lnTo>
                    <a:pt x="565880" y="126016"/>
                  </a:lnTo>
                  <a:cubicBezTo>
                    <a:pt x="508445" y="49435"/>
                    <a:pt x="417100" y="0"/>
                    <a:pt x="314230" y="0"/>
                  </a:cubicBezTo>
                  <a:cubicBezTo>
                    <a:pt x="140684" y="0"/>
                    <a:pt x="0" y="140684"/>
                    <a:pt x="0" y="314230"/>
                  </a:cubicBezTo>
                  <a:cubicBezTo>
                    <a:pt x="0" y="315182"/>
                    <a:pt x="0" y="316135"/>
                    <a:pt x="0" y="317087"/>
                  </a:cubicBezTo>
                  <a:cubicBezTo>
                    <a:pt x="0" y="318040"/>
                    <a:pt x="0" y="318992"/>
                    <a:pt x="0" y="319945"/>
                  </a:cubicBezTo>
                  <a:cubicBezTo>
                    <a:pt x="0" y="493490"/>
                    <a:pt x="140684" y="634079"/>
                    <a:pt x="314230" y="634079"/>
                  </a:cubicBezTo>
                  <a:cubicBezTo>
                    <a:pt x="417100" y="634079"/>
                    <a:pt x="508445" y="584645"/>
                    <a:pt x="565785" y="508159"/>
                  </a:cubicBezTo>
                  <a:lnTo>
                    <a:pt x="565785" y="508159"/>
                  </a:lnTo>
                  <a:cubicBezTo>
                    <a:pt x="565785" y="508159"/>
                    <a:pt x="565785" y="508159"/>
                    <a:pt x="565785" y="508159"/>
                  </a:cubicBezTo>
                  <a:cubicBezTo>
                    <a:pt x="565976" y="507873"/>
                    <a:pt x="566166" y="507587"/>
                    <a:pt x="566357" y="507301"/>
                  </a:cubicBezTo>
                  <a:cubicBezTo>
                    <a:pt x="709232" y="309182"/>
                    <a:pt x="793528" y="328327"/>
                    <a:pt x="894207" y="492252"/>
                  </a:cubicBezTo>
                  <a:cubicBezTo>
                    <a:pt x="898112" y="499586"/>
                    <a:pt x="902399" y="506730"/>
                    <a:pt x="906971" y="513588"/>
                  </a:cubicBezTo>
                  <a:cubicBezTo>
                    <a:pt x="907066" y="513779"/>
                    <a:pt x="907161" y="513969"/>
                    <a:pt x="907256" y="514064"/>
                  </a:cubicBezTo>
                  <a:lnTo>
                    <a:pt x="907256" y="514064"/>
                  </a:lnTo>
                  <a:cubicBezTo>
                    <a:pt x="955358" y="586359"/>
                    <a:pt x="1037654" y="634175"/>
                    <a:pt x="1130999" y="634175"/>
                  </a:cubicBezTo>
                  <a:lnTo>
                    <a:pt x="3439287" y="634175"/>
                  </a:lnTo>
                  <a:cubicBezTo>
                    <a:pt x="3612833" y="634175"/>
                    <a:pt x="3753422" y="493490"/>
                    <a:pt x="3753422" y="320040"/>
                  </a:cubicBezTo>
                  <a:lnTo>
                    <a:pt x="3753422" y="320040"/>
                  </a:lnTo>
                  <a:lnTo>
                    <a:pt x="3753422" y="314325"/>
                  </a:lnTo>
                  <a:lnTo>
                    <a:pt x="3753422" y="314325"/>
                  </a:lnTo>
                  <a:cubicBezTo>
                    <a:pt x="3753517" y="140684"/>
                    <a:pt x="3612833" y="0"/>
                    <a:pt x="3439382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710860FB-FA04-10A5-1B62-20598F610761}"/>
                </a:ext>
              </a:extLst>
            </p:cNvPr>
            <p:cNvSpPr/>
            <p:nvPr/>
          </p:nvSpPr>
          <p:spPr>
            <a:xfrm>
              <a:off x="468314" y="1366673"/>
              <a:ext cx="1222374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C2DDCE14-6D93-DFB7-D6BE-5F8D5BF994FB}"/>
                </a:ext>
              </a:extLst>
            </p:cNvPr>
            <p:cNvSpPr/>
            <p:nvPr/>
          </p:nvSpPr>
          <p:spPr>
            <a:xfrm>
              <a:off x="1992177" y="1366673"/>
              <a:ext cx="6671605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20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B085EB2-C520-6ECB-2BDD-E3C5BF6E6592}"/>
                </a:ext>
              </a:extLst>
            </p:cNvPr>
            <p:cNvSpPr txBox="1"/>
            <p:nvPr/>
          </p:nvSpPr>
          <p:spPr>
            <a:xfrm>
              <a:off x="694781" y="1447707"/>
              <a:ext cx="76944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가정영역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EB19E5B-004B-72DF-86E3-17474D6A4274}"/>
                </a:ext>
              </a:extLst>
            </p:cNvPr>
            <p:cNvSpPr txBox="1"/>
            <p:nvPr/>
          </p:nvSpPr>
          <p:spPr>
            <a:xfrm>
              <a:off x="3886078" y="1447707"/>
              <a:ext cx="2883803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목표 설정 및 성취기준 재구성하기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grpSp>
        <p:nvGrpSpPr>
          <p:cNvPr id="775" name="그룹 774">
            <a:extLst>
              <a:ext uri="{FF2B5EF4-FFF2-40B4-BE49-F238E27FC236}">
                <a16:creationId xmlns:a16="http://schemas.microsoft.com/office/drawing/2014/main" id="{B921DE31-771C-F403-DE7B-A9CAF5386F32}"/>
              </a:ext>
            </a:extLst>
          </p:cNvPr>
          <p:cNvGrpSpPr/>
          <p:nvPr/>
        </p:nvGrpSpPr>
        <p:grpSpPr>
          <a:xfrm>
            <a:off x="468314" y="1929217"/>
            <a:ext cx="8207374" cy="972733"/>
            <a:chOff x="468314" y="1929217"/>
            <a:chExt cx="8207374" cy="972733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544D5D71-6C6E-19EC-86B4-26D32CFE1026}"/>
                </a:ext>
              </a:extLst>
            </p:cNvPr>
            <p:cNvGrpSpPr/>
            <p:nvPr/>
          </p:nvGrpSpPr>
          <p:grpSpPr>
            <a:xfrm>
              <a:off x="468314" y="1929217"/>
              <a:ext cx="1523863" cy="300182"/>
              <a:chOff x="468314" y="1957792"/>
              <a:chExt cx="1523863" cy="300182"/>
            </a:xfrm>
          </p:grpSpPr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478DD88B-9233-902C-0B58-66FD439FABD7}"/>
                  </a:ext>
                </a:extLst>
              </p:cNvPr>
              <p:cNvGrpSpPr/>
              <p:nvPr/>
            </p:nvGrpSpPr>
            <p:grpSpPr>
              <a:xfrm>
                <a:off x="468314" y="1957792"/>
                <a:ext cx="300182" cy="300182"/>
                <a:chOff x="483323" y="1957792"/>
                <a:chExt cx="300182" cy="300182"/>
              </a:xfrm>
            </p:grpSpPr>
            <p:sp>
              <p:nvSpPr>
                <p:cNvPr id="30" name="타원 29">
                  <a:extLst>
                    <a:ext uri="{FF2B5EF4-FFF2-40B4-BE49-F238E27FC236}">
                      <a16:creationId xmlns:a16="http://schemas.microsoft.com/office/drawing/2014/main" id="{C8CAC884-F316-9C62-49F2-66B766B21BD5}"/>
                    </a:ext>
                  </a:extLst>
                </p:cNvPr>
                <p:cNvSpPr/>
                <p:nvPr/>
              </p:nvSpPr>
              <p:spPr>
                <a:xfrm>
                  <a:off x="483323" y="1957792"/>
                  <a:ext cx="300182" cy="300182"/>
                </a:xfrm>
                <a:prstGeom prst="ellipse">
                  <a:avLst/>
                </a:prstGeom>
                <a:solidFill>
                  <a:srgbClr val="C36B6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80197423-31AD-436C-DF20-12EB62936650}"/>
                    </a:ext>
                  </a:extLst>
                </p:cNvPr>
                <p:cNvSpPr txBox="1"/>
                <p:nvPr/>
              </p:nvSpPr>
              <p:spPr>
                <a:xfrm>
                  <a:off x="561279" y="2015550"/>
                  <a:ext cx="14427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</a:t>
                  </a:r>
                  <a:endPara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E9ED945-5004-C5C9-4CDC-D2CAE0782EF7}"/>
                  </a:ext>
                </a:extLst>
              </p:cNvPr>
              <p:cNvSpPr txBox="1"/>
              <p:nvPr/>
            </p:nvSpPr>
            <p:spPr>
              <a:xfrm>
                <a:off x="857251" y="1992467"/>
                <a:ext cx="113492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핵심 아이디어</a:t>
                </a:r>
                <a:endPara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4C5CF139-988C-5D75-3A1E-B71108EFFECD}"/>
                </a:ext>
              </a:extLst>
            </p:cNvPr>
            <p:cNvSpPr/>
            <p:nvPr/>
          </p:nvSpPr>
          <p:spPr>
            <a:xfrm>
              <a:off x="857251" y="2262905"/>
              <a:ext cx="7818437" cy="639045"/>
            </a:xfrm>
            <a:prstGeom prst="roundRect">
              <a:avLst>
                <a:gd name="adj" fmla="val 8416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A0912DA0-9AC2-D3C6-B447-B2878492256C}"/>
                </a:ext>
              </a:extLst>
            </p:cNvPr>
            <p:cNvGrpSpPr/>
            <p:nvPr/>
          </p:nvGrpSpPr>
          <p:grpSpPr>
            <a:xfrm>
              <a:off x="974726" y="2397761"/>
              <a:ext cx="7046454" cy="369332"/>
              <a:chOff x="974726" y="2400489"/>
              <a:chExt cx="7046454" cy="36933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185B0B4-D6F0-21B9-699B-5942EFFF0AA1}"/>
                  </a:ext>
                </a:extLst>
              </p:cNvPr>
              <p:cNvSpPr txBox="1"/>
              <p:nvPr/>
            </p:nvSpPr>
            <p:spPr>
              <a:xfrm>
                <a:off x="1147503" y="2400489"/>
                <a:ext cx="687367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일상생활에서 지속가능한 선택을 지향하는 것은 현재 생활공동체와의 공존과 함께 미래 세대의 건강한 삶을 위한</a:t>
                </a:r>
                <a:b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</a:b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책임 있는 행동이다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4B560367-9EE6-6B2F-0B89-F2483E46120B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974726" y="2419670"/>
                <a:ext cx="121669" cy="123220"/>
              </a:xfrm>
              <a:custGeom>
                <a:avLst/>
                <a:gdLst>
                  <a:gd name="T0" fmla="*/ 19 w 64"/>
                  <a:gd name="T1" fmla="*/ 26 h 64"/>
                  <a:gd name="T2" fmla="*/ 14 w 64"/>
                  <a:gd name="T3" fmla="*/ 30 h 64"/>
                  <a:gd name="T4" fmla="*/ 29 w 64"/>
                  <a:gd name="T5" fmla="*/ 45 h 64"/>
                  <a:gd name="T6" fmla="*/ 61 w 64"/>
                  <a:gd name="T7" fmla="*/ 13 h 64"/>
                  <a:gd name="T8" fmla="*/ 56 w 64"/>
                  <a:gd name="T9" fmla="*/ 8 h 64"/>
                  <a:gd name="T10" fmla="*/ 29 w 64"/>
                  <a:gd name="T11" fmla="*/ 36 h 64"/>
                  <a:gd name="T12" fmla="*/ 19 w 64"/>
                  <a:gd name="T13" fmla="*/ 26 h 64"/>
                  <a:gd name="T14" fmla="*/ 58 w 64"/>
                  <a:gd name="T15" fmla="*/ 32 h 64"/>
                  <a:gd name="T16" fmla="*/ 32 w 64"/>
                  <a:gd name="T17" fmla="*/ 58 h 64"/>
                  <a:gd name="T18" fmla="*/ 6 w 64"/>
                  <a:gd name="T19" fmla="*/ 32 h 64"/>
                  <a:gd name="T20" fmla="*/ 32 w 64"/>
                  <a:gd name="T21" fmla="*/ 6 h 64"/>
                  <a:gd name="T22" fmla="*/ 39 w 64"/>
                  <a:gd name="T23" fmla="*/ 7 h 64"/>
                  <a:gd name="T24" fmla="*/ 44 w 64"/>
                  <a:gd name="T25" fmla="*/ 2 h 64"/>
                  <a:gd name="T26" fmla="*/ 32 w 64"/>
                  <a:gd name="T27" fmla="*/ 0 h 64"/>
                  <a:gd name="T28" fmla="*/ 0 w 64"/>
                  <a:gd name="T29" fmla="*/ 32 h 64"/>
                  <a:gd name="T30" fmla="*/ 32 w 64"/>
                  <a:gd name="T31" fmla="*/ 64 h 64"/>
                  <a:gd name="T32" fmla="*/ 64 w 64"/>
                  <a:gd name="T33" fmla="*/ 32 h 64"/>
                  <a:gd name="T34" fmla="*/ 58 w 64"/>
                  <a:gd name="T35" fmla="*/ 32 h 64"/>
                  <a:gd name="T36" fmla="*/ 58 w 64"/>
                  <a:gd name="T37" fmla="*/ 32 h 64"/>
                  <a:gd name="T38" fmla="*/ 58 w 64"/>
                  <a:gd name="T3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4" h="64">
                    <a:moveTo>
                      <a:pt x="19" y="26"/>
                    </a:moveTo>
                    <a:cubicBezTo>
                      <a:pt x="14" y="30"/>
                      <a:pt x="14" y="30"/>
                      <a:pt x="14" y="30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29" y="36"/>
                      <a:pt x="29" y="36"/>
                      <a:pt x="29" y="36"/>
                    </a:cubicBezTo>
                    <a:lnTo>
                      <a:pt x="19" y="26"/>
                    </a:lnTo>
                    <a:close/>
                    <a:moveTo>
                      <a:pt x="58" y="32"/>
                    </a:moveTo>
                    <a:cubicBezTo>
                      <a:pt x="58" y="46"/>
                      <a:pt x="46" y="58"/>
                      <a:pt x="32" y="58"/>
                    </a:cubicBezTo>
                    <a:cubicBezTo>
                      <a:pt x="18" y="58"/>
                      <a:pt x="6" y="46"/>
                      <a:pt x="6" y="32"/>
                    </a:cubicBezTo>
                    <a:cubicBezTo>
                      <a:pt x="6" y="18"/>
                      <a:pt x="18" y="6"/>
                      <a:pt x="32" y="6"/>
                    </a:cubicBezTo>
                    <a:cubicBezTo>
                      <a:pt x="35" y="6"/>
                      <a:pt x="37" y="7"/>
                      <a:pt x="39" y="7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0" y="1"/>
                      <a:pt x="36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lnTo>
                      <a:pt x="58" y="32"/>
                    </a:lnTo>
                    <a:close/>
                    <a:moveTo>
                      <a:pt x="58" y="32"/>
                    </a:moveTo>
                    <a:cubicBezTo>
                      <a:pt x="58" y="32"/>
                      <a:pt x="58" y="32"/>
                      <a:pt x="58" y="32"/>
                    </a:cubicBezTo>
                  </a:path>
                </a:pathLst>
              </a:custGeom>
              <a:solidFill>
                <a:srgbClr val="C36B61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1050" dirty="0">
                  <a:solidFill>
                    <a:schemeClr val="tx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36A2F251-8BD7-5540-3367-341CB920FC02}"/>
              </a:ext>
            </a:extLst>
          </p:cNvPr>
          <p:cNvGrpSpPr/>
          <p:nvPr/>
        </p:nvGrpSpPr>
        <p:grpSpPr>
          <a:xfrm>
            <a:off x="468314" y="5395738"/>
            <a:ext cx="8207374" cy="769273"/>
            <a:chOff x="468314" y="5220048"/>
            <a:chExt cx="8207374" cy="769273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A08EDF95-ED25-8FBC-B2F3-D12AA58C967D}"/>
                </a:ext>
              </a:extLst>
            </p:cNvPr>
            <p:cNvGrpSpPr/>
            <p:nvPr/>
          </p:nvGrpSpPr>
          <p:grpSpPr>
            <a:xfrm>
              <a:off x="468314" y="5220048"/>
              <a:ext cx="1568747" cy="300182"/>
              <a:chOff x="468314" y="1957792"/>
              <a:chExt cx="1568747" cy="300182"/>
            </a:xfrm>
          </p:grpSpPr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DADFAD4A-647B-FBBA-E8AD-CE8A8F59667D}"/>
                  </a:ext>
                </a:extLst>
              </p:cNvPr>
              <p:cNvGrpSpPr/>
              <p:nvPr/>
            </p:nvGrpSpPr>
            <p:grpSpPr>
              <a:xfrm>
                <a:off x="468314" y="1957792"/>
                <a:ext cx="300182" cy="300182"/>
                <a:chOff x="483323" y="1957792"/>
                <a:chExt cx="300182" cy="300182"/>
              </a:xfrm>
            </p:grpSpPr>
            <p:sp>
              <p:nvSpPr>
                <p:cNvPr id="40" name="타원 39">
                  <a:extLst>
                    <a:ext uri="{FF2B5EF4-FFF2-40B4-BE49-F238E27FC236}">
                      <a16:creationId xmlns:a16="http://schemas.microsoft.com/office/drawing/2014/main" id="{9C87AAB7-3B3F-2F64-D9AD-2C89ED3B7C08}"/>
                    </a:ext>
                  </a:extLst>
                </p:cNvPr>
                <p:cNvSpPr/>
                <p:nvPr/>
              </p:nvSpPr>
              <p:spPr>
                <a:xfrm>
                  <a:off x="483323" y="1957792"/>
                  <a:ext cx="300182" cy="300182"/>
                </a:xfrm>
                <a:prstGeom prst="ellipse">
                  <a:avLst/>
                </a:prstGeom>
                <a:solidFill>
                  <a:srgbClr val="56935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08E03050-9BE6-355E-A6E3-ABD4BA80B7CC}"/>
                    </a:ext>
                  </a:extLst>
                </p:cNvPr>
                <p:cNvSpPr txBox="1"/>
                <p:nvPr/>
              </p:nvSpPr>
              <p:spPr>
                <a:xfrm>
                  <a:off x="563683" y="2015550"/>
                  <a:ext cx="13946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다</a:t>
                  </a:r>
                  <a:endPara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2A71931-15A1-62C1-8CEC-1880B8E1112F}"/>
                  </a:ext>
                </a:extLst>
              </p:cNvPr>
              <p:cNvSpPr txBox="1"/>
              <p:nvPr/>
            </p:nvSpPr>
            <p:spPr>
              <a:xfrm>
                <a:off x="857251" y="1992467"/>
                <a:ext cx="1179810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내용 요소 추출</a:t>
                </a:r>
                <a:endPara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78FBA858-A63A-9B5C-6B6C-1C9F97329333}"/>
                </a:ext>
              </a:extLst>
            </p:cNvPr>
            <p:cNvSpPr/>
            <p:nvPr/>
          </p:nvSpPr>
          <p:spPr>
            <a:xfrm>
              <a:off x="857251" y="5553737"/>
              <a:ext cx="7818437" cy="435584"/>
            </a:xfrm>
            <a:prstGeom prst="roundRect">
              <a:avLst>
                <a:gd name="adj" fmla="val 15913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41313E01-7113-BCA1-C3D7-6F1BFC202193}"/>
                </a:ext>
              </a:extLst>
            </p:cNvPr>
            <p:cNvGrpSpPr/>
            <p:nvPr/>
          </p:nvGrpSpPr>
          <p:grpSpPr>
            <a:xfrm>
              <a:off x="974726" y="5679196"/>
              <a:ext cx="4920872" cy="184666"/>
              <a:chOff x="974726" y="5671576"/>
              <a:chExt cx="4920872" cy="184666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918ED06-AAB2-744E-96FB-C29BA10E9598}"/>
                  </a:ext>
                </a:extLst>
              </p:cNvPr>
              <p:cNvSpPr txBox="1"/>
              <p:nvPr/>
            </p:nvSpPr>
            <p:spPr>
              <a:xfrm>
                <a:off x="1147503" y="5671576"/>
                <a:ext cx="474809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중학교 기술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가정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: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식품의 선택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관리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보관 방법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의식주 생활자원의 순환과정</a:t>
                </a:r>
              </a:p>
            </p:txBody>
          </p:sp>
          <p:sp>
            <p:nvSpPr>
              <p:cNvPr id="37" name="Freeform 5">
                <a:extLst>
                  <a:ext uri="{FF2B5EF4-FFF2-40B4-BE49-F238E27FC236}">
                    <a16:creationId xmlns:a16="http://schemas.microsoft.com/office/drawing/2014/main" id="{6208A84E-A43A-7CB5-2B66-2DA3162D60B3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974726" y="5702299"/>
                <a:ext cx="121669" cy="123220"/>
              </a:xfrm>
              <a:custGeom>
                <a:avLst/>
                <a:gdLst>
                  <a:gd name="T0" fmla="*/ 19 w 64"/>
                  <a:gd name="T1" fmla="*/ 26 h 64"/>
                  <a:gd name="T2" fmla="*/ 14 w 64"/>
                  <a:gd name="T3" fmla="*/ 30 h 64"/>
                  <a:gd name="T4" fmla="*/ 29 w 64"/>
                  <a:gd name="T5" fmla="*/ 45 h 64"/>
                  <a:gd name="T6" fmla="*/ 61 w 64"/>
                  <a:gd name="T7" fmla="*/ 13 h 64"/>
                  <a:gd name="T8" fmla="*/ 56 w 64"/>
                  <a:gd name="T9" fmla="*/ 8 h 64"/>
                  <a:gd name="T10" fmla="*/ 29 w 64"/>
                  <a:gd name="T11" fmla="*/ 36 h 64"/>
                  <a:gd name="T12" fmla="*/ 19 w 64"/>
                  <a:gd name="T13" fmla="*/ 26 h 64"/>
                  <a:gd name="T14" fmla="*/ 58 w 64"/>
                  <a:gd name="T15" fmla="*/ 32 h 64"/>
                  <a:gd name="T16" fmla="*/ 32 w 64"/>
                  <a:gd name="T17" fmla="*/ 58 h 64"/>
                  <a:gd name="T18" fmla="*/ 6 w 64"/>
                  <a:gd name="T19" fmla="*/ 32 h 64"/>
                  <a:gd name="T20" fmla="*/ 32 w 64"/>
                  <a:gd name="T21" fmla="*/ 6 h 64"/>
                  <a:gd name="T22" fmla="*/ 39 w 64"/>
                  <a:gd name="T23" fmla="*/ 7 h 64"/>
                  <a:gd name="T24" fmla="*/ 44 w 64"/>
                  <a:gd name="T25" fmla="*/ 2 h 64"/>
                  <a:gd name="T26" fmla="*/ 32 w 64"/>
                  <a:gd name="T27" fmla="*/ 0 h 64"/>
                  <a:gd name="T28" fmla="*/ 0 w 64"/>
                  <a:gd name="T29" fmla="*/ 32 h 64"/>
                  <a:gd name="T30" fmla="*/ 32 w 64"/>
                  <a:gd name="T31" fmla="*/ 64 h 64"/>
                  <a:gd name="T32" fmla="*/ 64 w 64"/>
                  <a:gd name="T33" fmla="*/ 32 h 64"/>
                  <a:gd name="T34" fmla="*/ 58 w 64"/>
                  <a:gd name="T35" fmla="*/ 32 h 64"/>
                  <a:gd name="T36" fmla="*/ 58 w 64"/>
                  <a:gd name="T37" fmla="*/ 32 h 64"/>
                  <a:gd name="T38" fmla="*/ 58 w 64"/>
                  <a:gd name="T3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4" h="64">
                    <a:moveTo>
                      <a:pt x="19" y="26"/>
                    </a:moveTo>
                    <a:cubicBezTo>
                      <a:pt x="14" y="30"/>
                      <a:pt x="14" y="30"/>
                      <a:pt x="14" y="30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29" y="36"/>
                      <a:pt x="29" y="36"/>
                      <a:pt x="29" y="36"/>
                    </a:cubicBezTo>
                    <a:lnTo>
                      <a:pt x="19" y="26"/>
                    </a:lnTo>
                    <a:close/>
                    <a:moveTo>
                      <a:pt x="58" y="32"/>
                    </a:moveTo>
                    <a:cubicBezTo>
                      <a:pt x="58" y="46"/>
                      <a:pt x="46" y="58"/>
                      <a:pt x="32" y="58"/>
                    </a:cubicBezTo>
                    <a:cubicBezTo>
                      <a:pt x="18" y="58"/>
                      <a:pt x="6" y="46"/>
                      <a:pt x="6" y="32"/>
                    </a:cubicBezTo>
                    <a:cubicBezTo>
                      <a:pt x="6" y="18"/>
                      <a:pt x="18" y="6"/>
                      <a:pt x="32" y="6"/>
                    </a:cubicBezTo>
                    <a:cubicBezTo>
                      <a:pt x="35" y="6"/>
                      <a:pt x="37" y="7"/>
                      <a:pt x="39" y="7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0" y="1"/>
                      <a:pt x="36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lnTo>
                      <a:pt x="58" y="32"/>
                    </a:lnTo>
                    <a:close/>
                    <a:moveTo>
                      <a:pt x="58" y="32"/>
                    </a:moveTo>
                    <a:cubicBezTo>
                      <a:pt x="58" y="32"/>
                      <a:pt x="58" y="32"/>
                      <a:pt x="58" y="32"/>
                    </a:cubicBezTo>
                  </a:path>
                </a:pathLst>
              </a:custGeom>
              <a:solidFill>
                <a:srgbClr val="56935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lt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  <p:cxnSp>
        <p:nvCxnSpPr>
          <p:cNvPr id="773" name="직선 연결선 772">
            <a:extLst>
              <a:ext uri="{FF2B5EF4-FFF2-40B4-BE49-F238E27FC236}">
                <a16:creationId xmlns:a16="http://schemas.microsoft.com/office/drawing/2014/main" id="{B701511B-0DCE-7F05-7964-5286FCCD6F90}"/>
              </a:ext>
            </a:extLst>
          </p:cNvPr>
          <p:cNvCxnSpPr>
            <a:cxnSpLocks/>
            <a:stCxn id="30" idx="4"/>
            <a:endCxn id="771" idx="0"/>
          </p:cNvCxnSpPr>
          <p:nvPr/>
        </p:nvCxnSpPr>
        <p:spPr>
          <a:xfrm>
            <a:off x="618405" y="2229399"/>
            <a:ext cx="0" cy="922291"/>
          </a:xfrm>
          <a:prstGeom prst="line">
            <a:avLst/>
          </a:prstGeom>
          <a:ln w="22225">
            <a:gradFill>
              <a:gsLst>
                <a:gs pos="0">
                  <a:srgbClr val="C36B61"/>
                </a:gs>
                <a:gs pos="100000">
                  <a:srgbClr val="F7BB25"/>
                </a:gs>
              </a:gsLst>
              <a:lin ang="5400000" scaled="1"/>
            </a:gra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1" name="그룹 780">
            <a:extLst>
              <a:ext uri="{FF2B5EF4-FFF2-40B4-BE49-F238E27FC236}">
                <a16:creationId xmlns:a16="http://schemas.microsoft.com/office/drawing/2014/main" id="{69E7B4C5-1AAC-D6CB-97FA-F9CE5050C861}"/>
              </a:ext>
            </a:extLst>
          </p:cNvPr>
          <p:cNvGrpSpPr/>
          <p:nvPr/>
        </p:nvGrpSpPr>
        <p:grpSpPr>
          <a:xfrm>
            <a:off x="468314" y="3151690"/>
            <a:ext cx="8207374" cy="2244048"/>
            <a:chOff x="468314" y="3151690"/>
            <a:chExt cx="8207374" cy="2244048"/>
          </a:xfrm>
        </p:grpSpPr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733415F9-E558-89A1-09A9-88782975B0F2}"/>
                </a:ext>
              </a:extLst>
            </p:cNvPr>
            <p:cNvGrpSpPr/>
            <p:nvPr/>
          </p:nvGrpSpPr>
          <p:grpSpPr>
            <a:xfrm>
              <a:off x="468314" y="3151690"/>
              <a:ext cx="3107630" cy="300182"/>
              <a:chOff x="468314" y="1957792"/>
              <a:chExt cx="3107630" cy="300182"/>
            </a:xfrm>
          </p:grpSpPr>
          <p:grpSp>
            <p:nvGrpSpPr>
              <p:cNvPr id="769" name="그룹 768">
                <a:extLst>
                  <a:ext uri="{FF2B5EF4-FFF2-40B4-BE49-F238E27FC236}">
                    <a16:creationId xmlns:a16="http://schemas.microsoft.com/office/drawing/2014/main" id="{90B93BF3-F72A-5ED2-39C0-F1E9B356633F}"/>
                  </a:ext>
                </a:extLst>
              </p:cNvPr>
              <p:cNvGrpSpPr/>
              <p:nvPr/>
            </p:nvGrpSpPr>
            <p:grpSpPr>
              <a:xfrm>
                <a:off x="468314" y="1957792"/>
                <a:ext cx="300182" cy="300182"/>
                <a:chOff x="483323" y="1957792"/>
                <a:chExt cx="300182" cy="300182"/>
              </a:xfrm>
            </p:grpSpPr>
            <p:sp>
              <p:nvSpPr>
                <p:cNvPr id="771" name="타원 770">
                  <a:extLst>
                    <a:ext uri="{FF2B5EF4-FFF2-40B4-BE49-F238E27FC236}">
                      <a16:creationId xmlns:a16="http://schemas.microsoft.com/office/drawing/2014/main" id="{F43058D3-A73D-E496-1582-7164F8F9205B}"/>
                    </a:ext>
                  </a:extLst>
                </p:cNvPr>
                <p:cNvSpPr/>
                <p:nvPr/>
              </p:nvSpPr>
              <p:spPr>
                <a:xfrm>
                  <a:off x="483323" y="1957792"/>
                  <a:ext cx="300182" cy="300182"/>
                </a:xfrm>
                <a:prstGeom prst="ellipse">
                  <a:avLst/>
                </a:prstGeom>
                <a:solidFill>
                  <a:srgbClr val="F7BB2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772" name="TextBox 771">
                  <a:extLst>
                    <a:ext uri="{FF2B5EF4-FFF2-40B4-BE49-F238E27FC236}">
                      <a16:creationId xmlns:a16="http://schemas.microsoft.com/office/drawing/2014/main" id="{5DC7BF67-CB16-ED6F-682A-25FFF55A914B}"/>
                    </a:ext>
                  </a:extLst>
                </p:cNvPr>
                <p:cNvSpPr txBox="1"/>
                <p:nvPr/>
              </p:nvSpPr>
              <p:spPr>
                <a:xfrm>
                  <a:off x="563684" y="2015550"/>
                  <a:ext cx="13946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나</a:t>
                  </a:r>
                  <a:endPara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770" name="TextBox 769">
                <a:extLst>
                  <a:ext uri="{FF2B5EF4-FFF2-40B4-BE49-F238E27FC236}">
                    <a16:creationId xmlns:a16="http://schemas.microsoft.com/office/drawing/2014/main" id="{3060AAC2-F0F3-64E8-FA48-19F1AAE8BADE}"/>
                  </a:ext>
                </a:extLst>
              </p:cNvPr>
              <p:cNvSpPr txBox="1"/>
              <p:nvPr/>
            </p:nvSpPr>
            <p:spPr>
              <a:xfrm>
                <a:off x="857251" y="1992467"/>
                <a:ext cx="2718693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교육과정 성취기준 확인 및 재구성</a:t>
                </a:r>
                <a:endPara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44" name="사각형: 둥근 모서리 43">
              <a:extLst>
                <a:ext uri="{FF2B5EF4-FFF2-40B4-BE49-F238E27FC236}">
                  <a16:creationId xmlns:a16="http://schemas.microsoft.com/office/drawing/2014/main" id="{92FC12A9-9530-9D71-5205-B30CAC54F8B6}"/>
                </a:ext>
              </a:extLst>
            </p:cNvPr>
            <p:cNvSpPr/>
            <p:nvPr/>
          </p:nvSpPr>
          <p:spPr>
            <a:xfrm>
              <a:off x="857251" y="3485377"/>
              <a:ext cx="7818437" cy="1660621"/>
            </a:xfrm>
            <a:prstGeom prst="roundRect">
              <a:avLst>
                <a:gd name="adj" fmla="val 2814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C9B80151-2D28-2CA7-868E-B2AFECD59AC0}"/>
                </a:ext>
              </a:extLst>
            </p:cNvPr>
            <p:cNvGrpSpPr/>
            <p:nvPr/>
          </p:nvGrpSpPr>
          <p:grpSpPr>
            <a:xfrm>
              <a:off x="996949" y="3624716"/>
              <a:ext cx="6968254" cy="656981"/>
              <a:chOff x="974726" y="4035974"/>
              <a:chExt cx="6968254" cy="656981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2A38A2D-73AC-EC11-C4C9-943ACD208671}"/>
                  </a:ext>
                </a:extLst>
              </p:cNvPr>
              <p:cNvSpPr txBox="1"/>
              <p:nvPr/>
            </p:nvSpPr>
            <p:spPr>
              <a:xfrm>
                <a:off x="974726" y="4035974"/>
                <a:ext cx="602568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[9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기가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02-03]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건강과 환경을 고려한 식품의 선택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관리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보관 방법을 탐색하여 실생활에 적용한다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sp>
            <p:nvSpPr>
              <p:cNvPr id="768" name="TextBox 767">
                <a:extLst>
                  <a:ext uri="{FF2B5EF4-FFF2-40B4-BE49-F238E27FC236}">
                    <a16:creationId xmlns:a16="http://schemas.microsoft.com/office/drawing/2014/main" id="{0E2D77F8-66A2-BE33-BADA-6DA6DCF71CAA}"/>
                  </a:ext>
                </a:extLst>
              </p:cNvPr>
              <p:cNvSpPr txBox="1"/>
              <p:nvPr/>
            </p:nvSpPr>
            <p:spPr>
              <a:xfrm>
                <a:off x="974726" y="4297975"/>
                <a:ext cx="6968254" cy="39498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[9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기가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02-10]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의식주 생활자원의 생산과 폐기 과정을 탐색하고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일상생활에서 의식주 생활자원을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</a:t>
                </a: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선택한 과정과</a:t>
                </a:r>
                <a:endPara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그 결과를 성찰한다</a:t>
                </a:r>
                <a:r>
                  <a: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  <p:grpSp>
          <p:nvGrpSpPr>
            <p:cNvPr id="779" name="그룹 778">
              <a:extLst>
                <a:ext uri="{FF2B5EF4-FFF2-40B4-BE49-F238E27FC236}">
                  <a16:creationId xmlns:a16="http://schemas.microsoft.com/office/drawing/2014/main" id="{0B6E8ED5-D7DE-DCE3-D0D0-D427597BA08B}"/>
                </a:ext>
              </a:extLst>
            </p:cNvPr>
            <p:cNvGrpSpPr/>
            <p:nvPr/>
          </p:nvGrpSpPr>
          <p:grpSpPr>
            <a:xfrm>
              <a:off x="979641" y="4507624"/>
              <a:ext cx="7573657" cy="539969"/>
              <a:chOff x="936544" y="4523057"/>
              <a:chExt cx="7573657" cy="539969"/>
            </a:xfrm>
          </p:grpSpPr>
          <p:cxnSp>
            <p:nvCxnSpPr>
              <p:cNvPr id="45" name="직선 연결선 44">
                <a:extLst>
                  <a:ext uri="{FF2B5EF4-FFF2-40B4-BE49-F238E27FC236}">
                    <a16:creationId xmlns:a16="http://schemas.microsoft.com/office/drawing/2014/main" id="{CD56A576-16F9-E961-528F-5C1275D9E4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3372" y="4793121"/>
                <a:ext cx="0" cy="269905"/>
              </a:xfrm>
              <a:prstGeom prst="line">
                <a:avLst/>
              </a:prstGeom>
              <a:ln w="19050">
                <a:solidFill>
                  <a:srgbClr val="AED0E4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99FA141F-FA7A-EC5D-5257-7CDCF3923F5C}"/>
                  </a:ext>
                </a:extLst>
              </p:cNvPr>
              <p:cNvGrpSpPr/>
              <p:nvPr/>
            </p:nvGrpSpPr>
            <p:grpSpPr>
              <a:xfrm>
                <a:off x="936544" y="4523057"/>
                <a:ext cx="3626567" cy="481960"/>
                <a:chOff x="7075510" y="4038379"/>
                <a:chExt cx="1955932" cy="481960"/>
              </a:xfrm>
            </p:grpSpPr>
            <p:sp>
              <p:nvSpPr>
                <p:cNvPr id="53" name="사각형: 둥근 모서리 52">
                  <a:extLst>
                    <a:ext uri="{FF2B5EF4-FFF2-40B4-BE49-F238E27FC236}">
                      <a16:creationId xmlns:a16="http://schemas.microsoft.com/office/drawing/2014/main" id="{EACFBFDF-6AFA-1451-529D-F23E6072E1B3}"/>
                    </a:ext>
                  </a:extLst>
                </p:cNvPr>
                <p:cNvSpPr/>
                <p:nvPr/>
              </p:nvSpPr>
              <p:spPr>
                <a:xfrm>
                  <a:off x="7075510" y="4038379"/>
                  <a:ext cx="1955932" cy="227435"/>
                </a:xfrm>
                <a:prstGeom prst="roundRect">
                  <a:avLst>
                    <a:gd name="adj" fmla="val 1820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54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E4EAEA4F-23EA-A8E1-9E3E-282FF8EB2723}"/>
                    </a:ext>
                  </a:extLst>
                </p:cNvPr>
                <p:cNvSpPr txBox="1"/>
                <p:nvPr/>
              </p:nvSpPr>
              <p:spPr>
                <a:xfrm>
                  <a:off x="7837338" y="4067458"/>
                  <a:ext cx="432277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수행과제 선정</a:t>
                  </a:r>
                  <a:endParaRPr lang="en-US" altLang="ko-KR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E1EBADA7-7A6D-75AD-EB76-883752D0A9F0}"/>
                    </a:ext>
                  </a:extLst>
                </p:cNvPr>
                <p:cNvSpPr txBox="1"/>
                <p:nvPr/>
              </p:nvSpPr>
              <p:spPr>
                <a:xfrm>
                  <a:off x="7538634" y="4366451"/>
                  <a:ext cx="1029684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>
                    <a:spcAft>
                      <a:spcPts val="300"/>
                    </a:spcAft>
                  </a:pP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과제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: 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식품 파노라마 일대기 제작하기</a:t>
                  </a:r>
                </a:p>
              </p:txBody>
            </p:sp>
          </p:grpSp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696041AC-62C3-1ED9-821C-BF46A936A300}"/>
                  </a:ext>
                </a:extLst>
              </p:cNvPr>
              <p:cNvGrpSpPr/>
              <p:nvPr/>
            </p:nvGrpSpPr>
            <p:grpSpPr>
              <a:xfrm>
                <a:off x="4883633" y="4523057"/>
                <a:ext cx="3626568" cy="481960"/>
                <a:chOff x="6841212" y="4038379"/>
                <a:chExt cx="1955932" cy="481960"/>
              </a:xfrm>
            </p:grpSpPr>
            <p:sp>
              <p:nvSpPr>
                <p:cNvPr id="50" name="사각형: 둥근 모서리 49">
                  <a:extLst>
                    <a:ext uri="{FF2B5EF4-FFF2-40B4-BE49-F238E27FC236}">
                      <a16:creationId xmlns:a16="http://schemas.microsoft.com/office/drawing/2014/main" id="{8CD52EAF-7D08-F3A7-F044-60A79B3F1604}"/>
                    </a:ext>
                  </a:extLst>
                </p:cNvPr>
                <p:cNvSpPr/>
                <p:nvPr/>
              </p:nvSpPr>
              <p:spPr>
                <a:xfrm>
                  <a:off x="6841212" y="4038379"/>
                  <a:ext cx="1955932" cy="227435"/>
                </a:xfrm>
                <a:prstGeom prst="roundRect">
                  <a:avLst>
                    <a:gd name="adj" fmla="val 1820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54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BCF883E9-6406-4E65-9DA5-958DDC7FE9F4}"/>
                    </a:ext>
                  </a:extLst>
                </p:cNvPr>
                <p:cNvSpPr txBox="1"/>
                <p:nvPr/>
              </p:nvSpPr>
              <p:spPr>
                <a:xfrm>
                  <a:off x="7559812" y="4067458"/>
                  <a:ext cx="518733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평가 방법의 결정</a:t>
                  </a:r>
                  <a:endParaRPr lang="en-US" altLang="ko-KR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46F3BC57-6C64-2015-D0DA-FCA4C8303CB2}"/>
                    </a:ext>
                  </a:extLst>
                </p:cNvPr>
                <p:cNvSpPr txBox="1"/>
                <p:nvPr/>
              </p:nvSpPr>
              <p:spPr>
                <a:xfrm>
                  <a:off x="7260676" y="4366451"/>
                  <a:ext cx="1117004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포트폴리오 평가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산출물 평가</a:t>
                  </a:r>
                  <a:r>
                    <a:rPr lang="en-US" altLang="ko-KR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 </a:t>
                  </a:r>
                  <a:r>
                    <a:rPr lang="ko-KR" altLang="en-US" sz="10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동료평가</a:t>
                  </a:r>
                </a:p>
              </p:txBody>
            </p:sp>
          </p:grpSp>
        </p:grpSp>
        <p:cxnSp>
          <p:nvCxnSpPr>
            <p:cNvPr id="774" name="직선 연결선 773">
              <a:extLst>
                <a:ext uri="{FF2B5EF4-FFF2-40B4-BE49-F238E27FC236}">
                  <a16:creationId xmlns:a16="http://schemas.microsoft.com/office/drawing/2014/main" id="{3EBE7D40-9AB1-0461-0FD1-5A4660412436}"/>
                </a:ext>
              </a:extLst>
            </p:cNvPr>
            <p:cNvCxnSpPr>
              <a:cxnSpLocks/>
              <a:stCxn id="771" idx="4"/>
              <a:endCxn id="40" idx="0"/>
            </p:cNvCxnSpPr>
            <p:nvPr/>
          </p:nvCxnSpPr>
          <p:spPr>
            <a:xfrm>
              <a:off x="618405" y="3451872"/>
              <a:ext cx="0" cy="1943866"/>
            </a:xfrm>
            <a:prstGeom prst="line">
              <a:avLst/>
            </a:prstGeom>
            <a:ln w="22225">
              <a:gradFill>
                <a:gsLst>
                  <a:gs pos="0">
                    <a:srgbClr val="F7BB25"/>
                  </a:gs>
                  <a:gs pos="100000">
                    <a:srgbClr val="56935E"/>
                  </a:gs>
                </a:gsLst>
                <a:lin ang="5400000" scaled="1"/>
              </a:gra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D20E69-5496-303F-51C9-94865FEB18CE}"/>
              </a:ext>
            </a:extLst>
          </p:cNvPr>
          <p:cNvSpPr txBox="1"/>
          <p:nvPr/>
        </p:nvSpPr>
        <p:spPr>
          <a:xfrm>
            <a:off x="1155752" y="551516"/>
            <a:ext cx="4542910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수업설계 단계를 강조한 수업 사례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50B19F-77CA-C715-C570-8B8F70C2EDB6}"/>
              </a:ext>
            </a:extLst>
          </p:cNvPr>
          <p:cNvSpPr txBox="1"/>
          <p:nvPr/>
        </p:nvSpPr>
        <p:spPr>
          <a:xfrm>
            <a:off x="508705" y="547756"/>
            <a:ext cx="38472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C24C4E-E0B9-5846-4D65-01EBE620282E}"/>
              </a:ext>
            </a:extLst>
          </p:cNvPr>
          <p:cNvSpPr txBox="1"/>
          <p:nvPr/>
        </p:nvSpPr>
        <p:spPr>
          <a:xfrm>
            <a:off x="1168452" y="361860"/>
            <a:ext cx="236282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Ⅳ.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및 단계별 수업 설계 사례</a:t>
            </a:r>
          </a:p>
        </p:txBody>
      </p:sp>
      <p:grpSp>
        <p:nvGrpSpPr>
          <p:cNvPr id="834" name="그룹 833">
            <a:extLst>
              <a:ext uri="{FF2B5EF4-FFF2-40B4-BE49-F238E27FC236}">
                <a16:creationId xmlns:a16="http://schemas.microsoft.com/office/drawing/2014/main" id="{BF1477BA-3FD6-FA42-CE8C-D29627755376}"/>
              </a:ext>
            </a:extLst>
          </p:cNvPr>
          <p:cNvGrpSpPr/>
          <p:nvPr/>
        </p:nvGrpSpPr>
        <p:grpSpPr>
          <a:xfrm>
            <a:off x="468313" y="1936789"/>
            <a:ext cx="8207374" cy="4229061"/>
            <a:chOff x="468313" y="1936789"/>
            <a:chExt cx="8207374" cy="4229061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91A3529E-8206-3347-E5B2-A0021F54D5EF}"/>
                </a:ext>
              </a:extLst>
            </p:cNvPr>
            <p:cNvSpPr/>
            <p:nvPr/>
          </p:nvSpPr>
          <p:spPr>
            <a:xfrm>
              <a:off x="468313" y="1936789"/>
              <a:ext cx="8207374" cy="4229061"/>
            </a:xfrm>
            <a:prstGeom prst="roundRect">
              <a:avLst>
                <a:gd name="adj" fmla="val 2664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868540C3-7599-6FB5-7649-E2869B573822}"/>
                </a:ext>
              </a:extLst>
            </p:cNvPr>
            <p:cNvSpPr/>
            <p:nvPr/>
          </p:nvSpPr>
          <p:spPr>
            <a:xfrm>
              <a:off x="584201" y="2333625"/>
              <a:ext cx="7975599" cy="1159305"/>
            </a:xfrm>
            <a:prstGeom prst="roundRect">
              <a:avLst>
                <a:gd name="adj" fmla="val 6725"/>
              </a:avLst>
            </a:prstGeom>
            <a:solidFill>
              <a:schemeClr val="bg1"/>
            </a:solidFill>
            <a:ln>
              <a:noFill/>
            </a:ln>
            <a:effectLst>
              <a:outerShdw dist="25400" dir="16200000" rotWithShape="0">
                <a:srgbClr val="B0DEE6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BCEF09BC-408E-061B-CE6D-0E40C2E81946}"/>
                </a:ext>
              </a:extLst>
            </p:cNvPr>
            <p:cNvSpPr/>
            <p:nvPr/>
          </p:nvSpPr>
          <p:spPr>
            <a:xfrm>
              <a:off x="584201" y="3616110"/>
              <a:ext cx="7975599" cy="1159305"/>
            </a:xfrm>
            <a:prstGeom prst="roundRect">
              <a:avLst>
                <a:gd name="adj" fmla="val 6725"/>
              </a:avLst>
            </a:prstGeom>
            <a:solidFill>
              <a:schemeClr val="bg1"/>
            </a:solidFill>
            <a:ln>
              <a:noFill/>
            </a:ln>
            <a:effectLst>
              <a:outerShdw dist="25400" dir="16200000" rotWithShape="0">
                <a:srgbClr val="B0DEE6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A026DA74-3405-BE4A-F80B-2D5C9BC54517}"/>
                </a:ext>
              </a:extLst>
            </p:cNvPr>
            <p:cNvSpPr/>
            <p:nvPr/>
          </p:nvSpPr>
          <p:spPr>
            <a:xfrm>
              <a:off x="584201" y="4898595"/>
              <a:ext cx="7975599" cy="1159305"/>
            </a:xfrm>
            <a:prstGeom prst="roundRect">
              <a:avLst>
                <a:gd name="adj" fmla="val 6725"/>
              </a:avLst>
            </a:prstGeom>
            <a:solidFill>
              <a:schemeClr val="bg1"/>
            </a:solidFill>
            <a:ln>
              <a:noFill/>
            </a:ln>
            <a:effectLst>
              <a:outerShdw dist="25400" dir="16200000" rotWithShape="0">
                <a:srgbClr val="B0DEE6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7573FC5-FC48-8C81-614A-59A4BEAB786B}"/>
                </a:ext>
              </a:extLst>
            </p:cNvPr>
            <p:cNvSpPr txBox="1"/>
            <p:nvPr/>
          </p:nvSpPr>
          <p:spPr>
            <a:xfrm>
              <a:off x="4827581" y="2021121"/>
              <a:ext cx="1745671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학습 경험 및 수업 계획</a:t>
              </a:r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815794F5-43EB-B82D-4373-633FA06DF399}"/>
                </a:ext>
              </a:extLst>
            </p:cNvPr>
            <p:cNvGrpSpPr/>
            <p:nvPr/>
          </p:nvGrpSpPr>
          <p:grpSpPr>
            <a:xfrm>
              <a:off x="2841030" y="1979375"/>
              <a:ext cx="0" cy="4034710"/>
              <a:chOff x="2841030" y="1979375"/>
              <a:chExt cx="0" cy="4034710"/>
            </a:xfrm>
          </p:grpSpPr>
          <p:cxnSp>
            <p:nvCxnSpPr>
              <p:cNvPr id="49" name="직선 연결선 48">
                <a:extLst>
                  <a:ext uri="{FF2B5EF4-FFF2-40B4-BE49-F238E27FC236}">
                    <a16:creationId xmlns:a16="http://schemas.microsoft.com/office/drawing/2014/main" id="{4F26516C-DFDA-CF60-70C6-F405F24A15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1030" y="1979375"/>
                <a:ext cx="0" cy="276225"/>
              </a:xfrm>
              <a:prstGeom prst="line">
                <a:avLst/>
              </a:prstGeom>
              <a:ln w="19050">
                <a:solidFill>
                  <a:srgbClr val="AED0E4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2990BAE2-EF2A-A16D-1F67-135EF2379C14}"/>
                  </a:ext>
                </a:extLst>
              </p:cNvPr>
              <p:cNvGrpSpPr/>
              <p:nvPr/>
            </p:nvGrpSpPr>
            <p:grpSpPr>
              <a:xfrm>
                <a:off x="2841030" y="2401075"/>
                <a:ext cx="0" cy="3613010"/>
                <a:chOff x="2841030" y="2401075"/>
                <a:chExt cx="0" cy="3613010"/>
              </a:xfrm>
            </p:grpSpPr>
            <p:cxnSp>
              <p:nvCxnSpPr>
                <p:cNvPr id="51" name="직선 연결선 50">
                  <a:extLst>
                    <a:ext uri="{FF2B5EF4-FFF2-40B4-BE49-F238E27FC236}">
                      <a16:creationId xmlns:a16="http://schemas.microsoft.com/office/drawing/2014/main" id="{10A6674F-FE37-BCF1-1E2C-9FA946201C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41030" y="2401075"/>
                  <a:ext cx="0" cy="1024405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직선 연결선 51">
                  <a:extLst>
                    <a:ext uri="{FF2B5EF4-FFF2-40B4-BE49-F238E27FC236}">
                      <a16:creationId xmlns:a16="http://schemas.microsoft.com/office/drawing/2014/main" id="{EB952ACE-913A-4F72-1BD5-381482B6D0C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41030" y="3694280"/>
                  <a:ext cx="0" cy="1024405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직선 연결선 52">
                  <a:extLst>
                    <a:ext uri="{FF2B5EF4-FFF2-40B4-BE49-F238E27FC236}">
                      <a16:creationId xmlns:a16="http://schemas.microsoft.com/office/drawing/2014/main" id="{C8835DBF-2577-5CC7-C5AD-803532C36E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41030" y="4989680"/>
                  <a:ext cx="0" cy="1024405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6CD3727C-3666-35D9-2580-849E0F6F5BE2}"/>
                </a:ext>
              </a:extLst>
            </p:cNvPr>
            <p:cNvGrpSpPr/>
            <p:nvPr/>
          </p:nvGrpSpPr>
          <p:grpSpPr>
            <a:xfrm>
              <a:off x="887871" y="2021121"/>
              <a:ext cx="1649490" cy="3672570"/>
              <a:chOff x="786647" y="2021121"/>
              <a:chExt cx="1649490" cy="3672570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F47D9A9-E097-0B93-FD35-5F12A6EAF66E}"/>
                  </a:ext>
                </a:extLst>
              </p:cNvPr>
              <p:cNvSpPr txBox="1"/>
              <p:nvPr/>
            </p:nvSpPr>
            <p:spPr>
              <a:xfrm>
                <a:off x="1240297" y="2021121"/>
                <a:ext cx="742190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 단계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E0B7D57-9E2E-ECC5-EC98-A05427F74989}"/>
                  </a:ext>
                </a:extLst>
              </p:cNvPr>
              <p:cNvSpPr txBox="1"/>
              <p:nvPr/>
            </p:nvSpPr>
            <p:spPr>
              <a:xfrm>
                <a:off x="1221060" y="2697834"/>
                <a:ext cx="7806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 인식</a:t>
                </a:r>
              </a:p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(1~2</a:t>
                </a:r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차시</a:t>
                </a:r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DC92B34-E223-6EA4-2450-2CA4FCA1E2E3}"/>
                  </a:ext>
                </a:extLst>
              </p:cNvPr>
              <p:cNvSpPr txBox="1"/>
              <p:nvPr/>
            </p:nvSpPr>
            <p:spPr>
              <a:xfrm>
                <a:off x="786647" y="3980319"/>
                <a:ext cx="164949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아이디어 탐색 및 실행</a:t>
                </a:r>
                <a:endParaRPr lang="en-US" altLang="ko-KR" sz="1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(3~4</a:t>
                </a:r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차시</a:t>
                </a:r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38DCCB5-EDE1-D1DC-0DFF-0B197ED5FED7}"/>
                  </a:ext>
                </a:extLst>
              </p:cNvPr>
              <p:cNvSpPr txBox="1"/>
              <p:nvPr/>
            </p:nvSpPr>
            <p:spPr>
              <a:xfrm>
                <a:off x="1330867" y="5262804"/>
                <a:ext cx="56105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평가</a:t>
                </a:r>
                <a:endParaRPr lang="en-US" altLang="ko-KR" sz="1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(5</a:t>
                </a:r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차시</a:t>
                </a:r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</p:grp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C22C2E72-464B-8ADB-0C48-379D4C35ED0A}"/>
                </a:ext>
              </a:extLst>
            </p:cNvPr>
            <p:cNvGrpSpPr/>
            <p:nvPr/>
          </p:nvGrpSpPr>
          <p:grpSpPr>
            <a:xfrm>
              <a:off x="2994065" y="2527482"/>
              <a:ext cx="3751706" cy="771590"/>
              <a:chOff x="2994065" y="2564950"/>
              <a:chExt cx="3751706" cy="771590"/>
            </a:xfrm>
          </p:grpSpPr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7FC40A82-04B4-2025-F65A-EFE624027E0A}"/>
                  </a:ext>
                </a:extLst>
              </p:cNvPr>
              <p:cNvGrpSpPr/>
              <p:nvPr/>
            </p:nvGrpSpPr>
            <p:grpSpPr>
              <a:xfrm>
                <a:off x="2994065" y="2564950"/>
                <a:ext cx="3751706" cy="200055"/>
                <a:chOff x="3022942" y="2485809"/>
                <a:chExt cx="3751706" cy="200055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C6EA7300-BABA-2070-9E3B-55CBDF481D52}"/>
                    </a:ext>
                  </a:extLst>
                </p:cNvPr>
                <p:cNvSpPr txBox="1"/>
                <p:nvPr/>
              </p:nvSpPr>
              <p:spPr>
                <a:xfrm>
                  <a:off x="3281704" y="2485809"/>
                  <a:ext cx="3492944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전국 음식물 쓰레기 발생 및 처리 현황 통계 살펴보기</a:t>
                  </a:r>
                </a:p>
              </p:txBody>
            </p:sp>
            <p:sp>
              <p:nvSpPr>
                <p:cNvPr id="44" name="Freeform 5">
                  <a:extLst>
                    <a:ext uri="{FF2B5EF4-FFF2-40B4-BE49-F238E27FC236}">
                      <a16:creationId xmlns:a16="http://schemas.microsoft.com/office/drawing/2014/main" id="{79A996F3-C019-954B-D93D-C7589E95301A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022942" y="2495633"/>
                  <a:ext cx="178136" cy="180407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1900EC84-B33F-E8F4-4F97-EDC132076F68}"/>
                  </a:ext>
                </a:extLst>
              </p:cNvPr>
              <p:cNvGrpSpPr/>
              <p:nvPr/>
            </p:nvGrpSpPr>
            <p:grpSpPr>
              <a:xfrm>
                <a:off x="2994065" y="2850717"/>
                <a:ext cx="3604230" cy="200055"/>
                <a:chOff x="2994065" y="2986505"/>
                <a:chExt cx="3604230" cy="200055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B9B0221C-7E6F-AAAF-EF03-B0FCB3EE7E9A}"/>
                    </a:ext>
                  </a:extLst>
                </p:cNvPr>
                <p:cNvSpPr txBox="1"/>
                <p:nvPr/>
              </p:nvSpPr>
              <p:spPr>
                <a:xfrm>
                  <a:off x="3252827" y="2986505"/>
                  <a:ext cx="3345468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지속가능성을 고려한 식품선택의 중요성 이해하기</a:t>
                  </a:r>
                </a:p>
              </p:txBody>
            </p:sp>
            <p:sp>
              <p:nvSpPr>
                <p:cNvPr id="42" name="Freeform 5">
                  <a:extLst>
                    <a:ext uri="{FF2B5EF4-FFF2-40B4-BE49-F238E27FC236}">
                      <a16:creationId xmlns:a16="http://schemas.microsoft.com/office/drawing/2014/main" id="{45E01076-1705-FDBF-83E5-D5B1CEA08ADD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994065" y="2996329"/>
                  <a:ext cx="178136" cy="180407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58" name="그룹 57">
                <a:extLst>
                  <a:ext uri="{FF2B5EF4-FFF2-40B4-BE49-F238E27FC236}">
                    <a16:creationId xmlns:a16="http://schemas.microsoft.com/office/drawing/2014/main" id="{0D9C661A-44BD-E6B7-6452-D952F0DBF9E6}"/>
                  </a:ext>
                </a:extLst>
              </p:cNvPr>
              <p:cNvGrpSpPr/>
              <p:nvPr/>
            </p:nvGrpSpPr>
            <p:grpSpPr>
              <a:xfrm>
                <a:off x="2994065" y="3136485"/>
                <a:ext cx="1550782" cy="200055"/>
                <a:chOff x="2994065" y="3244302"/>
                <a:chExt cx="1550782" cy="200055"/>
              </a:xfrm>
            </p:grpSpPr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BC46CCCD-6EF2-1E91-6053-535F6EAB52E6}"/>
                    </a:ext>
                  </a:extLst>
                </p:cNvPr>
                <p:cNvSpPr txBox="1"/>
                <p:nvPr/>
              </p:nvSpPr>
              <p:spPr>
                <a:xfrm>
                  <a:off x="3252827" y="3244302"/>
                  <a:ext cx="129202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수행 과제 이해하기</a:t>
                  </a:r>
                </a:p>
              </p:txBody>
            </p:sp>
            <p:sp>
              <p:nvSpPr>
                <p:cNvPr id="56" name="Freeform 5">
                  <a:extLst>
                    <a:ext uri="{FF2B5EF4-FFF2-40B4-BE49-F238E27FC236}">
                      <a16:creationId xmlns:a16="http://schemas.microsoft.com/office/drawing/2014/main" id="{79A7D7B4-5BBF-C929-D8D3-3CFECB189723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994065" y="3254126"/>
                  <a:ext cx="178136" cy="180407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31A23AFC-AC7B-767A-8EB4-AE32E6DA8DD2}"/>
                </a:ext>
              </a:extLst>
            </p:cNvPr>
            <p:cNvGrpSpPr/>
            <p:nvPr/>
          </p:nvGrpSpPr>
          <p:grpSpPr>
            <a:xfrm>
              <a:off x="2994065" y="3917367"/>
              <a:ext cx="4588053" cy="556790"/>
              <a:chOff x="2994065" y="3922480"/>
              <a:chExt cx="4588053" cy="556790"/>
            </a:xfrm>
          </p:grpSpPr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56B8C8C5-0053-798A-B948-69123956B3CE}"/>
                  </a:ext>
                </a:extLst>
              </p:cNvPr>
              <p:cNvGrpSpPr/>
              <p:nvPr/>
            </p:nvGrpSpPr>
            <p:grpSpPr>
              <a:xfrm>
                <a:off x="2994065" y="3922480"/>
                <a:ext cx="2349078" cy="200055"/>
                <a:chOff x="3022942" y="2485809"/>
                <a:chExt cx="2349078" cy="200055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02B9172-88B6-72AD-A138-9E8E7C3D625C}"/>
                    </a:ext>
                  </a:extLst>
                </p:cNvPr>
                <p:cNvSpPr txBox="1"/>
                <p:nvPr/>
              </p:nvSpPr>
              <p:spPr>
                <a:xfrm>
                  <a:off x="3281704" y="2485809"/>
                  <a:ext cx="2090316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식품 파노라마 일대기 제작하기</a:t>
                  </a:r>
                </a:p>
              </p:txBody>
            </p:sp>
            <p:sp>
              <p:nvSpPr>
                <p:cNvPr id="38" name="Freeform 5">
                  <a:extLst>
                    <a:ext uri="{FF2B5EF4-FFF2-40B4-BE49-F238E27FC236}">
                      <a16:creationId xmlns:a16="http://schemas.microsoft.com/office/drawing/2014/main" id="{6B6C5C2F-E5BF-84F2-81BD-F9F5656CFA4F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022942" y="2495633"/>
                  <a:ext cx="178136" cy="180407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CDBE6ED-2765-6391-ECDE-E3FBBD972E21}"/>
                  </a:ext>
                </a:extLst>
              </p:cNvPr>
              <p:cNvSpPr txBox="1"/>
              <p:nvPr/>
            </p:nvSpPr>
            <p:spPr>
              <a:xfrm>
                <a:off x="3244392" y="4171493"/>
                <a:ext cx="433772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114300" indent="-114300" latinLnBrk="1">
                  <a:buClr>
                    <a:srgbClr val="8D59AE"/>
                  </a:buClr>
                  <a:buFont typeface="Arial" panose="020B0604020202020204" pitchFamily="34" charset="0"/>
                  <a:buChar char="•"/>
                  <a:defRPr sz="1000" kern="1200" spc="-1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defRPr>
                </a:lvl1pPr>
              </a:lstStyle>
              <a:p>
                <a:pPr>
                  <a:buClr>
                    <a:srgbClr val="286EB4"/>
                  </a:buClr>
                </a:pPr>
                <a:r>
                  <a:rPr lang="ko-KR" altLang="en-US" dirty="0"/>
                  <a:t>건강과 환경을 고려한 음식 선택 방향</a:t>
                </a:r>
                <a:r>
                  <a:rPr lang="en-US" altLang="ko-KR" dirty="0"/>
                  <a:t>, </a:t>
                </a:r>
                <a:r>
                  <a:rPr lang="ko-KR" altLang="en-US" dirty="0"/>
                  <a:t>선택한 음식의 생산과 폐기과정</a:t>
                </a:r>
                <a:r>
                  <a:rPr lang="en-US" altLang="ko-KR" dirty="0"/>
                  <a:t>,</a:t>
                </a:r>
                <a:br>
                  <a:rPr lang="en-US" altLang="ko-KR" dirty="0"/>
                </a:br>
                <a:r>
                  <a:rPr lang="ko-KR" altLang="en-US" dirty="0"/>
                  <a:t>나의 선택이 환경에 미치는 영향이 포함된 초등학생 대상 영양교육 컨텐츠 개발하기 </a:t>
                </a:r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5C4B5C0B-AB1B-4FE7-2799-08EC4C6CC395}"/>
                </a:ext>
              </a:extLst>
            </p:cNvPr>
            <p:cNvGrpSpPr/>
            <p:nvPr/>
          </p:nvGrpSpPr>
          <p:grpSpPr>
            <a:xfrm>
              <a:off x="7886297" y="5285144"/>
              <a:ext cx="458715" cy="671757"/>
              <a:chOff x="7751543" y="5140765"/>
              <a:chExt cx="458715" cy="671757"/>
            </a:xfrm>
          </p:grpSpPr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76BD9C55-A6B2-431D-2FDC-59838F861143}"/>
                  </a:ext>
                </a:extLst>
              </p:cNvPr>
              <p:cNvSpPr/>
              <p:nvPr/>
            </p:nvSpPr>
            <p:spPr>
              <a:xfrm>
                <a:off x="7808456" y="5285882"/>
                <a:ext cx="401802" cy="445138"/>
              </a:xfrm>
              <a:custGeom>
                <a:avLst/>
                <a:gdLst>
                  <a:gd name="connsiteX0" fmla="*/ 395650 w 401802"/>
                  <a:gd name="connsiteY0" fmla="*/ 270829 h 445138"/>
                  <a:gd name="connsiteX1" fmla="*/ 361902 w 401802"/>
                  <a:gd name="connsiteY1" fmla="*/ 252943 h 445138"/>
                  <a:gd name="connsiteX2" fmla="*/ 359877 w 401802"/>
                  <a:gd name="connsiteY2" fmla="*/ 211095 h 445138"/>
                  <a:gd name="connsiteX3" fmla="*/ 327985 w 401802"/>
                  <a:gd name="connsiteY3" fmla="*/ 193546 h 445138"/>
                  <a:gd name="connsiteX4" fmla="*/ 324104 w 401802"/>
                  <a:gd name="connsiteY4" fmla="*/ 151529 h 445138"/>
                  <a:gd name="connsiteX5" fmla="*/ 288837 w 401802"/>
                  <a:gd name="connsiteY5" fmla="*/ 133980 h 445138"/>
                  <a:gd name="connsiteX6" fmla="*/ 285799 w 401802"/>
                  <a:gd name="connsiteY6" fmla="*/ 133980 h 445138"/>
                  <a:gd name="connsiteX7" fmla="*/ 361227 w 401802"/>
                  <a:gd name="connsiteY7" fmla="*/ 58553 h 445138"/>
                  <a:gd name="connsiteX8" fmla="*/ 368820 w 401802"/>
                  <a:gd name="connsiteY8" fmla="*/ 18899 h 445138"/>
                  <a:gd name="connsiteX9" fmla="*/ 338447 w 401802"/>
                  <a:gd name="connsiteY9" fmla="*/ 0 h 445138"/>
                  <a:gd name="connsiteX10" fmla="*/ 314654 w 401802"/>
                  <a:gd name="connsiteY10" fmla="*/ 9956 h 445138"/>
                  <a:gd name="connsiteX11" fmla="*/ 123808 w 401802"/>
                  <a:gd name="connsiteY11" fmla="*/ 200802 h 445138"/>
                  <a:gd name="connsiteX12" fmla="*/ 123808 w 401802"/>
                  <a:gd name="connsiteY12" fmla="*/ 153048 h 445138"/>
                  <a:gd name="connsiteX13" fmla="*/ 145407 w 401802"/>
                  <a:gd name="connsiteY13" fmla="*/ 131449 h 445138"/>
                  <a:gd name="connsiteX14" fmla="*/ 145407 w 401802"/>
                  <a:gd name="connsiteY14" fmla="*/ 114913 h 445138"/>
                  <a:gd name="connsiteX15" fmla="*/ 138151 w 401802"/>
                  <a:gd name="connsiteY15" fmla="*/ 107657 h 445138"/>
                  <a:gd name="connsiteX16" fmla="*/ 105921 w 401802"/>
                  <a:gd name="connsiteY16" fmla="*/ 94326 h 445138"/>
                  <a:gd name="connsiteX17" fmla="*/ 73692 w 401802"/>
                  <a:gd name="connsiteY17" fmla="*/ 107657 h 445138"/>
                  <a:gd name="connsiteX18" fmla="*/ 14801 w 401802"/>
                  <a:gd name="connsiteY18" fmla="*/ 166547 h 445138"/>
                  <a:gd name="connsiteX19" fmla="*/ 121 w 401802"/>
                  <a:gd name="connsiteY19" fmla="*/ 205695 h 445138"/>
                  <a:gd name="connsiteX20" fmla="*/ 4170 w 401802"/>
                  <a:gd name="connsiteY20" fmla="*/ 265936 h 445138"/>
                  <a:gd name="connsiteX21" fmla="*/ 18851 w 401802"/>
                  <a:gd name="connsiteY21" fmla="*/ 298334 h 445138"/>
                  <a:gd name="connsiteX22" fmla="*/ 150806 w 401802"/>
                  <a:gd name="connsiteY22" fmla="*/ 430290 h 445138"/>
                  <a:gd name="connsiteX23" fmla="*/ 186580 w 401802"/>
                  <a:gd name="connsiteY23" fmla="*/ 445139 h 445138"/>
                  <a:gd name="connsiteX24" fmla="*/ 240071 w 401802"/>
                  <a:gd name="connsiteY24" fmla="*/ 445139 h 445138"/>
                  <a:gd name="connsiteX25" fmla="*/ 275844 w 401802"/>
                  <a:gd name="connsiteY25" fmla="*/ 430290 h 445138"/>
                  <a:gd name="connsiteX26" fmla="*/ 390925 w 401802"/>
                  <a:gd name="connsiteY26" fmla="*/ 315208 h 445138"/>
                  <a:gd name="connsiteX27" fmla="*/ 395819 w 401802"/>
                  <a:gd name="connsiteY27" fmla="*/ 270492 h 44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01802" h="445138">
                    <a:moveTo>
                      <a:pt x="395650" y="270829"/>
                    </a:moveTo>
                    <a:cubicBezTo>
                      <a:pt x="388225" y="260705"/>
                      <a:pt x="374726" y="253955"/>
                      <a:pt x="361902" y="252943"/>
                    </a:cubicBezTo>
                    <a:cubicBezTo>
                      <a:pt x="369326" y="240625"/>
                      <a:pt x="368314" y="222907"/>
                      <a:pt x="359877" y="211095"/>
                    </a:cubicBezTo>
                    <a:cubicBezTo>
                      <a:pt x="352958" y="201308"/>
                      <a:pt x="340303" y="194896"/>
                      <a:pt x="327985" y="193546"/>
                    </a:cubicBezTo>
                    <a:cubicBezTo>
                      <a:pt x="334397" y="180890"/>
                      <a:pt x="332203" y="162835"/>
                      <a:pt x="324104" y="151529"/>
                    </a:cubicBezTo>
                    <a:cubicBezTo>
                      <a:pt x="316848" y="141405"/>
                      <a:pt x="300986" y="133980"/>
                      <a:pt x="288837" y="133980"/>
                    </a:cubicBezTo>
                    <a:cubicBezTo>
                      <a:pt x="287824" y="133980"/>
                      <a:pt x="286812" y="133980"/>
                      <a:pt x="285799" y="133980"/>
                    </a:cubicBezTo>
                    <a:lnTo>
                      <a:pt x="361227" y="58553"/>
                    </a:lnTo>
                    <a:cubicBezTo>
                      <a:pt x="371689" y="48091"/>
                      <a:pt x="375570" y="31892"/>
                      <a:pt x="368820" y="18899"/>
                    </a:cubicBezTo>
                    <a:cubicBezTo>
                      <a:pt x="362239" y="6243"/>
                      <a:pt x="350427" y="0"/>
                      <a:pt x="338447" y="0"/>
                    </a:cubicBezTo>
                    <a:cubicBezTo>
                      <a:pt x="329841" y="0"/>
                      <a:pt x="321235" y="3375"/>
                      <a:pt x="314654" y="9956"/>
                    </a:cubicBezTo>
                    <a:lnTo>
                      <a:pt x="123808" y="200802"/>
                    </a:lnTo>
                    <a:cubicBezTo>
                      <a:pt x="110646" y="187640"/>
                      <a:pt x="110646" y="166210"/>
                      <a:pt x="123808" y="153048"/>
                    </a:cubicBezTo>
                    <a:lnTo>
                      <a:pt x="145407" y="131449"/>
                    </a:lnTo>
                    <a:cubicBezTo>
                      <a:pt x="149963" y="126893"/>
                      <a:pt x="149963" y="119469"/>
                      <a:pt x="145407" y="114913"/>
                    </a:cubicBezTo>
                    <a:lnTo>
                      <a:pt x="138151" y="107657"/>
                    </a:lnTo>
                    <a:cubicBezTo>
                      <a:pt x="129208" y="98713"/>
                      <a:pt x="117564" y="94326"/>
                      <a:pt x="105921" y="94326"/>
                    </a:cubicBezTo>
                    <a:cubicBezTo>
                      <a:pt x="94278" y="94326"/>
                      <a:pt x="82635" y="98713"/>
                      <a:pt x="73692" y="107657"/>
                    </a:cubicBezTo>
                    <a:lnTo>
                      <a:pt x="14801" y="166547"/>
                    </a:lnTo>
                    <a:cubicBezTo>
                      <a:pt x="4508" y="176841"/>
                      <a:pt x="-892" y="191184"/>
                      <a:pt x="121" y="205695"/>
                    </a:cubicBezTo>
                    <a:lnTo>
                      <a:pt x="4170" y="265936"/>
                    </a:lnTo>
                    <a:cubicBezTo>
                      <a:pt x="5014" y="278254"/>
                      <a:pt x="10245" y="289728"/>
                      <a:pt x="18851" y="298334"/>
                    </a:cubicBezTo>
                    <a:lnTo>
                      <a:pt x="150806" y="430290"/>
                    </a:lnTo>
                    <a:cubicBezTo>
                      <a:pt x="160256" y="439739"/>
                      <a:pt x="173249" y="445139"/>
                      <a:pt x="186580" y="445139"/>
                    </a:cubicBezTo>
                    <a:lnTo>
                      <a:pt x="240071" y="445139"/>
                    </a:lnTo>
                    <a:cubicBezTo>
                      <a:pt x="253570" y="445139"/>
                      <a:pt x="266394" y="439739"/>
                      <a:pt x="275844" y="430290"/>
                    </a:cubicBezTo>
                    <a:lnTo>
                      <a:pt x="390925" y="315208"/>
                    </a:lnTo>
                    <a:cubicBezTo>
                      <a:pt x="402737" y="303396"/>
                      <a:pt x="405774" y="284160"/>
                      <a:pt x="395819" y="270492"/>
                    </a:cubicBezTo>
                    <a:close/>
                  </a:path>
                </a:pathLst>
              </a:custGeom>
              <a:solidFill>
                <a:srgbClr val="CBE2ED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541F7B99-4F4A-F234-C2D7-DE0B57489180}"/>
                  </a:ext>
                </a:extLst>
              </p:cNvPr>
              <p:cNvSpPr/>
              <p:nvPr/>
            </p:nvSpPr>
            <p:spPr>
              <a:xfrm>
                <a:off x="7751543" y="5140765"/>
                <a:ext cx="415271" cy="671757"/>
              </a:xfrm>
              <a:custGeom>
                <a:avLst/>
                <a:gdLst>
                  <a:gd name="connsiteX0" fmla="*/ 38304 w 415271"/>
                  <a:gd name="connsiteY0" fmla="*/ 466400 h 671757"/>
                  <a:gd name="connsiteX1" fmla="*/ 26324 w 415271"/>
                  <a:gd name="connsiteY1" fmla="*/ 466400 h 671757"/>
                  <a:gd name="connsiteX2" fmla="*/ 2531 w 415271"/>
                  <a:gd name="connsiteY2" fmla="*/ 490193 h 671757"/>
                  <a:gd name="connsiteX3" fmla="*/ 2531 w 415271"/>
                  <a:gd name="connsiteY3" fmla="*/ 502173 h 671757"/>
                  <a:gd name="connsiteX4" fmla="*/ 169585 w 415271"/>
                  <a:gd name="connsiteY4" fmla="*/ 669227 h 671757"/>
                  <a:gd name="connsiteX5" fmla="*/ 181565 w 415271"/>
                  <a:gd name="connsiteY5" fmla="*/ 669227 h 671757"/>
                  <a:gd name="connsiteX6" fmla="*/ 205358 w 415271"/>
                  <a:gd name="connsiteY6" fmla="*/ 645434 h 671757"/>
                  <a:gd name="connsiteX7" fmla="*/ 205358 w 415271"/>
                  <a:gd name="connsiteY7" fmla="*/ 633454 h 671757"/>
                  <a:gd name="connsiteX8" fmla="*/ 38304 w 415271"/>
                  <a:gd name="connsiteY8" fmla="*/ 466400 h 671757"/>
                  <a:gd name="connsiteX9" fmla="*/ 364650 w 415271"/>
                  <a:gd name="connsiteY9" fmla="*/ 0 h 671757"/>
                  <a:gd name="connsiteX10" fmla="*/ 238094 w 415271"/>
                  <a:gd name="connsiteY10" fmla="*/ 126556 h 671757"/>
                  <a:gd name="connsiteX11" fmla="*/ 179034 w 415271"/>
                  <a:gd name="connsiteY11" fmla="*/ 67496 h 671757"/>
                  <a:gd name="connsiteX12" fmla="*/ 128412 w 415271"/>
                  <a:gd name="connsiteY12" fmla="*/ 118119 h 671757"/>
                  <a:gd name="connsiteX13" fmla="*/ 238094 w 415271"/>
                  <a:gd name="connsiteY13" fmla="*/ 227800 h 671757"/>
                  <a:gd name="connsiteX14" fmla="*/ 415272 w 415271"/>
                  <a:gd name="connsiteY14" fmla="*/ 50622 h 671757"/>
                  <a:gd name="connsiteX15" fmla="*/ 364650 w 415271"/>
                  <a:gd name="connsiteY15" fmla="*/ 0 h 671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15271" h="671757">
                    <a:moveTo>
                      <a:pt x="38304" y="466400"/>
                    </a:moveTo>
                    <a:cubicBezTo>
                      <a:pt x="34929" y="463025"/>
                      <a:pt x="29698" y="463025"/>
                      <a:pt x="26324" y="466400"/>
                    </a:cubicBezTo>
                    <a:lnTo>
                      <a:pt x="2531" y="490193"/>
                    </a:lnTo>
                    <a:cubicBezTo>
                      <a:pt x="-844" y="493567"/>
                      <a:pt x="-844" y="498798"/>
                      <a:pt x="2531" y="502173"/>
                    </a:cubicBezTo>
                    <a:lnTo>
                      <a:pt x="169585" y="669227"/>
                    </a:lnTo>
                    <a:cubicBezTo>
                      <a:pt x="172960" y="672602"/>
                      <a:pt x="178191" y="672602"/>
                      <a:pt x="181565" y="669227"/>
                    </a:cubicBezTo>
                    <a:lnTo>
                      <a:pt x="205358" y="645434"/>
                    </a:lnTo>
                    <a:cubicBezTo>
                      <a:pt x="208733" y="642060"/>
                      <a:pt x="208733" y="636829"/>
                      <a:pt x="205358" y="633454"/>
                    </a:cubicBezTo>
                    <a:lnTo>
                      <a:pt x="38304" y="466400"/>
                    </a:lnTo>
                    <a:close/>
                    <a:moveTo>
                      <a:pt x="364650" y="0"/>
                    </a:moveTo>
                    <a:lnTo>
                      <a:pt x="238094" y="126556"/>
                    </a:lnTo>
                    <a:lnTo>
                      <a:pt x="179034" y="67496"/>
                    </a:lnTo>
                    <a:lnTo>
                      <a:pt x="128412" y="118119"/>
                    </a:lnTo>
                    <a:lnTo>
                      <a:pt x="238094" y="227800"/>
                    </a:lnTo>
                    <a:lnTo>
                      <a:pt x="415272" y="50622"/>
                    </a:lnTo>
                    <a:lnTo>
                      <a:pt x="364650" y="0"/>
                    </a:lnTo>
                    <a:close/>
                  </a:path>
                </a:pathLst>
              </a:custGeom>
              <a:solidFill>
                <a:srgbClr val="A6CBE2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D184D4E4-3E43-5EE7-FD85-F9F03B83A813}"/>
                </a:ext>
              </a:extLst>
            </p:cNvPr>
            <p:cNvGrpSpPr/>
            <p:nvPr/>
          </p:nvGrpSpPr>
          <p:grpSpPr>
            <a:xfrm>
              <a:off x="7776615" y="2753922"/>
              <a:ext cx="673107" cy="607635"/>
              <a:chOff x="7641861" y="2609543"/>
              <a:chExt cx="673107" cy="607635"/>
            </a:xfrm>
          </p:grpSpPr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1E82A10C-89ED-DA3A-F01D-F15DC315955A}"/>
                  </a:ext>
                </a:extLst>
              </p:cNvPr>
              <p:cNvSpPr/>
              <p:nvPr/>
            </p:nvSpPr>
            <p:spPr>
              <a:xfrm>
                <a:off x="7641861" y="2609543"/>
                <a:ext cx="455769" cy="583844"/>
              </a:xfrm>
              <a:custGeom>
                <a:avLst/>
                <a:gdLst>
                  <a:gd name="connsiteX0" fmla="*/ 181565 w 455769"/>
                  <a:gd name="connsiteY0" fmla="*/ 379161 h 583844"/>
                  <a:gd name="connsiteX1" fmla="*/ 173466 w 455769"/>
                  <a:gd name="connsiteY1" fmla="*/ 373255 h 583844"/>
                  <a:gd name="connsiteX2" fmla="*/ 132124 w 455769"/>
                  <a:gd name="connsiteY2" fmla="*/ 373255 h 583844"/>
                  <a:gd name="connsiteX3" fmla="*/ 0 w 455769"/>
                  <a:gd name="connsiteY3" fmla="*/ 505380 h 583844"/>
                  <a:gd name="connsiteX4" fmla="*/ 0 w 455769"/>
                  <a:gd name="connsiteY4" fmla="*/ 564102 h 583844"/>
                  <a:gd name="connsiteX5" fmla="*/ 19743 w 455769"/>
                  <a:gd name="connsiteY5" fmla="*/ 583844 h 583844"/>
                  <a:gd name="connsiteX6" fmla="*/ 236744 w 455769"/>
                  <a:gd name="connsiteY6" fmla="*/ 583844 h 583844"/>
                  <a:gd name="connsiteX7" fmla="*/ 244843 w 455769"/>
                  <a:gd name="connsiteY7" fmla="*/ 572876 h 583844"/>
                  <a:gd name="connsiteX8" fmla="*/ 181734 w 455769"/>
                  <a:gd name="connsiteY8" fmla="*/ 379330 h 583844"/>
                  <a:gd name="connsiteX9" fmla="*/ 293609 w 455769"/>
                  <a:gd name="connsiteY9" fmla="*/ 0 h 583844"/>
                  <a:gd name="connsiteX10" fmla="*/ 131449 w 455769"/>
                  <a:gd name="connsiteY10" fmla="*/ 162160 h 583844"/>
                  <a:gd name="connsiteX11" fmla="*/ 293609 w 455769"/>
                  <a:gd name="connsiteY11" fmla="*/ 324320 h 583844"/>
                  <a:gd name="connsiteX12" fmla="*/ 455769 w 455769"/>
                  <a:gd name="connsiteY12" fmla="*/ 162160 h 583844"/>
                  <a:gd name="connsiteX13" fmla="*/ 293609 w 455769"/>
                  <a:gd name="connsiteY13" fmla="*/ 0 h 58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5769" h="583844">
                    <a:moveTo>
                      <a:pt x="181565" y="379161"/>
                    </a:moveTo>
                    <a:cubicBezTo>
                      <a:pt x="180384" y="375618"/>
                      <a:pt x="177178" y="373255"/>
                      <a:pt x="173466" y="373255"/>
                    </a:cubicBezTo>
                    <a:lnTo>
                      <a:pt x="132124" y="373255"/>
                    </a:lnTo>
                    <a:cubicBezTo>
                      <a:pt x="59059" y="373255"/>
                      <a:pt x="0" y="432483"/>
                      <a:pt x="0" y="505380"/>
                    </a:cubicBezTo>
                    <a:lnTo>
                      <a:pt x="0" y="564102"/>
                    </a:lnTo>
                    <a:cubicBezTo>
                      <a:pt x="0" y="574901"/>
                      <a:pt x="8775" y="583844"/>
                      <a:pt x="19743" y="583844"/>
                    </a:cubicBezTo>
                    <a:lnTo>
                      <a:pt x="236744" y="583844"/>
                    </a:lnTo>
                    <a:cubicBezTo>
                      <a:pt x="242481" y="583844"/>
                      <a:pt x="246531" y="578276"/>
                      <a:pt x="244843" y="572876"/>
                    </a:cubicBezTo>
                    <a:lnTo>
                      <a:pt x="181734" y="379330"/>
                    </a:lnTo>
                    <a:close/>
                    <a:moveTo>
                      <a:pt x="293609" y="0"/>
                    </a:moveTo>
                    <a:cubicBezTo>
                      <a:pt x="204177" y="0"/>
                      <a:pt x="131449" y="72559"/>
                      <a:pt x="131449" y="162160"/>
                    </a:cubicBezTo>
                    <a:cubicBezTo>
                      <a:pt x="131449" y="251762"/>
                      <a:pt x="204008" y="324320"/>
                      <a:pt x="293609" y="324320"/>
                    </a:cubicBezTo>
                    <a:cubicBezTo>
                      <a:pt x="383211" y="324320"/>
                      <a:pt x="455769" y="251762"/>
                      <a:pt x="455769" y="162160"/>
                    </a:cubicBezTo>
                    <a:cubicBezTo>
                      <a:pt x="455769" y="72559"/>
                      <a:pt x="383211" y="0"/>
                      <a:pt x="293609" y="0"/>
                    </a:cubicBezTo>
                    <a:close/>
                  </a:path>
                </a:pathLst>
              </a:custGeom>
              <a:solidFill>
                <a:srgbClr val="CBE2ED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1AF984B9-D4F5-CE3F-AF89-C2B3973F6681}"/>
                  </a:ext>
                </a:extLst>
              </p:cNvPr>
              <p:cNvSpPr/>
              <p:nvPr/>
            </p:nvSpPr>
            <p:spPr>
              <a:xfrm>
                <a:off x="7910159" y="2900958"/>
                <a:ext cx="404809" cy="316220"/>
              </a:xfrm>
              <a:custGeom>
                <a:avLst/>
                <a:gdLst>
                  <a:gd name="connsiteX0" fmla="*/ 25311 w 404809"/>
                  <a:gd name="connsiteY0" fmla="*/ 86564 h 316220"/>
                  <a:gd name="connsiteX1" fmla="*/ 0 w 404809"/>
                  <a:gd name="connsiteY1" fmla="*/ 111875 h 316220"/>
                  <a:gd name="connsiteX2" fmla="*/ 0 w 404809"/>
                  <a:gd name="connsiteY2" fmla="*/ 246868 h 316220"/>
                  <a:gd name="connsiteX3" fmla="*/ 25311 w 404809"/>
                  <a:gd name="connsiteY3" fmla="*/ 272179 h 316220"/>
                  <a:gd name="connsiteX4" fmla="*/ 50622 w 404809"/>
                  <a:gd name="connsiteY4" fmla="*/ 246868 h 316220"/>
                  <a:gd name="connsiteX5" fmla="*/ 50622 w 404809"/>
                  <a:gd name="connsiteY5" fmla="*/ 111875 h 316220"/>
                  <a:gd name="connsiteX6" fmla="*/ 25311 w 404809"/>
                  <a:gd name="connsiteY6" fmla="*/ 86564 h 316220"/>
                  <a:gd name="connsiteX7" fmla="*/ 363637 w 404809"/>
                  <a:gd name="connsiteY7" fmla="*/ 109682 h 316220"/>
                  <a:gd name="connsiteX8" fmla="*/ 358575 w 404809"/>
                  <a:gd name="connsiteY8" fmla="*/ 46235 h 316220"/>
                  <a:gd name="connsiteX9" fmla="*/ 295128 w 404809"/>
                  <a:gd name="connsiteY9" fmla="*/ 41173 h 316220"/>
                  <a:gd name="connsiteX10" fmla="*/ 246699 w 404809"/>
                  <a:gd name="connsiteY10" fmla="*/ 0 h 316220"/>
                  <a:gd name="connsiteX11" fmla="*/ 198271 w 404809"/>
                  <a:gd name="connsiteY11" fmla="*/ 41173 h 316220"/>
                  <a:gd name="connsiteX12" fmla="*/ 134824 w 404809"/>
                  <a:gd name="connsiteY12" fmla="*/ 46235 h 316220"/>
                  <a:gd name="connsiteX13" fmla="*/ 129762 w 404809"/>
                  <a:gd name="connsiteY13" fmla="*/ 109682 h 316220"/>
                  <a:gd name="connsiteX14" fmla="*/ 88589 w 404809"/>
                  <a:gd name="connsiteY14" fmla="*/ 158110 h 316220"/>
                  <a:gd name="connsiteX15" fmla="*/ 129762 w 404809"/>
                  <a:gd name="connsiteY15" fmla="*/ 206539 h 316220"/>
                  <a:gd name="connsiteX16" fmla="*/ 134824 w 404809"/>
                  <a:gd name="connsiteY16" fmla="*/ 269986 h 316220"/>
                  <a:gd name="connsiteX17" fmla="*/ 198271 w 404809"/>
                  <a:gd name="connsiteY17" fmla="*/ 275048 h 316220"/>
                  <a:gd name="connsiteX18" fmla="*/ 246699 w 404809"/>
                  <a:gd name="connsiteY18" fmla="*/ 316221 h 316220"/>
                  <a:gd name="connsiteX19" fmla="*/ 295128 w 404809"/>
                  <a:gd name="connsiteY19" fmla="*/ 275048 h 316220"/>
                  <a:gd name="connsiteX20" fmla="*/ 358575 w 404809"/>
                  <a:gd name="connsiteY20" fmla="*/ 269986 h 316220"/>
                  <a:gd name="connsiteX21" fmla="*/ 363637 w 404809"/>
                  <a:gd name="connsiteY21" fmla="*/ 206539 h 316220"/>
                  <a:gd name="connsiteX22" fmla="*/ 404810 w 404809"/>
                  <a:gd name="connsiteY22" fmla="*/ 158110 h 316220"/>
                  <a:gd name="connsiteX23" fmla="*/ 363637 w 404809"/>
                  <a:gd name="connsiteY23" fmla="*/ 109682 h 316220"/>
                  <a:gd name="connsiteX24" fmla="*/ 246699 w 404809"/>
                  <a:gd name="connsiteY24" fmla="*/ 250918 h 316220"/>
                  <a:gd name="connsiteX25" fmla="*/ 221388 w 404809"/>
                  <a:gd name="connsiteY25" fmla="*/ 225607 h 316220"/>
                  <a:gd name="connsiteX26" fmla="*/ 246699 w 404809"/>
                  <a:gd name="connsiteY26" fmla="*/ 200296 h 316220"/>
                  <a:gd name="connsiteX27" fmla="*/ 272011 w 404809"/>
                  <a:gd name="connsiteY27" fmla="*/ 225607 h 316220"/>
                  <a:gd name="connsiteX28" fmla="*/ 246699 w 404809"/>
                  <a:gd name="connsiteY28" fmla="*/ 250918 h 316220"/>
                  <a:gd name="connsiteX29" fmla="*/ 272011 w 404809"/>
                  <a:gd name="connsiteY29" fmla="*/ 145455 h 316220"/>
                  <a:gd name="connsiteX30" fmla="*/ 246699 w 404809"/>
                  <a:gd name="connsiteY30" fmla="*/ 170766 h 316220"/>
                  <a:gd name="connsiteX31" fmla="*/ 221388 w 404809"/>
                  <a:gd name="connsiteY31" fmla="*/ 145455 h 316220"/>
                  <a:gd name="connsiteX32" fmla="*/ 221388 w 404809"/>
                  <a:gd name="connsiteY32" fmla="*/ 84877 h 316220"/>
                  <a:gd name="connsiteX33" fmla="*/ 246699 w 404809"/>
                  <a:gd name="connsiteY33" fmla="*/ 59566 h 316220"/>
                  <a:gd name="connsiteX34" fmla="*/ 272011 w 404809"/>
                  <a:gd name="connsiteY34" fmla="*/ 84877 h 316220"/>
                  <a:gd name="connsiteX35" fmla="*/ 272011 w 404809"/>
                  <a:gd name="connsiteY35" fmla="*/ 145455 h 316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04809" h="316220">
                    <a:moveTo>
                      <a:pt x="25311" y="86564"/>
                    </a:moveTo>
                    <a:cubicBezTo>
                      <a:pt x="11306" y="86564"/>
                      <a:pt x="0" y="97870"/>
                      <a:pt x="0" y="111875"/>
                    </a:cubicBezTo>
                    <a:lnTo>
                      <a:pt x="0" y="246868"/>
                    </a:lnTo>
                    <a:cubicBezTo>
                      <a:pt x="0" y="260874"/>
                      <a:pt x="11306" y="272179"/>
                      <a:pt x="25311" y="272179"/>
                    </a:cubicBezTo>
                    <a:cubicBezTo>
                      <a:pt x="39317" y="272179"/>
                      <a:pt x="50622" y="260874"/>
                      <a:pt x="50622" y="246868"/>
                    </a:cubicBezTo>
                    <a:lnTo>
                      <a:pt x="50622" y="111875"/>
                    </a:lnTo>
                    <a:cubicBezTo>
                      <a:pt x="50622" y="97870"/>
                      <a:pt x="39317" y="86564"/>
                      <a:pt x="25311" y="86564"/>
                    </a:cubicBezTo>
                    <a:close/>
                    <a:moveTo>
                      <a:pt x="363637" y="109682"/>
                    </a:moveTo>
                    <a:cubicBezTo>
                      <a:pt x="356381" y="92301"/>
                      <a:pt x="371568" y="59397"/>
                      <a:pt x="358575" y="46235"/>
                    </a:cubicBezTo>
                    <a:cubicBezTo>
                      <a:pt x="345413" y="33073"/>
                      <a:pt x="312508" y="48429"/>
                      <a:pt x="295128" y="41173"/>
                    </a:cubicBezTo>
                    <a:cubicBezTo>
                      <a:pt x="278423" y="34254"/>
                      <a:pt x="265936" y="0"/>
                      <a:pt x="246699" y="0"/>
                    </a:cubicBezTo>
                    <a:cubicBezTo>
                      <a:pt x="227463" y="0"/>
                      <a:pt x="214976" y="34254"/>
                      <a:pt x="198271" y="41173"/>
                    </a:cubicBezTo>
                    <a:cubicBezTo>
                      <a:pt x="180890" y="48429"/>
                      <a:pt x="147986" y="33242"/>
                      <a:pt x="134824" y="46235"/>
                    </a:cubicBezTo>
                    <a:cubicBezTo>
                      <a:pt x="121662" y="59397"/>
                      <a:pt x="137018" y="92301"/>
                      <a:pt x="129762" y="109682"/>
                    </a:cubicBezTo>
                    <a:cubicBezTo>
                      <a:pt x="122843" y="126387"/>
                      <a:pt x="88589" y="138874"/>
                      <a:pt x="88589" y="158110"/>
                    </a:cubicBezTo>
                    <a:cubicBezTo>
                      <a:pt x="88589" y="177347"/>
                      <a:pt x="122843" y="189834"/>
                      <a:pt x="129762" y="206539"/>
                    </a:cubicBezTo>
                    <a:cubicBezTo>
                      <a:pt x="137018" y="223919"/>
                      <a:pt x="121831" y="256824"/>
                      <a:pt x="134824" y="269986"/>
                    </a:cubicBezTo>
                    <a:cubicBezTo>
                      <a:pt x="147986" y="283148"/>
                      <a:pt x="180890" y="267792"/>
                      <a:pt x="198271" y="275048"/>
                    </a:cubicBezTo>
                    <a:cubicBezTo>
                      <a:pt x="214976" y="281966"/>
                      <a:pt x="227463" y="316221"/>
                      <a:pt x="246699" y="316221"/>
                    </a:cubicBezTo>
                    <a:cubicBezTo>
                      <a:pt x="265936" y="316221"/>
                      <a:pt x="278423" y="281966"/>
                      <a:pt x="295128" y="275048"/>
                    </a:cubicBezTo>
                    <a:cubicBezTo>
                      <a:pt x="312508" y="267792"/>
                      <a:pt x="345413" y="283148"/>
                      <a:pt x="358575" y="269986"/>
                    </a:cubicBezTo>
                    <a:cubicBezTo>
                      <a:pt x="371736" y="256824"/>
                      <a:pt x="356381" y="223919"/>
                      <a:pt x="363637" y="206539"/>
                    </a:cubicBezTo>
                    <a:cubicBezTo>
                      <a:pt x="370555" y="189834"/>
                      <a:pt x="404810" y="177347"/>
                      <a:pt x="404810" y="158110"/>
                    </a:cubicBezTo>
                    <a:cubicBezTo>
                      <a:pt x="404810" y="138874"/>
                      <a:pt x="370555" y="126387"/>
                      <a:pt x="363637" y="109682"/>
                    </a:cubicBezTo>
                    <a:close/>
                    <a:moveTo>
                      <a:pt x="246699" y="250918"/>
                    </a:moveTo>
                    <a:cubicBezTo>
                      <a:pt x="232694" y="250918"/>
                      <a:pt x="221388" y="239612"/>
                      <a:pt x="221388" y="225607"/>
                    </a:cubicBezTo>
                    <a:cubicBezTo>
                      <a:pt x="221388" y="211601"/>
                      <a:pt x="232694" y="200296"/>
                      <a:pt x="246699" y="200296"/>
                    </a:cubicBezTo>
                    <a:cubicBezTo>
                      <a:pt x="260705" y="200296"/>
                      <a:pt x="272011" y="211601"/>
                      <a:pt x="272011" y="225607"/>
                    </a:cubicBezTo>
                    <a:cubicBezTo>
                      <a:pt x="272011" y="239612"/>
                      <a:pt x="260705" y="250918"/>
                      <a:pt x="246699" y="250918"/>
                    </a:cubicBezTo>
                    <a:close/>
                    <a:moveTo>
                      <a:pt x="272011" y="145455"/>
                    </a:moveTo>
                    <a:cubicBezTo>
                      <a:pt x="272011" y="159460"/>
                      <a:pt x="260705" y="170766"/>
                      <a:pt x="246699" y="170766"/>
                    </a:cubicBezTo>
                    <a:cubicBezTo>
                      <a:pt x="232694" y="170766"/>
                      <a:pt x="221388" y="159460"/>
                      <a:pt x="221388" y="145455"/>
                    </a:cubicBezTo>
                    <a:lnTo>
                      <a:pt x="221388" y="84877"/>
                    </a:lnTo>
                    <a:cubicBezTo>
                      <a:pt x="221388" y="70871"/>
                      <a:pt x="232694" y="59566"/>
                      <a:pt x="246699" y="59566"/>
                    </a:cubicBezTo>
                    <a:cubicBezTo>
                      <a:pt x="260705" y="59566"/>
                      <a:pt x="272011" y="70871"/>
                      <a:pt x="272011" y="84877"/>
                    </a:cubicBezTo>
                    <a:lnTo>
                      <a:pt x="272011" y="145455"/>
                    </a:lnTo>
                    <a:close/>
                  </a:path>
                </a:pathLst>
              </a:custGeom>
              <a:solidFill>
                <a:srgbClr val="A6CBE2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32E75BE8-2585-FE05-578B-6BE2E4CD8C66}"/>
                </a:ext>
              </a:extLst>
            </p:cNvPr>
            <p:cNvGrpSpPr/>
            <p:nvPr/>
          </p:nvGrpSpPr>
          <p:grpSpPr>
            <a:xfrm>
              <a:off x="7818758" y="4053280"/>
              <a:ext cx="585741" cy="573764"/>
              <a:chOff x="7684004" y="3908901"/>
              <a:chExt cx="585741" cy="573764"/>
            </a:xfrm>
          </p:grpSpPr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BFE079E7-C7BC-A321-29B9-31CC8391FC18}"/>
                  </a:ext>
                </a:extLst>
              </p:cNvPr>
              <p:cNvSpPr/>
              <p:nvPr/>
            </p:nvSpPr>
            <p:spPr>
              <a:xfrm>
                <a:off x="7971961" y="4010989"/>
                <a:ext cx="179962" cy="70871"/>
              </a:xfrm>
              <a:custGeom>
                <a:avLst/>
                <a:gdLst>
                  <a:gd name="connsiteX0" fmla="*/ 173930 w 179962"/>
                  <a:gd name="connsiteY0" fmla="*/ 34761 h 70871"/>
                  <a:gd name="connsiteX1" fmla="*/ 90065 w 179962"/>
                  <a:gd name="connsiteY1" fmla="*/ 0 h 70871"/>
                  <a:gd name="connsiteX2" fmla="*/ 6201 w 179962"/>
                  <a:gd name="connsiteY2" fmla="*/ 34761 h 70871"/>
                  <a:gd name="connsiteX3" fmla="*/ 6201 w 179962"/>
                  <a:gd name="connsiteY3" fmla="*/ 64628 h 70871"/>
                  <a:gd name="connsiteX4" fmla="*/ 36068 w 179962"/>
                  <a:gd name="connsiteY4" fmla="*/ 64628 h 70871"/>
                  <a:gd name="connsiteX5" fmla="*/ 90065 w 179962"/>
                  <a:gd name="connsiteY5" fmla="*/ 42185 h 70871"/>
                  <a:gd name="connsiteX6" fmla="*/ 144063 w 179962"/>
                  <a:gd name="connsiteY6" fmla="*/ 64628 h 70871"/>
                  <a:gd name="connsiteX7" fmla="*/ 158912 w 179962"/>
                  <a:gd name="connsiteY7" fmla="*/ 70872 h 70871"/>
                  <a:gd name="connsiteX8" fmla="*/ 173761 w 179962"/>
                  <a:gd name="connsiteY8" fmla="*/ 64628 h 70871"/>
                  <a:gd name="connsiteX9" fmla="*/ 173761 w 179962"/>
                  <a:gd name="connsiteY9" fmla="*/ 34761 h 70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9962" h="70871">
                    <a:moveTo>
                      <a:pt x="173930" y="34761"/>
                    </a:moveTo>
                    <a:cubicBezTo>
                      <a:pt x="151487" y="12318"/>
                      <a:pt x="121789" y="0"/>
                      <a:pt x="90065" y="0"/>
                    </a:cubicBezTo>
                    <a:cubicBezTo>
                      <a:pt x="58342" y="0"/>
                      <a:pt x="28644" y="12318"/>
                      <a:pt x="6201" y="34761"/>
                    </a:cubicBezTo>
                    <a:cubicBezTo>
                      <a:pt x="-2067" y="43029"/>
                      <a:pt x="-2067" y="56360"/>
                      <a:pt x="6201" y="64628"/>
                    </a:cubicBezTo>
                    <a:cubicBezTo>
                      <a:pt x="14470" y="72896"/>
                      <a:pt x="27800" y="72896"/>
                      <a:pt x="36068" y="64628"/>
                    </a:cubicBezTo>
                    <a:cubicBezTo>
                      <a:pt x="50411" y="50116"/>
                      <a:pt x="69648" y="42185"/>
                      <a:pt x="90065" y="42185"/>
                    </a:cubicBezTo>
                    <a:cubicBezTo>
                      <a:pt x="110483" y="42185"/>
                      <a:pt x="129720" y="50116"/>
                      <a:pt x="144063" y="64628"/>
                    </a:cubicBezTo>
                    <a:cubicBezTo>
                      <a:pt x="148112" y="68678"/>
                      <a:pt x="153512" y="70872"/>
                      <a:pt x="158912" y="70872"/>
                    </a:cubicBezTo>
                    <a:cubicBezTo>
                      <a:pt x="164311" y="70872"/>
                      <a:pt x="169711" y="68847"/>
                      <a:pt x="173761" y="64628"/>
                    </a:cubicBezTo>
                    <a:cubicBezTo>
                      <a:pt x="182029" y="56360"/>
                      <a:pt x="182029" y="43029"/>
                      <a:pt x="173761" y="34761"/>
                    </a:cubicBezTo>
                    <a:close/>
                  </a:path>
                </a:pathLst>
              </a:custGeom>
              <a:solidFill>
                <a:srgbClr val="A6CBE2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7E805F79-05B0-CE97-D220-BF1C1E1D6ADF}"/>
                  </a:ext>
                </a:extLst>
              </p:cNvPr>
              <p:cNvSpPr/>
              <p:nvPr/>
            </p:nvSpPr>
            <p:spPr>
              <a:xfrm>
                <a:off x="7684004" y="3908901"/>
                <a:ext cx="585741" cy="573764"/>
              </a:xfrm>
              <a:custGeom>
                <a:avLst/>
                <a:gdLst>
                  <a:gd name="connsiteX0" fmla="*/ 523983 w 585741"/>
                  <a:gd name="connsiteY0" fmla="*/ 61759 h 573764"/>
                  <a:gd name="connsiteX1" fmla="*/ 374816 w 585741"/>
                  <a:gd name="connsiteY1" fmla="*/ 0 h 573764"/>
                  <a:gd name="connsiteX2" fmla="*/ 225649 w 585741"/>
                  <a:gd name="connsiteY2" fmla="*/ 61759 h 573764"/>
                  <a:gd name="connsiteX3" fmla="*/ 198819 w 585741"/>
                  <a:gd name="connsiteY3" fmla="*/ 327190 h 573764"/>
                  <a:gd name="connsiteX4" fmla="*/ 160009 w 585741"/>
                  <a:gd name="connsiteY4" fmla="*/ 366001 h 573764"/>
                  <a:gd name="connsiteX5" fmla="*/ 154103 w 585741"/>
                  <a:gd name="connsiteY5" fmla="*/ 360095 h 573764"/>
                  <a:gd name="connsiteX6" fmla="*/ 142122 w 585741"/>
                  <a:gd name="connsiteY6" fmla="*/ 360095 h 573764"/>
                  <a:gd name="connsiteX7" fmla="*/ 4936 w 585741"/>
                  <a:gd name="connsiteY7" fmla="*/ 497282 h 573764"/>
                  <a:gd name="connsiteX8" fmla="*/ 4936 w 585741"/>
                  <a:gd name="connsiteY8" fmla="*/ 521075 h 573764"/>
                  <a:gd name="connsiteX9" fmla="*/ 52689 w 585741"/>
                  <a:gd name="connsiteY9" fmla="*/ 568829 h 573764"/>
                  <a:gd name="connsiteX10" fmla="*/ 76482 w 585741"/>
                  <a:gd name="connsiteY10" fmla="*/ 568829 h 573764"/>
                  <a:gd name="connsiteX11" fmla="*/ 213668 w 585741"/>
                  <a:gd name="connsiteY11" fmla="*/ 431641 h 573764"/>
                  <a:gd name="connsiteX12" fmla="*/ 213668 w 585741"/>
                  <a:gd name="connsiteY12" fmla="*/ 419661 h 573764"/>
                  <a:gd name="connsiteX13" fmla="*/ 207762 w 585741"/>
                  <a:gd name="connsiteY13" fmla="*/ 413755 h 573764"/>
                  <a:gd name="connsiteX14" fmla="*/ 244716 w 585741"/>
                  <a:gd name="connsiteY14" fmla="*/ 376800 h 573764"/>
                  <a:gd name="connsiteX15" fmla="*/ 374816 w 585741"/>
                  <a:gd name="connsiteY15" fmla="*/ 421854 h 573764"/>
                  <a:gd name="connsiteX16" fmla="*/ 523983 w 585741"/>
                  <a:gd name="connsiteY16" fmla="*/ 360095 h 573764"/>
                  <a:gd name="connsiteX17" fmla="*/ 523983 w 585741"/>
                  <a:gd name="connsiteY17" fmla="*/ 61759 h 573764"/>
                  <a:gd name="connsiteX18" fmla="*/ 476229 w 585741"/>
                  <a:gd name="connsiteY18" fmla="*/ 312341 h 573764"/>
                  <a:gd name="connsiteX19" fmla="*/ 374816 w 585741"/>
                  <a:gd name="connsiteY19" fmla="*/ 354358 h 573764"/>
                  <a:gd name="connsiteX20" fmla="*/ 273402 w 585741"/>
                  <a:gd name="connsiteY20" fmla="*/ 312341 h 573764"/>
                  <a:gd name="connsiteX21" fmla="*/ 231386 w 585741"/>
                  <a:gd name="connsiteY21" fmla="*/ 210927 h 573764"/>
                  <a:gd name="connsiteX22" fmla="*/ 273402 w 585741"/>
                  <a:gd name="connsiteY22" fmla="*/ 109513 h 573764"/>
                  <a:gd name="connsiteX23" fmla="*/ 374816 w 585741"/>
                  <a:gd name="connsiteY23" fmla="*/ 67497 h 573764"/>
                  <a:gd name="connsiteX24" fmla="*/ 476229 w 585741"/>
                  <a:gd name="connsiteY24" fmla="*/ 109513 h 573764"/>
                  <a:gd name="connsiteX25" fmla="*/ 518245 w 585741"/>
                  <a:gd name="connsiteY25" fmla="*/ 210927 h 573764"/>
                  <a:gd name="connsiteX26" fmla="*/ 476229 w 585741"/>
                  <a:gd name="connsiteY26" fmla="*/ 312341 h 573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85741" h="573764">
                    <a:moveTo>
                      <a:pt x="523983" y="61759"/>
                    </a:moveTo>
                    <a:cubicBezTo>
                      <a:pt x="482810" y="20586"/>
                      <a:pt x="428813" y="0"/>
                      <a:pt x="374816" y="0"/>
                    </a:cubicBezTo>
                    <a:cubicBezTo>
                      <a:pt x="320819" y="0"/>
                      <a:pt x="266822" y="20586"/>
                      <a:pt x="225649" y="61759"/>
                    </a:cubicBezTo>
                    <a:cubicBezTo>
                      <a:pt x="153428" y="133981"/>
                      <a:pt x="144484" y="245351"/>
                      <a:pt x="198819" y="327190"/>
                    </a:cubicBezTo>
                    <a:lnTo>
                      <a:pt x="160009" y="366001"/>
                    </a:lnTo>
                    <a:lnTo>
                      <a:pt x="154103" y="360095"/>
                    </a:lnTo>
                    <a:cubicBezTo>
                      <a:pt x="150728" y="356720"/>
                      <a:pt x="145497" y="356720"/>
                      <a:pt x="142122" y="360095"/>
                    </a:cubicBezTo>
                    <a:lnTo>
                      <a:pt x="4936" y="497282"/>
                    </a:lnTo>
                    <a:cubicBezTo>
                      <a:pt x="-1645" y="503863"/>
                      <a:pt x="-1645" y="514494"/>
                      <a:pt x="4936" y="521075"/>
                    </a:cubicBezTo>
                    <a:lnTo>
                      <a:pt x="52689" y="568829"/>
                    </a:lnTo>
                    <a:cubicBezTo>
                      <a:pt x="59270" y="575409"/>
                      <a:pt x="69901" y="575409"/>
                      <a:pt x="76482" y="568829"/>
                    </a:cubicBezTo>
                    <a:lnTo>
                      <a:pt x="213668" y="431641"/>
                    </a:lnTo>
                    <a:cubicBezTo>
                      <a:pt x="217043" y="428267"/>
                      <a:pt x="217043" y="423036"/>
                      <a:pt x="213668" y="419661"/>
                    </a:cubicBezTo>
                    <a:lnTo>
                      <a:pt x="207762" y="413755"/>
                    </a:lnTo>
                    <a:lnTo>
                      <a:pt x="244716" y="376800"/>
                    </a:lnTo>
                    <a:cubicBezTo>
                      <a:pt x="282852" y="406668"/>
                      <a:pt x="328749" y="421854"/>
                      <a:pt x="374816" y="421854"/>
                    </a:cubicBezTo>
                    <a:cubicBezTo>
                      <a:pt x="428813" y="421854"/>
                      <a:pt x="482810" y="401268"/>
                      <a:pt x="523983" y="360095"/>
                    </a:cubicBezTo>
                    <a:cubicBezTo>
                      <a:pt x="606328" y="277749"/>
                      <a:pt x="606328" y="144105"/>
                      <a:pt x="523983" y="61759"/>
                    </a:cubicBezTo>
                    <a:close/>
                    <a:moveTo>
                      <a:pt x="476229" y="312341"/>
                    </a:moveTo>
                    <a:cubicBezTo>
                      <a:pt x="449062" y="339508"/>
                      <a:pt x="413120" y="354358"/>
                      <a:pt x="374816" y="354358"/>
                    </a:cubicBezTo>
                    <a:cubicBezTo>
                      <a:pt x="336511" y="354358"/>
                      <a:pt x="300570" y="339508"/>
                      <a:pt x="273402" y="312341"/>
                    </a:cubicBezTo>
                    <a:cubicBezTo>
                      <a:pt x="246235" y="285174"/>
                      <a:pt x="231386" y="249232"/>
                      <a:pt x="231386" y="210927"/>
                    </a:cubicBezTo>
                    <a:cubicBezTo>
                      <a:pt x="231386" y="172623"/>
                      <a:pt x="246235" y="136681"/>
                      <a:pt x="273402" y="109513"/>
                    </a:cubicBezTo>
                    <a:cubicBezTo>
                      <a:pt x="300570" y="82346"/>
                      <a:pt x="336511" y="67497"/>
                      <a:pt x="374816" y="67497"/>
                    </a:cubicBezTo>
                    <a:cubicBezTo>
                      <a:pt x="413120" y="67497"/>
                      <a:pt x="449230" y="82346"/>
                      <a:pt x="476229" y="109513"/>
                    </a:cubicBezTo>
                    <a:cubicBezTo>
                      <a:pt x="503227" y="136681"/>
                      <a:pt x="518245" y="172623"/>
                      <a:pt x="518245" y="210927"/>
                    </a:cubicBezTo>
                    <a:cubicBezTo>
                      <a:pt x="518245" y="249232"/>
                      <a:pt x="503396" y="285174"/>
                      <a:pt x="476229" y="312341"/>
                    </a:cubicBezTo>
                    <a:close/>
                  </a:path>
                </a:pathLst>
              </a:custGeom>
              <a:solidFill>
                <a:srgbClr val="CBE2ED"/>
              </a:solidFill>
              <a:ln w="0" cap="flat">
                <a:noFill/>
                <a:prstDash val="solid"/>
                <a:miter/>
              </a:ln>
            </p:spPr>
            <p:txBody>
              <a:bodyPr wrap="none" rtlCol="0" anchor="ctr"/>
              <a:lstStyle/>
              <a:p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832" name="그룹 831">
              <a:extLst>
                <a:ext uri="{FF2B5EF4-FFF2-40B4-BE49-F238E27FC236}">
                  <a16:creationId xmlns:a16="http://schemas.microsoft.com/office/drawing/2014/main" id="{AD70FC66-65A2-96F1-E1E5-1001E20C940A}"/>
                </a:ext>
              </a:extLst>
            </p:cNvPr>
            <p:cNvGrpSpPr/>
            <p:nvPr/>
          </p:nvGrpSpPr>
          <p:grpSpPr>
            <a:xfrm>
              <a:off x="2994065" y="5182242"/>
              <a:ext cx="3595795" cy="592011"/>
              <a:chOff x="2994065" y="5132428"/>
              <a:chExt cx="3595795" cy="592011"/>
            </a:xfrm>
          </p:grpSpPr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5A7EFA5B-BE69-C87E-7D11-FA8357D36FFB}"/>
                  </a:ext>
                </a:extLst>
              </p:cNvPr>
              <p:cNvGrpSpPr/>
              <p:nvPr/>
            </p:nvGrpSpPr>
            <p:grpSpPr>
              <a:xfrm>
                <a:off x="2994065" y="5132428"/>
                <a:ext cx="1776806" cy="200055"/>
                <a:chOff x="3022942" y="2485809"/>
                <a:chExt cx="1776806" cy="200055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61807D97-A6C0-BE1F-27AE-7EBDCD80082C}"/>
                    </a:ext>
                  </a:extLst>
                </p:cNvPr>
                <p:cNvSpPr txBox="1"/>
                <p:nvPr/>
              </p:nvSpPr>
              <p:spPr>
                <a:xfrm>
                  <a:off x="3281704" y="2485809"/>
                  <a:ext cx="1518044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3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동료 평가 및 자기 평가</a:t>
                  </a:r>
                </a:p>
              </p:txBody>
            </p:sp>
            <p:sp>
              <p:nvSpPr>
                <p:cNvPr id="32" name="Freeform 5">
                  <a:extLst>
                    <a:ext uri="{FF2B5EF4-FFF2-40B4-BE49-F238E27FC236}">
                      <a16:creationId xmlns:a16="http://schemas.microsoft.com/office/drawing/2014/main" id="{95EACB67-9F7A-1AD5-48D8-24AF9932FFE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022942" y="2495633"/>
                  <a:ext cx="178136" cy="180407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62" name="그룹 61">
                <a:extLst>
                  <a:ext uri="{FF2B5EF4-FFF2-40B4-BE49-F238E27FC236}">
                    <a16:creationId xmlns:a16="http://schemas.microsoft.com/office/drawing/2014/main" id="{0CEE344B-211A-EA11-A5DB-C07338E47308}"/>
                  </a:ext>
                </a:extLst>
              </p:cNvPr>
              <p:cNvGrpSpPr/>
              <p:nvPr/>
            </p:nvGrpSpPr>
            <p:grpSpPr>
              <a:xfrm>
                <a:off x="3244392" y="5381441"/>
                <a:ext cx="3345468" cy="342998"/>
                <a:chOff x="3405227" y="5399045"/>
                <a:chExt cx="3345468" cy="342998"/>
              </a:xfrm>
            </p:grpSpPr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D3CF65DB-42C7-E487-9F90-83C5B9161BE4}"/>
                    </a:ext>
                  </a:extLst>
                </p:cNvPr>
                <p:cNvSpPr txBox="1"/>
                <p:nvPr/>
              </p:nvSpPr>
              <p:spPr>
                <a:xfrm>
                  <a:off x="3405227" y="5399045"/>
                  <a:ext cx="3345468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114300" indent="-114300" latinLnBrk="1">
                    <a:buClr>
                      <a:srgbClr val="8D59AE"/>
                    </a:buClr>
                    <a:buFont typeface="Arial" panose="020B0604020202020204" pitchFamily="34" charset="0"/>
                    <a:buChar char="•"/>
                    <a:defRPr sz="1000" kern="1200" spc="-1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defRPr>
                  </a:lvl1pPr>
                </a:lstStyle>
                <a:p>
                  <a:pPr>
                    <a:buClr>
                      <a:srgbClr val="286EB4"/>
                    </a:buClr>
                  </a:pPr>
                  <a:r>
                    <a:rPr lang="ko-KR" altLang="en-US" dirty="0"/>
                    <a:t>제작된 컨텐츠를 실시간 협업도구</a:t>
                  </a:r>
                  <a:r>
                    <a:rPr lang="en-US" altLang="ko-KR" dirty="0"/>
                    <a:t>(</a:t>
                  </a:r>
                  <a:r>
                    <a:rPr lang="ko-KR" altLang="en-US" dirty="0"/>
                    <a:t>패들렛 등</a:t>
                  </a:r>
                  <a:r>
                    <a:rPr lang="en-US" altLang="ko-KR" dirty="0"/>
                    <a:t>)</a:t>
                  </a:r>
                  <a:r>
                    <a:rPr lang="ko-KR" altLang="en-US" dirty="0"/>
                    <a:t>를 활용하여 공유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6893208B-C790-D8E5-C181-32619708F5A7}"/>
                    </a:ext>
                  </a:extLst>
                </p:cNvPr>
                <p:cNvSpPr txBox="1"/>
                <p:nvPr/>
              </p:nvSpPr>
              <p:spPr>
                <a:xfrm>
                  <a:off x="3405227" y="5588155"/>
                  <a:ext cx="1741823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114300" indent="-114300" latinLnBrk="1">
                    <a:buClr>
                      <a:srgbClr val="8D59AE"/>
                    </a:buClr>
                    <a:buFont typeface="Arial" panose="020B0604020202020204" pitchFamily="34" charset="0"/>
                    <a:buChar char="•"/>
                    <a:defRPr sz="1000" kern="1200" spc="-1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defRPr>
                  </a:lvl1pPr>
                </a:lstStyle>
                <a:p>
                  <a:pPr>
                    <a:buClr>
                      <a:srgbClr val="286EB4"/>
                    </a:buClr>
                  </a:pPr>
                  <a:r>
                    <a:rPr lang="ko-KR" altLang="en-US" dirty="0"/>
                    <a:t>질의와 댓글을 활용한 동료 평가 </a:t>
                  </a:r>
                </a:p>
              </p:txBody>
            </p:sp>
          </p:grpSp>
        </p:grp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7B52B75F-5314-9854-575D-4B3683FB0633}"/>
              </a:ext>
            </a:extLst>
          </p:cNvPr>
          <p:cNvGrpSpPr/>
          <p:nvPr/>
        </p:nvGrpSpPr>
        <p:grpSpPr>
          <a:xfrm>
            <a:off x="468314" y="1366673"/>
            <a:ext cx="8195468" cy="408289"/>
            <a:chOff x="468314" y="1366673"/>
            <a:chExt cx="8195468" cy="408289"/>
          </a:xfrm>
        </p:grpSpPr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16C8BB99-CCD7-C553-5BA0-FCCCA7F66829}"/>
                </a:ext>
              </a:extLst>
            </p:cNvPr>
            <p:cNvSpPr/>
            <p:nvPr/>
          </p:nvSpPr>
          <p:spPr>
            <a:xfrm>
              <a:off x="1331022" y="1366673"/>
              <a:ext cx="2416491" cy="408289"/>
            </a:xfrm>
            <a:custGeom>
              <a:avLst/>
              <a:gdLst>
                <a:gd name="connsiteX0" fmla="*/ 3439382 w 3753421"/>
                <a:gd name="connsiteY0" fmla="*/ 0 h 634174"/>
                <a:gd name="connsiteX1" fmla="*/ 1131094 w 3753421"/>
                <a:gd name="connsiteY1" fmla="*/ 0 h 634174"/>
                <a:gd name="connsiteX2" fmla="*/ 907352 w 3753421"/>
                <a:gd name="connsiteY2" fmla="*/ 120110 h 634174"/>
                <a:gd name="connsiteX3" fmla="*/ 907352 w 3753421"/>
                <a:gd name="connsiteY3" fmla="*/ 120110 h 634174"/>
                <a:gd name="connsiteX4" fmla="*/ 907066 w 3753421"/>
                <a:gd name="connsiteY4" fmla="*/ 120587 h 634174"/>
                <a:gd name="connsiteX5" fmla="*/ 894302 w 3753421"/>
                <a:gd name="connsiteY5" fmla="*/ 141923 h 634174"/>
                <a:gd name="connsiteX6" fmla="*/ 566452 w 3753421"/>
                <a:gd name="connsiteY6" fmla="*/ 126873 h 634174"/>
                <a:gd name="connsiteX7" fmla="*/ 565880 w 3753421"/>
                <a:gd name="connsiteY7" fmla="*/ 126016 h 634174"/>
                <a:gd name="connsiteX8" fmla="*/ 565880 w 3753421"/>
                <a:gd name="connsiteY8" fmla="*/ 126016 h 634174"/>
                <a:gd name="connsiteX9" fmla="*/ 565880 w 3753421"/>
                <a:gd name="connsiteY9" fmla="*/ 126016 h 634174"/>
                <a:gd name="connsiteX10" fmla="*/ 314230 w 3753421"/>
                <a:gd name="connsiteY10" fmla="*/ 0 h 634174"/>
                <a:gd name="connsiteX11" fmla="*/ 0 w 3753421"/>
                <a:gd name="connsiteY11" fmla="*/ 314230 h 634174"/>
                <a:gd name="connsiteX12" fmla="*/ 0 w 3753421"/>
                <a:gd name="connsiteY12" fmla="*/ 317087 h 634174"/>
                <a:gd name="connsiteX13" fmla="*/ 0 w 3753421"/>
                <a:gd name="connsiteY13" fmla="*/ 319945 h 634174"/>
                <a:gd name="connsiteX14" fmla="*/ 314230 w 3753421"/>
                <a:gd name="connsiteY14" fmla="*/ 634079 h 634174"/>
                <a:gd name="connsiteX15" fmla="*/ 565785 w 3753421"/>
                <a:gd name="connsiteY15" fmla="*/ 508159 h 634174"/>
                <a:gd name="connsiteX16" fmla="*/ 565785 w 3753421"/>
                <a:gd name="connsiteY16" fmla="*/ 508159 h 634174"/>
                <a:gd name="connsiteX17" fmla="*/ 565785 w 3753421"/>
                <a:gd name="connsiteY17" fmla="*/ 508159 h 634174"/>
                <a:gd name="connsiteX18" fmla="*/ 566357 w 3753421"/>
                <a:gd name="connsiteY18" fmla="*/ 507301 h 634174"/>
                <a:gd name="connsiteX19" fmla="*/ 894207 w 3753421"/>
                <a:gd name="connsiteY19" fmla="*/ 492252 h 634174"/>
                <a:gd name="connsiteX20" fmla="*/ 906971 w 3753421"/>
                <a:gd name="connsiteY20" fmla="*/ 513588 h 634174"/>
                <a:gd name="connsiteX21" fmla="*/ 907256 w 3753421"/>
                <a:gd name="connsiteY21" fmla="*/ 514064 h 634174"/>
                <a:gd name="connsiteX22" fmla="*/ 907256 w 3753421"/>
                <a:gd name="connsiteY22" fmla="*/ 514064 h 634174"/>
                <a:gd name="connsiteX23" fmla="*/ 1130999 w 3753421"/>
                <a:gd name="connsiteY23" fmla="*/ 634175 h 634174"/>
                <a:gd name="connsiteX24" fmla="*/ 3439287 w 3753421"/>
                <a:gd name="connsiteY24" fmla="*/ 634175 h 634174"/>
                <a:gd name="connsiteX25" fmla="*/ 3753422 w 3753421"/>
                <a:gd name="connsiteY25" fmla="*/ 320040 h 634174"/>
                <a:gd name="connsiteX26" fmla="*/ 3753422 w 3753421"/>
                <a:gd name="connsiteY26" fmla="*/ 320040 h 634174"/>
                <a:gd name="connsiteX27" fmla="*/ 3753422 w 3753421"/>
                <a:gd name="connsiteY27" fmla="*/ 314325 h 634174"/>
                <a:gd name="connsiteX28" fmla="*/ 3753422 w 3753421"/>
                <a:gd name="connsiteY28" fmla="*/ 314325 h 634174"/>
                <a:gd name="connsiteX29" fmla="*/ 3439382 w 3753421"/>
                <a:gd name="connsiteY29" fmla="*/ 0 h 634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53421" h="634174">
                  <a:moveTo>
                    <a:pt x="3439382" y="0"/>
                  </a:moveTo>
                  <a:lnTo>
                    <a:pt x="1131094" y="0"/>
                  </a:lnTo>
                  <a:cubicBezTo>
                    <a:pt x="1037749" y="0"/>
                    <a:pt x="955453" y="47720"/>
                    <a:pt x="907352" y="120110"/>
                  </a:cubicBezTo>
                  <a:lnTo>
                    <a:pt x="907352" y="120110"/>
                  </a:lnTo>
                  <a:cubicBezTo>
                    <a:pt x="907352" y="120110"/>
                    <a:pt x="907161" y="120396"/>
                    <a:pt x="907066" y="120587"/>
                  </a:cubicBezTo>
                  <a:cubicBezTo>
                    <a:pt x="902494" y="127445"/>
                    <a:pt x="898208" y="134588"/>
                    <a:pt x="894302" y="141923"/>
                  </a:cubicBezTo>
                  <a:cubicBezTo>
                    <a:pt x="793623" y="305753"/>
                    <a:pt x="709327" y="324993"/>
                    <a:pt x="566452" y="126873"/>
                  </a:cubicBezTo>
                  <a:cubicBezTo>
                    <a:pt x="566261" y="126587"/>
                    <a:pt x="566071" y="126302"/>
                    <a:pt x="565880" y="126016"/>
                  </a:cubicBezTo>
                  <a:cubicBezTo>
                    <a:pt x="565880" y="126016"/>
                    <a:pt x="565880" y="126016"/>
                    <a:pt x="565880" y="126016"/>
                  </a:cubicBezTo>
                  <a:lnTo>
                    <a:pt x="565880" y="126016"/>
                  </a:lnTo>
                  <a:cubicBezTo>
                    <a:pt x="508445" y="49435"/>
                    <a:pt x="417100" y="0"/>
                    <a:pt x="314230" y="0"/>
                  </a:cubicBezTo>
                  <a:cubicBezTo>
                    <a:pt x="140684" y="0"/>
                    <a:pt x="0" y="140684"/>
                    <a:pt x="0" y="314230"/>
                  </a:cubicBezTo>
                  <a:cubicBezTo>
                    <a:pt x="0" y="315182"/>
                    <a:pt x="0" y="316135"/>
                    <a:pt x="0" y="317087"/>
                  </a:cubicBezTo>
                  <a:cubicBezTo>
                    <a:pt x="0" y="318040"/>
                    <a:pt x="0" y="318992"/>
                    <a:pt x="0" y="319945"/>
                  </a:cubicBezTo>
                  <a:cubicBezTo>
                    <a:pt x="0" y="493490"/>
                    <a:pt x="140684" y="634079"/>
                    <a:pt x="314230" y="634079"/>
                  </a:cubicBezTo>
                  <a:cubicBezTo>
                    <a:pt x="417100" y="634079"/>
                    <a:pt x="508445" y="584645"/>
                    <a:pt x="565785" y="508159"/>
                  </a:cubicBezTo>
                  <a:lnTo>
                    <a:pt x="565785" y="508159"/>
                  </a:lnTo>
                  <a:cubicBezTo>
                    <a:pt x="565785" y="508159"/>
                    <a:pt x="565785" y="508159"/>
                    <a:pt x="565785" y="508159"/>
                  </a:cubicBezTo>
                  <a:cubicBezTo>
                    <a:pt x="565976" y="507873"/>
                    <a:pt x="566166" y="507587"/>
                    <a:pt x="566357" y="507301"/>
                  </a:cubicBezTo>
                  <a:cubicBezTo>
                    <a:pt x="709232" y="309182"/>
                    <a:pt x="793528" y="328327"/>
                    <a:pt x="894207" y="492252"/>
                  </a:cubicBezTo>
                  <a:cubicBezTo>
                    <a:pt x="898112" y="499586"/>
                    <a:pt x="902399" y="506730"/>
                    <a:pt x="906971" y="513588"/>
                  </a:cubicBezTo>
                  <a:cubicBezTo>
                    <a:pt x="907066" y="513779"/>
                    <a:pt x="907161" y="513969"/>
                    <a:pt x="907256" y="514064"/>
                  </a:cubicBezTo>
                  <a:lnTo>
                    <a:pt x="907256" y="514064"/>
                  </a:lnTo>
                  <a:cubicBezTo>
                    <a:pt x="955358" y="586359"/>
                    <a:pt x="1037654" y="634175"/>
                    <a:pt x="1130999" y="634175"/>
                  </a:cubicBezTo>
                  <a:lnTo>
                    <a:pt x="3439287" y="634175"/>
                  </a:lnTo>
                  <a:cubicBezTo>
                    <a:pt x="3612833" y="634175"/>
                    <a:pt x="3753422" y="493490"/>
                    <a:pt x="3753422" y="320040"/>
                  </a:cubicBezTo>
                  <a:lnTo>
                    <a:pt x="3753422" y="320040"/>
                  </a:lnTo>
                  <a:lnTo>
                    <a:pt x="3753422" y="314325"/>
                  </a:lnTo>
                  <a:lnTo>
                    <a:pt x="3753422" y="314325"/>
                  </a:lnTo>
                  <a:cubicBezTo>
                    <a:pt x="3753517" y="140684"/>
                    <a:pt x="3612833" y="0"/>
                    <a:pt x="3439382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407DBC7B-7C70-A5DF-5DDE-BCB27ADE83C7}"/>
                </a:ext>
              </a:extLst>
            </p:cNvPr>
            <p:cNvSpPr/>
            <p:nvPr/>
          </p:nvSpPr>
          <p:spPr>
            <a:xfrm>
              <a:off x="468314" y="1366673"/>
              <a:ext cx="1222374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8CC79844-E3C5-7668-2E36-1C1B06038CEB}"/>
                </a:ext>
              </a:extLst>
            </p:cNvPr>
            <p:cNvSpPr/>
            <p:nvPr/>
          </p:nvSpPr>
          <p:spPr>
            <a:xfrm>
              <a:off x="1992177" y="1366673"/>
              <a:ext cx="6671605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20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0287C96-6172-B914-1103-98FDD917936B}"/>
                </a:ext>
              </a:extLst>
            </p:cNvPr>
            <p:cNvSpPr txBox="1"/>
            <p:nvPr/>
          </p:nvSpPr>
          <p:spPr>
            <a:xfrm>
              <a:off x="694781" y="1447707"/>
              <a:ext cx="76944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가정영역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9BF8CA6-3FFD-7419-5970-A648723E774A}"/>
                </a:ext>
              </a:extLst>
            </p:cNvPr>
            <p:cNvSpPr txBox="1"/>
            <p:nvPr/>
          </p:nvSpPr>
          <p:spPr>
            <a:xfrm>
              <a:off x="4537699" y="1447707"/>
              <a:ext cx="158056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수업 활동 설계하기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95C3F1A-2579-131E-4BF9-4C8E9E696B86}"/>
              </a:ext>
            </a:extLst>
          </p:cNvPr>
          <p:cNvGrpSpPr/>
          <p:nvPr/>
        </p:nvGrpSpPr>
        <p:grpSpPr>
          <a:xfrm>
            <a:off x="468313" y="1936789"/>
            <a:ext cx="8207374" cy="4229061"/>
            <a:chOff x="468313" y="1936789"/>
            <a:chExt cx="8207374" cy="4229061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53406DF1-E7AE-B907-1D78-BD8C4B3D5D9E}"/>
                </a:ext>
              </a:extLst>
            </p:cNvPr>
            <p:cNvSpPr/>
            <p:nvPr/>
          </p:nvSpPr>
          <p:spPr>
            <a:xfrm>
              <a:off x="468313" y="1936789"/>
              <a:ext cx="8207374" cy="4229061"/>
            </a:xfrm>
            <a:prstGeom prst="roundRect">
              <a:avLst>
                <a:gd name="adj" fmla="val 2664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5C8F2ED8-8684-98BB-F1DD-1A4D8ABB27B8}"/>
                </a:ext>
              </a:extLst>
            </p:cNvPr>
            <p:cNvSpPr/>
            <p:nvPr/>
          </p:nvSpPr>
          <p:spPr>
            <a:xfrm>
              <a:off x="584201" y="2465134"/>
              <a:ext cx="7975599" cy="3592766"/>
            </a:xfrm>
            <a:prstGeom prst="roundRect">
              <a:avLst>
                <a:gd name="adj" fmla="val 1972"/>
              </a:avLst>
            </a:prstGeom>
            <a:solidFill>
              <a:schemeClr val="bg1"/>
            </a:solidFill>
            <a:ln>
              <a:noFill/>
            </a:ln>
            <a:effectLst>
              <a:outerShdw dist="25400" dir="16200000" rotWithShape="0">
                <a:srgbClr val="B0DEE6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863" name="TextBox 862">
              <a:extLst>
                <a:ext uri="{FF2B5EF4-FFF2-40B4-BE49-F238E27FC236}">
                  <a16:creationId xmlns:a16="http://schemas.microsoft.com/office/drawing/2014/main" id="{220BC197-9313-E5F1-7E51-5E27EFEE2118}"/>
                </a:ext>
              </a:extLst>
            </p:cNvPr>
            <p:cNvSpPr txBox="1"/>
            <p:nvPr/>
          </p:nvSpPr>
          <p:spPr>
            <a:xfrm>
              <a:off x="650949" y="2097321"/>
              <a:ext cx="2608086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평가 방법</a:t>
              </a:r>
              <a:r>
                <a: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: </a:t>
              </a:r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산출물 평가</a:t>
              </a:r>
              <a:r>
                <a: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동료 평가</a:t>
              </a:r>
            </a:p>
          </p:txBody>
        </p:sp>
        <p:sp>
          <p:nvSpPr>
            <p:cNvPr id="888" name="사각형: 둥근 모서리 887">
              <a:extLst>
                <a:ext uri="{FF2B5EF4-FFF2-40B4-BE49-F238E27FC236}">
                  <a16:creationId xmlns:a16="http://schemas.microsoft.com/office/drawing/2014/main" id="{4C89D3DC-27ED-5EAF-5E62-CE33C88F4E8D}"/>
                </a:ext>
              </a:extLst>
            </p:cNvPr>
            <p:cNvSpPr/>
            <p:nvPr/>
          </p:nvSpPr>
          <p:spPr>
            <a:xfrm>
              <a:off x="637490" y="2880125"/>
              <a:ext cx="7869021" cy="1029795"/>
            </a:xfrm>
            <a:prstGeom prst="roundRect">
              <a:avLst>
                <a:gd name="adj" fmla="val 1050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89" name="사각형: 둥근 모서리 888">
              <a:extLst>
                <a:ext uri="{FF2B5EF4-FFF2-40B4-BE49-F238E27FC236}">
                  <a16:creationId xmlns:a16="http://schemas.microsoft.com/office/drawing/2014/main" id="{EDADD64A-AACC-D824-3F46-EBA2DABCCBFE}"/>
                </a:ext>
              </a:extLst>
            </p:cNvPr>
            <p:cNvSpPr/>
            <p:nvPr/>
          </p:nvSpPr>
          <p:spPr>
            <a:xfrm>
              <a:off x="637490" y="4945919"/>
              <a:ext cx="7869021" cy="1042201"/>
            </a:xfrm>
            <a:prstGeom prst="roundRect">
              <a:avLst>
                <a:gd name="adj" fmla="val 778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04" name="그룹 903">
              <a:extLst>
                <a:ext uri="{FF2B5EF4-FFF2-40B4-BE49-F238E27FC236}">
                  <a16:creationId xmlns:a16="http://schemas.microsoft.com/office/drawing/2014/main" id="{4991989B-ADA5-31C5-4A79-FC5891CE52AA}"/>
                </a:ext>
              </a:extLst>
            </p:cNvPr>
            <p:cNvGrpSpPr/>
            <p:nvPr/>
          </p:nvGrpSpPr>
          <p:grpSpPr>
            <a:xfrm>
              <a:off x="1677668" y="2951349"/>
              <a:ext cx="3364922" cy="887346"/>
              <a:chOff x="1677668" y="2889403"/>
              <a:chExt cx="3364922" cy="887346"/>
            </a:xfrm>
          </p:grpSpPr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6A770D5D-486A-C64E-4809-9DB06BD89A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7668" y="2889403"/>
                <a:ext cx="0" cy="887346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" name="직선 연결선 831">
                <a:extLst>
                  <a:ext uri="{FF2B5EF4-FFF2-40B4-BE49-F238E27FC236}">
                    <a16:creationId xmlns:a16="http://schemas.microsoft.com/office/drawing/2014/main" id="{FA7F9CCC-FCDD-D84D-7B72-F46067832E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42590" y="2889403"/>
                <a:ext cx="0" cy="887346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6" name="그룹 905">
              <a:extLst>
                <a:ext uri="{FF2B5EF4-FFF2-40B4-BE49-F238E27FC236}">
                  <a16:creationId xmlns:a16="http://schemas.microsoft.com/office/drawing/2014/main" id="{D19A2F74-6088-0941-6F7D-D898617A1810}"/>
                </a:ext>
              </a:extLst>
            </p:cNvPr>
            <p:cNvGrpSpPr/>
            <p:nvPr/>
          </p:nvGrpSpPr>
          <p:grpSpPr>
            <a:xfrm>
              <a:off x="1677668" y="3984246"/>
              <a:ext cx="3364922" cy="887346"/>
              <a:chOff x="1677668" y="4009585"/>
              <a:chExt cx="3364922" cy="887346"/>
            </a:xfrm>
          </p:grpSpPr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4454FE36-77D8-326E-8462-1D99CD7EDF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7668" y="4009585"/>
                <a:ext cx="0" cy="887346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" name="직선 연결선 832">
                <a:extLst>
                  <a:ext uri="{FF2B5EF4-FFF2-40B4-BE49-F238E27FC236}">
                    <a16:creationId xmlns:a16="http://schemas.microsoft.com/office/drawing/2014/main" id="{B0D6C349-8D2B-52BE-6057-8D5C300857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42590" y="4009585"/>
                <a:ext cx="0" cy="887346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5" name="그룹 904">
              <a:extLst>
                <a:ext uri="{FF2B5EF4-FFF2-40B4-BE49-F238E27FC236}">
                  <a16:creationId xmlns:a16="http://schemas.microsoft.com/office/drawing/2014/main" id="{A9D5EF9A-2CB0-CF99-EEB9-82B8A245E180}"/>
                </a:ext>
              </a:extLst>
            </p:cNvPr>
            <p:cNvGrpSpPr/>
            <p:nvPr/>
          </p:nvGrpSpPr>
          <p:grpSpPr>
            <a:xfrm>
              <a:off x="1677668" y="5023346"/>
              <a:ext cx="3364922" cy="887346"/>
              <a:chOff x="1677668" y="5131669"/>
              <a:chExt cx="3364922" cy="887346"/>
            </a:xfrm>
          </p:grpSpPr>
          <p:cxnSp>
            <p:nvCxnSpPr>
              <p:cNvPr id="59" name="직선 연결선 58">
                <a:extLst>
                  <a:ext uri="{FF2B5EF4-FFF2-40B4-BE49-F238E27FC236}">
                    <a16:creationId xmlns:a16="http://schemas.microsoft.com/office/drawing/2014/main" id="{217FE0D5-FD6C-041F-B411-51C8D08EB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7668" y="5131669"/>
                <a:ext cx="0" cy="887346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" name="직선 연결선 833">
                <a:extLst>
                  <a:ext uri="{FF2B5EF4-FFF2-40B4-BE49-F238E27FC236}">
                    <a16:creationId xmlns:a16="http://schemas.microsoft.com/office/drawing/2014/main" id="{FC03A529-103B-3B00-02A3-42CB29C291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42590" y="5131669"/>
                <a:ext cx="0" cy="887346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7" name="그룹 906">
              <a:extLst>
                <a:ext uri="{FF2B5EF4-FFF2-40B4-BE49-F238E27FC236}">
                  <a16:creationId xmlns:a16="http://schemas.microsoft.com/office/drawing/2014/main" id="{ED4FC140-5F8F-D81B-B372-1CCF7C2BB9DA}"/>
                </a:ext>
              </a:extLst>
            </p:cNvPr>
            <p:cNvGrpSpPr/>
            <p:nvPr/>
          </p:nvGrpSpPr>
          <p:grpSpPr>
            <a:xfrm>
              <a:off x="1677668" y="2546984"/>
              <a:ext cx="3364922" cy="239268"/>
              <a:chOff x="1677668" y="2524124"/>
              <a:chExt cx="3364922" cy="239268"/>
            </a:xfrm>
          </p:grpSpPr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40D001A8-90A8-D20F-77BA-7E98AB376F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7668" y="2524124"/>
                <a:ext cx="0" cy="239268"/>
              </a:xfrm>
              <a:prstGeom prst="line">
                <a:avLst/>
              </a:prstGeom>
              <a:ln w="19050">
                <a:solidFill>
                  <a:srgbClr val="AED0E4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직선 연결선 61">
                <a:extLst>
                  <a:ext uri="{FF2B5EF4-FFF2-40B4-BE49-F238E27FC236}">
                    <a16:creationId xmlns:a16="http://schemas.microsoft.com/office/drawing/2014/main" id="{641E6604-C7DC-B448-458C-EB9A10BA71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42590" y="2524124"/>
                <a:ext cx="0" cy="239268"/>
              </a:xfrm>
              <a:prstGeom prst="line">
                <a:avLst/>
              </a:prstGeom>
              <a:ln w="19050">
                <a:solidFill>
                  <a:srgbClr val="AED0E4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3" name="그룹 892">
              <a:extLst>
                <a:ext uri="{FF2B5EF4-FFF2-40B4-BE49-F238E27FC236}">
                  <a16:creationId xmlns:a16="http://schemas.microsoft.com/office/drawing/2014/main" id="{BB7C1CC5-2B76-BD10-096D-38AF1B74F33F}"/>
                </a:ext>
              </a:extLst>
            </p:cNvPr>
            <p:cNvGrpSpPr/>
            <p:nvPr/>
          </p:nvGrpSpPr>
          <p:grpSpPr>
            <a:xfrm>
              <a:off x="978649" y="2566591"/>
              <a:ext cx="6942242" cy="200055"/>
              <a:chOff x="978649" y="2560231"/>
              <a:chExt cx="6942242" cy="200055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ABC1AF6-5059-0D87-3080-5987570184C7}"/>
                  </a:ext>
                </a:extLst>
              </p:cNvPr>
              <p:cNvSpPr txBox="1"/>
              <p:nvPr/>
            </p:nvSpPr>
            <p:spPr>
              <a:xfrm>
                <a:off x="978649" y="2560231"/>
                <a:ext cx="304571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점수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25B65E4-105A-C8B0-3317-2493DD9351E7}"/>
                  </a:ext>
                </a:extLst>
              </p:cNvPr>
              <p:cNvSpPr txBox="1"/>
              <p:nvPr/>
            </p:nvSpPr>
            <p:spPr>
              <a:xfrm>
                <a:off x="2603510" y="2560231"/>
                <a:ext cx="1513236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내용 요소 </a:t>
                </a:r>
                <a:r>
                  <a: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식품선택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2C664F9-36CB-4BE4-8465-C1ADC0ED3212}"/>
                  </a:ext>
                </a:extLst>
              </p:cNvPr>
              <p:cNvSpPr txBox="1"/>
              <p:nvPr/>
            </p:nvSpPr>
            <p:spPr>
              <a:xfrm>
                <a:off x="5681495" y="2560231"/>
                <a:ext cx="2239396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내용요소</a:t>
                </a:r>
                <a:r>
                  <a:rPr lang="en-US" altLang="ko-KR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생활자원의 순환과정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</p:grpSp>
        <p:grpSp>
          <p:nvGrpSpPr>
            <p:cNvPr id="901" name="그룹 900">
              <a:extLst>
                <a:ext uri="{FF2B5EF4-FFF2-40B4-BE49-F238E27FC236}">
                  <a16:creationId xmlns:a16="http://schemas.microsoft.com/office/drawing/2014/main" id="{2C6D5CE6-0E54-9232-063B-503F78F34DC2}"/>
                </a:ext>
              </a:extLst>
            </p:cNvPr>
            <p:cNvGrpSpPr/>
            <p:nvPr/>
          </p:nvGrpSpPr>
          <p:grpSpPr>
            <a:xfrm>
              <a:off x="1073227" y="3094940"/>
              <a:ext cx="7114564" cy="600164"/>
              <a:chOff x="1073227" y="3076574"/>
              <a:chExt cx="7114564" cy="600164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7185B4C-604C-FC69-F660-07EB31EB0276}"/>
                  </a:ext>
                </a:extLst>
              </p:cNvPr>
              <p:cNvSpPr txBox="1"/>
              <p:nvPr/>
            </p:nvSpPr>
            <p:spPr>
              <a:xfrm>
                <a:off x="1073227" y="3268934"/>
                <a:ext cx="11541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A</a:t>
                </a:r>
                <a:endParaRPr lang="en-US" altLang="ko-KR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838" name="TextBox 837">
                <a:extLst>
                  <a:ext uri="{FF2B5EF4-FFF2-40B4-BE49-F238E27FC236}">
                    <a16:creationId xmlns:a16="http://schemas.microsoft.com/office/drawing/2014/main" id="{462336C3-3D1F-B62C-F2FA-BE632AECA1B1}"/>
                  </a:ext>
                </a:extLst>
              </p:cNvPr>
              <p:cNvSpPr txBox="1"/>
              <p:nvPr/>
            </p:nvSpPr>
            <p:spPr>
              <a:xfrm>
                <a:off x="2049674" y="3076574"/>
                <a:ext cx="2620909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건강과 환경을 고려한 식품 선택 방법이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예시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사례 등의 방법을 통해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구체적으로 표현되었다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sp>
            <p:nvSpPr>
              <p:cNvPr id="841" name="TextBox 840">
                <a:extLst>
                  <a:ext uri="{FF2B5EF4-FFF2-40B4-BE49-F238E27FC236}">
                    <a16:creationId xmlns:a16="http://schemas.microsoft.com/office/drawing/2014/main" id="{AA1B138F-5534-41B2-3C65-2E37D9FC972E}"/>
                  </a:ext>
                </a:extLst>
              </p:cNvPr>
              <p:cNvSpPr txBox="1"/>
              <p:nvPr/>
            </p:nvSpPr>
            <p:spPr>
              <a:xfrm>
                <a:off x="5414596" y="3076574"/>
                <a:ext cx="2773195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음식의 생산과 폐기 과정과 나의 선택이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환경에 미치는 영향이 명확한 근거와 함께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구체적으로 표현되었다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  <a:endParaRPr lang="ko-KR" altLang="en-US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902" name="그룹 901">
              <a:extLst>
                <a:ext uri="{FF2B5EF4-FFF2-40B4-BE49-F238E27FC236}">
                  <a16:creationId xmlns:a16="http://schemas.microsoft.com/office/drawing/2014/main" id="{E9FF0F55-A0CB-6216-00FE-5A83FE2CCD6D}"/>
                </a:ext>
              </a:extLst>
            </p:cNvPr>
            <p:cNvGrpSpPr/>
            <p:nvPr/>
          </p:nvGrpSpPr>
          <p:grpSpPr>
            <a:xfrm>
              <a:off x="1074830" y="4234068"/>
              <a:ext cx="7036818" cy="400110"/>
              <a:chOff x="1074830" y="4331946"/>
              <a:chExt cx="7036818" cy="400110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2CF009D-B6E0-B297-A9BC-4CCBCCB5FA3F}"/>
                  </a:ext>
                </a:extLst>
              </p:cNvPr>
              <p:cNvSpPr txBox="1"/>
              <p:nvPr/>
            </p:nvSpPr>
            <p:spPr>
              <a:xfrm>
                <a:off x="1074830" y="4424279"/>
                <a:ext cx="1122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B</a:t>
                </a:r>
                <a:endParaRPr lang="en-US" altLang="ko-KR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842" name="TextBox 841">
                <a:extLst>
                  <a:ext uri="{FF2B5EF4-FFF2-40B4-BE49-F238E27FC236}">
                    <a16:creationId xmlns:a16="http://schemas.microsoft.com/office/drawing/2014/main" id="{D532319F-48BC-6153-2C5B-F7FBF81CF56D}"/>
                  </a:ext>
                </a:extLst>
              </p:cNvPr>
              <p:cNvSpPr txBox="1"/>
              <p:nvPr/>
            </p:nvSpPr>
            <p:spPr>
              <a:xfrm>
                <a:off x="2363060" y="4331946"/>
                <a:ext cx="1994136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건강과 환경을 고려한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식품 선택 방법이 소개되었다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sp>
            <p:nvSpPr>
              <p:cNvPr id="843" name="TextBox 842">
                <a:extLst>
                  <a:ext uri="{FF2B5EF4-FFF2-40B4-BE49-F238E27FC236}">
                    <a16:creationId xmlns:a16="http://schemas.microsoft.com/office/drawing/2014/main" id="{27DAF78B-4AEC-1A7D-6311-B018D19D697E}"/>
                  </a:ext>
                </a:extLst>
              </p:cNvPr>
              <p:cNvSpPr txBox="1"/>
              <p:nvPr/>
            </p:nvSpPr>
            <p:spPr>
              <a:xfrm>
                <a:off x="5490739" y="4331946"/>
                <a:ext cx="2620909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음식의 생산과 폐기 과정과 나의 선택이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환경에 미치는 영향이 소개되었다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  <a:endParaRPr lang="ko-KR" altLang="en-US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903" name="그룹 902">
              <a:extLst>
                <a:ext uri="{FF2B5EF4-FFF2-40B4-BE49-F238E27FC236}">
                  <a16:creationId xmlns:a16="http://schemas.microsoft.com/office/drawing/2014/main" id="{3E255653-2B3C-FEC9-658E-BBD902A89CA7}"/>
                </a:ext>
              </a:extLst>
            </p:cNvPr>
            <p:cNvGrpSpPr/>
            <p:nvPr/>
          </p:nvGrpSpPr>
          <p:grpSpPr>
            <a:xfrm>
              <a:off x="1074830" y="5170039"/>
              <a:ext cx="6866098" cy="600164"/>
              <a:chOff x="1074830" y="5254401"/>
              <a:chExt cx="6866098" cy="600164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D57E665-22E2-DBBB-3C04-C03FB013E74B}"/>
                  </a:ext>
                </a:extLst>
              </p:cNvPr>
              <p:cNvSpPr txBox="1"/>
              <p:nvPr/>
            </p:nvSpPr>
            <p:spPr>
              <a:xfrm>
                <a:off x="1074830" y="5446761"/>
                <a:ext cx="1122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C</a:t>
                </a:r>
                <a:endParaRPr lang="en-US" altLang="ko-KR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844" name="TextBox 843">
                <a:extLst>
                  <a:ext uri="{FF2B5EF4-FFF2-40B4-BE49-F238E27FC236}">
                    <a16:creationId xmlns:a16="http://schemas.microsoft.com/office/drawing/2014/main" id="{3EDDE683-4D85-0B72-DACA-E6CDFBCD2D18}"/>
                  </a:ext>
                </a:extLst>
              </p:cNvPr>
              <p:cNvSpPr txBox="1"/>
              <p:nvPr/>
            </p:nvSpPr>
            <p:spPr>
              <a:xfrm>
                <a:off x="2210775" y="5454455"/>
                <a:ext cx="2298706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식품선택 방법이 일부 표현되었다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sp>
            <p:nvSpPr>
              <p:cNvPr id="845" name="TextBox 844">
                <a:extLst>
                  <a:ext uri="{FF2B5EF4-FFF2-40B4-BE49-F238E27FC236}">
                    <a16:creationId xmlns:a16="http://schemas.microsoft.com/office/drawing/2014/main" id="{FFB31A1A-95E4-3170-2A99-D032484CA6F3}"/>
                  </a:ext>
                </a:extLst>
              </p:cNvPr>
              <p:cNvSpPr txBox="1"/>
              <p:nvPr/>
            </p:nvSpPr>
            <p:spPr>
              <a:xfrm>
                <a:off x="5661458" y="5254401"/>
                <a:ext cx="2279470" cy="6001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음식의 순환과정 또는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나의 선택이 환경에 미치는 영향이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일부 표현되었다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  <a:endParaRPr lang="ko-KR" altLang="en-US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EFB20AD-2C9C-D8FF-DC4B-EC35C9CE17D4}"/>
              </a:ext>
            </a:extLst>
          </p:cNvPr>
          <p:cNvSpPr txBox="1"/>
          <p:nvPr/>
        </p:nvSpPr>
        <p:spPr>
          <a:xfrm>
            <a:off x="1155752" y="551516"/>
            <a:ext cx="4542910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수업설계 단계를 강조한 수업 사례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FF133A-D06A-5673-70D6-E7789C8CCA86}"/>
              </a:ext>
            </a:extLst>
          </p:cNvPr>
          <p:cNvSpPr txBox="1"/>
          <p:nvPr/>
        </p:nvSpPr>
        <p:spPr>
          <a:xfrm>
            <a:off x="508705" y="547756"/>
            <a:ext cx="38472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8EB850-3231-5DF9-29C4-6142A9664FC5}"/>
              </a:ext>
            </a:extLst>
          </p:cNvPr>
          <p:cNvSpPr txBox="1"/>
          <p:nvPr/>
        </p:nvSpPr>
        <p:spPr>
          <a:xfrm>
            <a:off x="1168452" y="361860"/>
            <a:ext cx="236282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Ⅳ.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및 단계별 수업 설계 사례</a:t>
            </a: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5527565B-8048-1EE0-BBC8-C0AE1F08EAF8}"/>
              </a:ext>
            </a:extLst>
          </p:cNvPr>
          <p:cNvGrpSpPr/>
          <p:nvPr/>
        </p:nvGrpSpPr>
        <p:grpSpPr>
          <a:xfrm>
            <a:off x="468314" y="1366673"/>
            <a:ext cx="8195468" cy="408289"/>
            <a:chOff x="468314" y="1366673"/>
            <a:chExt cx="8195468" cy="408289"/>
          </a:xfrm>
        </p:grpSpPr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9FC87C46-4A0A-6EDF-E751-93CBD4275434}"/>
                </a:ext>
              </a:extLst>
            </p:cNvPr>
            <p:cNvSpPr/>
            <p:nvPr/>
          </p:nvSpPr>
          <p:spPr>
            <a:xfrm>
              <a:off x="1331022" y="1366673"/>
              <a:ext cx="2416491" cy="408289"/>
            </a:xfrm>
            <a:custGeom>
              <a:avLst/>
              <a:gdLst>
                <a:gd name="connsiteX0" fmla="*/ 3439382 w 3753421"/>
                <a:gd name="connsiteY0" fmla="*/ 0 h 634174"/>
                <a:gd name="connsiteX1" fmla="*/ 1131094 w 3753421"/>
                <a:gd name="connsiteY1" fmla="*/ 0 h 634174"/>
                <a:gd name="connsiteX2" fmla="*/ 907352 w 3753421"/>
                <a:gd name="connsiteY2" fmla="*/ 120110 h 634174"/>
                <a:gd name="connsiteX3" fmla="*/ 907352 w 3753421"/>
                <a:gd name="connsiteY3" fmla="*/ 120110 h 634174"/>
                <a:gd name="connsiteX4" fmla="*/ 907066 w 3753421"/>
                <a:gd name="connsiteY4" fmla="*/ 120587 h 634174"/>
                <a:gd name="connsiteX5" fmla="*/ 894302 w 3753421"/>
                <a:gd name="connsiteY5" fmla="*/ 141923 h 634174"/>
                <a:gd name="connsiteX6" fmla="*/ 566452 w 3753421"/>
                <a:gd name="connsiteY6" fmla="*/ 126873 h 634174"/>
                <a:gd name="connsiteX7" fmla="*/ 565880 w 3753421"/>
                <a:gd name="connsiteY7" fmla="*/ 126016 h 634174"/>
                <a:gd name="connsiteX8" fmla="*/ 565880 w 3753421"/>
                <a:gd name="connsiteY8" fmla="*/ 126016 h 634174"/>
                <a:gd name="connsiteX9" fmla="*/ 565880 w 3753421"/>
                <a:gd name="connsiteY9" fmla="*/ 126016 h 634174"/>
                <a:gd name="connsiteX10" fmla="*/ 314230 w 3753421"/>
                <a:gd name="connsiteY10" fmla="*/ 0 h 634174"/>
                <a:gd name="connsiteX11" fmla="*/ 0 w 3753421"/>
                <a:gd name="connsiteY11" fmla="*/ 314230 h 634174"/>
                <a:gd name="connsiteX12" fmla="*/ 0 w 3753421"/>
                <a:gd name="connsiteY12" fmla="*/ 317087 h 634174"/>
                <a:gd name="connsiteX13" fmla="*/ 0 w 3753421"/>
                <a:gd name="connsiteY13" fmla="*/ 319945 h 634174"/>
                <a:gd name="connsiteX14" fmla="*/ 314230 w 3753421"/>
                <a:gd name="connsiteY14" fmla="*/ 634079 h 634174"/>
                <a:gd name="connsiteX15" fmla="*/ 565785 w 3753421"/>
                <a:gd name="connsiteY15" fmla="*/ 508159 h 634174"/>
                <a:gd name="connsiteX16" fmla="*/ 565785 w 3753421"/>
                <a:gd name="connsiteY16" fmla="*/ 508159 h 634174"/>
                <a:gd name="connsiteX17" fmla="*/ 565785 w 3753421"/>
                <a:gd name="connsiteY17" fmla="*/ 508159 h 634174"/>
                <a:gd name="connsiteX18" fmla="*/ 566357 w 3753421"/>
                <a:gd name="connsiteY18" fmla="*/ 507301 h 634174"/>
                <a:gd name="connsiteX19" fmla="*/ 894207 w 3753421"/>
                <a:gd name="connsiteY19" fmla="*/ 492252 h 634174"/>
                <a:gd name="connsiteX20" fmla="*/ 906971 w 3753421"/>
                <a:gd name="connsiteY20" fmla="*/ 513588 h 634174"/>
                <a:gd name="connsiteX21" fmla="*/ 907256 w 3753421"/>
                <a:gd name="connsiteY21" fmla="*/ 514064 h 634174"/>
                <a:gd name="connsiteX22" fmla="*/ 907256 w 3753421"/>
                <a:gd name="connsiteY22" fmla="*/ 514064 h 634174"/>
                <a:gd name="connsiteX23" fmla="*/ 1130999 w 3753421"/>
                <a:gd name="connsiteY23" fmla="*/ 634175 h 634174"/>
                <a:gd name="connsiteX24" fmla="*/ 3439287 w 3753421"/>
                <a:gd name="connsiteY24" fmla="*/ 634175 h 634174"/>
                <a:gd name="connsiteX25" fmla="*/ 3753422 w 3753421"/>
                <a:gd name="connsiteY25" fmla="*/ 320040 h 634174"/>
                <a:gd name="connsiteX26" fmla="*/ 3753422 w 3753421"/>
                <a:gd name="connsiteY26" fmla="*/ 320040 h 634174"/>
                <a:gd name="connsiteX27" fmla="*/ 3753422 w 3753421"/>
                <a:gd name="connsiteY27" fmla="*/ 314325 h 634174"/>
                <a:gd name="connsiteX28" fmla="*/ 3753422 w 3753421"/>
                <a:gd name="connsiteY28" fmla="*/ 314325 h 634174"/>
                <a:gd name="connsiteX29" fmla="*/ 3439382 w 3753421"/>
                <a:gd name="connsiteY29" fmla="*/ 0 h 634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53421" h="634174">
                  <a:moveTo>
                    <a:pt x="3439382" y="0"/>
                  </a:moveTo>
                  <a:lnTo>
                    <a:pt x="1131094" y="0"/>
                  </a:lnTo>
                  <a:cubicBezTo>
                    <a:pt x="1037749" y="0"/>
                    <a:pt x="955453" y="47720"/>
                    <a:pt x="907352" y="120110"/>
                  </a:cubicBezTo>
                  <a:lnTo>
                    <a:pt x="907352" y="120110"/>
                  </a:lnTo>
                  <a:cubicBezTo>
                    <a:pt x="907352" y="120110"/>
                    <a:pt x="907161" y="120396"/>
                    <a:pt x="907066" y="120587"/>
                  </a:cubicBezTo>
                  <a:cubicBezTo>
                    <a:pt x="902494" y="127445"/>
                    <a:pt x="898208" y="134588"/>
                    <a:pt x="894302" y="141923"/>
                  </a:cubicBezTo>
                  <a:cubicBezTo>
                    <a:pt x="793623" y="305753"/>
                    <a:pt x="709327" y="324993"/>
                    <a:pt x="566452" y="126873"/>
                  </a:cubicBezTo>
                  <a:cubicBezTo>
                    <a:pt x="566261" y="126587"/>
                    <a:pt x="566071" y="126302"/>
                    <a:pt x="565880" y="126016"/>
                  </a:cubicBezTo>
                  <a:cubicBezTo>
                    <a:pt x="565880" y="126016"/>
                    <a:pt x="565880" y="126016"/>
                    <a:pt x="565880" y="126016"/>
                  </a:cubicBezTo>
                  <a:lnTo>
                    <a:pt x="565880" y="126016"/>
                  </a:lnTo>
                  <a:cubicBezTo>
                    <a:pt x="508445" y="49435"/>
                    <a:pt x="417100" y="0"/>
                    <a:pt x="314230" y="0"/>
                  </a:cubicBezTo>
                  <a:cubicBezTo>
                    <a:pt x="140684" y="0"/>
                    <a:pt x="0" y="140684"/>
                    <a:pt x="0" y="314230"/>
                  </a:cubicBezTo>
                  <a:cubicBezTo>
                    <a:pt x="0" y="315182"/>
                    <a:pt x="0" y="316135"/>
                    <a:pt x="0" y="317087"/>
                  </a:cubicBezTo>
                  <a:cubicBezTo>
                    <a:pt x="0" y="318040"/>
                    <a:pt x="0" y="318992"/>
                    <a:pt x="0" y="319945"/>
                  </a:cubicBezTo>
                  <a:cubicBezTo>
                    <a:pt x="0" y="493490"/>
                    <a:pt x="140684" y="634079"/>
                    <a:pt x="314230" y="634079"/>
                  </a:cubicBezTo>
                  <a:cubicBezTo>
                    <a:pt x="417100" y="634079"/>
                    <a:pt x="508445" y="584645"/>
                    <a:pt x="565785" y="508159"/>
                  </a:cubicBezTo>
                  <a:lnTo>
                    <a:pt x="565785" y="508159"/>
                  </a:lnTo>
                  <a:cubicBezTo>
                    <a:pt x="565785" y="508159"/>
                    <a:pt x="565785" y="508159"/>
                    <a:pt x="565785" y="508159"/>
                  </a:cubicBezTo>
                  <a:cubicBezTo>
                    <a:pt x="565976" y="507873"/>
                    <a:pt x="566166" y="507587"/>
                    <a:pt x="566357" y="507301"/>
                  </a:cubicBezTo>
                  <a:cubicBezTo>
                    <a:pt x="709232" y="309182"/>
                    <a:pt x="793528" y="328327"/>
                    <a:pt x="894207" y="492252"/>
                  </a:cubicBezTo>
                  <a:cubicBezTo>
                    <a:pt x="898112" y="499586"/>
                    <a:pt x="902399" y="506730"/>
                    <a:pt x="906971" y="513588"/>
                  </a:cubicBezTo>
                  <a:cubicBezTo>
                    <a:pt x="907066" y="513779"/>
                    <a:pt x="907161" y="513969"/>
                    <a:pt x="907256" y="514064"/>
                  </a:cubicBezTo>
                  <a:lnTo>
                    <a:pt x="907256" y="514064"/>
                  </a:lnTo>
                  <a:cubicBezTo>
                    <a:pt x="955358" y="586359"/>
                    <a:pt x="1037654" y="634175"/>
                    <a:pt x="1130999" y="634175"/>
                  </a:cubicBezTo>
                  <a:lnTo>
                    <a:pt x="3439287" y="634175"/>
                  </a:lnTo>
                  <a:cubicBezTo>
                    <a:pt x="3612833" y="634175"/>
                    <a:pt x="3753422" y="493490"/>
                    <a:pt x="3753422" y="320040"/>
                  </a:cubicBezTo>
                  <a:lnTo>
                    <a:pt x="3753422" y="320040"/>
                  </a:lnTo>
                  <a:lnTo>
                    <a:pt x="3753422" y="314325"/>
                  </a:lnTo>
                  <a:lnTo>
                    <a:pt x="3753422" y="314325"/>
                  </a:lnTo>
                  <a:cubicBezTo>
                    <a:pt x="3753517" y="140684"/>
                    <a:pt x="3612833" y="0"/>
                    <a:pt x="3439382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77463710-FA9A-4FD8-B505-EA825D551E1F}"/>
                </a:ext>
              </a:extLst>
            </p:cNvPr>
            <p:cNvSpPr/>
            <p:nvPr/>
          </p:nvSpPr>
          <p:spPr>
            <a:xfrm>
              <a:off x="468314" y="1366673"/>
              <a:ext cx="1222374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490E2ED7-16C8-B958-CD34-BA61EC8FBFDE}"/>
                </a:ext>
              </a:extLst>
            </p:cNvPr>
            <p:cNvSpPr/>
            <p:nvPr/>
          </p:nvSpPr>
          <p:spPr>
            <a:xfrm>
              <a:off x="1992177" y="1366673"/>
              <a:ext cx="6671605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20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F3EE361-FF1E-3C56-454A-30E92AA4C7E0}"/>
                </a:ext>
              </a:extLst>
            </p:cNvPr>
            <p:cNvSpPr txBox="1"/>
            <p:nvPr/>
          </p:nvSpPr>
          <p:spPr>
            <a:xfrm>
              <a:off x="694781" y="1447707"/>
              <a:ext cx="76944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가정영역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86225B9-7A8D-D5F1-96AF-08EACF209547}"/>
                </a:ext>
              </a:extLst>
            </p:cNvPr>
            <p:cNvSpPr txBox="1"/>
            <p:nvPr/>
          </p:nvSpPr>
          <p:spPr>
            <a:xfrm>
              <a:off x="4956083" y="1447707"/>
              <a:ext cx="743793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평가하기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C409B3-8323-0A7E-AF09-1B8C9EEB4CE0}"/>
              </a:ext>
            </a:extLst>
          </p:cNvPr>
          <p:cNvSpPr txBox="1"/>
          <p:nvPr/>
        </p:nvSpPr>
        <p:spPr>
          <a:xfrm>
            <a:off x="1155752" y="551516"/>
            <a:ext cx="4542910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수업설계 단계를 강조한 수업 사례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F30708-72CE-1929-2288-0C025F3A4FA9}"/>
              </a:ext>
            </a:extLst>
          </p:cNvPr>
          <p:cNvSpPr txBox="1"/>
          <p:nvPr/>
        </p:nvSpPr>
        <p:spPr>
          <a:xfrm>
            <a:off x="508705" y="547756"/>
            <a:ext cx="38472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0EDE60-596A-A04D-903B-EEE02AE02BB7}"/>
              </a:ext>
            </a:extLst>
          </p:cNvPr>
          <p:cNvSpPr txBox="1"/>
          <p:nvPr/>
        </p:nvSpPr>
        <p:spPr>
          <a:xfrm>
            <a:off x="1168452" y="361860"/>
            <a:ext cx="236282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Ⅳ.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및 단계별 수업 설계 사례</a:t>
            </a:r>
          </a:p>
        </p:txBody>
      </p:sp>
      <p:grpSp>
        <p:nvGrpSpPr>
          <p:cNvPr id="920" name="그룹 919">
            <a:extLst>
              <a:ext uri="{FF2B5EF4-FFF2-40B4-BE49-F238E27FC236}">
                <a16:creationId xmlns:a16="http://schemas.microsoft.com/office/drawing/2014/main" id="{36F7A8D5-3C3C-B099-B5AB-B988235B2C12}"/>
              </a:ext>
            </a:extLst>
          </p:cNvPr>
          <p:cNvGrpSpPr/>
          <p:nvPr/>
        </p:nvGrpSpPr>
        <p:grpSpPr>
          <a:xfrm>
            <a:off x="468314" y="5301354"/>
            <a:ext cx="8207374" cy="863552"/>
            <a:chOff x="468314" y="5288654"/>
            <a:chExt cx="8207374" cy="863552"/>
          </a:xfrm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29DB30D4-3136-BE1C-2C92-1EBDB0DBFB23}"/>
                </a:ext>
              </a:extLst>
            </p:cNvPr>
            <p:cNvGrpSpPr/>
            <p:nvPr/>
          </p:nvGrpSpPr>
          <p:grpSpPr>
            <a:xfrm>
              <a:off x="468314" y="5288654"/>
              <a:ext cx="2004764" cy="300182"/>
              <a:chOff x="468314" y="1957792"/>
              <a:chExt cx="2004764" cy="300182"/>
            </a:xfrm>
          </p:grpSpPr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92C730CB-790A-F240-AF81-0372ED71DA4C}"/>
                  </a:ext>
                </a:extLst>
              </p:cNvPr>
              <p:cNvGrpSpPr/>
              <p:nvPr/>
            </p:nvGrpSpPr>
            <p:grpSpPr>
              <a:xfrm>
                <a:off x="468314" y="1957792"/>
                <a:ext cx="300182" cy="300182"/>
                <a:chOff x="483323" y="1957792"/>
                <a:chExt cx="300182" cy="300182"/>
              </a:xfrm>
            </p:grpSpPr>
            <p:sp>
              <p:nvSpPr>
                <p:cNvPr id="29" name="타원 28">
                  <a:extLst>
                    <a:ext uri="{FF2B5EF4-FFF2-40B4-BE49-F238E27FC236}">
                      <a16:creationId xmlns:a16="http://schemas.microsoft.com/office/drawing/2014/main" id="{B27B6763-4133-C0C5-4C50-DD5BE69FD354}"/>
                    </a:ext>
                  </a:extLst>
                </p:cNvPr>
                <p:cNvSpPr/>
                <p:nvPr/>
              </p:nvSpPr>
              <p:spPr>
                <a:xfrm>
                  <a:off x="483323" y="1957792"/>
                  <a:ext cx="300182" cy="300182"/>
                </a:xfrm>
                <a:prstGeom prst="ellipse">
                  <a:avLst/>
                </a:prstGeom>
                <a:solidFill>
                  <a:srgbClr val="3675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600" b="1" dirty="0">
                    <a:solidFill>
                      <a:srgbClr val="000000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F0562B78-62DD-88B7-9B2B-19AE4CB8B2FF}"/>
                    </a:ext>
                  </a:extLst>
                </p:cNvPr>
                <p:cNvSpPr txBox="1"/>
                <p:nvPr/>
              </p:nvSpPr>
              <p:spPr>
                <a:xfrm>
                  <a:off x="563683" y="2015550"/>
                  <a:ext cx="13946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라</a:t>
                  </a:r>
                  <a:endPara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7CB6B5D-A40A-A0E0-FE42-B6208705D01C}"/>
                  </a:ext>
                </a:extLst>
              </p:cNvPr>
              <p:cNvSpPr txBox="1"/>
              <p:nvPr/>
            </p:nvSpPr>
            <p:spPr>
              <a:xfrm>
                <a:off x="857251" y="1992467"/>
                <a:ext cx="1615827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성취기준 재구성하기</a:t>
                </a:r>
              </a:p>
            </p:txBody>
          </p:sp>
        </p:grpSp>
        <p:grpSp>
          <p:nvGrpSpPr>
            <p:cNvPr id="918" name="그룹 917">
              <a:extLst>
                <a:ext uri="{FF2B5EF4-FFF2-40B4-BE49-F238E27FC236}">
                  <a16:creationId xmlns:a16="http://schemas.microsoft.com/office/drawing/2014/main" id="{465FC757-84D3-E98D-6225-B94F84CB167B}"/>
                </a:ext>
              </a:extLst>
            </p:cNvPr>
            <p:cNvGrpSpPr/>
            <p:nvPr/>
          </p:nvGrpSpPr>
          <p:grpSpPr>
            <a:xfrm>
              <a:off x="857251" y="5605731"/>
              <a:ext cx="7818437" cy="546475"/>
              <a:chOff x="857251" y="5545852"/>
              <a:chExt cx="7818437" cy="546475"/>
            </a:xfrm>
          </p:grpSpPr>
          <p:sp>
            <p:nvSpPr>
              <p:cNvPr id="23" name="사각형: 둥근 모서리 22">
                <a:extLst>
                  <a:ext uri="{FF2B5EF4-FFF2-40B4-BE49-F238E27FC236}">
                    <a16:creationId xmlns:a16="http://schemas.microsoft.com/office/drawing/2014/main" id="{6CB7B438-05AF-5B19-4EF7-48B2B2B8F49C}"/>
                  </a:ext>
                </a:extLst>
              </p:cNvPr>
              <p:cNvSpPr/>
              <p:nvPr/>
            </p:nvSpPr>
            <p:spPr>
              <a:xfrm>
                <a:off x="857251" y="5545852"/>
                <a:ext cx="7818437" cy="546475"/>
              </a:xfrm>
              <a:prstGeom prst="roundRect">
                <a:avLst>
                  <a:gd name="adj" fmla="val 10684"/>
                </a:avLst>
              </a:pr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D0EA6374-E8A8-ADC1-A3C8-0D78C718996E}"/>
                  </a:ext>
                </a:extLst>
              </p:cNvPr>
              <p:cNvGrpSpPr/>
              <p:nvPr/>
            </p:nvGrpSpPr>
            <p:grpSpPr>
              <a:xfrm>
                <a:off x="974726" y="5621599"/>
                <a:ext cx="6592804" cy="394980"/>
                <a:chOff x="974726" y="5630513"/>
                <a:chExt cx="6592804" cy="394980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986F4BB-6DA7-D6CE-03F3-F26DF4A432BB}"/>
                    </a:ext>
                  </a:extLst>
                </p:cNvPr>
                <p:cNvSpPr txBox="1"/>
                <p:nvPr/>
              </p:nvSpPr>
              <p:spPr>
                <a:xfrm>
                  <a:off x="1147503" y="5630513"/>
                  <a:ext cx="6420027" cy="39498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온라인 도시 설계 프로그램을 활용하여 건축구조물의 특성과 도시의 기능을 고려하여 주어진 조건 내에서</a:t>
                  </a:r>
                  <a:endPara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>
                    <a:spcAft>
                      <a:spcPts val="200"/>
                    </a:spcAft>
                  </a:pP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도시를 설계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제작한다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26" name="Freeform 5">
                  <a:extLst>
                    <a:ext uri="{FF2B5EF4-FFF2-40B4-BE49-F238E27FC236}">
                      <a16:creationId xmlns:a16="http://schemas.microsoft.com/office/drawing/2014/main" id="{4B2382E4-CBB0-0E53-565F-90DFC39BB35E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974726" y="5661236"/>
                  <a:ext cx="121669" cy="123220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3675B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923" name="그룹 922">
            <a:extLst>
              <a:ext uri="{FF2B5EF4-FFF2-40B4-BE49-F238E27FC236}">
                <a16:creationId xmlns:a16="http://schemas.microsoft.com/office/drawing/2014/main" id="{E0C2C701-19C2-C793-9EF4-EF69E0EFB9BB}"/>
              </a:ext>
            </a:extLst>
          </p:cNvPr>
          <p:cNvGrpSpPr/>
          <p:nvPr/>
        </p:nvGrpSpPr>
        <p:grpSpPr>
          <a:xfrm>
            <a:off x="468314" y="1929217"/>
            <a:ext cx="8207374" cy="881191"/>
            <a:chOff x="468314" y="1929217"/>
            <a:chExt cx="8207374" cy="881191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547B880E-C66F-B601-4923-CDC54D47466E}"/>
                </a:ext>
              </a:extLst>
            </p:cNvPr>
            <p:cNvGrpSpPr/>
            <p:nvPr/>
          </p:nvGrpSpPr>
          <p:grpSpPr>
            <a:xfrm>
              <a:off x="468314" y="1929217"/>
              <a:ext cx="1523863" cy="300182"/>
              <a:chOff x="468314" y="1957792"/>
              <a:chExt cx="1523863" cy="300182"/>
            </a:xfrm>
          </p:grpSpPr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D09E8A11-640F-7C9F-9253-4B8708B861E3}"/>
                  </a:ext>
                </a:extLst>
              </p:cNvPr>
              <p:cNvGrpSpPr/>
              <p:nvPr/>
            </p:nvGrpSpPr>
            <p:grpSpPr>
              <a:xfrm>
                <a:off x="468314" y="1957792"/>
                <a:ext cx="300182" cy="300182"/>
                <a:chOff x="483323" y="1957792"/>
                <a:chExt cx="300182" cy="300182"/>
              </a:xfrm>
            </p:grpSpPr>
            <p:sp>
              <p:nvSpPr>
                <p:cNvPr id="19" name="타원 18">
                  <a:extLst>
                    <a:ext uri="{FF2B5EF4-FFF2-40B4-BE49-F238E27FC236}">
                      <a16:creationId xmlns:a16="http://schemas.microsoft.com/office/drawing/2014/main" id="{9305A0E6-7514-2281-9E6E-AC0F35200A82}"/>
                    </a:ext>
                  </a:extLst>
                </p:cNvPr>
                <p:cNvSpPr/>
                <p:nvPr/>
              </p:nvSpPr>
              <p:spPr>
                <a:xfrm>
                  <a:off x="483323" y="1957792"/>
                  <a:ext cx="300182" cy="300182"/>
                </a:xfrm>
                <a:prstGeom prst="ellipse">
                  <a:avLst/>
                </a:prstGeom>
                <a:solidFill>
                  <a:srgbClr val="C36B6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4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D4B66D8C-7860-AA60-92EE-3702AD161BAE}"/>
                    </a:ext>
                  </a:extLst>
                </p:cNvPr>
                <p:cNvSpPr txBox="1"/>
                <p:nvPr/>
              </p:nvSpPr>
              <p:spPr>
                <a:xfrm>
                  <a:off x="561279" y="2015550"/>
                  <a:ext cx="14427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</a:t>
                  </a:r>
                  <a:endPara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D92C27F-A3BB-EFEA-3CC2-9C1EF86B550D}"/>
                  </a:ext>
                </a:extLst>
              </p:cNvPr>
              <p:cNvSpPr txBox="1"/>
              <p:nvPr/>
            </p:nvSpPr>
            <p:spPr>
              <a:xfrm>
                <a:off x="857251" y="1992467"/>
                <a:ext cx="1134926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핵심 아이디어</a:t>
                </a:r>
                <a:endPara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913" name="그룹 912">
              <a:extLst>
                <a:ext uri="{FF2B5EF4-FFF2-40B4-BE49-F238E27FC236}">
                  <a16:creationId xmlns:a16="http://schemas.microsoft.com/office/drawing/2014/main" id="{8FC3E6A0-328F-3F8D-DD94-B62A99709FDF}"/>
                </a:ext>
              </a:extLst>
            </p:cNvPr>
            <p:cNvGrpSpPr/>
            <p:nvPr/>
          </p:nvGrpSpPr>
          <p:grpSpPr>
            <a:xfrm>
              <a:off x="857251" y="2246294"/>
              <a:ext cx="7818437" cy="564114"/>
              <a:chOff x="857251" y="2262906"/>
              <a:chExt cx="7818437" cy="564114"/>
            </a:xfrm>
          </p:grpSpPr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4AA452E3-D299-D10D-B887-480181696AD5}"/>
                  </a:ext>
                </a:extLst>
              </p:cNvPr>
              <p:cNvSpPr/>
              <p:nvPr/>
            </p:nvSpPr>
            <p:spPr>
              <a:xfrm>
                <a:off x="857251" y="2262906"/>
                <a:ext cx="7818437" cy="564114"/>
              </a:xfrm>
              <a:prstGeom prst="roundRect">
                <a:avLst>
                  <a:gd name="adj" fmla="val 8416"/>
                </a:avLst>
              </a:pr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BA269781-8BA5-F89A-5E42-1C669E9B0AFF}"/>
                  </a:ext>
                </a:extLst>
              </p:cNvPr>
              <p:cNvGrpSpPr/>
              <p:nvPr/>
            </p:nvGrpSpPr>
            <p:grpSpPr>
              <a:xfrm>
                <a:off x="974726" y="2360297"/>
                <a:ext cx="6818827" cy="369332"/>
                <a:chOff x="974726" y="2400489"/>
                <a:chExt cx="6818827" cy="369332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200ED50-4D0C-3456-AFF1-B5061F0694A5}"/>
                    </a:ext>
                  </a:extLst>
                </p:cNvPr>
                <p:cNvSpPr txBox="1"/>
                <p:nvPr/>
              </p:nvSpPr>
              <p:spPr>
                <a:xfrm>
                  <a:off x="1147503" y="2400489"/>
                  <a:ext cx="664605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건설기술은 쾌적하고 편리하며 안전한 생활을 위한 다양한 설계와 시공 및 유지관리 방법을 적용하고 있으며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,</a:t>
                  </a:r>
                  <a:b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</a:b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다른 산업의 수행을 위한 기반 요소로써 가치를 가진다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.</a:t>
                  </a:r>
                </a:p>
              </p:txBody>
            </p:sp>
            <p:sp>
              <p:nvSpPr>
                <p:cNvPr id="16" name="Freeform 5">
                  <a:extLst>
                    <a:ext uri="{FF2B5EF4-FFF2-40B4-BE49-F238E27FC236}">
                      <a16:creationId xmlns:a16="http://schemas.microsoft.com/office/drawing/2014/main" id="{51546300-FFE5-3DEA-AF98-5CB0B7BB0CD0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974726" y="2419670"/>
                  <a:ext cx="121669" cy="123220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C36B61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1050" dirty="0">
                    <a:solidFill>
                      <a:schemeClr val="tx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</p:grp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69251A54-E067-B336-3D2B-08744CE4BCD5}"/>
              </a:ext>
            </a:extLst>
          </p:cNvPr>
          <p:cNvCxnSpPr>
            <a:cxnSpLocks/>
            <a:stCxn id="19" idx="4"/>
            <a:endCxn id="51" idx="0"/>
          </p:cNvCxnSpPr>
          <p:nvPr/>
        </p:nvCxnSpPr>
        <p:spPr>
          <a:xfrm>
            <a:off x="618405" y="2229399"/>
            <a:ext cx="0" cy="705884"/>
          </a:xfrm>
          <a:prstGeom prst="line">
            <a:avLst/>
          </a:prstGeom>
          <a:ln w="22225">
            <a:gradFill>
              <a:gsLst>
                <a:gs pos="0">
                  <a:srgbClr val="C36B61"/>
                </a:gs>
                <a:gs pos="100000">
                  <a:srgbClr val="F7BB25"/>
                </a:gs>
              </a:gsLst>
              <a:lin ang="5400000" scaled="1"/>
            </a:gra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67E49E0A-2100-3B8E-51D0-9D24B580CFFD}"/>
              </a:ext>
            </a:extLst>
          </p:cNvPr>
          <p:cNvGrpSpPr/>
          <p:nvPr/>
        </p:nvGrpSpPr>
        <p:grpSpPr>
          <a:xfrm>
            <a:off x="468314" y="2935283"/>
            <a:ext cx="3107630" cy="300182"/>
            <a:chOff x="468314" y="1957792"/>
            <a:chExt cx="3107630" cy="300182"/>
          </a:xfrm>
        </p:grpSpPr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709B74F1-0DF2-0723-4238-21812CC240D4}"/>
                </a:ext>
              </a:extLst>
            </p:cNvPr>
            <p:cNvGrpSpPr/>
            <p:nvPr/>
          </p:nvGrpSpPr>
          <p:grpSpPr>
            <a:xfrm>
              <a:off x="468314" y="1957792"/>
              <a:ext cx="300182" cy="300182"/>
              <a:chOff x="483323" y="1957792"/>
              <a:chExt cx="300182" cy="300182"/>
            </a:xfrm>
          </p:grpSpPr>
          <p:sp>
            <p:nvSpPr>
              <p:cNvPr id="51" name="타원 50">
                <a:extLst>
                  <a:ext uri="{FF2B5EF4-FFF2-40B4-BE49-F238E27FC236}">
                    <a16:creationId xmlns:a16="http://schemas.microsoft.com/office/drawing/2014/main" id="{62A3A0C4-C018-3457-D42E-3152001F84A1}"/>
                  </a:ext>
                </a:extLst>
              </p:cNvPr>
              <p:cNvSpPr/>
              <p:nvPr/>
            </p:nvSpPr>
            <p:spPr>
              <a:xfrm>
                <a:off x="483323" y="1957792"/>
                <a:ext cx="300182" cy="300182"/>
              </a:xfrm>
              <a:prstGeom prst="ellipse">
                <a:avLst/>
              </a:prstGeom>
              <a:solidFill>
                <a:srgbClr val="F7BB2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2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509ABF8-B03A-B1F9-3637-158D8BD5BE06}"/>
                  </a:ext>
                </a:extLst>
              </p:cNvPr>
              <p:cNvSpPr txBox="1"/>
              <p:nvPr/>
            </p:nvSpPr>
            <p:spPr>
              <a:xfrm>
                <a:off x="563684" y="2015550"/>
                <a:ext cx="13946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나</a:t>
                </a:r>
                <a:endParaRPr lang="en-US" altLang="ko-KR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F060799-995F-DA49-2D3B-B0421819A4E9}"/>
                </a:ext>
              </a:extLst>
            </p:cNvPr>
            <p:cNvSpPr txBox="1"/>
            <p:nvPr/>
          </p:nvSpPr>
          <p:spPr>
            <a:xfrm>
              <a:off x="857251" y="1992467"/>
              <a:ext cx="2718693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교육과정 성취기준 확인 및 재구성</a:t>
              </a:r>
              <a:endParaRPr lang="en-US" altLang="ko-KR" sz="1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01B4001D-88DD-FA61-CE1B-CDFBFADA7DBD}"/>
              </a:ext>
            </a:extLst>
          </p:cNvPr>
          <p:cNvSpPr/>
          <p:nvPr/>
        </p:nvSpPr>
        <p:spPr>
          <a:xfrm>
            <a:off x="857251" y="3252360"/>
            <a:ext cx="7818437" cy="1264276"/>
          </a:xfrm>
          <a:prstGeom prst="roundRect">
            <a:avLst>
              <a:gd name="adj" fmla="val 4932"/>
            </a:avLst>
          </a:prstGeom>
          <a:solidFill>
            <a:srgbClr val="DCF1F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b="1" dirty="0"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1EBCF87-13D5-5F5B-9FCB-3C5B29C852DD}"/>
              </a:ext>
            </a:extLst>
          </p:cNvPr>
          <p:cNvSpPr txBox="1"/>
          <p:nvPr/>
        </p:nvSpPr>
        <p:spPr>
          <a:xfrm>
            <a:off x="996949" y="3323707"/>
            <a:ext cx="7319311" cy="39498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en-US" altLang="ko-KR" sz="1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[9</a:t>
            </a:r>
            <a:r>
              <a:rPr lang="ko-KR" altLang="en-US" sz="1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기가</a:t>
            </a:r>
            <a:r>
              <a:rPr lang="en-US" altLang="ko-KR" sz="1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04-02] </a:t>
            </a:r>
            <a:r>
              <a:rPr lang="ko-KR" altLang="en-US" sz="1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건설 구조물의 종류에 따른 계획</a:t>
            </a:r>
            <a:r>
              <a:rPr lang="en-US" altLang="ko-KR" sz="1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, </a:t>
            </a:r>
            <a:r>
              <a:rPr lang="ko-KR" altLang="en-US" sz="1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설계</a:t>
            </a:r>
            <a:r>
              <a:rPr lang="en-US" altLang="ko-KR" sz="1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, </a:t>
            </a:r>
            <a:r>
              <a:rPr lang="ko-KR" altLang="en-US" sz="1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시공</a:t>
            </a:r>
            <a:r>
              <a:rPr lang="en-US" altLang="ko-KR" sz="1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, </a:t>
            </a:r>
            <a:r>
              <a:rPr lang="ko-KR" altLang="en-US" sz="1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유지관리 방법을 탐구하고 건설과정의 중요성을 이해하며</a:t>
            </a:r>
            <a:endParaRPr lang="en-US" altLang="ko-KR" sz="12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  <a:p>
            <a:pPr>
              <a:spcAft>
                <a:spcPts val="200"/>
              </a:spcAft>
            </a:pPr>
            <a:r>
              <a:rPr lang="ko-KR" altLang="en-US" sz="1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건설 구조물의 가치를 인식한다</a:t>
            </a:r>
            <a:r>
              <a:rPr lang="en-US" altLang="ko-KR" sz="12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.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D9EF5509-C886-E9BD-6C0F-5E1CC7133FCE}"/>
              </a:ext>
            </a:extLst>
          </p:cNvPr>
          <p:cNvCxnSpPr>
            <a:cxnSpLocks/>
            <a:stCxn id="51" idx="4"/>
            <a:endCxn id="29" idx="0"/>
          </p:cNvCxnSpPr>
          <p:nvPr/>
        </p:nvCxnSpPr>
        <p:spPr>
          <a:xfrm>
            <a:off x="618405" y="3235465"/>
            <a:ext cx="0" cy="2065889"/>
          </a:xfrm>
          <a:prstGeom prst="line">
            <a:avLst/>
          </a:prstGeom>
          <a:ln w="22225">
            <a:gradFill>
              <a:gsLst>
                <a:gs pos="0">
                  <a:srgbClr val="F7BB25"/>
                </a:gs>
                <a:gs pos="100000">
                  <a:srgbClr val="3675B5"/>
                </a:gs>
                <a:gs pos="68000">
                  <a:srgbClr val="56935E"/>
                </a:gs>
              </a:gsLst>
              <a:lin ang="5400000" scaled="1"/>
            </a:gra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1" name="그룹 920">
            <a:extLst>
              <a:ext uri="{FF2B5EF4-FFF2-40B4-BE49-F238E27FC236}">
                <a16:creationId xmlns:a16="http://schemas.microsoft.com/office/drawing/2014/main" id="{F27D6271-F41C-0121-3025-D92EB9C1CD60}"/>
              </a:ext>
            </a:extLst>
          </p:cNvPr>
          <p:cNvGrpSpPr/>
          <p:nvPr/>
        </p:nvGrpSpPr>
        <p:grpSpPr>
          <a:xfrm>
            <a:off x="468314" y="4577633"/>
            <a:ext cx="8207374" cy="675045"/>
            <a:chOff x="468314" y="4520085"/>
            <a:chExt cx="8207374" cy="675045"/>
          </a:xfrm>
        </p:grpSpPr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251707CD-2082-4241-BC24-A239107C2235}"/>
                </a:ext>
              </a:extLst>
            </p:cNvPr>
            <p:cNvGrpSpPr/>
            <p:nvPr/>
          </p:nvGrpSpPr>
          <p:grpSpPr>
            <a:xfrm>
              <a:off x="468314" y="4520085"/>
              <a:ext cx="1568747" cy="300182"/>
              <a:chOff x="468314" y="1957792"/>
              <a:chExt cx="1568747" cy="300182"/>
            </a:xfrm>
          </p:grpSpPr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74660903-7D1E-BD88-B2F6-3BB8CFBD5F76}"/>
                  </a:ext>
                </a:extLst>
              </p:cNvPr>
              <p:cNvGrpSpPr/>
              <p:nvPr/>
            </p:nvGrpSpPr>
            <p:grpSpPr>
              <a:xfrm>
                <a:off x="468314" y="1957792"/>
                <a:ext cx="300182" cy="300182"/>
                <a:chOff x="483323" y="1957792"/>
                <a:chExt cx="300182" cy="300182"/>
              </a:xfrm>
            </p:grpSpPr>
            <p:sp>
              <p:nvSpPr>
                <p:cNvPr id="62" name="타원 61">
                  <a:extLst>
                    <a:ext uri="{FF2B5EF4-FFF2-40B4-BE49-F238E27FC236}">
                      <a16:creationId xmlns:a16="http://schemas.microsoft.com/office/drawing/2014/main" id="{08368532-5800-8533-B392-6FC1FCA9EE7E}"/>
                    </a:ext>
                  </a:extLst>
                </p:cNvPr>
                <p:cNvSpPr/>
                <p:nvPr/>
              </p:nvSpPr>
              <p:spPr>
                <a:xfrm>
                  <a:off x="483323" y="1957792"/>
                  <a:ext cx="300182" cy="300182"/>
                </a:xfrm>
                <a:prstGeom prst="ellipse">
                  <a:avLst/>
                </a:prstGeom>
                <a:solidFill>
                  <a:srgbClr val="56935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1122DED3-7D41-2C04-86A3-91A29E846129}"/>
                    </a:ext>
                  </a:extLst>
                </p:cNvPr>
                <p:cNvSpPr txBox="1"/>
                <p:nvPr/>
              </p:nvSpPr>
              <p:spPr>
                <a:xfrm>
                  <a:off x="563683" y="2015550"/>
                  <a:ext cx="13946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다</a:t>
                  </a:r>
                  <a:endParaRPr lang="en-US" altLang="ko-KR" sz="12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2D8A13F-B419-4ECD-BA5D-73FFDF5E51B3}"/>
                  </a:ext>
                </a:extLst>
              </p:cNvPr>
              <p:cNvSpPr txBox="1"/>
              <p:nvPr/>
            </p:nvSpPr>
            <p:spPr>
              <a:xfrm>
                <a:off x="857251" y="1992467"/>
                <a:ext cx="1179810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내용 요소 추출</a:t>
                </a:r>
                <a:endPara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917" name="그룹 916">
              <a:extLst>
                <a:ext uri="{FF2B5EF4-FFF2-40B4-BE49-F238E27FC236}">
                  <a16:creationId xmlns:a16="http://schemas.microsoft.com/office/drawing/2014/main" id="{F13D4756-79C4-E877-8DDC-ACDAC03D29EA}"/>
                </a:ext>
              </a:extLst>
            </p:cNvPr>
            <p:cNvGrpSpPr/>
            <p:nvPr/>
          </p:nvGrpSpPr>
          <p:grpSpPr>
            <a:xfrm>
              <a:off x="857251" y="4880567"/>
              <a:ext cx="7818437" cy="314563"/>
              <a:chOff x="857251" y="4770154"/>
              <a:chExt cx="7818437" cy="314563"/>
            </a:xfrm>
          </p:grpSpPr>
          <p:sp>
            <p:nvSpPr>
              <p:cNvPr id="56" name="사각형: 둥근 모서리 55">
                <a:extLst>
                  <a:ext uri="{FF2B5EF4-FFF2-40B4-BE49-F238E27FC236}">
                    <a16:creationId xmlns:a16="http://schemas.microsoft.com/office/drawing/2014/main" id="{2E3689E9-6BE4-51D0-FF7F-6DEDC358E5A4}"/>
                  </a:ext>
                </a:extLst>
              </p:cNvPr>
              <p:cNvSpPr/>
              <p:nvPr/>
            </p:nvSpPr>
            <p:spPr>
              <a:xfrm>
                <a:off x="857251" y="4770154"/>
                <a:ext cx="7818437" cy="314563"/>
              </a:xfrm>
              <a:prstGeom prst="roundRect">
                <a:avLst>
                  <a:gd name="adj" fmla="val 12885"/>
                </a:avLst>
              </a:pr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C599728A-0752-29B2-7E8A-70F2891277CB}"/>
                  </a:ext>
                </a:extLst>
              </p:cNvPr>
              <p:cNvGrpSpPr/>
              <p:nvPr/>
            </p:nvGrpSpPr>
            <p:grpSpPr>
              <a:xfrm>
                <a:off x="974726" y="4835102"/>
                <a:ext cx="3104670" cy="184666"/>
                <a:chOff x="974726" y="5638750"/>
                <a:chExt cx="3104670" cy="184666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F3526B1D-0BBE-D3CF-BF9E-BF86F840FD6D}"/>
                    </a:ext>
                  </a:extLst>
                </p:cNvPr>
                <p:cNvSpPr txBox="1"/>
                <p:nvPr/>
              </p:nvSpPr>
              <p:spPr>
                <a:xfrm>
                  <a:off x="1147503" y="5638750"/>
                  <a:ext cx="293189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중학교 기술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가정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: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건축구조물과 사회기반시설</a:t>
                  </a:r>
                </a:p>
              </p:txBody>
            </p:sp>
            <p:sp>
              <p:nvSpPr>
                <p:cNvPr id="59" name="Freeform 5">
                  <a:extLst>
                    <a:ext uri="{FF2B5EF4-FFF2-40B4-BE49-F238E27FC236}">
                      <a16:creationId xmlns:a16="http://schemas.microsoft.com/office/drawing/2014/main" id="{A49AE25A-A956-8046-7D49-F322B183F02A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974726" y="5669473"/>
                  <a:ext cx="121669" cy="123220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56935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200" dirty="0">
                    <a:solidFill>
                      <a:schemeClr val="lt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F0E5E4B-39E5-341A-8C05-B1E649D98D20}"/>
              </a:ext>
            </a:extLst>
          </p:cNvPr>
          <p:cNvGrpSpPr/>
          <p:nvPr/>
        </p:nvGrpSpPr>
        <p:grpSpPr>
          <a:xfrm>
            <a:off x="468314" y="1366673"/>
            <a:ext cx="8195468" cy="408289"/>
            <a:chOff x="468314" y="1366673"/>
            <a:chExt cx="8195468" cy="408289"/>
          </a:xfrm>
        </p:grpSpPr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4CCB63DA-2FBD-47C0-D6C0-74A281DD2442}"/>
                </a:ext>
              </a:extLst>
            </p:cNvPr>
            <p:cNvSpPr/>
            <p:nvPr/>
          </p:nvSpPr>
          <p:spPr>
            <a:xfrm>
              <a:off x="1331022" y="1366673"/>
              <a:ext cx="2416491" cy="408289"/>
            </a:xfrm>
            <a:custGeom>
              <a:avLst/>
              <a:gdLst>
                <a:gd name="connsiteX0" fmla="*/ 3439382 w 3753421"/>
                <a:gd name="connsiteY0" fmla="*/ 0 h 634174"/>
                <a:gd name="connsiteX1" fmla="*/ 1131094 w 3753421"/>
                <a:gd name="connsiteY1" fmla="*/ 0 h 634174"/>
                <a:gd name="connsiteX2" fmla="*/ 907352 w 3753421"/>
                <a:gd name="connsiteY2" fmla="*/ 120110 h 634174"/>
                <a:gd name="connsiteX3" fmla="*/ 907352 w 3753421"/>
                <a:gd name="connsiteY3" fmla="*/ 120110 h 634174"/>
                <a:gd name="connsiteX4" fmla="*/ 907066 w 3753421"/>
                <a:gd name="connsiteY4" fmla="*/ 120587 h 634174"/>
                <a:gd name="connsiteX5" fmla="*/ 894302 w 3753421"/>
                <a:gd name="connsiteY5" fmla="*/ 141923 h 634174"/>
                <a:gd name="connsiteX6" fmla="*/ 566452 w 3753421"/>
                <a:gd name="connsiteY6" fmla="*/ 126873 h 634174"/>
                <a:gd name="connsiteX7" fmla="*/ 565880 w 3753421"/>
                <a:gd name="connsiteY7" fmla="*/ 126016 h 634174"/>
                <a:gd name="connsiteX8" fmla="*/ 565880 w 3753421"/>
                <a:gd name="connsiteY8" fmla="*/ 126016 h 634174"/>
                <a:gd name="connsiteX9" fmla="*/ 565880 w 3753421"/>
                <a:gd name="connsiteY9" fmla="*/ 126016 h 634174"/>
                <a:gd name="connsiteX10" fmla="*/ 314230 w 3753421"/>
                <a:gd name="connsiteY10" fmla="*/ 0 h 634174"/>
                <a:gd name="connsiteX11" fmla="*/ 0 w 3753421"/>
                <a:gd name="connsiteY11" fmla="*/ 314230 h 634174"/>
                <a:gd name="connsiteX12" fmla="*/ 0 w 3753421"/>
                <a:gd name="connsiteY12" fmla="*/ 317087 h 634174"/>
                <a:gd name="connsiteX13" fmla="*/ 0 w 3753421"/>
                <a:gd name="connsiteY13" fmla="*/ 319945 h 634174"/>
                <a:gd name="connsiteX14" fmla="*/ 314230 w 3753421"/>
                <a:gd name="connsiteY14" fmla="*/ 634079 h 634174"/>
                <a:gd name="connsiteX15" fmla="*/ 565785 w 3753421"/>
                <a:gd name="connsiteY15" fmla="*/ 508159 h 634174"/>
                <a:gd name="connsiteX16" fmla="*/ 565785 w 3753421"/>
                <a:gd name="connsiteY16" fmla="*/ 508159 h 634174"/>
                <a:gd name="connsiteX17" fmla="*/ 565785 w 3753421"/>
                <a:gd name="connsiteY17" fmla="*/ 508159 h 634174"/>
                <a:gd name="connsiteX18" fmla="*/ 566357 w 3753421"/>
                <a:gd name="connsiteY18" fmla="*/ 507301 h 634174"/>
                <a:gd name="connsiteX19" fmla="*/ 894207 w 3753421"/>
                <a:gd name="connsiteY19" fmla="*/ 492252 h 634174"/>
                <a:gd name="connsiteX20" fmla="*/ 906971 w 3753421"/>
                <a:gd name="connsiteY20" fmla="*/ 513588 h 634174"/>
                <a:gd name="connsiteX21" fmla="*/ 907256 w 3753421"/>
                <a:gd name="connsiteY21" fmla="*/ 514064 h 634174"/>
                <a:gd name="connsiteX22" fmla="*/ 907256 w 3753421"/>
                <a:gd name="connsiteY22" fmla="*/ 514064 h 634174"/>
                <a:gd name="connsiteX23" fmla="*/ 1130999 w 3753421"/>
                <a:gd name="connsiteY23" fmla="*/ 634175 h 634174"/>
                <a:gd name="connsiteX24" fmla="*/ 3439287 w 3753421"/>
                <a:gd name="connsiteY24" fmla="*/ 634175 h 634174"/>
                <a:gd name="connsiteX25" fmla="*/ 3753422 w 3753421"/>
                <a:gd name="connsiteY25" fmla="*/ 320040 h 634174"/>
                <a:gd name="connsiteX26" fmla="*/ 3753422 w 3753421"/>
                <a:gd name="connsiteY26" fmla="*/ 320040 h 634174"/>
                <a:gd name="connsiteX27" fmla="*/ 3753422 w 3753421"/>
                <a:gd name="connsiteY27" fmla="*/ 314325 h 634174"/>
                <a:gd name="connsiteX28" fmla="*/ 3753422 w 3753421"/>
                <a:gd name="connsiteY28" fmla="*/ 314325 h 634174"/>
                <a:gd name="connsiteX29" fmla="*/ 3439382 w 3753421"/>
                <a:gd name="connsiteY29" fmla="*/ 0 h 634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53421" h="634174">
                  <a:moveTo>
                    <a:pt x="3439382" y="0"/>
                  </a:moveTo>
                  <a:lnTo>
                    <a:pt x="1131094" y="0"/>
                  </a:lnTo>
                  <a:cubicBezTo>
                    <a:pt x="1037749" y="0"/>
                    <a:pt x="955453" y="47720"/>
                    <a:pt x="907352" y="120110"/>
                  </a:cubicBezTo>
                  <a:lnTo>
                    <a:pt x="907352" y="120110"/>
                  </a:lnTo>
                  <a:cubicBezTo>
                    <a:pt x="907352" y="120110"/>
                    <a:pt x="907161" y="120396"/>
                    <a:pt x="907066" y="120587"/>
                  </a:cubicBezTo>
                  <a:cubicBezTo>
                    <a:pt x="902494" y="127445"/>
                    <a:pt x="898208" y="134588"/>
                    <a:pt x="894302" y="141923"/>
                  </a:cubicBezTo>
                  <a:cubicBezTo>
                    <a:pt x="793623" y="305753"/>
                    <a:pt x="709327" y="324993"/>
                    <a:pt x="566452" y="126873"/>
                  </a:cubicBezTo>
                  <a:cubicBezTo>
                    <a:pt x="566261" y="126587"/>
                    <a:pt x="566071" y="126302"/>
                    <a:pt x="565880" y="126016"/>
                  </a:cubicBezTo>
                  <a:cubicBezTo>
                    <a:pt x="565880" y="126016"/>
                    <a:pt x="565880" y="126016"/>
                    <a:pt x="565880" y="126016"/>
                  </a:cubicBezTo>
                  <a:lnTo>
                    <a:pt x="565880" y="126016"/>
                  </a:lnTo>
                  <a:cubicBezTo>
                    <a:pt x="508445" y="49435"/>
                    <a:pt x="417100" y="0"/>
                    <a:pt x="314230" y="0"/>
                  </a:cubicBezTo>
                  <a:cubicBezTo>
                    <a:pt x="140684" y="0"/>
                    <a:pt x="0" y="140684"/>
                    <a:pt x="0" y="314230"/>
                  </a:cubicBezTo>
                  <a:cubicBezTo>
                    <a:pt x="0" y="315182"/>
                    <a:pt x="0" y="316135"/>
                    <a:pt x="0" y="317087"/>
                  </a:cubicBezTo>
                  <a:cubicBezTo>
                    <a:pt x="0" y="318040"/>
                    <a:pt x="0" y="318992"/>
                    <a:pt x="0" y="319945"/>
                  </a:cubicBezTo>
                  <a:cubicBezTo>
                    <a:pt x="0" y="493490"/>
                    <a:pt x="140684" y="634079"/>
                    <a:pt x="314230" y="634079"/>
                  </a:cubicBezTo>
                  <a:cubicBezTo>
                    <a:pt x="417100" y="634079"/>
                    <a:pt x="508445" y="584645"/>
                    <a:pt x="565785" y="508159"/>
                  </a:cubicBezTo>
                  <a:lnTo>
                    <a:pt x="565785" y="508159"/>
                  </a:lnTo>
                  <a:cubicBezTo>
                    <a:pt x="565785" y="508159"/>
                    <a:pt x="565785" y="508159"/>
                    <a:pt x="565785" y="508159"/>
                  </a:cubicBezTo>
                  <a:cubicBezTo>
                    <a:pt x="565976" y="507873"/>
                    <a:pt x="566166" y="507587"/>
                    <a:pt x="566357" y="507301"/>
                  </a:cubicBezTo>
                  <a:cubicBezTo>
                    <a:pt x="709232" y="309182"/>
                    <a:pt x="793528" y="328327"/>
                    <a:pt x="894207" y="492252"/>
                  </a:cubicBezTo>
                  <a:cubicBezTo>
                    <a:pt x="898112" y="499586"/>
                    <a:pt x="902399" y="506730"/>
                    <a:pt x="906971" y="513588"/>
                  </a:cubicBezTo>
                  <a:cubicBezTo>
                    <a:pt x="907066" y="513779"/>
                    <a:pt x="907161" y="513969"/>
                    <a:pt x="907256" y="514064"/>
                  </a:cubicBezTo>
                  <a:lnTo>
                    <a:pt x="907256" y="514064"/>
                  </a:lnTo>
                  <a:cubicBezTo>
                    <a:pt x="955358" y="586359"/>
                    <a:pt x="1037654" y="634175"/>
                    <a:pt x="1130999" y="634175"/>
                  </a:cubicBezTo>
                  <a:lnTo>
                    <a:pt x="3439287" y="634175"/>
                  </a:lnTo>
                  <a:cubicBezTo>
                    <a:pt x="3612833" y="634175"/>
                    <a:pt x="3753422" y="493490"/>
                    <a:pt x="3753422" y="320040"/>
                  </a:cubicBezTo>
                  <a:lnTo>
                    <a:pt x="3753422" y="320040"/>
                  </a:lnTo>
                  <a:lnTo>
                    <a:pt x="3753422" y="314325"/>
                  </a:lnTo>
                  <a:lnTo>
                    <a:pt x="3753422" y="314325"/>
                  </a:lnTo>
                  <a:cubicBezTo>
                    <a:pt x="3753517" y="140684"/>
                    <a:pt x="3612833" y="0"/>
                    <a:pt x="3439382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F1A0CE5F-AD87-A895-BEDC-548FAFDF373F}"/>
                </a:ext>
              </a:extLst>
            </p:cNvPr>
            <p:cNvSpPr/>
            <p:nvPr/>
          </p:nvSpPr>
          <p:spPr>
            <a:xfrm>
              <a:off x="468314" y="1366673"/>
              <a:ext cx="1222374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8DD9932F-2DC1-BE33-D94E-AF8592D8826C}"/>
                </a:ext>
              </a:extLst>
            </p:cNvPr>
            <p:cNvSpPr/>
            <p:nvPr/>
          </p:nvSpPr>
          <p:spPr>
            <a:xfrm>
              <a:off x="1992177" y="1366673"/>
              <a:ext cx="6671605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20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CB39B29-9A7B-0B14-F7BC-37E43A3AE69C}"/>
                </a:ext>
              </a:extLst>
            </p:cNvPr>
            <p:cNvSpPr txBox="1"/>
            <p:nvPr/>
          </p:nvSpPr>
          <p:spPr>
            <a:xfrm>
              <a:off x="694781" y="1447707"/>
              <a:ext cx="76944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기술영역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9248006-0E4D-5E2B-0C18-DFDDF07AC7CF}"/>
                </a:ext>
              </a:extLst>
            </p:cNvPr>
            <p:cNvSpPr txBox="1"/>
            <p:nvPr/>
          </p:nvSpPr>
          <p:spPr>
            <a:xfrm>
              <a:off x="3933367" y="1447707"/>
              <a:ext cx="278922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목표 설정 및 성취기준 재구성하기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grpSp>
        <p:nvGrpSpPr>
          <p:cNvPr id="904" name="그룹 903">
            <a:extLst>
              <a:ext uri="{FF2B5EF4-FFF2-40B4-BE49-F238E27FC236}">
                <a16:creationId xmlns:a16="http://schemas.microsoft.com/office/drawing/2014/main" id="{63326F89-2BB3-B542-C464-26E3DADBCF67}"/>
              </a:ext>
            </a:extLst>
          </p:cNvPr>
          <p:cNvGrpSpPr/>
          <p:nvPr/>
        </p:nvGrpSpPr>
        <p:grpSpPr>
          <a:xfrm>
            <a:off x="942210" y="3759204"/>
            <a:ext cx="7648517" cy="708021"/>
            <a:chOff x="942210" y="3759204"/>
            <a:chExt cx="7648517" cy="708021"/>
          </a:xfrm>
        </p:grpSpPr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C581146C-1D95-7E16-7352-8B9BF57EF2FF}"/>
                </a:ext>
              </a:extLst>
            </p:cNvPr>
            <p:cNvCxnSpPr>
              <a:cxnSpLocks/>
            </p:cNvCxnSpPr>
            <p:nvPr/>
          </p:nvCxnSpPr>
          <p:spPr>
            <a:xfrm>
              <a:off x="4766468" y="4029268"/>
              <a:ext cx="0" cy="437957"/>
            </a:xfrm>
            <a:prstGeom prst="line">
              <a:avLst/>
            </a:prstGeom>
            <a:ln w="19050">
              <a:solidFill>
                <a:srgbClr val="AED0E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3" name="그룹 902">
              <a:extLst>
                <a:ext uri="{FF2B5EF4-FFF2-40B4-BE49-F238E27FC236}">
                  <a16:creationId xmlns:a16="http://schemas.microsoft.com/office/drawing/2014/main" id="{0D24C763-0AC6-07A6-734A-5C136DD72324}"/>
                </a:ext>
              </a:extLst>
            </p:cNvPr>
            <p:cNvGrpSpPr/>
            <p:nvPr/>
          </p:nvGrpSpPr>
          <p:grpSpPr>
            <a:xfrm>
              <a:off x="942210" y="3790034"/>
              <a:ext cx="3762967" cy="643491"/>
              <a:chOff x="942210" y="3790034"/>
              <a:chExt cx="3762967" cy="643491"/>
            </a:xfrm>
          </p:grpSpPr>
          <p:grpSp>
            <p:nvGrpSpPr>
              <p:cNvPr id="900" name="그룹 899">
                <a:extLst>
                  <a:ext uri="{FF2B5EF4-FFF2-40B4-BE49-F238E27FC236}">
                    <a16:creationId xmlns:a16="http://schemas.microsoft.com/office/drawing/2014/main" id="{294A2AAB-22AF-E0CC-665F-C0BA93AB268A}"/>
                  </a:ext>
                </a:extLst>
              </p:cNvPr>
              <p:cNvGrpSpPr/>
              <p:nvPr/>
            </p:nvGrpSpPr>
            <p:grpSpPr>
              <a:xfrm>
                <a:off x="942210" y="3790034"/>
                <a:ext cx="3762967" cy="227435"/>
                <a:chOff x="942211" y="3738184"/>
                <a:chExt cx="3762967" cy="227435"/>
              </a:xfrm>
            </p:grpSpPr>
            <p:sp>
              <p:nvSpPr>
                <p:cNvPr id="7" name="사각형: 둥근 모서리 6">
                  <a:extLst>
                    <a:ext uri="{FF2B5EF4-FFF2-40B4-BE49-F238E27FC236}">
                      <a16:creationId xmlns:a16="http://schemas.microsoft.com/office/drawing/2014/main" id="{8BEDB88D-3D86-D689-B89D-6AD83C6C6C0E}"/>
                    </a:ext>
                  </a:extLst>
                </p:cNvPr>
                <p:cNvSpPr/>
                <p:nvPr/>
              </p:nvSpPr>
              <p:spPr>
                <a:xfrm>
                  <a:off x="942211" y="3738184"/>
                  <a:ext cx="3762967" cy="227435"/>
                </a:xfrm>
                <a:prstGeom prst="roundRect">
                  <a:avLst>
                    <a:gd name="adj" fmla="val 1820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54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4A2DB344-9023-957F-C897-CD665CC6E3C3}"/>
                    </a:ext>
                  </a:extLst>
                </p:cNvPr>
                <p:cNvSpPr txBox="1"/>
                <p:nvPr/>
              </p:nvSpPr>
              <p:spPr>
                <a:xfrm>
                  <a:off x="2418936" y="3767263"/>
                  <a:ext cx="809516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수행과제 선정</a:t>
                  </a:r>
                  <a:endParaRPr lang="en-US" altLang="ko-KR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32C9C33-E217-3E38-2B57-C167DE73687E}"/>
                  </a:ext>
                </a:extLst>
              </p:cNvPr>
              <p:cNvSpPr txBox="1"/>
              <p:nvPr/>
            </p:nvSpPr>
            <p:spPr>
              <a:xfrm>
                <a:off x="1708012" y="4087276"/>
                <a:ext cx="2231380" cy="34624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spcAft>
                    <a:spcPts val="300"/>
                  </a:spcAft>
                </a:pPr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과제 </a:t>
                </a:r>
                <a:r>
                  <a:rPr lang="en-US" altLang="ko-KR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1. </a:t>
                </a:r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제한된 조건내에서 도시 설계 </a:t>
                </a:r>
                <a:r>
                  <a:rPr lang="en-US" altLang="ko-KR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제작</a:t>
                </a:r>
                <a:endParaRPr lang="en-US" altLang="ko-KR" sz="10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>
                  <a:spcAft>
                    <a:spcPts val="300"/>
                  </a:spcAft>
                </a:pPr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과제</a:t>
                </a:r>
                <a:r>
                  <a:rPr lang="en-US" altLang="ko-KR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 2. </a:t>
                </a:r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완성된 도시 공유를 통한 피드백</a:t>
                </a:r>
              </a:p>
            </p:txBody>
          </p:sp>
        </p:grpSp>
        <p:grpSp>
          <p:nvGrpSpPr>
            <p:cNvPr id="902" name="그룹 901">
              <a:extLst>
                <a:ext uri="{FF2B5EF4-FFF2-40B4-BE49-F238E27FC236}">
                  <a16:creationId xmlns:a16="http://schemas.microsoft.com/office/drawing/2014/main" id="{B0D14D71-DEE2-5316-D9A2-447D3C275858}"/>
                </a:ext>
              </a:extLst>
            </p:cNvPr>
            <p:cNvGrpSpPr/>
            <p:nvPr/>
          </p:nvGrpSpPr>
          <p:grpSpPr>
            <a:xfrm>
              <a:off x="4827759" y="3759204"/>
              <a:ext cx="3762968" cy="578140"/>
              <a:chOff x="4827759" y="3759204"/>
              <a:chExt cx="3762968" cy="578140"/>
            </a:xfrm>
          </p:grpSpPr>
          <p:grpSp>
            <p:nvGrpSpPr>
              <p:cNvPr id="899" name="그룹 898">
                <a:extLst>
                  <a:ext uri="{FF2B5EF4-FFF2-40B4-BE49-F238E27FC236}">
                    <a16:creationId xmlns:a16="http://schemas.microsoft.com/office/drawing/2014/main" id="{ECB5AAB9-58CF-60C3-704B-1DD941AB0CCD}"/>
                  </a:ext>
                </a:extLst>
              </p:cNvPr>
              <p:cNvGrpSpPr/>
              <p:nvPr/>
            </p:nvGrpSpPr>
            <p:grpSpPr>
              <a:xfrm>
                <a:off x="4827759" y="3759204"/>
                <a:ext cx="3762968" cy="227435"/>
                <a:chOff x="4827759" y="3738184"/>
                <a:chExt cx="3762968" cy="227435"/>
              </a:xfrm>
            </p:grpSpPr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CF3B94F9-FE76-F64C-E5BB-9B35D790F565}"/>
                    </a:ext>
                  </a:extLst>
                </p:cNvPr>
                <p:cNvSpPr/>
                <p:nvPr/>
              </p:nvSpPr>
              <p:spPr>
                <a:xfrm>
                  <a:off x="4827759" y="3738184"/>
                  <a:ext cx="3762968" cy="227435"/>
                </a:xfrm>
                <a:prstGeom prst="roundRect">
                  <a:avLst>
                    <a:gd name="adj" fmla="val 1820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25400" dir="5400000" rotWithShape="0">
                    <a:srgbClr val="B0DEE6"/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23C59CA5-F425-982D-731F-753010220687}"/>
                    </a:ext>
                  </a:extLst>
                </p:cNvPr>
                <p:cNvSpPr txBox="1"/>
                <p:nvPr/>
              </p:nvSpPr>
              <p:spPr>
                <a:xfrm>
                  <a:off x="6223533" y="3767263"/>
                  <a:ext cx="971421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11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평가 방법의 결정</a:t>
                  </a:r>
                  <a:endParaRPr lang="en-US" altLang="ko-KR" sz="11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896" name="TextBox 895">
                <a:extLst>
                  <a:ext uri="{FF2B5EF4-FFF2-40B4-BE49-F238E27FC236}">
                    <a16:creationId xmlns:a16="http://schemas.microsoft.com/office/drawing/2014/main" id="{6A8746FA-B0F9-6E71-0493-167C0A652C8E}"/>
                  </a:ext>
                </a:extLst>
              </p:cNvPr>
              <p:cNvSpPr txBox="1"/>
              <p:nvPr/>
            </p:nvSpPr>
            <p:spPr>
              <a:xfrm>
                <a:off x="5663347" y="4183456"/>
                <a:ext cx="2091791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spcAft>
                    <a:spcPts val="200"/>
                  </a:spcAft>
                </a:pPr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포트폴리오 평가</a:t>
                </a:r>
                <a:r>
                  <a:rPr lang="en-US" altLang="ko-KR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산출물 평가</a:t>
                </a:r>
                <a:r>
                  <a:rPr lang="en-US" altLang="ko-KR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0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동료평가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863058-1953-941A-D4F9-6DD73B96B6B7}"/>
              </a:ext>
            </a:extLst>
          </p:cNvPr>
          <p:cNvSpPr txBox="1"/>
          <p:nvPr/>
        </p:nvSpPr>
        <p:spPr>
          <a:xfrm>
            <a:off x="1155752" y="551516"/>
            <a:ext cx="4542910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수업설계 단계를 강조한 수업 사례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BB28F7-857A-3832-9993-0C116A557A27}"/>
              </a:ext>
            </a:extLst>
          </p:cNvPr>
          <p:cNvSpPr txBox="1"/>
          <p:nvPr/>
        </p:nvSpPr>
        <p:spPr>
          <a:xfrm>
            <a:off x="508705" y="547756"/>
            <a:ext cx="38472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251A95-6942-9451-CAF8-43A3B1291A9A}"/>
              </a:ext>
            </a:extLst>
          </p:cNvPr>
          <p:cNvSpPr txBox="1"/>
          <p:nvPr/>
        </p:nvSpPr>
        <p:spPr>
          <a:xfrm>
            <a:off x="1168452" y="361860"/>
            <a:ext cx="236282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Ⅳ.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및 단계별 수업 설계 사례</a:t>
            </a: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1AEFFAC3-69F6-2D60-2414-B5C126CD5019}"/>
              </a:ext>
            </a:extLst>
          </p:cNvPr>
          <p:cNvGrpSpPr/>
          <p:nvPr/>
        </p:nvGrpSpPr>
        <p:grpSpPr>
          <a:xfrm>
            <a:off x="468313" y="1936789"/>
            <a:ext cx="8207374" cy="4229061"/>
            <a:chOff x="468313" y="1936789"/>
            <a:chExt cx="8207374" cy="4229061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FC60C631-9593-3FF3-1606-44B0F272D84D}"/>
                </a:ext>
              </a:extLst>
            </p:cNvPr>
            <p:cNvSpPr/>
            <p:nvPr/>
          </p:nvSpPr>
          <p:spPr>
            <a:xfrm>
              <a:off x="468313" y="1936789"/>
              <a:ext cx="8207374" cy="4229061"/>
            </a:xfrm>
            <a:prstGeom prst="roundRect">
              <a:avLst>
                <a:gd name="adj" fmla="val 2664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A5A9A7D7-3F4E-C786-F77B-64236070F65A}"/>
                </a:ext>
              </a:extLst>
            </p:cNvPr>
            <p:cNvSpPr/>
            <p:nvPr/>
          </p:nvSpPr>
          <p:spPr>
            <a:xfrm>
              <a:off x="584201" y="2333625"/>
              <a:ext cx="7975599" cy="1159305"/>
            </a:xfrm>
            <a:prstGeom prst="roundRect">
              <a:avLst>
                <a:gd name="adj" fmla="val 6725"/>
              </a:avLst>
            </a:prstGeom>
            <a:solidFill>
              <a:schemeClr val="bg1"/>
            </a:solidFill>
            <a:ln>
              <a:noFill/>
            </a:ln>
            <a:effectLst>
              <a:outerShdw dist="25400" dir="16200000" rotWithShape="0">
                <a:srgbClr val="B0DEE6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9CADCA45-7080-F7B7-7728-F6D527EE0CFE}"/>
                </a:ext>
              </a:extLst>
            </p:cNvPr>
            <p:cNvSpPr/>
            <p:nvPr/>
          </p:nvSpPr>
          <p:spPr>
            <a:xfrm>
              <a:off x="584201" y="3616110"/>
              <a:ext cx="7975599" cy="1159305"/>
            </a:xfrm>
            <a:prstGeom prst="roundRect">
              <a:avLst>
                <a:gd name="adj" fmla="val 6725"/>
              </a:avLst>
            </a:prstGeom>
            <a:solidFill>
              <a:schemeClr val="bg1"/>
            </a:solidFill>
            <a:ln>
              <a:noFill/>
            </a:ln>
            <a:effectLst>
              <a:outerShdw dist="25400" dir="16200000" rotWithShape="0">
                <a:srgbClr val="B0DEE6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F381FFE1-740C-FE03-BEDC-45789C463B57}"/>
                </a:ext>
              </a:extLst>
            </p:cNvPr>
            <p:cNvSpPr/>
            <p:nvPr/>
          </p:nvSpPr>
          <p:spPr>
            <a:xfrm>
              <a:off x="584201" y="4898595"/>
              <a:ext cx="7975599" cy="1159305"/>
            </a:xfrm>
            <a:prstGeom prst="roundRect">
              <a:avLst>
                <a:gd name="adj" fmla="val 6725"/>
              </a:avLst>
            </a:prstGeom>
            <a:solidFill>
              <a:schemeClr val="bg1"/>
            </a:solidFill>
            <a:ln>
              <a:noFill/>
            </a:ln>
            <a:effectLst>
              <a:outerShdw dist="25400" dir="16200000" rotWithShape="0">
                <a:srgbClr val="B0DEE6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6448FCC-4086-6C4A-D113-FACC7E43343C}"/>
                </a:ext>
              </a:extLst>
            </p:cNvPr>
            <p:cNvSpPr txBox="1"/>
            <p:nvPr/>
          </p:nvSpPr>
          <p:spPr>
            <a:xfrm>
              <a:off x="4816358" y="2021121"/>
              <a:ext cx="1768113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학습 경험 및 수업 계획</a:t>
              </a:r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0636FF63-44A5-F8D1-69B5-997B2EA81A97}"/>
                </a:ext>
              </a:extLst>
            </p:cNvPr>
            <p:cNvGrpSpPr/>
            <p:nvPr/>
          </p:nvGrpSpPr>
          <p:grpSpPr>
            <a:xfrm>
              <a:off x="2841030" y="1979375"/>
              <a:ext cx="0" cy="4034710"/>
              <a:chOff x="2841030" y="1979375"/>
              <a:chExt cx="0" cy="4034710"/>
            </a:xfrm>
          </p:grpSpPr>
          <p:cxnSp>
            <p:nvCxnSpPr>
              <p:cNvPr id="18" name="직선 연결선 17">
                <a:extLst>
                  <a:ext uri="{FF2B5EF4-FFF2-40B4-BE49-F238E27FC236}">
                    <a16:creationId xmlns:a16="http://schemas.microsoft.com/office/drawing/2014/main" id="{F8D85A0C-CF6B-B71F-431B-7DF17079EE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1030" y="1979375"/>
                <a:ext cx="0" cy="276225"/>
              </a:xfrm>
              <a:prstGeom prst="line">
                <a:avLst/>
              </a:prstGeom>
              <a:ln w="19050">
                <a:solidFill>
                  <a:srgbClr val="AED0E4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E53814C4-2CFC-7759-7C5C-757E4DDA0B43}"/>
                  </a:ext>
                </a:extLst>
              </p:cNvPr>
              <p:cNvGrpSpPr/>
              <p:nvPr/>
            </p:nvGrpSpPr>
            <p:grpSpPr>
              <a:xfrm>
                <a:off x="2841030" y="2401075"/>
                <a:ext cx="0" cy="3613010"/>
                <a:chOff x="2841030" y="2401075"/>
                <a:chExt cx="0" cy="3613010"/>
              </a:xfrm>
            </p:grpSpPr>
            <p:cxnSp>
              <p:nvCxnSpPr>
                <p:cNvPr id="20" name="직선 연결선 19">
                  <a:extLst>
                    <a:ext uri="{FF2B5EF4-FFF2-40B4-BE49-F238E27FC236}">
                      <a16:creationId xmlns:a16="http://schemas.microsoft.com/office/drawing/2014/main" id="{AA0C871C-D750-5609-8627-F759BB209A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41030" y="2401075"/>
                  <a:ext cx="0" cy="1024405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직선 연결선 20">
                  <a:extLst>
                    <a:ext uri="{FF2B5EF4-FFF2-40B4-BE49-F238E27FC236}">
                      <a16:creationId xmlns:a16="http://schemas.microsoft.com/office/drawing/2014/main" id="{89B789A7-5047-CB45-77C4-1F62B1C28F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41030" y="3694280"/>
                  <a:ext cx="0" cy="1024405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직선 연결선 21">
                  <a:extLst>
                    <a:ext uri="{FF2B5EF4-FFF2-40B4-BE49-F238E27FC236}">
                      <a16:creationId xmlns:a16="http://schemas.microsoft.com/office/drawing/2014/main" id="{545343B2-F197-175B-EFFA-09121895D0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41030" y="4989680"/>
                  <a:ext cx="0" cy="1024405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3D63228A-44AE-7892-DE9E-5BB1D2704A07}"/>
                </a:ext>
              </a:extLst>
            </p:cNvPr>
            <p:cNvGrpSpPr/>
            <p:nvPr/>
          </p:nvGrpSpPr>
          <p:grpSpPr>
            <a:xfrm>
              <a:off x="887871" y="2021121"/>
              <a:ext cx="1649490" cy="3672570"/>
              <a:chOff x="786647" y="2021121"/>
              <a:chExt cx="1649490" cy="3672570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CE36603-A7ED-F2EF-4812-9B957C12B47D}"/>
                  </a:ext>
                </a:extLst>
              </p:cNvPr>
              <p:cNvSpPr txBox="1"/>
              <p:nvPr/>
            </p:nvSpPr>
            <p:spPr>
              <a:xfrm>
                <a:off x="1240297" y="2021121"/>
                <a:ext cx="742190" cy="2308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5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학습 단계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B96FAF-439D-A874-DA4A-A944FFA77063}"/>
                  </a:ext>
                </a:extLst>
              </p:cNvPr>
              <p:cNvSpPr txBox="1"/>
              <p:nvPr/>
            </p:nvSpPr>
            <p:spPr>
              <a:xfrm>
                <a:off x="1264341" y="2697834"/>
                <a:ext cx="69410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문제 인식</a:t>
                </a:r>
              </a:p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(1</a:t>
                </a:r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차시</a:t>
                </a:r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3E54113-360B-81E3-BF20-664F66823808}"/>
                  </a:ext>
                </a:extLst>
              </p:cNvPr>
              <p:cNvSpPr txBox="1"/>
              <p:nvPr/>
            </p:nvSpPr>
            <p:spPr>
              <a:xfrm>
                <a:off x="786647" y="3980319"/>
                <a:ext cx="164949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아이디어 탐색 및 실행</a:t>
                </a:r>
                <a:endParaRPr lang="en-US" altLang="ko-KR" sz="1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(2~4</a:t>
                </a:r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차시</a:t>
                </a:r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5502E58-7004-C4F3-E60A-74D9EBFB8BA6}"/>
                  </a:ext>
                </a:extLst>
              </p:cNvPr>
              <p:cNvSpPr txBox="1"/>
              <p:nvPr/>
            </p:nvSpPr>
            <p:spPr>
              <a:xfrm>
                <a:off x="1330867" y="5262804"/>
                <a:ext cx="56105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평가</a:t>
                </a:r>
                <a:endParaRPr lang="en-US" altLang="ko-KR" sz="14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(5</a:t>
                </a:r>
                <a:r>
                  <a:rPr lang="ko-KR" altLang="en-US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차시</a:t>
                </a:r>
                <a:r>
                  <a:rPr lang="en-US" altLang="ko-KR" sz="14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</p:grp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72C16176-95E2-6F42-EE24-876CE0BAF88D}"/>
                </a:ext>
              </a:extLst>
            </p:cNvPr>
            <p:cNvGrpSpPr/>
            <p:nvPr/>
          </p:nvGrpSpPr>
          <p:grpSpPr>
            <a:xfrm>
              <a:off x="2994065" y="2527482"/>
              <a:ext cx="2690518" cy="771590"/>
              <a:chOff x="2994065" y="2564950"/>
              <a:chExt cx="2690518" cy="771590"/>
            </a:xfrm>
          </p:grpSpPr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F027DE7A-2490-B44E-7BFD-2713CE4E23EC}"/>
                  </a:ext>
                </a:extLst>
              </p:cNvPr>
              <p:cNvGrpSpPr/>
              <p:nvPr/>
            </p:nvGrpSpPr>
            <p:grpSpPr>
              <a:xfrm>
                <a:off x="2994065" y="2564950"/>
                <a:ext cx="2538232" cy="200055"/>
                <a:chOff x="3022942" y="2485809"/>
                <a:chExt cx="2538232" cy="200055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DE701291-8471-3343-FBC5-95546ADCEB52}"/>
                    </a:ext>
                  </a:extLst>
                </p:cNvPr>
                <p:cNvSpPr txBox="1"/>
                <p:nvPr/>
              </p:nvSpPr>
              <p:spPr>
                <a:xfrm>
                  <a:off x="3281704" y="2485809"/>
                  <a:ext cx="227947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건축 구조물의 종류와 기능의 이해</a:t>
                  </a:r>
                </a:p>
              </p:txBody>
            </p:sp>
            <p:sp>
              <p:nvSpPr>
                <p:cNvPr id="37" name="Freeform 5">
                  <a:extLst>
                    <a:ext uri="{FF2B5EF4-FFF2-40B4-BE49-F238E27FC236}">
                      <a16:creationId xmlns:a16="http://schemas.microsoft.com/office/drawing/2014/main" id="{40518176-1F27-460F-44C0-ABE1A6C554E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022942" y="2495633"/>
                  <a:ext cx="178136" cy="180407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D2E0F7A7-5316-4C12-DDDC-B91C27550FCD}"/>
                  </a:ext>
                </a:extLst>
              </p:cNvPr>
              <p:cNvGrpSpPr/>
              <p:nvPr/>
            </p:nvGrpSpPr>
            <p:grpSpPr>
              <a:xfrm>
                <a:off x="2994065" y="2850717"/>
                <a:ext cx="2690518" cy="200055"/>
                <a:chOff x="2994065" y="2986505"/>
                <a:chExt cx="2690518" cy="200055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81C10B3-7DEA-BFA2-72E2-B8EFD2F7D3F0}"/>
                    </a:ext>
                  </a:extLst>
                </p:cNvPr>
                <p:cNvSpPr txBox="1"/>
                <p:nvPr/>
              </p:nvSpPr>
              <p:spPr>
                <a:xfrm>
                  <a:off x="3252827" y="2986505"/>
                  <a:ext cx="2431756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지속가능한 도시를 위한 시설의 이해</a:t>
                  </a:r>
                </a:p>
              </p:txBody>
            </p:sp>
            <p:sp>
              <p:nvSpPr>
                <p:cNvPr id="35" name="Freeform 5">
                  <a:extLst>
                    <a:ext uri="{FF2B5EF4-FFF2-40B4-BE49-F238E27FC236}">
                      <a16:creationId xmlns:a16="http://schemas.microsoft.com/office/drawing/2014/main" id="{AD8FFA92-1193-C9E2-0521-3C360BF7EF2A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994065" y="2996329"/>
                  <a:ext cx="178136" cy="180407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944282EF-62B5-7F43-8092-B87ED911D268}"/>
                  </a:ext>
                </a:extLst>
              </p:cNvPr>
              <p:cNvGrpSpPr/>
              <p:nvPr/>
            </p:nvGrpSpPr>
            <p:grpSpPr>
              <a:xfrm>
                <a:off x="2994065" y="3136485"/>
                <a:ext cx="1057057" cy="200055"/>
                <a:chOff x="2994065" y="3244302"/>
                <a:chExt cx="1057057" cy="200055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6E7CE1B-4410-8646-9BB8-430FD3F38FE1}"/>
                    </a:ext>
                  </a:extLst>
                </p:cNvPr>
                <p:cNvSpPr txBox="1"/>
                <p:nvPr/>
              </p:nvSpPr>
              <p:spPr>
                <a:xfrm>
                  <a:off x="3252827" y="3244302"/>
                  <a:ext cx="79829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문제의 이해</a:t>
                  </a:r>
                </a:p>
              </p:txBody>
            </p:sp>
            <p:sp>
              <p:nvSpPr>
                <p:cNvPr id="33" name="Freeform 5">
                  <a:extLst>
                    <a:ext uri="{FF2B5EF4-FFF2-40B4-BE49-F238E27FC236}">
                      <a16:creationId xmlns:a16="http://schemas.microsoft.com/office/drawing/2014/main" id="{B2FD7324-572B-3CE2-D965-7415F0D22E2D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2994065" y="3254126"/>
                  <a:ext cx="178136" cy="180407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5057B302-69D4-8FA2-F461-20D25D3E5EB8}"/>
                </a:ext>
              </a:extLst>
            </p:cNvPr>
            <p:cNvGrpSpPr/>
            <p:nvPr/>
          </p:nvGrpSpPr>
          <p:grpSpPr>
            <a:xfrm>
              <a:off x="2994065" y="3917367"/>
              <a:ext cx="2418228" cy="598027"/>
              <a:chOff x="2994065" y="3922480"/>
              <a:chExt cx="2418228" cy="598027"/>
            </a:xfrm>
          </p:grpSpPr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D404F035-66E7-3612-6AB5-979B2E777DC3}"/>
                  </a:ext>
                </a:extLst>
              </p:cNvPr>
              <p:cNvGrpSpPr/>
              <p:nvPr/>
            </p:nvGrpSpPr>
            <p:grpSpPr>
              <a:xfrm>
                <a:off x="2994065" y="3922480"/>
                <a:ext cx="1246212" cy="200055"/>
                <a:chOff x="3022942" y="2485809"/>
                <a:chExt cx="1246212" cy="200055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BFB5C02-BE8B-E135-DD05-7EFF8EB58E5A}"/>
                    </a:ext>
                  </a:extLst>
                </p:cNvPr>
                <p:cNvSpPr txBox="1"/>
                <p:nvPr/>
              </p:nvSpPr>
              <p:spPr>
                <a:xfrm>
                  <a:off x="3281704" y="2485809"/>
                  <a:ext cx="98745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도시 설계 하기</a:t>
                  </a:r>
                </a:p>
              </p:txBody>
            </p:sp>
            <p:sp>
              <p:nvSpPr>
                <p:cNvPr id="42" name="Freeform 5">
                  <a:extLst>
                    <a:ext uri="{FF2B5EF4-FFF2-40B4-BE49-F238E27FC236}">
                      <a16:creationId xmlns:a16="http://schemas.microsoft.com/office/drawing/2014/main" id="{1AE2D8C0-3234-ECA6-D9A2-96920F201B70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022942" y="2495633"/>
                  <a:ext cx="178136" cy="180407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0805221-F4DD-744A-D062-85AD71B2AE3C}"/>
                  </a:ext>
                </a:extLst>
              </p:cNvPr>
              <p:cNvSpPr txBox="1"/>
              <p:nvPr/>
            </p:nvSpPr>
            <p:spPr>
              <a:xfrm>
                <a:off x="3244392" y="4171493"/>
                <a:ext cx="1857560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defPPr>
                <a:lvl1pPr marL="114300" indent="-114300" latinLnBrk="1">
                  <a:buClr>
                    <a:srgbClr val="286EB4"/>
                  </a:buClr>
                  <a:buFont typeface="Arial" panose="020B0604020202020204" pitchFamily="34" charset="0"/>
                  <a:buChar char="•"/>
                  <a:defRPr sz="1000" kern="1200" spc="-1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defRPr>
                </a:lvl1pPr>
              </a:lstStyle>
              <a:p>
                <a:r>
                  <a:rPr lang="ko-KR" altLang="en-US" dirty="0"/>
                  <a:t>지속가능한 도시를 위한 도시 설계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205AA70-0266-AB31-58A0-BE089A4DDD6C}"/>
                  </a:ext>
                </a:extLst>
              </p:cNvPr>
              <p:cNvSpPr txBox="1"/>
              <p:nvPr/>
            </p:nvSpPr>
            <p:spPr>
              <a:xfrm>
                <a:off x="3244392" y="4366619"/>
                <a:ext cx="2167901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defPPr>
                <a:lvl1pPr marL="114300" indent="-114300" latinLnBrk="1">
                  <a:buClr>
                    <a:srgbClr val="286EB4"/>
                  </a:buClr>
                  <a:buFont typeface="Arial" panose="020B0604020202020204" pitchFamily="34" charset="0"/>
                  <a:buChar char="•"/>
                  <a:defRPr sz="1000" kern="1200" spc="-1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defRPr>
                </a:lvl1pPr>
              </a:lstStyle>
              <a:p>
                <a:r>
                  <a:rPr lang="ko-KR" altLang="en-US" dirty="0"/>
                  <a:t>온라인 도시 설계 저작 도구</a:t>
                </a:r>
                <a:r>
                  <a:rPr lang="en-US" altLang="ko-KR" dirty="0"/>
                  <a:t>(</a:t>
                </a:r>
                <a:r>
                  <a:rPr lang="ko-KR" altLang="en-US" dirty="0"/>
                  <a:t>아이코그램</a:t>
                </a:r>
                <a:r>
                  <a:rPr lang="en-US" altLang="ko-KR" dirty="0"/>
                  <a:t>)</a:t>
                </a:r>
                <a:endParaRPr lang="ko-KR" altLang="en-US" dirty="0"/>
              </a:p>
            </p:txBody>
          </p:sp>
        </p:grp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5C70143C-1E66-77CA-70CE-8BF6E48DA239}"/>
                </a:ext>
              </a:extLst>
            </p:cNvPr>
            <p:cNvGrpSpPr/>
            <p:nvPr/>
          </p:nvGrpSpPr>
          <p:grpSpPr>
            <a:xfrm>
              <a:off x="7886297" y="5285144"/>
              <a:ext cx="458715" cy="671757"/>
              <a:chOff x="7751543" y="5140765"/>
              <a:chExt cx="458715" cy="671757"/>
            </a:xfrm>
          </p:grpSpPr>
          <p:sp>
            <p:nvSpPr>
              <p:cNvPr id="44" name="자유형: 도형 43">
                <a:extLst>
                  <a:ext uri="{FF2B5EF4-FFF2-40B4-BE49-F238E27FC236}">
                    <a16:creationId xmlns:a16="http://schemas.microsoft.com/office/drawing/2014/main" id="{74F02010-431A-40A6-31C4-27473E3B8599}"/>
                  </a:ext>
                </a:extLst>
              </p:cNvPr>
              <p:cNvSpPr/>
              <p:nvPr/>
            </p:nvSpPr>
            <p:spPr>
              <a:xfrm>
                <a:off x="7808456" y="5285882"/>
                <a:ext cx="401802" cy="445138"/>
              </a:xfrm>
              <a:custGeom>
                <a:avLst/>
                <a:gdLst>
                  <a:gd name="connsiteX0" fmla="*/ 395650 w 401802"/>
                  <a:gd name="connsiteY0" fmla="*/ 270829 h 445138"/>
                  <a:gd name="connsiteX1" fmla="*/ 361902 w 401802"/>
                  <a:gd name="connsiteY1" fmla="*/ 252943 h 445138"/>
                  <a:gd name="connsiteX2" fmla="*/ 359877 w 401802"/>
                  <a:gd name="connsiteY2" fmla="*/ 211095 h 445138"/>
                  <a:gd name="connsiteX3" fmla="*/ 327985 w 401802"/>
                  <a:gd name="connsiteY3" fmla="*/ 193546 h 445138"/>
                  <a:gd name="connsiteX4" fmla="*/ 324104 w 401802"/>
                  <a:gd name="connsiteY4" fmla="*/ 151529 h 445138"/>
                  <a:gd name="connsiteX5" fmla="*/ 288837 w 401802"/>
                  <a:gd name="connsiteY5" fmla="*/ 133980 h 445138"/>
                  <a:gd name="connsiteX6" fmla="*/ 285799 w 401802"/>
                  <a:gd name="connsiteY6" fmla="*/ 133980 h 445138"/>
                  <a:gd name="connsiteX7" fmla="*/ 361227 w 401802"/>
                  <a:gd name="connsiteY7" fmla="*/ 58553 h 445138"/>
                  <a:gd name="connsiteX8" fmla="*/ 368820 w 401802"/>
                  <a:gd name="connsiteY8" fmla="*/ 18899 h 445138"/>
                  <a:gd name="connsiteX9" fmla="*/ 338447 w 401802"/>
                  <a:gd name="connsiteY9" fmla="*/ 0 h 445138"/>
                  <a:gd name="connsiteX10" fmla="*/ 314654 w 401802"/>
                  <a:gd name="connsiteY10" fmla="*/ 9956 h 445138"/>
                  <a:gd name="connsiteX11" fmla="*/ 123808 w 401802"/>
                  <a:gd name="connsiteY11" fmla="*/ 200802 h 445138"/>
                  <a:gd name="connsiteX12" fmla="*/ 123808 w 401802"/>
                  <a:gd name="connsiteY12" fmla="*/ 153048 h 445138"/>
                  <a:gd name="connsiteX13" fmla="*/ 145407 w 401802"/>
                  <a:gd name="connsiteY13" fmla="*/ 131449 h 445138"/>
                  <a:gd name="connsiteX14" fmla="*/ 145407 w 401802"/>
                  <a:gd name="connsiteY14" fmla="*/ 114913 h 445138"/>
                  <a:gd name="connsiteX15" fmla="*/ 138151 w 401802"/>
                  <a:gd name="connsiteY15" fmla="*/ 107657 h 445138"/>
                  <a:gd name="connsiteX16" fmla="*/ 105921 w 401802"/>
                  <a:gd name="connsiteY16" fmla="*/ 94326 h 445138"/>
                  <a:gd name="connsiteX17" fmla="*/ 73692 w 401802"/>
                  <a:gd name="connsiteY17" fmla="*/ 107657 h 445138"/>
                  <a:gd name="connsiteX18" fmla="*/ 14801 w 401802"/>
                  <a:gd name="connsiteY18" fmla="*/ 166547 h 445138"/>
                  <a:gd name="connsiteX19" fmla="*/ 121 w 401802"/>
                  <a:gd name="connsiteY19" fmla="*/ 205695 h 445138"/>
                  <a:gd name="connsiteX20" fmla="*/ 4170 w 401802"/>
                  <a:gd name="connsiteY20" fmla="*/ 265936 h 445138"/>
                  <a:gd name="connsiteX21" fmla="*/ 18851 w 401802"/>
                  <a:gd name="connsiteY21" fmla="*/ 298334 h 445138"/>
                  <a:gd name="connsiteX22" fmla="*/ 150806 w 401802"/>
                  <a:gd name="connsiteY22" fmla="*/ 430290 h 445138"/>
                  <a:gd name="connsiteX23" fmla="*/ 186580 w 401802"/>
                  <a:gd name="connsiteY23" fmla="*/ 445139 h 445138"/>
                  <a:gd name="connsiteX24" fmla="*/ 240071 w 401802"/>
                  <a:gd name="connsiteY24" fmla="*/ 445139 h 445138"/>
                  <a:gd name="connsiteX25" fmla="*/ 275844 w 401802"/>
                  <a:gd name="connsiteY25" fmla="*/ 430290 h 445138"/>
                  <a:gd name="connsiteX26" fmla="*/ 390925 w 401802"/>
                  <a:gd name="connsiteY26" fmla="*/ 315208 h 445138"/>
                  <a:gd name="connsiteX27" fmla="*/ 395819 w 401802"/>
                  <a:gd name="connsiteY27" fmla="*/ 270492 h 44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01802" h="445138">
                    <a:moveTo>
                      <a:pt x="395650" y="270829"/>
                    </a:moveTo>
                    <a:cubicBezTo>
                      <a:pt x="388225" y="260705"/>
                      <a:pt x="374726" y="253955"/>
                      <a:pt x="361902" y="252943"/>
                    </a:cubicBezTo>
                    <a:cubicBezTo>
                      <a:pt x="369326" y="240625"/>
                      <a:pt x="368314" y="222907"/>
                      <a:pt x="359877" y="211095"/>
                    </a:cubicBezTo>
                    <a:cubicBezTo>
                      <a:pt x="352958" y="201308"/>
                      <a:pt x="340303" y="194896"/>
                      <a:pt x="327985" y="193546"/>
                    </a:cubicBezTo>
                    <a:cubicBezTo>
                      <a:pt x="334397" y="180890"/>
                      <a:pt x="332203" y="162835"/>
                      <a:pt x="324104" y="151529"/>
                    </a:cubicBezTo>
                    <a:cubicBezTo>
                      <a:pt x="316848" y="141405"/>
                      <a:pt x="300986" y="133980"/>
                      <a:pt x="288837" y="133980"/>
                    </a:cubicBezTo>
                    <a:cubicBezTo>
                      <a:pt x="287824" y="133980"/>
                      <a:pt x="286812" y="133980"/>
                      <a:pt x="285799" y="133980"/>
                    </a:cubicBezTo>
                    <a:lnTo>
                      <a:pt x="361227" y="58553"/>
                    </a:lnTo>
                    <a:cubicBezTo>
                      <a:pt x="371689" y="48091"/>
                      <a:pt x="375570" y="31892"/>
                      <a:pt x="368820" y="18899"/>
                    </a:cubicBezTo>
                    <a:cubicBezTo>
                      <a:pt x="362239" y="6243"/>
                      <a:pt x="350427" y="0"/>
                      <a:pt x="338447" y="0"/>
                    </a:cubicBezTo>
                    <a:cubicBezTo>
                      <a:pt x="329841" y="0"/>
                      <a:pt x="321235" y="3375"/>
                      <a:pt x="314654" y="9956"/>
                    </a:cubicBezTo>
                    <a:lnTo>
                      <a:pt x="123808" y="200802"/>
                    </a:lnTo>
                    <a:cubicBezTo>
                      <a:pt x="110646" y="187640"/>
                      <a:pt x="110646" y="166210"/>
                      <a:pt x="123808" y="153048"/>
                    </a:cubicBezTo>
                    <a:lnTo>
                      <a:pt x="145407" y="131449"/>
                    </a:lnTo>
                    <a:cubicBezTo>
                      <a:pt x="149963" y="126893"/>
                      <a:pt x="149963" y="119469"/>
                      <a:pt x="145407" y="114913"/>
                    </a:cubicBezTo>
                    <a:lnTo>
                      <a:pt x="138151" y="107657"/>
                    </a:lnTo>
                    <a:cubicBezTo>
                      <a:pt x="129208" y="98713"/>
                      <a:pt x="117564" y="94326"/>
                      <a:pt x="105921" y="94326"/>
                    </a:cubicBezTo>
                    <a:cubicBezTo>
                      <a:pt x="94278" y="94326"/>
                      <a:pt x="82635" y="98713"/>
                      <a:pt x="73692" y="107657"/>
                    </a:cubicBezTo>
                    <a:lnTo>
                      <a:pt x="14801" y="166547"/>
                    </a:lnTo>
                    <a:cubicBezTo>
                      <a:pt x="4508" y="176841"/>
                      <a:pt x="-892" y="191184"/>
                      <a:pt x="121" y="205695"/>
                    </a:cubicBezTo>
                    <a:lnTo>
                      <a:pt x="4170" y="265936"/>
                    </a:lnTo>
                    <a:cubicBezTo>
                      <a:pt x="5014" y="278254"/>
                      <a:pt x="10245" y="289728"/>
                      <a:pt x="18851" y="298334"/>
                    </a:cubicBezTo>
                    <a:lnTo>
                      <a:pt x="150806" y="430290"/>
                    </a:lnTo>
                    <a:cubicBezTo>
                      <a:pt x="160256" y="439739"/>
                      <a:pt x="173249" y="445139"/>
                      <a:pt x="186580" y="445139"/>
                    </a:cubicBezTo>
                    <a:lnTo>
                      <a:pt x="240071" y="445139"/>
                    </a:lnTo>
                    <a:cubicBezTo>
                      <a:pt x="253570" y="445139"/>
                      <a:pt x="266394" y="439739"/>
                      <a:pt x="275844" y="430290"/>
                    </a:cubicBezTo>
                    <a:lnTo>
                      <a:pt x="390925" y="315208"/>
                    </a:lnTo>
                    <a:cubicBezTo>
                      <a:pt x="402737" y="303396"/>
                      <a:pt x="405774" y="284160"/>
                      <a:pt x="395819" y="270492"/>
                    </a:cubicBezTo>
                    <a:close/>
                  </a:path>
                </a:pathLst>
              </a:custGeom>
              <a:solidFill>
                <a:srgbClr val="CBE2E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5" name="자유형: 도형 44">
                <a:extLst>
                  <a:ext uri="{FF2B5EF4-FFF2-40B4-BE49-F238E27FC236}">
                    <a16:creationId xmlns:a16="http://schemas.microsoft.com/office/drawing/2014/main" id="{AA51115B-9808-577A-CAF7-2D7669448C6F}"/>
                  </a:ext>
                </a:extLst>
              </p:cNvPr>
              <p:cNvSpPr/>
              <p:nvPr/>
            </p:nvSpPr>
            <p:spPr>
              <a:xfrm>
                <a:off x="7751543" y="5140765"/>
                <a:ext cx="415271" cy="671757"/>
              </a:xfrm>
              <a:custGeom>
                <a:avLst/>
                <a:gdLst>
                  <a:gd name="connsiteX0" fmla="*/ 38304 w 415271"/>
                  <a:gd name="connsiteY0" fmla="*/ 466400 h 671757"/>
                  <a:gd name="connsiteX1" fmla="*/ 26324 w 415271"/>
                  <a:gd name="connsiteY1" fmla="*/ 466400 h 671757"/>
                  <a:gd name="connsiteX2" fmla="*/ 2531 w 415271"/>
                  <a:gd name="connsiteY2" fmla="*/ 490193 h 671757"/>
                  <a:gd name="connsiteX3" fmla="*/ 2531 w 415271"/>
                  <a:gd name="connsiteY3" fmla="*/ 502173 h 671757"/>
                  <a:gd name="connsiteX4" fmla="*/ 169585 w 415271"/>
                  <a:gd name="connsiteY4" fmla="*/ 669227 h 671757"/>
                  <a:gd name="connsiteX5" fmla="*/ 181565 w 415271"/>
                  <a:gd name="connsiteY5" fmla="*/ 669227 h 671757"/>
                  <a:gd name="connsiteX6" fmla="*/ 205358 w 415271"/>
                  <a:gd name="connsiteY6" fmla="*/ 645434 h 671757"/>
                  <a:gd name="connsiteX7" fmla="*/ 205358 w 415271"/>
                  <a:gd name="connsiteY7" fmla="*/ 633454 h 671757"/>
                  <a:gd name="connsiteX8" fmla="*/ 38304 w 415271"/>
                  <a:gd name="connsiteY8" fmla="*/ 466400 h 671757"/>
                  <a:gd name="connsiteX9" fmla="*/ 364650 w 415271"/>
                  <a:gd name="connsiteY9" fmla="*/ 0 h 671757"/>
                  <a:gd name="connsiteX10" fmla="*/ 238094 w 415271"/>
                  <a:gd name="connsiteY10" fmla="*/ 126556 h 671757"/>
                  <a:gd name="connsiteX11" fmla="*/ 179034 w 415271"/>
                  <a:gd name="connsiteY11" fmla="*/ 67496 h 671757"/>
                  <a:gd name="connsiteX12" fmla="*/ 128412 w 415271"/>
                  <a:gd name="connsiteY12" fmla="*/ 118119 h 671757"/>
                  <a:gd name="connsiteX13" fmla="*/ 238094 w 415271"/>
                  <a:gd name="connsiteY13" fmla="*/ 227800 h 671757"/>
                  <a:gd name="connsiteX14" fmla="*/ 415272 w 415271"/>
                  <a:gd name="connsiteY14" fmla="*/ 50622 h 671757"/>
                  <a:gd name="connsiteX15" fmla="*/ 364650 w 415271"/>
                  <a:gd name="connsiteY15" fmla="*/ 0 h 671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15271" h="671757">
                    <a:moveTo>
                      <a:pt x="38304" y="466400"/>
                    </a:moveTo>
                    <a:cubicBezTo>
                      <a:pt x="34929" y="463025"/>
                      <a:pt x="29698" y="463025"/>
                      <a:pt x="26324" y="466400"/>
                    </a:cubicBezTo>
                    <a:lnTo>
                      <a:pt x="2531" y="490193"/>
                    </a:lnTo>
                    <a:cubicBezTo>
                      <a:pt x="-844" y="493567"/>
                      <a:pt x="-844" y="498798"/>
                      <a:pt x="2531" y="502173"/>
                    </a:cubicBezTo>
                    <a:lnTo>
                      <a:pt x="169585" y="669227"/>
                    </a:lnTo>
                    <a:cubicBezTo>
                      <a:pt x="172960" y="672602"/>
                      <a:pt x="178191" y="672602"/>
                      <a:pt x="181565" y="669227"/>
                    </a:cubicBezTo>
                    <a:lnTo>
                      <a:pt x="205358" y="645434"/>
                    </a:lnTo>
                    <a:cubicBezTo>
                      <a:pt x="208733" y="642060"/>
                      <a:pt x="208733" y="636829"/>
                      <a:pt x="205358" y="633454"/>
                    </a:cubicBezTo>
                    <a:lnTo>
                      <a:pt x="38304" y="466400"/>
                    </a:lnTo>
                    <a:close/>
                    <a:moveTo>
                      <a:pt x="364650" y="0"/>
                    </a:moveTo>
                    <a:lnTo>
                      <a:pt x="238094" y="126556"/>
                    </a:lnTo>
                    <a:lnTo>
                      <a:pt x="179034" y="67496"/>
                    </a:lnTo>
                    <a:lnTo>
                      <a:pt x="128412" y="118119"/>
                    </a:lnTo>
                    <a:lnTo>
                      <a:pt x="238094" y="227800"/>
                    </a:lnTo>
                    <a:lnTo>
                      <a:pt x="415272" y="50622"/>
                    </a:lnTo>
                    <a:lnTo>
                      <a:pt x="364650" y="0"/>
                    </a:lnTo>
                    <a:close/>
                  </a:path>
                </a:pathLst>
              </a:custGeom>
              <a:solidFill>
                <a:srgbClr val="A6CB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F101A9FF-D2D0-66EB-754B-E0C019007361}"/>
                </a:ext>
              </a:extLst>
            </p:cNvPr>
            <p:cNvGrpSpPr/>
            <p:nvPr/>
          </p:nvGrpSpPr>
          <p:grpSpPr>
            <a:xfrm>
              <a:off x="7776615" y="2753922"/>
              <a:ext cx="673107" cy="607635"/>
              <a:chOff x="7641861" y="2609543"/>
              <a:chExt cx="673107" cy="607635"/>
            </a:xfrm>
          </p:grpSpPr>
          <p:sp>
            <p:nvSpPr>
              <p:cNvPr id="47" name="자유형: 도형 46">
                <a:extLst>
                  <a:ext uri="{FF2B5EF4-FFF2-40B4-BE49-F238E27FC236}">
                    <a16:creationId xmlns:a16="http://schemas.microsoft.com/office/drawing/2014/main" id="{0D96FDFD-1D4A-8118-756E-7DBDD7B8B23F}"/>
                  </a:ext>
                </a:extLst>
              </p:cNvPr>
              <p:cNvSpPr/>
              <p:nvPr/>
            </p:nvSpPr>
            <p:spPr>
              <a:xfrm>
                <a:off x="7641861" y="2609543"/>
                <a:ext cx="455769" cy="583844"/>
              </a:xfrm>
              <a:custGeom>
                <a:avLst/>
                <a:gdLst>
                  <a:gd name="connsiteX0" fmla="*/ 181565 w 455769"/>
                  <a:gd name="connsiteY0" fmla="*/ 379161 h 583844"/>
                  <a:gd name="connsiteX1" fmla="*/ 173466 w 455769"/>
                  <a:gd name="connsiteY1" fmla="*/ 373255 h 583844"/>
                  <a:gd name="connsiteX2" fmla="*/ 132124 w 455769"/>
                  <a:gd name="connsiteY2" fmla="*/ 373255 h 583844"/>
                  <a:gd name="connsiteX3" fmla="*/ 0 w 455769"/>
                  <a:gd name="connsiteY3" fmla="*/ 505380 h 583844"/>
                  <a:gd name="connsiteX4" fmla="*/ 0 w 455769"/>
                  <a:gd name="connsiteY4" fmla="*/ 564102 h 583844"/>
                  <a:gd name="connsiteX5" fmla="*/ 19743 w 455769"/>
                  <a:gd name="connsiteY5" fmla="*/ 583844 h 583844"/>
                  <a:gd name="connsiteX6" fmla="*/ 236744 w 455769"/>
                  <a:gd name="connsiteY6" fmla="*/ 583844 h 583844"/>
                  <a:gd name="connsiteX7" fmla="*/ 244843 w 455769"/>
                  <a:gd name="connsiteY7" fmla="*/ 572876 h 583844"/>
                  <a:gd name="connsiteX8" fmla="*/ 181734 w 455769"/>
                  <a:gd name="connsiteY8" fmla="*/ 379330 h 583844"/>
                  <a:gd name="connsiteX9" fmla="*/ 293609 w 455769"/>
                  <a:gd name="connsiteY9" fmla="*/ 0 h 583844"/>
                  <a:gd name="connsiteX10" fmla="*/ 131449 w 455769"/>
                  <a:gd name="connsiteY10" fmla="*/ 162160 h 583844"/>
                  <a:gd name="connsiteX11" fmla="*/ 293609 w 455769"/>
                  <a:gd name="connsiteY11" fmla="*/ 324320 h 583844"/>
                  <a:gd name="connsiteX12" fmla="*/ 455769 w 455769"/>
                  <a:gd name="connsiteY12" fmla="*/ 162160 h 583844"/>
                  <a:gd name="connsiteX13" fmla="*/ 293609 w 455769"/>
                  <a:gd name="connsiteY13" fmla="*/ 0 h 58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55769" h="583844">
                    <a:moveTo>
                      <a:pt x="181565" y="379161"/>
                    </a:moveTo>
                    <a:cubicBezTo>
                      <a:pt x="180384" y="375618"/>
                      <a:pt x="177178" y="373255"/>
                      <a:pt x="173466" y="373255"/>
                    </a:cubicBezTo>
                    <a:lnTo>
                      <a:pt x="132124" y="373255"/>
                    </a:lnTo>
                    <a:cubicBezTo>
                      <a:pt x="59059" y="373255"/>
                      <a:pt x="0" y="432483"/>
                      <a:pt x="0" y="505380"/>
                    </a:cubicBezTo>
                    <a:lnTo>
                      <a:pt x="0" y="564102"/>
                    </a:lnTo>
                    <a:cubicBezTo>
                      <a:pt x="0" y="574901"/>
                      <a:pt x="8775" y="583844"/>
                      <a:pt x="19743" y="583844"/>
                    </a:cubicBezTo>
                    <a:lnTo>
                      <a:pt x="236744" y="583844"/>
                    </a:lnTo>
                    <a:cubicBezTo>
                      <a:pt x="242481" y="583844"/>
                      <a:pt x="246531" y="578276"/>
                      <a:pt x="244843" y="572876"/>
                    </a:cubicBezTo>
                    <a:lnTo>
                      <a:pt x="181734" y="379330"/>
                    </a:lnTo>
                    <a:close/>
                    <a:moveTo>
                      <a:pt x="293609" y="0"/>
                    </a:moveTo>
                    <a:cubicBezTo>
                      <a:pt x="204177" y="0"/>
                      <a:pt x="131449" y="72559"/>
                      <a:pt x="131449" y="162160"/>
                    </a:cubicBezTo>
                    <a:cubicBezTo>
                      <a:pt x="131449" y="251762"/>
                      <a:pt x="204008" y="324320"/>
                      <a:pt x="293609" y="324320"/>
                    </a:cubicBezTo>
                    <a:cubicBezTo>
                      <a:pt x="383211" y="324320"/>
                      <a:pt x="455769" y="251762"/>
                      <a:pt x="455769" y="162160"/>
                    </a:cubicBezTo>
                    <a:cubicBezTo>
                      <a:pt x="455769" y="72559"/>
                      <a:pt x="383211" y="0"/>
                      <a:pt x="293609" y="0"/>
                    </a:cubicBezTo>
                    <a:close/>
                  </a:path>
                </a:pathLst>
              </a:custGeom>
              <a:solidFill>
                <a:srgbClr val="CBE2E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4B409C68-502B-F86E-8EF5-329BCE0494BE}"/>
                  </a:ext>
                </a:extLst>
              </p:cNvPr>
              <p:cNvSpPr/>
              <p:nvPr/>
            </p:nvSpPr>
            <p:spPr>
              <a:xfrm>
                <a:off x="7910159" y="2900958"/>
                <a:ext cx="404809" cy="316220"/>
              </a:xfrm>
              <a:custGeom>
                <a:avLst/>
                <a:gdLst>
                  <a:gd name="connsiteX0" fmla="*/ 25311 w 404809"/>
                  <a:gd name="connsiteY0" fmla="*/ 86564 h 316220"/>
                  <a:gd name="connsiteX1" fmla="*/ 0 w 404809"/>
                  <a:gd name="connsiteY1" fmla="*/ 111875 h 316220"/>
                  <a:gd name="connsiteX2" fmla="*/ 0 w 404809"/>
                  <a:gd name="connsiteY2" fmla="*/ 246868 h 316220"/>
                  <a:gd name="connsiteX3" fmla="*/ 25311 w 404809"/>
                  <a:gd name="connsiteY3" fmla="*/ 272179 h 316220"/>
                  <a:gd name="connsiteX4" fmla="*/ 50622 w 404809"/>
                  <a:gd name="connsiteY4" fmla="*/ 246868 h 316220"/>
                  <a:gd name="connsiteX5" fmla="*/ 50622 w 404809"/>
                  <a:gd name="connsiteY5" fmla="*/ 111875 h 316220"/>
                  <a:gd name="connsiteX6" fmla="*/ 25311 w 404809"/>
                  <a:gd name="connsiteY6" fmla="*/ 86564 h 316220"/>
                  <a:gd name="connsiteX7" fmla="*/ 363637 w 404809"/>
                  <a:gd name="connsiteY7" fmla="*/ 109682 h 316220"/>
                  <a:gd name="connsiteX8" fmla="*/ 358575 w 404809"/>
                  <a:gd name="connsiteY8" fmla="*/ 46235 h 316220"/>
                  <a:gd name="connsiteX9" fmla="*/ 295128 w 404809"/>
                  <a:gd name="connsiteY9" fmla="*/ 41173 h 316220"/>
                  <a:gd name="connsiteX10" fmla="*/ 246699 w 404809"/>
                  <a:gd name="connsiteY10" fmla="*/ 0 h 316220"/>
                  <a:gd name="connsiteX11" fmla="*/ 198271 w 404809"/>
                  <a:gd name="connsiteY11" fmla="*/ 41173 h 316220"/>
                  <a:gd name="connsiteX12" fmla="*/ 134824 w 404809"/>
                  <a:gd name="connsiteY12" fmla="*/ 46235 h 316220"/>
                  <a:gd name="connsiteX13" fmla="*/ 129762 w 404809"/>
                  <a:gd name="connsiteY13" fmla="*/ 109682 h 316220"/>
                  <a:gd name="connsiteX14" fmla="*/ 88589 w 404809"/>
                  <a:gd name="connsiteY14" fmla="*/ 158110 h 316220"/>
                  <a:gd name="connsiteX15" fmla="*/ 129762 w 404809"/>
                  <a:gd name="connsiteY15" fmla="*/ 206539 h 316220"/>
                  <a:gd name="connsiteX16" fmla="*/ 134824 w 404809"/>
                  <a:gd name="connsiteY16" fmla="*/ 269986 h 316220"/>
                  <a:gd name="connsiteX17" fmla="*/ 198271 w 404809"/>
                  <a:gd name="connsiteY17" fmla="*/ 275048 h 316220"/>
                  <a:gd name="connsiteX18" fmla="*/ 246699 w 404809"/>
                  <a:gd name="connsiteY18" fmla="*/ 316221 h 316220"/>
                  <a:gd name="connsiteX19" fmla="*/ 295128 w 404809"/>
                  <a:gd name="connsiteY19" fmla="*/ 275048 h 316220"/>
                  <a:gd name="connsiteX20" fmla="*/ 358575 w 404809"/>
                  <a:gd name="connsiteY20" fmla="*/ 269986 h 316220"/>
                  <a:gd name="connsiteX21" fmla="*/ 363637 w 404809"/>
                  <a:gd name="connsiteY21" fmla="*/ 206539 h 316220"/>
                  <a:gd name="connsiteX22" fmla="*/ 404810 w 404809"/>
                  <a:gd name="connsiteY22" fmla="*/ 158110 h 316220"/>
                  <a:gd name="connsiteX23" fmla="*/ 363637 w 404809"/>
                  <a:gd name="connsiteY23" fmla="*/ 109682 h 316220"/>
                  <a:gd name="connsiteX24" fmla="*/ 246699 w 404809"/>
                  <a:gd name="connsiteY24" fmla="*/ 250918 h 316220"/>
                  <a:gd name="connsiteX25" fmla="*/ 221388 w 404809"/>
                  <a:gd name="connsiteY25" fmla="*/ 225607 h 316220"/>
                  <a:gd name="connsiteX26" fmla="*/ 246699 w 404809"/>
                  <a:gd name="connsiteY26" fmla="*/ 200296 h 316220"/>
                  <a:gd name="connsiteX27" fmla="*/ 272011 w 404809"/>
                  <a:gd name="connsiteY27" fmla="*/ 225607 h 316220"/>
                  <a:gd name="connsiteX28" fmla="*/ 246699 w 404809"/>
                  <a:gd name="connsiteY28" fmla="*/ 250918 h 316220"/>
                  <a:gd name="connsiteX29" fmla="*/ 272011 w 404809"/>
                  <a:gd name="connsiteY29" fmla="*/ 145455 h 316220"/>
                  <a:gd name="connsiteX30" fmla="*/ 246699 w 404809"/>
                  <a:gd name="connsiteY30" fmla="*/ 170766 h 316220"/>
                  <a:gd name="connsiteX31" fmla="*/ 221388 w 404809"/>
                  <a:gd name="connsiteY31" fmla="*/ 145455 h 316220"/>
                  <a:gd name="connsiteX32" fmla="*/ 221388 w 404809"/>
                  <a:gd name="connsiteY32" fmla="*/ 84877 h 316220"/>
                  <a:gd name="connsiteX33" fmla="*/ 246699 w 404809"/>
                  <a:gd name="connsiteY33" fmla="*/ 59566 h 316220"/>
                  <a:gd name="connsiteX34" fmla="*/ 272011 w 404809"/>
                  <a:gd name="connsiteY34" fmla="*/ 84877 h 316220"/>
                  <a:gd name="connsiteX35" fmla="*/ 272011 w 404809"/>
                  <a:gd name="connsiteY35" fmla="*/ 145455 h 316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04809" h="316220">
                    <a:moveTo>
                      <a:pt x="25311" y="86564"/>
                    </a:moveTo>
                    <a:cubicBezTo>
                      <a:pt x="11306" y="86564"/>
                      <a:pt x="0" y="97870"/>
                      <a:pt x="0" y="111875"/>
                    </a:cubicBezTo>
                    <a:lnTo>
                      <a:pt x="0" y="246868"/>
                    </a:lnTo>
                    <a:cubicBezTo>
                      <a:pt x="0" y="260874"/>
                      <a:pt x="11306" y="272179"/>
                      <a:pt x="25311" y="272179"/>
                    </a:cubicBezTo>
                    <a:cubicBezTo>
                      <a:pt x="39317" y="272179"/>
                      <a:pt x="50622" y="260874"/>
                      <a:pt x="50622" y="246868"/>
                    </a:cubicBezTo>
                    <a:lnTo>
                      <a:pt x="50622" y="111875"/>
                    </a:lnTo>
                    <a:cubicBezTo>
                      <a:pt x="50622" y="97870"/>
                      <a:pt x="39317" y="86564"/>
                      <a:pt x="25311" y="86564"/>
                    </a:cubicBezTo>
                    <a:close/>
                    <a:moveTo>
                      <a:pt x="363637" y="109682"/>
                    </a:moveTo>
                    <a:cubicBezTo>
                      <a:pt x="356381" y="92301"/>
                      <a:pt x="371568" y="59397"/>
                      <a:pt x="358575" y="46235"/>
                    </a:cubicBezTo>
                    <a:cubicBezTo>
                      <a:pt x="345413" y="33073"/>
                      <a:pt x="312508" y="48429"/>
                      <a:pt x="295128" y="41173"/>
                    </a:cubicBezTo>
                    <a:cubicBezTo>
                      <a:pt x="278423" y="34254"/>
                      <a:pt x="265936" y="0"/>
                      <a:pt x="246699" y="0"/>
                    </a:cubicBezTo>
                    <a:cubicBezTo>
                      <a:pt x="227463" y="0"/>
                      <a:pt x="214976" y="34254"/>
                      <a:pt x="198271" y="41173"/>
                    </a:cubicBezTo>
                    <a:cubicBezTo>
                      <a:pt x="180890" y="48429"/>
                      <a:pt x="147986" y="33242"/>
                      <a:pt x="134824" y="46235"/>
                    </a:cubicBezTo>
                    <a:cubicBezTo>
                      <a:pt x="121662" y="59397"/>
                      <a:pt x="137018" y="92301"/>
                      <a:pt x="129762" y="109682"/>
                    </a:cubicBezTo>
                    <a:cubicBezTo>
                      <a:pt x="122843" y="126387"/>
                      <a:pt x="88589" y="138874"/>
                      <a:pt x="88589" y="158110"/>
                    </a:cubicBezTo>
                    <a:cubicBezTo>
                      <a:pt x="88589" y="177347"/>
                      <a:pt x="122843" y="189834"/>
                      <a:pt x="129762" y="206539"/>
                    </a:cubicBezTo>
                    <a:cubicBezTo>
                      <a:pt x="137018" y="223919"/>
                      <a:pt x="121831" y="256824"/>
                      <a:pt x="134824" y="269986"/>
                    </a:cubicBezTo>
                    <a:cubicBezTo>
                      <a:pt x="147986" y="283148"/>
                      <a:pt x="180890" y="267792"/>
                      <a:pt x="198271" y="275048"/>
                    </a:cubicBezTo>
                    <a:cubicBezTo>
                      <a:pt x="214976" y="281966"/>
                      <a:pt x="227463" y="316221"/>
                      <a:pt x="246699" y="316221"/>
                    </a:cubicBezTo>
                    <a:cubicBezTo>
                      <a:pt x="265936" y="316221"/>
                      <a:pt x="278423" y="281966"/>
                      <a:pt x="295128" y="275048"/>
                    </a:cubicBezTo>
                    <a:cubicBezTo>
                      <a:pt x="312508" y="267792"/>
                      <a:pt x="345413" y="283148"/>
                      <a:pt x="358575" y="269986"/>
                    </a:cubicBezTo>
                    <a:cubicBezTo>
                      <a:pt x="371736" y="256824"/>
                      <a:pt x="356381" y="223919"/>
                      <a:pt x="363637" y="206539"/>
                    </a:cubicBezTo>
                    <a:cubicBezTo>
                      <a:pt x="370555" y="189834"/>
                      <a:pt x="404810" y="177347"/>
                      <a:pt x="404810" y="158110"/>
                    </a:cubicBezTo>
                    <a:cubicBezTo>
                      <a:pt x="404810" y="138874"/>
                      <a:pt x="370555" y="126387"/>
                      <a:pt x="363637" y="109682"/>
                    </a:cubicBezTo>
                    <a:close/>
                    <a:moveTo>
                      <a:pt x="246699" y="250918"/>
                    </a:moveTo>
                    <a:cubicBezTo>
                      <a:pt x="232694" y="250918"/>
                      <a:pt x="221388" y="239612"/>
                      <a:pt x="221388" y="225607"/>
                    </a:cubicBezTo>
                    <a:cubicBezTo>
                      <a:pt x="221388" y="211601"/>
                      <a:pt x="232694" y="200296"/>
                      <a:pt x="246699" y="200296"/>
                    </a:cubicBezTo>
                    <a:cubicBezTo>
                      <a:pt x="260705" y="200296"/>
                      <a:pt x="272011" y="211601"/>
                      <a:pt x="272011" y="225607"/>
                    </a:cubicBezTo>
                    <a:cubicBezTo>
                      <a:pt x="272011" y="239612"/>
                      <a:pt x="260705" y="250918"/>
                      <a:pt x="246699" y="250918"/>
                    </a:cubicBezTo>
                    <a:close/>
                    <a:moveTo>
                      <a:pt x="272011" y="145455"/>
                    </a:moveTo>
                    <a:cubicBezTo>
                      <a:pt x="272011" y="159460"/>
                      <a:pt x="260705" y="170766"/>
                      <a:pt x="246699" y="170766"/>
                    </a:cubicBezTo>
                    <a:cubicBezTo>
                      <a:pt x="232694" y="170766"/>
                      <a:pt x="221388" y="159460"/>
                      <a:pt x="221388" y="145455"/>
                    </a:cubicBezTo>
                    <a:lnTo>
                      <a:pt x="221388" y="84877"/>
                    </a:lnTo>
                    <a:cubicBezTo>
                      <a:pt x="221388" y="70871"/>
                      <a:pt x="232694" y="59566"/>
                      <a:pt x="246699" y="59566"/>
                    </a:cubicBezTo>
                    <a:cubicBezTo>
                      <a:pt x="260705" y="59566"/>
                      <a:pt x="272011" y="70871"/>
                      <a:pt x="272011" y="84877"/>
                    </a:cubicBezTo>
                    <a:lnTo>
                      <a:pt x="272011" y="145455"/>
                    </a:lnTo>
                    <a:close/>
                  </a:path>
                </a:pathLst>
              </a:custGeom>
              <a:solidFill>
                <a:srgbClr val="A6CB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5A756C1E-72C4-648F-2F75-399C5F5375BD}"/>
                </a:ext>
              </a:extLst>
            </p:cNvPr>
            <p:cNvGrpSpPr/>
            <p:nvPr/>
          </p:nvGrpSpPr>
          <p:grpSpPr>
            <a:xfrm>
              <a:off x="7818758" y="4053280"/>
              <a:ext cx="585741" cy="573764"/>
              <a:chOff x="7684004" y="3908901"/>
              <a:chExt cx="585741" cy="573764"/>
            </a:xfrm>
          </p:grpSpPr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9467381E-58AE-FE20-730A-BC7AC8DAA9DC}"/>
                  </a:ext>
                </a:extLst>
              </p:cNvPr>
              <p:cNvSpPr/>
              <p:nvPr/>
            </p:nvSpPr>
            <p:spPr>
              <a:xfrm>
                <a:off x="7971961" y="4010989"/>
                <a:ext cx="179962" cy="70871"/>
              </a:xfrm>
              <a:custGeom>
                <a:avLst/>
                <a:gdLst>
                  <a:gd name="connsiteX0" fmla="*/ 173930 w 179962"/>
                  <a:gd name="connsiteY0" fmla="*/ 34761 h 70871"/>
                  <a:gd name="connsiteX1" fmla="*/ 90065 w 179962"/>
                  <a:gd name="connsiteY1" fmla="*/ 0 h 70871"/>
                  <a:gd name="connsiteX2" fmla="*/ 6201 w 179962"/>
                  <a:gd name="connsiteY2" fmla="*/ 34761 h 70871"/>
                  <a:gd name="connsiteX3" fmla="*/ 6201 w 179962"/>
                  <a:gd name="connsiteY3" fmla="*/ 64628 h 70871"/>
                  <a:gd name="connsiteX4" fmla="*/ 36068 w 179962"/>
                  <a:gd name="connsiteY4" fmla="*/ 64628 h 70871"/>
                  <a:gd name="connsiteX5" fmla="*/ 90065 w 179962"/>
                  <a:gd name="connsiteY5" fmla="*/ 42185 h 70871"/>
                  <a:gd name="connsiteX6" fmla="*/ 144063 w 179962"/>
                  <a:gd name="connsiteY6" fmla="*/ 64628 h 70871"/>
                  <a:gd name="connsiteX7" fmla="*/ 158912 w 179962"/>
                  <a:gd name="connsiteY7" fmla="*/ 70872 h 70871"/>
                  <a:gd name="connsiteX8" fmla="*/ 173761 w 179962"/>
                  <a:gd name="connsiteY8" fmla="*/ 64628 h 70871"/>
                  <a:gd name="connsiteX9" fmla="*/ 173761 w 179962"/>
                  <a:gd name="connsiteY9" fmla="*/ 34761 h 70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9962" h="70871">
                    <a:moveTo>
                      <a:pt x="173930" y="34761"/>
                    </a:moveTo>
                    <a:cubicBezTo>
                      <a:pt x="151487" y="12318"/>
                      <a:pt x="121789" y="0"/>
                      <a:pt x="90065" y="0"/>
                    </a:cubicBezTo>
                    <a:cubicBezTo>
                      <a:pt x="58342" y="0"/>
                      <a:pt x="28644" y="12318"/>
                      <a:pt x="6201" y="34761"/>
                    </a:cubicBezTo>
                    <a:cubicBezTo>
                      <a:pt x="-2067" y="43029"/>
                      <a:pt x="-2067" y="56360"/>
                      <a:pt x="6201" y="64628"/>
                    </a:cubicBezTo>
                    <a:cubicBezTo>
                      <a:pt x="14470" y="72896"/>
                      <a:pt x="27800" y="72896"/>
                      <a:pt x="36068" y="64628"/>
                    </a:cubicBezTo>
                    <a:cubicBezTo>
                      <a:pt x="50411" y="50116"/>
                      <a:pt x="69648" y="42185"/>
                      <a:pt x="90065" y="42185"/>
                    </a:cubicBezTo>
                    <a:cubicBezTo>
                      <a:pt x="110483" y="42185"/>
                      <a:pt x="129720" y="50116"/>
                      <a:pt x="144063" y="64628"/>
                    </a:cubicBezTo>
                    <a:cubicBezTo>
                      <a:pt x="148112" y="68678"/>
                      <a:pt x="153512" y="70872"/>
                      <a:pt x="158912" y="70872"/>
                    </a:cubicBezTo>
                    <a:cubicBezTo>
                      <a:pt x="164311" y="70872"/>
                      <a:pt x="169711" y="68847"/>
                      <a:pt x="173761" y="64628"/>
                    </a:cubicBezTo>
                    <a:cubicBezTo>
                      <a:pt x="182029" y="56360"/>
                      <a:pt x="182029" y="43029"/>
                      <a:pt x="173761" y="34761"/>
                    </a:cubicBezTo>
                    <a:close/>
                  </a:path>
                </a:pathLst>
              </a:custGeom>
              <a:solidFill>
                <a:srgbClr val="A6CBE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2445AE9F-19DE-DB1B-1328-5F3F03C6725F}"/>
                  </a:ext>
                </a:extLst>
              </p:cNvPr>
              <p:cNvSpPr/>
              <p:nvPr/>
            </p:nvSpPr>
            <p:spPr>
              <a:xfrm>
                <a:off x="7684004" y="3908901"/>
                <a:ext cx="585741" cy="573764"/>
              </a:xfrm>
              <a:custGeom>
                <a:avLst/>
                <a:gdLst>
                  <a:gd name="connsiteX0" fmla="*/ 523983 w 585741"/>
                  <a:gd name="connsiteY0" fmla="*/ 61759 h 573764"/>
                  <a:gd name="connsiteX1" fmla="*/ 374816 w 585741"/>
                  <a:gd name="connsiteY1" fmla="*/ 0 h 573764"/>
                  <a:gd name="connsiteX2" fmla="*/ 225649 w 585741"/>
                  <a:gd name="connsiteY2" fmla="*/ 61759 h 573764"/>
                  <a:gd name="connsiteX3" fmla="*/ 198819 w 585741"/>
                  <a:gd name="connsiteY3" fmla="*/ 327190 h 573764"/>
                  <a:gd name="connsiteX4" fmla="*/ 160009 w 585741"/>
                  <a:gd name="connsiteY4" fmla="*/ 366001 h 573764"/>
                  <a:gd name="connsiteX5" fmla="*/ 154103 w 585741"/>
                  <a:gd name="connsiteY5" fmla="*/ 360095 h 573764"/>
                  <a:gd name="connsiteX6" fmla="*/ 142122 w 585741"/>
                  <a:gd name="connsiteY6" fmla="*/ 360095 h 573764"/>
                  <a:gd name="connsiteX7" fmla="*/ 4936 w 585741"/>
                  <a:gd name="connsiteY7" fmla="*/ 497282 h 573764"/>
                  <a:gd name="connsiteX8" fmla="*/ 4936 w 585741"/>
                  <a:gd name="connsiteY8" fmla="*/ 521075 h 573764"/>
                  <a:gd name="connsiteX9" fmla="*/ 52689 w 585741"/>
                  <a:gd name="connsiteY9" fmla="*/ 568829 h 573764"/>
                  <a:gd name="connsiteX10" fmla="*/ 76482 w 585741"/>
                  <a:gd name="connsiteY10" fmla="*/ 568829 h 573764"/>
                  <a:gd name="connsiteX11" fmla="*/ 213668 w 585741"/>
                  <a:gd name="connsiteY11" fmla="*/ 431641 h 573764"/>
                  <a:gd name="connsiteX12" fmla="*/ 213668 w 585741"/>
                  <a:gd name="connsiteY12" fmla="*/ 419661 h 573764"/>
                  <a:gd name="connsiteX13" fmla="*/ 207762 w 585741"/>
                  <a:gd name="connsiteY13" fmla="*/ 413755 h 573764"/>
                  <a:gd name="connsiteX14" fmla="*/ 244716 w 585741"/>
                  <a:gd name="connsiteY14" fmla="*/ 376800 h 573764"/>
                  <a:gd name="connsiteX15" fmla="*/ 374816 w 585741"/>
                  <a:gd name="connsiteY15" fmla="*/ 421854 h 573764"/>
                  <a:gd name="connsiteX16" fmla="*/ 523983 w 585741"/>
                  <a:gd name="connsiteY16" fmla="*/ 360095 h 573764"/>
                  <a:gd name="connsiteX17" fmla="*/ 523983 w 585741"/>
                  <a:gd name="connsiteY17" fmla="*/ 61759 h 573764"/>
                  <a:gd name="connsiteX18" fmla="*/ 476229 w 585741"/>
                  <a:gd name="connsiteY18" fmla="*/ 312341 h 573764"/>
                  <a:gd name="connsiteX19" fmla="*/ 374816 w 585741"/>
                  <a:gd name="connsiteY19" fmla="*/ 354358 h 573764"/>
                  <a:gd name="connsiteX20" fmla="*/ 273402 w 585741"/>
                  <a:gd name="connsiteY20" fmla="*/ 312341 h 573764"/>
                  <a:gd name="connsiteX21" fmla="*/ 231386 w 585741"/>
                  <a:gd name="connsiteY21" fmla="*/ 210927 h 573764"/>
                  <a:gd name="connsiteX22" fmla="*/ 273402 w 585741"/>
                  <a:gd name="connsiteY22" fmla="*/ 109513 h 573764"/>
                  <a:gd name="connsiteX23" fmla="*/ 374816 w 585741"/>
                  <a:gd name="connsiteY23" fmla="*/ 67497 h 573764"/>
                  <a:gd name="connsiteX24" fmla="*/ 476229 w 585741"/>
                  <a:gd name="connsiteY24" fmla="*/ 109513 h 573764"/>
                  <a:gd name="connsiteX25" fmla="*/ 518245 w 585741"/>
                  <a:gd name="connsiteY25" fmla="*/ 210927 h 573764"/>
                  <a:gd name="connsiteX26" fmla="*/ 476229 w 585741"/>
                  <a:gd name="connsiteY26" fmla="*/ 312341 h 573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85741" h="573764">
                    <a:moveTo>
                      <a:pt x="523983" y="61759"/>
                    </a:moveTo>
                    <a:cubicBezTo>
                      <a:pt x="482810" y="20586"/>
                      <a:pt x="428813" y="0"/>
                      <a:pt x="374816" y="0"/>
                    </a:cubicBezTo>
                    <a:cubicBezTo>
                      <a:pt x="320819" y="0"/>
                      <a:pt x="266822" y="20586"/>
                      <a:pt x="225649" y="61759"/>
                    </a:cubicBezTo>
                    <a:cubicBezTo>
                      <a:pt x="153428" y="133981"/>
                      <a:pt x="144484" y="245351"/>
                      <a:pt x="198819" y="327190"/>
                    </a:cubicBezTo>
                    <a:lnTo>
                      <a:pt x="160009" y="366001"/>
                    </a:lnTo>
                    <a:lnTo>
                      <a:pt x="154103" y="360095"/>
                    </a:lnTo>
                    <a:cubicBezTo>
                      <a:pt x="150728" y="356720"/>
                      <a:pt x="145497" y="356720"/>
                      <a:pt x="142122" y="360095"/>
                    </a:cubicBezTo>
                    <a:lnTo>
                      <a:pt x="4936" y="497282"/>
                    </a:lnTo>
                    <a:cubicBezTo>
                      <a:pt x="-1645" y="503863"/>
                      <a:pt x="-1645" y="514494"/>
                      <a:pt x="4936" y="521075"/>
                    </a:cubicBezTo>
                    <a:lnTo>
                      <a:pt x="52689" y="568829"/>
                    </a:lnTo>
                    <a:cubicBezTo>
                      <a:pt x="59270" y="575409"/>
                      <a:pt x="69901" y="575409"/>
                      <a:pt x="76482" y="568829"/>
                    </a:cubicBezTo>
                    <a:lnTo>
                      <a:pt x="213668" y="431641"/>
                    </a:lnTo>
                    <a:cubicBezTo>
                      <a:pt x="217043" y="428267"/>
                      <a:pt x="217043" y="423036"/>
                      <a:pt x="213668" y="419661"/>
                    </a:cubicBezTo>
                    <a:lnTo>
                      <a:pt x="207762" y="413755"/>
                    </a:lnTo>
                    <a:lnTo>
                      <a:pt x="244716" y="376800"/>
                    </a:lnTo>
                    <a:cubicBezTo>
                      <a:pt x="282852" y="406668"/>
                      <a:pt x="328749" y="421854"/>
                      <a:pt x="374816" y="421854"/>
                    </a:cubicBezTo>
                    <a:cubicBezTo>
                      <a:pt x="428813" y="421854"/>
                      <a:pt x="482810" y="401268"/>
                      <a:pt x="523983" y="360095"/>
                    </a:cubicBezTo>
                    <a:cubicBezTo>
                      <a:pt x="606328" y="277749"/>
                      <a:pt x="606328" y="144105"/>
                      <a:pt x="523983" y="61759"/>
                    </a:cubicBezTo>
                    <a:close/>
                    <a:moveTo>
                      <a:pt x="476229" y="312341"/>
                    </a:moveTo>
                    <a:cubicBezTo>
                      <a:pt x="449062" y="339508"/>
                      <a:pt x="413120" y="354358"/>
                      <a:pt x="374816" y="354358"/>
                    </a:cubicBezTo>
                    <a:cubicBezTo>
                      <a:pt x="336511" y="354358"/>
                      <a:pt x="300570" y="339508"/>
                      <a:pt x="273402" y="312341"/>
                    </a:cubicBezTo>
                    <a:cubicBezTo>
                      <a:pt x="246235" y="285174"/>
                      <a:pt x="231386" y="249232"/>
                      <a:pt x="231386" y="210927"/>
                    </a:cubicBezTo>
                    <a:cubicBezTo>
                      <a:pt x="231386" y="172623"/>
                      <a:pt x="246235" y="136681"/>
                      <a:pt x="273402" y="109513"/>
                    </a:cubicBezTo>
                    <a:cubicBezTo>
                      <a:pt x="300570" y="82346"/>
                      <a:pt x="336511" y="67497"/>
                      <a:pt x="374816" y="67497"/>
                    </a:cubicBezTo>
                    <a:cubicBezTo>
                      <a:pt x="413120" y="67497"/>
                      <a:pt x="449230" y="82346"/>
                      <a:pt x="476229" y="109513"/>
                    </a:cubicBezTo>
                    <a:cubicBezTo>
                      <a:pt x="503227" y="136681"/>
                      <a:pt x="518245" y="172623"/>
                      <a:pt x="518245" y="210927"/>
                    </a:cubicBezTo>
                    <a:cubicBezTo>
                      <a:pt x="518245" y="249232"/>
                      <a:pt x="503396" y="285174"/>
                      <a:pt x="476229" y="312341"/>
                    </a:cubicBezTo>
                    <a:close/>
                  </a:path>
                </a:pathLst>
              </a:custGeom>
              <a:solidFill>
                <a:srgbClr val="CBE2E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337FDA25-744A-AAB1-FF21-BAD04C9E8DAE}"/>
                </a:ext>
              </a:extLst>
            </p:cNvPr>
            <p:cNvGrpSpPr/>
            <p:nvPr/>
          </p:nvGrpSpPr>
          <p:grpSpPr>
            <a:xfrm>
              <a:off x="2994065" y="5182242"/>
              <a:ext cx="3410808" cy="592011"/>
              <a:chOff x="2994065" y="5132428"/>
              <a:chExt cx="3410808" cy="592011"/>
            </a:xfrm>
          </p:grpSpPr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A6ADC73D-7394-6DF5-B09D-768BCA2659D8}"/>
                  </a:ext>
                </a:extLst>
              </p:cNvPr>
              <p:cNvGrpSpPr/>
              <p:nvPr/>
            </p:nvGrpSpPr>
            <p:grpSpPr>
              <a:xfrm>
                <a:off x="2994065" y="5132428"/>
                <a:ext cx="1776806" cy="200055"/>
                <a:chOff x="3022942" y="2485809"/>
                <a:chExt cx="1776806" cy="200055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2E6864A7-1D1C-C381-938C-3226FB2A8876}"/>
                    </a:ext>
                  </a:extLst>
                </p:cNvPr>
                <p:cNvSpPr txBox="1"/>
                <p:nvPr/>
              </p:nvSpPr>
              <p:spPr>
                <a:xfrm>
                  <a:off x="3281704" y="2485809"/>
                  <a:ext cx="1518044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13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동료 평가 및 자기 평가</a:t>
                  </a:r>
                </a:p>
              </p:txBody>
            </p:sp>
            <p:sp>
              <p:nvSpPr>
                <p:cNvPr id="58" name="Freeform 5">
                  <a:extLst>
                    <a:ext uri="{FF2B5EF4-FFF2-40B4-BE49-F238E27FC236}">
                      <a16:creationId xmlns:a16="http://schemas.microsoft.com/office/drawing/2014/main" id="{6C50EB36-0FD0-C4FD-2AAF-8B6F19EAD3DB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3022942" y="2495633"/>
                  <a:ext cx="178136" cy="180407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sz="2000" dirty="0"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D02B255E-67F3-E736-0B9A-1B4949B0AB21}"/>
                  </a:ext>
                </a:extLst>
              </p:cNvPr>
              <p:cNvGrpSpPr/>
              <p:nvPr/>
            </p:nvGrpSpPr>
            <p:grpSpPr>
              <a:xfrm>
                <a:off x="3244392" y="5381441"/>
                <a:ext cx="3160481" cy="342998"/>
                <a:chOff x="3405227" y="5399045"/>
                <a:chExt cx="3160481" cy="342998"/>
              </a:xfrm>
            </p:grpSpPr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9B446ED7-2FA5-041D-0F78-1CAC89317583}"/>
                    </a:ext>
                  </a:extLst>
                </p:cNvPr>
                <p:cNvSpPr txBox="1"/>
                <p:nvPr/>
              </p:nvSpPr>
              <p:spPr>
                <a:xfrm>
                  <a:off x="3405227" y="5399045"/>
                  <a:ext cx="3160481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defPPr>
                  <a:lvl1pPr marL="114300" indent="-114300" latinLnBrk="1">
                    <a:buClr>
                      <a:srgbClr val="286EB4"/>
                    </a:buClr>
                    <a:buFont typeface="Arial" panose="020B0604020202020204" pitchFamily="34" charset="0"/>
                    <a:buChar char="•"/>
                    <a:defRPr sz="1000" kern="1200" spc="-1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defRPr>
                  </a:lvl1pPr>
                </a:lstStyle>
                <a:p>
                  <a:r>
                    <a:rPr lang="ko-KR" altLang="en-US" dirty="0"/>
                    <a:t>제작된 도시를 실시간 협업 도구</a:t>
                  </a:r>
                  <a:r>
                    <a:rPr lang="en-US" altLang="ko-KR" dirty="0"/>
                    <a:t>(</a:t>
                  </a:r>
                  <a:r>
                    <a:rPr lang="ko-KR" altLang="en-US" dirty="0"/>
                    <a:t>페들렛 등</a:t>
                  </a:r>
                  <a:r>
                    <a:rPr lang="en-US" altLang="ko-KR" dirty="0"/>
                    <a:t>)</a:t>
                  </a:r>
                  <a:r>
                    <a:rPr lang="ko-KR" altLang="en-US" dirty="0"/>
                    <a:t>를 활용하여 공유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90B7AA61-83F5-CE60-F3F6-B12ADE78D57A}"/>
                    </a:ext>
                  </a:extLst>
                </p:cNvPr>
                <p:cNvSpPr txBox="1"/>
                <p:nvPr/>
              </p:nvSpPr>
              <p:spPr>
                <a:xfrm>
                  <a:off x="3405227" y="5588155"/>
                  <a:ext cx="1741823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defPPr>
                  <a:lvl1pPr marL="114300" indent="-114300" latinLnBrk="1">
                    <a:buClr>
                      <a:srgbClr val="286EB4"/>
                    </a:buClr>
                    <a:buFont typeface="Arial" panose="020B0604020202020204" pitchFamily="34" charset="0"/>
                    <a:buChar char="•"/>
                    <a:defRPr sz="1000" kern="1200" spc="-1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defRPr>
                  </a:lvl1pPr>
                </a:lstStyle>
                <a:p>
                  <a:r>
                    <a:rPr lang="ko-KR" altLang="en-US" dirty="0"/>
                    <a:t>질의와 댓글을 활용한 동료 평가 </a:t>
                  </a:r>
                </a:p>
              </p:txBody>
            </p:sp>
          </p:grpSp>
        </p:grp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9BD8EC1B-D7B2-0881-E559-EC303F571C7D}"/>
              </a:ext>
            </a:extLst>
          </p:cNvPr>
          <p:cNvGrpSpPr/>
          <p:nvPr/>
        </p:nvGrpSpPr>
        <p:grpSpPr>
          <a:xfrm>
            <a:off x="468314" y="1366673"/>
            <a:ext cx="8195468" cy="408289"/>
            <a:chOff x="468314" y="1366673"/>
            <a:chExt cx="8195468" cy="408289"/>
          </a:xfrm>
        </p:grpSpPr>
        <p:sp>
          <p:nvSpPr>
            <p:cNvPr id="62" name="자유형: 도형 61">
              <a:extLst>
                <a:ext uri="{FF2B5EF4-FFF2-40B4-BE49-F238E27FC236}">
                  <a16:creationId xmlns:a16="http://schemas.microsoft.com/office/drawing/2014/main" id="{A06F56BE-BC88-7F0B-C560-538EC0BC5C2A}"/>
                </a:ext>
              </a:extLst>
            </p:cNvPr>
            <p:cNvSpPr/>
            <p:nvPr/>
          </p:nvSpPr>
          <p:spPr>
            <a:xfrm>
              <a:off x="1331022" y="1366673"/>
              <a:ext cx="2416491" cy="408289"/>
            </a:xfrm>
            <a:custGeom>
              <a:avLst/>
              <a:gdLst>
                <a:gd name="connsiteX0" fmla="*/ 3439382 w 3753421"/>
                <a:gd name="connsiteY0" fmla="*/ 0 h 634174"/>
                <a:gd name="connsiteX1" fmla="*/ 1131094 w 3753421"/>
                <a:gd name="connsiteY1" fmla="*/ 0 h 634174"/>
                <a:gd name="connsiteX2" fmla="*/ 907352 w 3753421"/>
                <a:gd name="connsiteY2" fmla="*/ 120110 h 634174"/>
                <a:gd name="connsiteX3" fmla="*/ 907352 w 3753421"/>
                <a:gd name="connsiteY3" fmla="*/ 120110 h 634174"/>
                <a:gd name="connsiteX4" fmla="*/ 907066 w 3753421"/>
                <a:gd name="connsiteY4" fmla="*/ 120587 h 634174"/>
                <a:gd name="connsiteX5" fmla="*/ 894302 w 3753421"/>
                <a:gd name="connsiteY5" fmla="*/ 141923 h 634174"/>
                <a:gd name="connsiteX6" fmla="*/ 566452 w 3753421"/>
                <a:gd name="connsiteY6" fmla="*/ 126873 h 634174"/>
                <a:gd name="connsiteX7" fmla="*/ 565880 w 3753421"/>
                <a:gd name="connsiteY7" fmla="*/ 126016 h 634174"/>
                <a:gd name="connsiteX8" fmla="*/ 565880 w 3753421"/>
                <a:gd name="connsiteY8" fmla="*/ 126016 h 634174"/>
                <a:gd name="connsiteX9" fmla="*/ 565880 w 3753421"/>
                <a:gd name="connsiteY9" fmla="*/ 126016 h 634174"/>
                <a:gd name="connsiteX10" fmla="*/ 314230 w 3753421"/>
                <a:gd name="connsiteY10" fmla="*/ 0 h 634174"/>
                <a:gd name="connsiteX11" fmla="*/ 0 w 3753421"/>
                <a:gd name="connsiteY11" fmla="*/ 314230 h 634174"/>
                <a:gd name="connsiteX12" fmla="*/ 0 w 3753421"/>
                <a:gd name="connsiteY12" fmla="*/ 317087 h 634174"/>
                <a:gd name="connsiteX13" fmla="*/ 0 w 3753421"/>
                <a:gd name="connsiteY13" fmla="*/ 319945 h 634174"/>
                <a:gd name="connsiteX14" fmla="*/ 314230 w 3753421"/>
                <a:gd name="connsiteY14" fmla="*/ 634079 h 634174"/>
                <a:gd name="connsiteX15" fmla="*/ 565785 w 3753421"/>
                <a:gd name="connsiteY15" fmla="*/ 508159 h 634174"/>
                <a:gd name="connsiteX16" fmla="*/ 565785 w 3753421"/>
                <a:gd name="connsiteY16" fmla="*/ 508159 h 634174"/>
                <a:gd name="connsiteX17" fmla="*/ 565785 w 3753421"/>
                <a:gd name="connsiteY17" fmla="*/ 508159 h 634174"/>
                <a:gd name="connsiteX18" fmla="*/ 566357 w 3753421"/>
                <a:gd name="connsiteY18" fmla="*/ 507301 h 634174"/>
                <a:gd name="connsiteX19" fmla="*/ 894207 w 3753421"/>
                <a:gd name="connsiteY19" fmla="*/ 492252 h 634174"/>
                <a:gd name="connsiteX20" fmla="*/ 906971 w 3753421"/>
                <a:gd name="connsiteY20" fmla="*/ 513588 h 634174"/>
                <a:gd name="connsiteX21" fmla="*/ 907256 w 3753421"/>
                <a:gd name="connsiteY21" fmla="*/ 514064 h 634174"/>
                <a:gd name="connsiteX22" fmla="*/ 907256 w 3753421"/>
                <a:gd name="connsiteY22" fmla="*/ 514064 h 634174"/>
                <a:gd name="connsiteX23" fmla="*/ 1130999 w 3753421"/>
                <a:gd name="connsiteY23" fmla="*/ 634175 h 634174"/>
                <a:gd name="connsiteX24" fmla="*/ 3439287 w 3753421"/>
                <a:gd name="connsiteY24" fmla="*/ 634175 h 634174"/>
                <a:gd name="connsiteX25" fmla="*/ 3753422 w 3753421"/>
                <a:gd name="connsiteY25" fmla="*/ 320040 h 634174"/>
                <a:gd name="connsiteX26" fmla="*/ 3753422 w 3753421"/>
                <a:gd name="connsiteY26" fmla="*/ 320040 h 634174"/>
                <a:gd name="connsiteX27" fmla="*/ 3753422 w 3753421"/>
                <a:gd name="connsiteY27" fmla="*/ 314325 h 634174"/>
                <a:gd name="connsiteX28" fmla="*/ 3753422 w 3753421"/>
                <a:gd name="connsiteY28" fmla="*/ 314325 h 634174"/>
                <a:gd name="connsiteX29" fmla="*/ 3439382 w 3753421"/>
                <a:gd name="connsiteY29" fmla="*/ 0 h 634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53421" h="634174">
                  <a:moveTo>
                    <a:pt x="3439382" y="0"/>
                  </a:moveTo>
                  <a:lnTo>
                    <a:pt x="1131094" y="0"/>
                  </a:lnTo>
                  <a:cubicBezTo>
                    <a:pt x="1037749" y="0"/>
                    <a:pt x="955453" y="47720"/>
                    <a:pt x="907352" y="120110"/>
                  </a:cubicBezTo>
                  <a:lnTo>
                    <a:pt x="907352" y="120110"/>
                  </a:lnTo>
                  <a:cubicBezTo>
                    <a:pt x="907352" y="120110"/>
                    <a:pt x="907161" y="120396"/>
                    <a:pt x="907066" y="120587"/>
                  </a:cubicBezTo>
                  <a:cubicBezTo>
                    <a:pt x="902494" y="127445"/>
                    <a:pt x="898208" y="134588"/>
                    <a:pt x="894302" y="141923"/>
                  </a:cubicBezTo>
                  <a:cubicBezTo>
                    <a:pt x="793623" y="305753"/>
                    <a:pt x="709327" y="324993"/>
                    <a:pt x="566452" y="126873"/>
                  </a:cubicBezTo>
                  <a:cubicBezTo>
                    <a:pt x="566261" y="126587"/>
                    <a:pt x="566071" y="126302"/>
                    <a:pt x="565880" y="126016"/>
                  </a:cubicBezTo>
                  <a:cubicBezTo>
                    <a:pt x="565880" y="126016"/>
                    <a:pt x="565880" y="126016"/>
                    <a:pt x="565880" y="126016"/>
                  </a:cubicBezTo>
                  <a:lnTo>
                    <a:pt x="565880" y="126016"/>
                  </a:lnTo>
                  <a:cubicBezTo>
                    <a:pt x="508445" y="49435"/>
                    <a:pt x="417100" y="0"/>
                    <a:pt x="314230" y="0"/>
                  </a:cubicBezTo>
                  <a:cubicBezTo>
                    <a:pt x="140684" y="0"/>
                    <a:pt x="0" y="140684"/>
                    <a:pt x="0" y="314230"/>
                  </a:cubicBezTo>
                  <a:cubicBezTo>
                    <a:pt x="0" y="315182"/>
                    <a:pt x="0" y="316135"/>
                    <a:pt x="0" y="317087"/>
                  </a:cubicBezTo>
                  <a:cubicBezTo>
                    <a:pt x="0" y="318040"/>
                    <a:pt x="0" y="318992"/>
                    <a:pt x="0" y="319945"/>
                  </a:cubicBezTo>
                  <a:cubicBezTo>
                    <a:pt x="0" y="493490"/>
                    <a:pt x="140684" y="634079"/>
                    <a:pt x="314230" y="634079"/>
                  </a:cubicBezTo>
                  <a:cubicBezTo>
                    <a:pt x="417100" y="634079"/>
                    <a:pt x="508445" y="584645"/>
                    <a:pt x="565785" y="508159"/>
                  </a:cubicBezTo>
                  <a:lnTo>
                    <a:pt x="565785" y="508159"/>
                  </a:lnTo>
                  <a:cubicBezTo>
                    <a:pt x="565785" y="508159"/>
                    <a:pt x="565785" y="508159"/>
                    <a:pt x="565785" y="508159"/>
                  </a:cubicBezTo>
                  <a:cubicBezTo>
                    <a:pt x="565976" y="507873"/>
                    <a:pt x="566166" y="507587"/>
                    <a:pt x="566357" y="507301"/>
                  </a:cubicBezTo>
                  <a:cubicBezTo>
                    <a:pt x="709232" y="309182"/>
                    <a:pt x="793528" y="328327"/>
                    <a:pt x="894207" y="492252"/>
                  </a:cubicBezTo>
                  <a:cubicBezTo>
                    <a:pt x="898112" y="499586"/>
                    <a:pt x="902399" y="506730"/>
                    <a:pt x="906971" y="513588"/>
                  </a:cubicBezTo>
                  <a:cubicBezTo>
                    <a:pt x="907066" y="513779"/>
                    <a:pt x="907161" y="513969"/>
                    <a:pt x="907256" y="514064"/>
                  </a:cubicBezTo>
                  <a:lnTo>
                    <a:pt x="907256" y="514064"/>
                  </a:lnTo>
                  <a:cubicBezTo>
                    <a:pt x="955358" y="586359"/>
                    <a:pt x="1037654" y="634175"/>
                    <a:pt x="1130999" y="634175"/>
                  </a:cubicBezTo>
                  <a:lnTo>
                    <a:pt x="3439287" y="634175"/>
                  </a:lnTo>
                  <a:cubicBezTo>
                    <a:pt x="3612833" y="634175"/>
                    <a:pt x="3753422" y="493490"/>
                    <a:pt x="3753422" y="320040"/>
                  </a:cubicBezTo>
                  <a:lnTo>
                    <a:pt x="3753422" y="320040"/>
                  </a:lnTo>
                  <a:lnTo>
                    <a:pt x="3753422" y="314325"/>
                  </a:lnTo>
                  <a:lnTo>
                    <a:pt x="3753422" y="314325"/>
                  </a:lnTo>
                  <a:cubicBezTo>
                    <a:pt x="3753517" y="140684"/>
                    <a:pt x="3612833" y="0"/>
                    <a:pt x="3439382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254C71B3-7332-C417-B987-27F4056D2244}"/>
                </a:ext>
              </a:extLst>
            </p:cNvPr>
            <p:cNvSpPr/>
            <p:nvPr/>
          </p:nvSpPr>
          <p:spPr>
            <a:xfrm>
              <a:off x="468314" y="1366673"/>
              <a:ext cx="1222374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64" name="사각형: 둥근 모서리 63">
              <a:extLst>
                <a:ext uri="{FF2B5EF4-FFF2-40B4-BE49-F238E27FC236}">
                  <a16:creationId xmlns:a16="http://schemas.microsoft.com/office/drawing/2014/main" id="{15EF898F-7374-2D15-E7D2-B20AF6B56D88}"/>
                </a:ext>
              </a:extLst>
            </p:cNvPr>
            <p:cNvSpPr/>
            <p:nvPr/>
          </p:nvSpPr>
          <p:spPr>
            <a:xfrm>
              <a:off x="1992177" y="1366673"/>
              <a:ext cx="6671605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20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7408A1B-EBAD-12AB-66CC-CA486F228824}"/>
                </a:ext>
              </a:extLst>
            </p:cNvPr>
            <p:cNvSpPr txBox="1"/>
            <p:nvPr/>
          </p:nvSpPr>
          <p:spPr>
            <a:xfrm>
              <a:off x="694781" y="1447707"/>
              <a:ext cx="76944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기술영역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92E024A-538C-C414-4AC3-E482C137D298}"/>
                </a:ext>
              </a:extLst>
            </p:cNvPr>
            <p:cNvSpPr txBox="1"/>
            <p:nvPr/>
          </p:nvSpPr>
          <p:spPr>
            <a:xfrm>
              <a:off x="4537699" y="1447707"/>
              <a:ext cx="158056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수업 활동 설계하기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082193-0780-C44C-785E-EE5B7674AF49}"/>
              </a:ext>
            </a:extLst>
          </p:cNvPr>
          <p:cNvSpPr txBox="1"/>
          <p:nvPr/>
        </p:nvSpPr>
        <p:spPr>
          <a:xfrm>
            <a:off x="1155752" y="551516"/>
            <a:ext cx="4542910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수업설계 단계를 강조한 수업 사례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097C2C-FB42-8D94-384D-89B78DA81ADB}"/>
              </a:ext>
            </a:extLst>
          </p:cNvPr>
          <p:cNvSpPr txBox="1"/>
          <p:nvPr/>
        </p:nvSpPr>
        <p:spPr>
          <a:xfrm>
            <a:off x="508705" y="547756"/>
            <a:ext cx="38472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45CB6B-E82B-AC13-1A10-B90784275794}"/>
              </a:ext>
            </a:extLst>
          </p:cNvPr>
          <p:cNvSpPr txBox="1"/>
          <p:nvPr/>
        </p:nvSpPr>
        <p:spPr>
          <a:xfrm>
            <a:off x="1168452" y="361860"/>
            <a:ext cx="236282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Ⅳ.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및 단계별 수업 설계 사례</a:t>
            </a:r>
          </a:p>
        </p:txBody>
      </p:sp>
      <p:sp>
        <p:nvSpPr>
          <p:cNvPr id="913" name="사각형: 둥근 모서리 912">
            <a:extLst>
              <a:ext uri="{FF2B5EF4-FFF2-40B4-BE49-F238E27FC236}">
                <a16:creationId xmlns:a16="http://schemas.microsoft.com/office/drawing/2014/main" id="{A109AAE0-BFB7-0544-9CB4-5ED1F3DEB718}"/>
              </a:ext>
            </a:extLst>
          </p:cNvPr>
          <p:cNvSpPr/>
          <p:nvPr/>
        </p:nvSpPr>
        <p:spPr>
          <a:xfrm>
            <a:off x="468313" y="1936789"/>
            <a:ext cx="8207374" cy="4229061"/>
          </a:xfrm>
          <a:prstGeom prst="roundRect">
            <a:avLst>
              <a:gd name="adj" fmla="val 2664"/>
            </a:avLst>
          </a:prstGeom>
          <a:solidFill>
            <a:srgbClr val="DCF1F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917" name="TextBox 916">
            <a:extLst>
              <a:ext uri="{FF2B5EF4-FFF2-40B4-BE49-F238E27FC236}">
                <a16:creationId xmlns:a16="http://schemas.microsoft.com/office/drawing/2014/main" id="{F96DB630-AF2C-EC3E-86EB-1D739545DB0B}"/>
              </a:ext>
            </a:extLst>
          </p:cNvPr>
          <p:cNvSpPr txBox="1"/>
          <p:nvPr/>
        </p:nvSpPr>
        <p:spPr>
          <a:xfrm>
            <a:off x="5450484" y="2021121"/>
            <a:ext cx="1702389" cy="2308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과제를 위한 조건 제시</a:t>
            </a:r>
          </a:p>
        </p:txBody>
      </p:sp>
      <p:cxnSp>
        <p:nvCxnSpPr>
          <p:cNvPr id="919" name="직선 연결선 918">
            <a:extLst>
              <a:ext uri="{FF2B5EF4-FFF2-40B4-BE49-F238E27FC236}">
                <a16:creationId xmlns:a16="http://schemas.microsoft.com/office/drawing/2014/main" id="{B5DC39B4-1000-7418-D8FF-C357BC1C1D3E}"/>
              </a:ext>
            </a:extLst>
          </p:cNvPr>
          <p:cNvCxnSpPr>
            <a:cxnSpLocks/>
          </p:cNvCxnSpPr>
          <p:nvPr/>
        </p:nvCxnSpPr>
        <p:spPr>
          <a:xfrm>
            <a:off x="3968053" y="1979375"/>
            <a:ext cx="0" cy="276225"/>
          </a:xfrm>
          <a:prstGeom prst="line">
            <a:avLst/>
          </a:prstGeom>
          <a:ln w="19050">
            <a:solidFill>
              <a:srgbClr val="AED0E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4" name="사각형: 둥근 모서리 983">
            <a:extLst>
              <a:ext uri="{FF2B5EF4-FFF2-40B4-BE49-F238E27FC236}">
                <a16:creationId xmlns:a16="http://schemas.microsoft.com/office/drawing/2014/main" id="{6D9D2CFA-EE27-C34B-FB99-D3A531FE2B23}"/>
              </a:ext>
            </a:extLst>
          </p:cNvPr>
          <p:cNvSpPr/>
          <p:nvPr/>
        </p:nvSpPr>
        <p:spPr>
          <a:xfrm>
            <a:off x="4043557" y="2333625"/>
            <a:ext cx="4516243" cy="3724275"/>
          </a:xfrm>
          <a:prstGeom prst="roundRect">
            <a:avLst>
              <a:gd name="adj" fmla="val 1950"/>
            </a:avLst>
          </a:prstGeom>
          <a:solidFill>
            <a:schemeClr val="bg1"/>
          </a:solidFill>
          <a:ln>
            <a:noFill/>
          </a:ln>
          <a:effectLst>
            <a:outerShdw dist="25400" dir="16200000" rotWithShape="0">
              <a:srgbClr val="B0DEE6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lt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981" name="사각형: 둥근 모서리 980">
            <a:extLst>
              <a:ext uri="{FF2B5EF4-FFF2-40B4-BE49-F238E27FC236}">
                <a16:creationId xmlns:a16="http://schemas.microsoft.com/office/drawing/2014/main" id="{E85E4EF0-8829-9D3B-A9BF-A04180F85FBB}"/>
              </a:ext>
            </a:extLst>
          </p:cNvPr>
          <p:cNvSpPr/>
          <p:nvPr/>
        </p:nvSpPr>
        <p:spPr>
          <a:xfrm>
            <a:off x="584201" y="2333625"/>
            <a:ext cx="3308349" cy="3724275"/>
          </a:xfrm>
          <a:prstGeom prst="roundRect">
            <a:avLst>
              <a:gd name="adj" fmla="val 2334"/>
            </a:avLst>
          </a:prstGeom>
          <a:solidFill>
            <a:schemeClr val="bg1"/>
          </a:solidFill>
          <a:ln>
            <a:noFill/>
          </a:ln>
          <a:effectLst>
            <a:outerShdw dist="25400" dir="16200000" rotWithShape="0">
              <a:srgbClr val="B0DEE6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lt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925" name="TextBox 924">
            <a:extLst>
              <a:ext uri="{FF2B5EF4-FFF2-40B4-BE49-F238E27FC236}">
                <a16:creationId xmlns:a16="http://schemas.microsoft.com/office/drawing/2014/main" id="{A19AC548-B536-C7F3-88E8-AF05AB561E10}"/>
              </a:ext>
            </a:extLst>
          </p:cNvPr>
          <p:cNvSpPr txBox="1"/>
          <p:nvPr/>
        </p:nvSpPr>
        <p:spPr>
          <a:xfrm>
            <a:off x="1387180" y="2021121"/>
            <a:ext cx="1702389" cy="2308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5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과제를 위한 자료 제시</a:t>
            </a: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79D2A4BF-084B-9ACF-4423-8C642C99706D}"/>
              </a:ext>
            </a:extLst>
          </p:cNvPr>
          <p:cNvGrpSpPr/>
          <p:nvPr/>
        </p:nvGrpSpPr>
        <p:grpSpPr>
          <a:xfrm>
            <a:off x="4186569" y="2456584"/>
            <a:ext cx="3714836" cy="686027"/>
            <a:chOff x="4186569" y="2456584"/>
            <a:chExt cx="3714836" cy="686027"/>
          </a:xfrm>
        </p:grpSpPr>
        <p:grpSp>
          <p:nvGrpSpPr>
            <p:cNvPr id="990" name="그룹 989">
              <a:extLst>
                <a:ext uri="{FF2B5EF4-FFF2-40B4-BE49-F238E27FC236}">
                  <a16:creationId xmlns:a16="http://schemas.microsoft.com/office/drawing/2014/main" id="{5194D5E4-EC9F-72F2-27C2-7590BC9293DC}"/>
                </a:ext>
              </a:extLst>
            </p:cNvPr>
            <p:cNvGrpSpPr/>
            <p:nvPr/>
          </p:nvGrpSpPr>
          <p:grpSpPr>
            <a:xfrm>
              <a:off x="4186569" y="2456584"/>
              <a:ext cx="3567360" cy="200055"/>
              <a:chOff x="4221441" y="2488517"/>
              <a:chExt cx="3567360" cy="200055"/>
            </a:xfrm>
          </p:grpSpPr>
          <p:sp>
            <p:nvSpPr>
              <p:cNvPr id="979" name="TextBox 978">
                <a:extLst>
                  <a:ext uri="{FF2B5EF4-FFF2-40B4-BE49-F238E27FC236}">
                    <a16:creationId xmlns:a16="http://schemas.microsoft.com/office/drawing/2014/main" id="{9E092C6B-B21C-F213-BF76-F07B6D26C213}"/>
                  </a:ext>
                </a:extLst>
              </p:cNvPr>
              <p:cNvSpPr txBox="1"/>
              <p:nvPr/>
            </p:nvSpPr>
            <p:spPr>
              <a:xfrm>
                <a:off x="4480203" y="2488517"/>
                <a:ext cx="3308598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모둠은 도시 설계를 위하여 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500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원을 지급 받는다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sp>
            <p:nvSpPr>
              <p:cNvPr id="980" name="Freeform 5">
                <a:extLst>
                  <a:ext uri="{FF2B5EF4-FFF2-40B4-BE49-F238E27FC236}">
                    <a16:creationId xmlns:a16="http://schemas.microsoft.com/office/drawing/2014/main" id="{8DB8CEFB-0786-FFB6-6F2E-F6478552F05B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221441" y="2498341"/>
                <a:ext cx="178136" cy="180407"/>
              </a:xfrm>
              <a:custGeom>
                <a:avLst/>
                <a:gdLst>
                  <a:gd name="T0" fmla="*/ 19 w 64"/>
                  <a:gd name="T1" fmla="*/ 26 h 64"/>
                  <a:gd name="T2" fmla="*/ 14 w 64"/>
                  <a:gd name="T3" fmla="*/ 30 h 64"/>
                  <a:gd name="T4" fmla="*/ 29 w 64"/>
                  <a:gd name="T5" fmla="*/ 45 h 64"/>
                  <a:gd name="T6" fmla="*/ 61 w 64"/>
                  <a:gd name="T7" fmla="*/ 13 h 64"/>
                  <a:gd name="T8" fmla="*/ 56 w 64"/>
                  <a:gd name="T9" fmla="*/ 8 h 64"/>
                  <a:gd name="T10" fmla="*/ 29 w 64"/>
                  <a:gd name="T11" fmla="*/ 36 h 64"/>
                  <a:gd name="T12" fmla="*/ 19 w 64"/>
                  <a:gd name="T13" fmla="*/ 26 h 64"/>
                  <a:gd name="T14" fmla="*/ 58 w 64"/>
                  <a:gd name="T15" fmla="*/ 32 h 64"/>
                  <a:gd name="T16" fmla="*/ 32 w 64"/>
                  <a:gd name="T17" fmla="*/ 58 h 64"/>
                  <a:gd name="T18" fmla="*/ 6 w 64"/>
                  <a:gd name="T19" fmla="*/ 32 h 64"/>
                  <a:gd name="T20" fmla="*/ 32 w 64"/>
                  <a:gd name="T21" fmla="*/ 6 h 64"/>
                  <a:gd name="T22" fmla="*/ 39 w 64"/>
                  <a:gd name="T23" fmla="*/ 7 h 64"/>
                  <a:gd name="T24" fmla="*/ 44 w 64"/>
                  <a:gd name="T25" fmla="*/ 2 h 64"/>
                  <a:gd name="T26" fmla="*/ 32 w 64"/>
                  <a:gd name="T27" fmla="*/ 0 h 64"/>
                  <a:gd name="T28" fmla="*/ 0 w 64"/>
                  <a:gd name="T29" fmla="*/ 32 h 64"/>
                  <a:gd name="T30" fmla="*/ 32 w 64"/>
                  <a:gd name="T31" fmla="*/ 64 h 64"/>
                  <a:gd name="T32" fmla="*/ 64 w 64"/>
                  <a:gd name="T33" fmla="*/ 32 h 64"/>
                  <a:gd name="T34" fmla="*/ 58 w 64"/>
                  <a:gd name="T35" fmla="*/ 32 h 64"/>
                  <a:gd name="T36" fmla="*/ 58 w 64"/>
                  <a:gd name="T37" fmla="*/ 32 h 64"/>
                  <a:gd name="T38" fmla="*/ 58 w 64"/>
                  <a:gd name="T3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4" h="64">
                    <a:moveTo>
                      <a:pt x="19" y="26"/>
                    </a:moveTo>
                    <a:cubicBezTo>
                      <a:pt x="14" y="30"/>
                      <a:pt x="14" y="30"/>
                      <a:pt x="14" y="30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29" y="36"/>
                      <a:pt x="29" y="36"/>
                      <a:pt x="29" y="36"/>
                    </a:cubicBezTo>
                    <a:lnTo>
                      <a:pt x="19" y="26"/>
                    </a:lnTo>
                    <a:close/>
                    <a:moveTo>
                      <a:pt x="58" y="32"/>
                    </a:moveTo>
                    <a:cubicBezTo>
                      <a:pt x="58" y="46"/>
                      <a:pt x="46" y="58"/>
                      <a:pt x="32" y="58"/>
                    </a:cubicBezTo>
                    <a:cubicBezTo>
                      <a:pt x="18" y="58"/>
                      <a:pt x="6" y="46"/>
                      <a:pt x="6" y="32"/>
                    </a:cubicBezTo>
                    <a:cubicBezTo>
                      <a:pt x="6" y="18"/>
                      <a:pt x="18" y="6"/>
                      <a:pt x="32" y="6"/>
                    </a:cubicBezTo>
                    <a:cubicBezTo>
                      <a:pt x="35" y="6"/>
                      <a:pt x="37" y="7"/>
                      <a:pt x="39" y="7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0" y="1"/>
                      <a:pt x="36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lnTo>
                      <a:pt x="58" y="32"/>
                    </a:lnTo>
                    <a:close/>
                    <a:moveTo>
                      <a:pt x="58" y="32"/>
                    </a:moveTo>
                    <a:cubicBezTo>
                      <a:pt x="58" y="32"/>
                      <a:pt x="58" y="32"/>
                      <a:pt x="58" y="32"/>
                    </a:cubicBezTo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0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  <p:grpSp>
          <p:nvGrpSpPr>
            <p:cNvPr id="991" name="그룹 990">
              <a:extLst>
                <a:ext uri="{FF2B5EF4-FFF2-40B4-BE49-F238E27FC236}">
                  <a16:creationId xmlns:a16="http://schemas.microsoft.com/office/drawing/2014/main" id="{5A59AE1D-3F33-4000-B5CB-BAE3946C337D}"/>
                </a:ext>
              </a:extLst>
            </p:cNvPr>
            <p:cNvGrpSpPr/>
            <p:nvPr/>
          </p:nvGrpSpPr>
          <p:grpSpPr>
            <a:xfrm>
              <a:off x="4186569" y="2716853"/>
              <a:ext cx="3714836" cy="425758"/>
              <a:chOff x="4221441" y="2488517"/>
              <a:chExt cx="3714836" cy="425758"/>
            </a:xfrm>
          </p:grpSpPr>
          <p:sp>
            <p:nvSpPr>
              <p:cNvPr id="992" name="TextBox 991">
                <a:extLst>
                  <a:ext uri="{FF2B5EF4-FFF2-40B4-BE49-F238E27FC236}">
                    <a16:creationId xmlns:a16="http://schemas.microsoft.com/office/drawing/2014/main" id="{FF408481-DA0E-749C-B7C0-AE4744D6A20C}"/>
                  </a:ext>
                </a:extLst>
              </p:cNvPr>
              <p:cNvSpPr txBox="1"/>
              <p:nvPr/>
            </p:nvSpPr>
            <p:spPr>
              <a:xfrm>
                <a:off x="4480203" y="2488517"/>
                <a:ext cx="3456074" cy="42575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도시 설계를 위한 필요한 시설과 필요한 금액 조건은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다음과 같다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sp>
            <p:nvSpPr>
              <p:cNvPr id="993" name="Freeform 5">
                <a:extLst>
                  <a:ext uri="{FF2B5EF4-FFF2-40B4-BE49-F238E27FC236}">
                    <a16:creationId xmlns:a16="http://schemas.microsoft.com/office/drawing/2014/main" id="{66ECD55C-1D26-C79E-5878-7BE5EE9763C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4221441" y="2498341"/>
                <a:ext cx="178136" cy="180407"/>
              </a:xfrm>
              <a:custGeom>
                <a:avLst/>
                <a:gdLst>
                  <a:gd name="T0" fmla="*/ 19 w 64"/>
                  <a:gd name="T1" fmla="*/ 26 h 64"/>
                  <a:gd name="T2" fmla="*/ 14 w 64"/>
                  <a:gd name="T3" fmla="*/ 30 h 64"/>
                  <a:gd name="T4" fmla="*/ 29 w 64"/>
                  <a:gd name="T5" fmla="*/ 45 h 64"/>
                  <a:gd name="T6" fmla="*/ 61 w 64"/>
                  <a:gd name="T7" fmla="*/ 13 h 64"/>
                  <a:gd name="T8" fmla="*/ 56 w 64"/>
                  <a:gd name="T9" fmla="*/ 8 h 64"/>
                  <a:gd name="T10" fmla="*/ 29 w 64"/>
                  <a:gd name="T11" fmla="*/ 36 h 64"/>
                  <a:gd name="T12" fmla="*/ 19 w 64"/>
                  <a:gd name="T13" fmla="*/ 26 h 64"/>
                  <a:gd name="T14" fmla="*/ 58 w 64"/>
                  <a:gd name="T15" fmla="*/ 32 h 64"/>
                  <a:gd name="T16" fmla="*/ 32 w 64"/>
                  <a:gd name="T17" fmla="*/ 58 h 64"/>
                  <a:gd name="T18" fmla="*/ 6 w 64"/>
                  <a:gd name="T19" fmla="*/ 32 h 64"/>
                  <a:gd name="T20" fmla="*/ 32 w 64"/>
                  <a:gd name="T21" fmla="*/ 6 h 64"/>
                  <a:gd name="T22" fmla="*/ 39 w 64"/>
                  <a:gd name="T23" fmla="*/ 7 h 64"/>
                  <a:gd name="T24" fmla="*/ 44 w 64"/>
                  <a:gd name="T25" fmla="*/ 2 h 64"/>
                  <a:gd name="T26" fmla="*/ 32 w 64"/>
                  <a:gd name="T27" fmla="*/ 0 h 64"/>
                  <a:gd name="T28" fmla="*/ 0 w 64"/>
                  <a:gd name="T29" fmla="*/ 32 h 64"/>
                  <a:gd name="T30" fmla="*/ 32 w 64"/>
                  <a:gd name="T31" fmla="*/ 64 h 64"/>
                  <a:gd name="T32" fmla="*/ 64 w 64"/>
                  <a:gd name="T33" fmla="*/ 32 h 64"/>
                  <a:gd name="T34" fmla="*/ 58 w 64"/>
                  <a:gd name="T35" fmla="*/ 32 h 64"/>
                  <a:gd name="T36" fmla="*/ 58 w 64"/>
                  <a:gd name="T37" fmla="*/ 32 h 64"/>
                  <a:gd name="T38" fmla="*/ 58 w 64"/>
                  <a:gd name="T3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4" h="64">
                    <a:moveTo>
                      <a:pt x="19" y="26"/>
                    </a:moveTo>
                    <a:cubicBezTo>
                      <a:pt x="14" y="30"/>
                      <a:pt x="14" y="30"/>
                      <a:pt x="14" y="30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29" y="36"/>
                      <a:pt x="29" y="36"/>
                      <a:pt x="29" y="36"/>
                    </a:cubicBezTo>
                    <a:lnTo>
                      <a:pt x="19" y="26"/>
                    </a:lnTo>
                    <a:close/>
                    <a:moveTo>
                      <a:pt x="58" y="32"/>
                    </a:moveTo>
                    <a:cubicBezTo>
                      <a:pt x="58" y="46"/>
                      <a:pt x="46" y="58"/>
                      <a:pt x="32" y="58"/>
                    </a:cubicBezTo>
                    <a:cubicBezTo>
                      <a:pt x="18" y="58"/>
                      <a:pt x="6" y="46"/>
                      <a:pt x="6" y="32"/>
                    </a:cubicBezTo>
                    <a:cubicBezTo>
                      <a:pt x="6" y="18"/>
                      <a:pt x="18" y="6"/>
                      <a:pt x="32" y="6"/>
                    </a:cubicBezTo>
                    <a:cubicBezTo>
                      <a:pt x="35" y="6"/>
                      <a:pt x="37" y="7"/>
                      <a:pt x="39" y="7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0" y="1"/>
                      <a:pt x="36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lnTo>
                      <a:pt x="58" y="32"/>
                    </a:lnTo>
                    <a:close/>
                    <a:moveTo>
                      <a:pt x="58" y="32"/>
                    </a:moveTo>
                    <a:cubicBezTo>
                      <a:pt x="58" y="32"/>
                      <a:pt x="58" y="32"/>
                      <a:pt x="58" y="32"/>
                    </a:cubicBezTo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000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  <p:graphicFrame>
        <p:nvGraphicFramePr>
          <p:cNvPr id="995" name="표 994">
            <a:extLst>
              <a:ext uri="{FF2B5EF4-FFF2-40B4-BE49-F238E27FC236}">
                <a16:creationId xmlns:a16="http://schemas.microsoft.com/office/drawing/2014/main" id="{9CC6AB38-1AAA-5995-D260-3A9450532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054226"/>
              </p:ext>
            </p:extLst>
          </p:nvPr>
        </p:nvGraphicFramePr>
        <p:xfrm>
          <a:off x="4190566" y="3238800"/>
          <a:ext cx="4222224" cy="2719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6624">
                  <a:extLst>
                    <a:ext uri="{9D8B030D-6E8A-4147-A177-3AD203B41FA5}">
                      <a16:colId xmlns:a16="http://schemas.microsoft.com/office/drawing/2014/main" val="1837878387"/>
                    </a:ext>
                  </a:extLst>
                </a:gridCol>
                <a:gridCol w="989392">
                  <a:extLst>
                    <a:ext uri="{9D8B030D-6E8A-4147-A177-3AD203B41FA5}">
                      <a16:colId xmlns:a16="http://schemas.microsoft.com/office/drawing/2014/main" val="1663692039"/>
                    </a:ext>
                  </a:extLst>
                </a:gridCol>
                <a:gridCol w="733408">
                  <a:extLst>
                    <a:ext uri="{9D8B030D-6E8A-4147-A177-3AD203B41FA5}">
                      <a16:colId xmlns:a16="http://schemas.microsoft.com/office/drawing/2014/main" val="284018631"/>
                    </a:ext>
                  </a:extLst>
                </a:gridCol>
                <a:gridCol w="861400">
                  <a:extLst>
                    <a:ext uri="{9D8B030D-6E8A-4147-A177-3AD203B41FA5}">
                      <a16:colId xmlns:a16="http://schemas.microsoft.com/office/drawing/2014/main" val="3507841972"/>
                    </a:ext>
                  </a:extLst>
                </a:gridCol>
                <a:gridCol w="861400">
                  <a:extLst>
                    <a:ext uri="{9D8B030D-6E8A-4147-A177-3AD203B41FA5}">
                      <a16:colId xmlns:a16="http://schemas.microsoft.com/office/drawing/2014/main" val="2316267163"/>
                    </a:ext>
                  </a:extLst>
                </a:gridCol>
              </a:tblGrid>
              <a:tr h="292467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8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주거 공간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주택단지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(100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명거주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)-5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  <a:endParaRPr lang="en-US" altLang="ko-KR" sz="8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아파트 단지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(1000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명거주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)-20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814282"/>
                  </a:ext>
                </a:extLst>
              </a:tr>
              <a:tr h="292467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공업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공장지대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-10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  <a:endParaRPr lang="en-US" altLang="ko-KR" sz="8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논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/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밭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-5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810655"/>
                  </a:ext>
                </a:extLst>
              </a:tr>
              <a:tr h="165045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공원</a:t>
                      </a:r>
                      <a:r>
                        <a:rPr lang="en-US" altLang="ko-KR" sz="8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, </a:t>
                      </a:r>
                      <a:r>
                        <a:rPr lang="ko-KR" altLang="en-US" sz="8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녹지</a:t>
                      </a:r>
                    </a:p>
                  </a:txBody>
                  <a:tcPr marL="72000" marR="72000" marT="18000" marB="18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공원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중심부 오픈 스페이스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-10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74131"/>
                  </a:ext>
                </a:extLst>
              </a:tr>
              <a:tr h="292467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공급 처리</a:t>
                      </a:r>
                    </a:p>
                  </a:txBody>
                  <a:tcPr marL="72000" marR="72000" marT="18000" marB="18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집단에너지 공급시설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(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발전소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)-100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  <a:endParaRPr lang="en-US" altLang="ko-KR" sz="8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폐기물처리시설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-100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45989"/>
                  </a:ext>
                </a:extLst>
              </a:tr>
              <a:tr h="292467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교통</a:t>
                      </a:r>
                    </a:p>
                  </a:txBody>
                  <a:tcPr marL="72000" marR="72000" marT="18000" marB="18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도로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  <a:endParaRPr lang="en-US" altLang="ko-KR" sz="8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시외버스터미널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-20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  <a:endParaRPr lang="en-US" altLang="ko-KR" sz="8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기차역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-50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  <a:endParaRPr lang="en-US" altLang="ko-KR" sz="8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공항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-100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896911"/>
                  </a:ext>
                </a:extLst>
              </a:tr>
              <a:tr h="298712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청사</a:t>
                      </a:r>
                    </a:p>
                  </a:txBody>
                  <a:tcPr marL="72000" marR="72000" marT="18000" marB="18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중앙행정기관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-50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  <a:endParaRPr lang="en-US" altLang="ko-KR" sz="8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동사무소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-10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  <a:endParaRPr lang="en-US" altLang="ko-KR" sz="8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소방소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-20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  <a:endParaRPr lang="en-US" altLang="ko-KR" sz="8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보건소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-10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교육청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-10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지구대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-10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  <a:endParaRPr lang="en-US" altLang="ko-KR" sz="8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경찰서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-20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9893776"/>
                  </a:ext>
                </a:extLst>
              </a:tr>
              <a:tr h="292467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교육</a:t>
                      </a:r>
                    </a:p>
                  </a:txBody>
                  <a:tcPr marL="72000" marR="72000" marT="18000" marB="18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유치원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-10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  <a:endParaRPr lang="en-US" altLang="ko-KR" sz="8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초중학교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-10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  <a:endParaRPr lang="en-US" altLang="ko-KR" sz="8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고등학교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-20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  <a:endParaRPr lang="en-US" altLang="ko-KR" sz="8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대학교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-30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493150"/>
                  </a:ext>
                </a:extLst>
              </a:tr>
              <a:tr h="292467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보건</a:t>
                      </a:r>
                      <a:r>
                        <a:rPr lang="en-US" altLang="ko-KR" sz="8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,</a:t>
                      </a: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의료</a:t>
                      </a:r>
                      <a:r>
                        <a:rPr lang="en-US" altLang="ko-KR" sz="8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, </a:t>
                      </a:r>
                      <a:r>
                        <a:rPr lang="ko-KR" altLang="en-US" sz="8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복지</a:t>
                      </a:r>
                    </a:p>
                  </a:txBody>
                  <a:tcPr marL="72000" marR="72000" marT="18000" marB="18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종합복지시설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-50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  <a:endParaRPr lang="en-US" altLang="ko-KR" sz="8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종합의료시설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-50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  <a:endParaRPr lang="en-US" altLang="ko-KR" sz="8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장애인복지시설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-20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686682"/>
                  </a:ext>
                </a:extLst>
              </a:tr>
              <a:tr h="292467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상업</a:t>
                      </a:r>
                    </a:p>
                  </a:txBody>
                  <a:tcPr marL="72000" marR="72000" marT="18000" marB="18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대형마트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-50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  <a:endParaRPr lang="en-US" altLang="ko-KR" sz="800" b="0" i="0" u="none" strike="noStrike" kern="1200" cap="none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  <a:sym typeface="Arial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편의점등 소형마트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-10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270056"/>
                  </a:ext>
                </a:extLst>
              </a:tr>
              <a:tr h="208064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문화</a:t>
                      </a:r>
                    </a:p>
                  </a:txBody>
                  <a:tcPr marL="72000" marR="72000" marT="18000" marB="18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근린운동장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생활체육장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박물관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/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미술관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,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복합공연장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, 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도서관 등 각 </a:t>
                      </a:r>
                      <a:r>
                        <a:rPr lang="en-US" altLang="ko-KR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30</a:t>
                      </a:r>
                      <a:r>
                        <a:rPr lang="ko-KR" altLang="en-US" sz="800" b="0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원</a:t>
                      </a:r>
                    </a:p>
                  </a:txBody>
                  <a:tcPr marL="72000" marR="72000" marT="18000" marB="18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05937"/>
                  </a:ext>
                </a:extLst>
              </a:tr>
            </a:tbl>
          </a:graphicData>
        </a:graphic>
      </p:graphicFrame>
      <p:grpSp>
        <p:nvGrpSpPr>
          <p:cNvPr id="13" name="그룹 12">
            <a:extLst>
              <a:ext uri="{FF2B5EF4-FFF2-40B4-BE49-F238E27FC236}">
                <a16:creationId xmlns:a16="http://schemas.microsoft.com/office/drawing/2014/main" id="{EAC8A024-1772-5106-EF3B-60ABC1C3EDE3}"/>
              </a:ext>
            </a:extLst>
          </p:cNvPr>
          <p:cNvGrpSpPr/>
          <p:nvPr/>
        </p:nvGrpSpPr>
        <p:grpSpPr>
          <a:xfrm>
            <a:off x="468314" y="1366673"/>
            <a:ext cx="8195468" cy="408289"/>
            <a:chOff x="468314" y="1366673"/>
            <a:chExt cx="8195468" cy="408289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031A609D-C7A9-AC8F-CC01-97F8104B6E07}"/>
                </a:ext>
              </a:extLst>
            </p:cNvPr>
            <p:cNvSpPr/>
            <p:nvPr/>
          </p:nvSpPr>
          <p:spPr>
            <a:xfrm>
              <a:off x="1331022" y="1366673"/>
              <a:ext cx="2416491" cy="408289"/>
            </a:xfrm>
            <a:custGeom>
              <a:avLst/>
              <a:gdLst>
                <a:gd name="connsiteX0" fmla="*/ 3439382 w 3753421"/>
                <a:gd name="connsiteY0" fmla="*/ 0 h 634174"/>
                <a:gd name="connsiteX1" fmla="*/ 1131094 w 3753421"/>
                <a:gd name="connsiteY1" fmla="*/ 0 h 634174"/>
                <a:gd name="connsiteX2" fmla="*/ 907352 w 3753421"/>
                <a:gd name="connsiteY2" fmla="*/ 120110 h 634174"/>
                <a:gd name="connsiteX3" fmla="*/ 907352 w 3753421"/>
                <a:gd name="connsiteY3" fmla="*/ 120110 h 634174"/>
                <a:gd name="connsiteX4" fmla="*/ 907066 w 3753421"/>
                <a:gd name="connsiteY4" fmla="*/ 120587 h 634174"/>
                <a:gd name="connsiteX5" fmla="*/ 894302 w 3753421"/>
                <a:gd name="connsiteY5" fmla="*/ 141923 h 634174"/>
                <a:gd name="connsiteX6" fmla="*/ 566452 w 3753421"/>
                <a:gd name="connsiteY6" fmla="*/ 126873 h 634174"/>
                <a:gd name="connsiteX7" fmla="*/ 565880 w 3753421"/>
                <a:gd name="connsiteY7" fmla="*/ 126016 h 634174"/>
                <a:gd name="connsiteX8" fmla="*/ 565880 w 3753421"/>
                <a:gd name="connsiteY8" fmla="*/ 126016 h 634174"/>
                <a:gd name="connsiteX9" fmla="*/ 565880 w 3753421"/>
                <a:gd name="connsiteY9" fmla="*/ 126016 h 634174"/>
                <a:gd name="connsiteX10" fmla="*/ 314230 w 3753421"/>
                <a:gd name="connsiteY10" fmla="*/ 0 h 634174"/>
                <a:gd name="connsiteX11" fmla="*/ 0 w 3753421"/>
                <a:gd name="connsiteY11" fmla="*/ 314230 h 634174"/>
                <a:gd name="connsiteX12" fmla="*/ 0 w 3753421"/>
                <a:gd name="connsiteY12" fmla="*/ 317087 h 634174"/>
                <a:gd name="connsiteX13" fmla="*/ 0 w 3753421"/>
                <a:gd name="connsiteY13" fmla="*/ 319945 h 634174"/>
                <a:gd name="connsiteX14" fmla="*/ 314230 w 3753421"/>
                <a:gd name="connsiteY14" fmla="*/ 634079 h 634174"/>
                <a:gd name="connsiteX15" fmla="*/ 565785 w 3753421"/>
                <a:gd name="connsiteY15" fmla="*/ 508159 h 634174"/>
                <a:gd name="connsiteX16" fmla="*/ 565785 w 3753421"/>
                <a:gd name="connsiteY16" fmla="*/ 508159 h 634174"/>
                <a:gd name="connsiteX17" fmla="*/ 565785 w 3753421"/>
                <a:gd name="connsiteY17" fmla="*/ 508159 h 634174"/>
                <a:gd name="connsiteX18" fmla="*/ 566357 w 3753421"/>
                <a:gd name="connsiteY18" fmla="*/ 507301 h 634174"/>
                <a:gd name="connsiteX19" fmla="*/ 894207 w 3753421"/>
                <a:gd name="connsiteY19" fmla="*/ 492252 h 634174"/>
                <a:gd name="connsiteX20" fmla="*/ 906971 w 3753421"/>
                <a:gd name="connsiteY20" fmla="*/ 513588 h 634174"/>
                <a:gd name="connsiteX21" fmla="*/ 907256 w 3753421"/>
                <a:gd name="connsiteY21" fmla="*/ 514064 h 634174"/>
                <a:gd name="connsiteX22" fmla="*/ 907256 w 3753421"/>
                <a:gd name="connsiteY22" fmla="*/ 514064 h 634174"/>
                <a:gd name="connsiteX23" fmla="*/ 1130999 w 3753421"/>
                <a:gd name="connsiteY23" fmla="*/ 634175 h 634174"/>
                <a:gd name="connsiteX24" fmla="*/ 3439287 w 3753421"/>
                <a:gd name="connsiteY24" fmla="*/ 634175 h 634174"/>
                <a:gd name="connsiteX25" fmla="*/ 3753422 w 3753421"/>
                <a:gd name="connsiteY25" fmla="*/ 320040 h 634174"/>
                <a:gd name="connsiteX26" fmla="*/ 3753422 w 3753421"/>
                <a:gd name="connsiteY26" fmla="*/ 320040 h 634174"/>
                <a:gd name="connsiteX27" fmla="*/ 3753422 w 3753421"/>
                <a:gd name="connsiteY27" fmla="*/ 314325 h 634174"/>
                <a:gd name="connsiteX28" fmla="*/ 3753422 w 3753421"/>
                <a:gd name="connsiteY28" fmla="*/ 314325 h 634174"/>
                <a:gd name="connsiteX29" fmla="*/ 3439382 w 3753421"/>
                <a:gd name="connsiteY29" fmla="*/ 0 h 634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53421" h="634174">
                  <a:moveTo>
                    <a:pt x="3439382" y="0"/>
                  </a:moveTo>
                  <a:lnTo>
                    <a:pt x="1131094" y="0"/>
                  </a:lnTo>
                  <a:cubicBezTo>
                    <a:pt x="1037749" y="0"/>
                    <a:pt x="955453" y="47720"/>
                    <a:pt x="907352" y="120110"/>
                  </a:cubicBezTo>
                  <a:lnTo>
                    <a:pt x="907352" y="120110"/>
                  </a:lnTo>
                  <a:cubicBezTo>
                    <a:pt x="907352" y="120110"/>
                    <a:pt x="907161" y="120396"/>
                    <a:pt x="907066" y="120587"/>
                  </a:cubicBezTo>
                  <a:cubicBezTo>
                    <a:pt x="902494" y="127445"/>
                    <a:pt x="898208" y="134588"/>
                    <a:pt x="894302" y="141923"/>
                  </a:cubicBezTo>
                  <a:cubicBezTo>
                    <a:pt x="793623" y="305753"/>
                    <a:pt x="709327" y="324993"/>
                    <a:pt x="566452" y="126873"/>
                  </a:cubicBezTo>
                  <a:cubicBezTo>
                    <a:pt x="566261" y="126587"/>
                    <a:pt x="566071" y="126302"/>
                    <a:pt x="565880" y="126016"/>
                  </a:cubicBezTo>
                  <a:cubicBezTo>
                    <a:pt x="565880" y="126016"/>
                    <a:pt x="565880" y="126016"/>
                    <a:pt x="565880" y="126016"/>
                  </a:cubicBezTo>
                  <a:lnTo>
                    <a:pt x="565880" y="126016"/>
                  </a:lnTo>
                  <a:cubicBezTo>
                    <a:pt x="508445" y="49435"/>
                    <a:pt x="417100" y="0"/>
                    <a:pt x="314230" y="0"/>
                  </a:cubicBezTo>
                  <a:cubicBezTo>
                    <a:pt x="140684" y="0"/>
                    <a:pt x="0" y="140684"/>
                    <a:pt x="0" y="314230"/>
                  </a:cubicBezTo>
                  <a:cubicBezTo>
                    <a:pt x="0" y="315182"/>
                    <a:pt x="0" y="316135"/>
                    <a:pt x="0" y="317087"/>
                  </a:cubicBezTo>
                  <a:cubicBezTo>
                    <a:pt x="0" y="318040"/>
                    <a:pt x="0" y="318992"/>
                    <a:pt x="0" y="319945"/>
                  </a:cubicBezTo>
                  <a:cubicBezTo>
                    <a:pt x="0" y="493490"/>
                    <a:pt x="140684" y="634079"/>
                    <a:pt x="314230" y="634079"/>
                  </a:cubicBezTo>
                  <a:cubicBezTo>
                    <a:pt x="417100" y="634079"/>
                    <a:pt x="508445" y="584645"/>
                    <a:pt x="565785" y="508159"/>
                  </a:cubicBezTo>
                  <a:lnTo>
                    <a:pt x="565785" y="508159"/>
                  </a:lnTo>
                  <a:cubicBezTo>
                    <a:pt x="565785" y="508159"/>
                    <a:pt x="565785" y="508159"/>
                    <a:pt x="565785" y="508159"/>
                  </a:cubicBezTo>
                  <a:cubicBezTo>
                    <a:pt x="565976" y="507873"/>
                    <a:pt x="566166" y="507587"/>
                    <a:pt x="566357" y="507301"/>
                  </a:cubicBezTo>
                  <a:cubicBezTo>
                    <a:pt x="709232" y="309182"/>
                    <a:pt x="793528" y="328327"/>
                    <a:pt x="894207" y="492252"/>
                  </a:cubicBezTo>
                  <a:cubicBezTo>
                    <a:pt x="898112" y="499586"/>
                    <a:pt x="902399" y="506730"/>
                    <a:pt x="906971" y="513588"/>
                  </a:cubicBezTo>
                  <a:cubicBezTo>
                    <a:pt x="907066" y="513779"/>
                    <a:pt x="907161" y="513969"/>
                    <a:pt x="907256" y="514064"/>
                  </a:cubicBezTo>
                  <a:lnTo>
                    <a:pt x="907256" y="514064"/>
                  </a:lnTo>
                  <a:cubicBezTo>
                    <a:pt x="955358" y="586359"/>
                    <a:pt x="1037654" y="634175"/>
                    <a:pt x="1130999" y="634175"/>
                  </a:cubicBezTo>
                  <a:lnTo>
                    <a:pt x="3439287" y="634175"/>
                  </a:lnTo>
                  <a:cubicBezTo>
                    <a:pt x="3612833" y="634175"/>
                    <a:pt x="3753422" y="493490"/>
                    <a:pt x="3753422" y="320040"/>
                  </a:cubicBezTo>
                  <a:lnTo>
                    <a:pt x="3753422" y="320040"/>
                  </a:lnTo>
                  <a:lnTo>
                    <a:pt x="3753422" y="314325"/>
                  </a:lnTo>
                  <a:lnTo>
                    <a:pt x="3753422" y="314325"/>
                  </a:lnTo>
                  <a:cubicBezTo>
                    <a:pt x="3753517" y="140684"/>
                    <a:pt x="3612833" y="0"/>
                    <a:pt x="3439382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D6080134-0AAC-5BB7-5641-B0D72CA80803}"/>
                </a:ext>
              </a:extLst>
            </p:cNvPr>
            <p:cNvSpPr/>
            <p:nvPr/>
          </p:nvSpPr>
          <p:spPr>
            <a:xfrm>
              <a:off x="468314" y="1366673"/>
              <a:ext cx="1222374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605E33EA-FC55-421B-98C2-EFD460EF132C}"/>
                </a:ext>
              </a:extLst>
            </p:cNvPr>
            <p:cNvSpPr/>
            <p:nvPr/>
          </p:nvSpPr>
          <p:spPr>
            <a:xfrm>
              <a:off x="1992177" y="1366673"/>
              <a:ext cx="6671605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20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D8F7DD-8B7E-8D6C-F3E6-D50902AA319F}"/>
                </a:ext>
              </a:extLst>
            </p:cNvPr>
            <p:cNvSpPr txBox="1"/>
            <p:nvPr/>
          </p:nvSpPr>
          <p:spPr>
            <a:xfrm>
              <a:off x="694781" y="1447707"/>
              <a:ext cx="76944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기술영역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9B1C00E-C654-54F3-B790-6A861F53DC3B}"/>
                </a:ext>
              </a:extLst>
            </p:cNvPr>
            <p:cNvSpPr txBox="1"/>
            <p:nvPr/>
          </p:nvSpPr>
          <p:spPr>
            <a:xfrm>
              <a:off x="4537699" y="1447707"/>
              <a:ext cx="158056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수업 활동 설계하기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grpSp>
        <p:nvGrpSpPr>
          <p:cNvPr id="983" name="그룹 982">
            <a:extLst>
              <a:ext uri="{FF2B5EF4-FFF2-40B4-BE49-F238E27FC236}">
                <a16:creationId xmlns:a16="http://schemas.microsoft.com/office/drawing/2014/main" id="{97248C35-0311-A3B6-B67A-38813FC94D0A}"/>
              </a:ext>
            </a:extLst>
          </p:cNvPr>
          <p:cNvGrpSpPr/>
          <p:nvPr/>
        </p:nvGrpSpPr>
        <p:grpSpPr>
          <a:xfrm>
            <a:off x="798954" y="2533651"/>
            <a:ext cx="2878843" cy="3382578"/>
            <a:chOff x="798954" y="2533651"/>
            <a:chExt cx="2878843" cy="3382578"/>
          </a:xfrm>
        </p:grpSpPr>
        <p:sp>
          <p:nvSpPr>
            <p:cNvPr id="987" name="TextBox 986">
              <a:extLst>
                <a:ext uri="{FF2B5EF4-FFF2-40B4-BE49-F238E27FC236}">
                  <a16:creationId xmlns:a16="http://schemas.microsoft.com/office/drawing/2014/main" id="{DA0DDDFF-6778-A1A8-90E5-769F2856CA5B}"/>
                </a:ext>
              </a:extLst>
            </p:cNvPr>
            <p:cNvSpPr txBox="1"/>
            <p:nvPr/>
          </p:nvSpPr>
          <p:spPr>
            <a:xfrm>
              <a:off x="813306" y="5716174"/>
              <a:ext cx="2850139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ko-KR" altLang="en-US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지속가능한 도시 설계를 위한 사례</a:t>
              </a:r>
              <a:r>
                <a: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_</a:t>
              </a:r>
              <a:r>
                <a:rPr lang="ko-KR" altLang="en-US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세종시</a:t>
              </a:r>
            </a:p>
          </p:txBody>
        </p:sp>
        <p:grpSp>
          <p:nvGrpSpPr>
            <p:cNvPr id="976" name="그룹 975">
              <a:extLst>
                <a:ext uri="{FF2B5EF4-FFF2-40B4-BE49-F238E27FC236}">
                  <a16:creationId xmlns:a16="http://schemas.microsoft.com/office/drawing/2014/main" id="{71DA7693-A10B-859B-FA13-2B5E29AD5771}"/>
                </a:ext>
              </a:extLst>
            </p:cNvPr>
            <p:cNvGrpSpPr/>
            <p:nvPr/>
          </p:nvGrpSpPr>
          <p:grpSpPr>
            <a:xfrm>
              <a:off x="798954" y="2533651"/>
              <a:ext cx="2878843" cy="2979330"/>
              <a:chOff x="752475" y="2486026"/>
              <a:chExt cx="2878843" cy="2979330"/>
            </a:xfrm>
          </p:grpSpPr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5D9F1618-6D04-4704-F458-F349CFE29250}"/>
                  </a:ext>
                </a:extLst>
              </p:cNvPr>
              <p:cNvGrpSpPr/>
              <p:nvPr/>
            </p:nvGrpSpPr>
            <p:grpSpPr>
              <a:xfrm>
                <a:off x="845432" y="2779387"/>
                <a:ext cx="2785886" cy="2515993"/>
                <a:chOff x="2896075" y="1916906"/>
                <a:chExt cx="3356610" cy="3031426"/>
              </a:xfrm>
            </p:grpSpPr>
            <p:sp>
              <p:nvSpPr>
                <p:cNvPr id="43" name="자유형: 도형 42">
                  <a:extLst>
                    <a:ext uri="{FF2B5EF4-FFF2-40B4-BE49-F238E27FC236}">
                      <a16:creationId xmlns:a16="http://schemas.microsoft.com/office/drawing/2014/main" id="{CDB77817-9208-2274-BC29-E65B27CC1054}"/>
                    </a:ext>
                  </a:extLst>
                </p:cNvPr>
                <p:cNvSpPr/>
                <p:nvPr/>
              </p:nvSpPr>
              <p:spPr>
                <a:xfrm>
                  <a:off x="3204399" y="1916906"/>
                  <a:ext cx="3019901" cy="3031426"/>
                </a:xfrm>
                <a:custGeom>
                  <a:avLst/>
                  <a:gdLst>
                    <a:gd name="connsiteX0" fmla="*/ 765429 w 3019901"/>
                    <a:gd name="connsiteY0" fmla="*/ 2794445 h 3031426"/>
                    <a:gd name="connsiteX1" fmla="*/ 752761 w 3019901"/>
                    <a:gd name="connsiteY1" fmla="*/ 2764822 h 3031426"/>
                    <a:gd name="connsiteX2" fmla="*/ 845915 w 3019901"/>
                    <a:gd name="connsiteY2" fmla="*/ 2582799 h 3031426"/>
                    <a:gd name="connsiteX3" fmla="*/ 1129570 w 3019901"/>
                    <a:gd name="connsiteY3" fmla="*/ 2424017 h 3031426"/>
                    <a:gd name="connsiteX4" fmla="*/ 1146524 w 3019901"/>
                    <a:gd name="connsiteY4" fmla="*/ 2424017 h 3031426"/>
                    <a:gd name="connsiteX5" fmla="*/ 1495806 w 3019901"/>
                    <a:gd name="connsiteY5" fmla="*/ 2222945 h 3031426"/>
                    <a:gd name="connsiteX6" fmla="*/ 1567815 w 3019901"/>
                    <a:gd name="connsiteY6" fmla="*/ 2136172 h 3031426"/>
                    <a:gd name="connsiteX7" fmla="*/ 1631347 w 3019901"/>
                    <a:gd name="connsiteY7" fmla="*/ 2026063 h 3031426"/>
                    <a:gd name="connsiteX8" fmla="*/ 1656779 w 3019901"/>
                    <a:gd name="connsiteY8" fmla="*/ 1975295 h 3031426"/>
                    <a:gd name="connsiteX9" fmla="*/ 1730883 w 3019901"/>
                    <a:gd name="connsiteY9" fmla="*/ 1860423 h 3031426"/>
                    <a:gd name="connsiteX10" fmla="*/ 1819751 w 3019901"/>
                    <a:gd name="connsiteY10" fmla="*/ 1721358 h 3031426"/>
                    <a:gd name="connsiteX11" fmla="*/ 1898047 w 3019901"/>
                    <a:gd name="connsiteY11" fmla="*/ 1653635 h 3031426"/>
                    <a:gd name="connsiteX12" fmla="*/ 1961579 w 3019901"/>
                    <a:gd name="connsiteY12" fmla="*/ 1571054 h 3031426"/>
                    <a:gd name="connsiteX13" fmla="*/ 2003870 w 3019901"/>
                    <a:gd name="connsiteY13" fmla="*/ 1535049 h 3031426"/>
                    <a:gd name="connsiteX14" fmla="*/ 2046161 w 3019901"/>
                    <a:gd name="connsiteY14" fmla="*/ 1463612 h 3031426"/>
                    <a:gd name="connsiteX15" fmla="*/ 2171033 w 3019901"/>
                    <a:gd name="connsiteY15" fmla="*/ 1386840 h 3031426"/>
                    <a:gd name="connsiteX16" fmla="*/ 2300192 w 3019901"/>
                    <a:gd name="connsiteY16" fmla="*/ 1312736 h 3031426"/>
                    <a:gd name="connsiteX17" fmla="*/ 2361533 w 3019901"/>
                    <a:gd name="connsiteY17" fmla="*/ 1312736 h 3031426"/>
                    <a:gd name="connsiteX18" fmla="*/ 2444115 w 3019901"/>
                    <a:gd name="connsiteY18" fmla="*/ 1278827 h 3031426"/>
                    <a:gd name="connsiteX19" fmla="*/ 2505456 w 3019901"/>
                    <a:gd name="connsiteY19" fmla="*/ 1278827 h 3031426"/>
                    <a:gd name="connsiteX20" fmla="*/ 2617661 w 3019901"/>
                    <a:gd name="connsiteY20" fmla="*/ 1236536 h 3031426"/>
                    <a:gd name="connsiteX21" fmla="*/ 2740438 w 3019901"/>
                    <a:gd name="connsiteY21" fmla="*/ 1225963 h 3031426"/>
                    <a:gd name="connsiteX22" fmla="*/ 2793397 w 3019901"/>
                    <a:gd name="connsiteY22" fmla="*/ 1187863 h 3031426"/>
                    <a:gd name="connsiteX23" fmla="*/ 3019901 w 3019901"/>
                    <a:gd name="connsiteY23" fmla="*/ 1141286 h 3031426"/>
                    <a:gd name="connsiteX24" fmla="*/ 3019901 w 3019901"/>
                    <a:gd name="connsiteY24" fmla="*/ 1141286 h 3031426"/>
                    <a:gd name="connsiteX25" fmla="*/ 2983897 w 3019901"/>
                    <a:gd name="connsiteY25" fmla="*/ 974027 h 3031426"/>
                    <a:gd name="connsiteX26" fmla="*/ 2969800 w 3019901"/>
                    <a:gd name="connsiteY26" fmla="*/ 985361 h 3031426"/>
                    <a:gd name="connsiteX27" fmla="*/ 2714435 w 3019901"/>
                    <a:gd name="connsiteY27" fmla="*/ 1006507 h 3031426"/>
                    <a:gd name="connsiteX28" fmla="*/ 2670715 w 3019901"/>
                    <a:gd name="connsiteY28" fmla="*/ 1024890 h 3031426"/>
                    <a:gd name="connsiteX29" fmla="*/ 2600135 w 3019901"/>
                    <a:gd name="connsiteY29" fmla="*/ 1022033 h 3031426"/>
                    <a:gd name="connsiteX30" fmla="*/ 2574703 w 3019901"/>
                    <a:gd name="connsiteY30" fmla="*/ 1030510 h 3031426"/>
                    <a:gd name="connsiteX31" fmla="*/ 2515457 w 3019901"/>
                    <a:gd name="connsiteY31" fmla="*/ 1037558 h 3031426"/>
                    <a:gd name="connsiteX32" fmla="*/ 2470309 w 3019901"/>
                    <a:gd name="connsiteY32" fmla="*/ 1019175 h 3031426"/>
                    <a:gd name="connsiteX33" fmla="*/ 2426589 w 3019901"/>
                    <a:gd name="connsiteY33" fmla="*/ 1019175 h 3031426"/>
                    <a:gd name="connsiteX34" fmla="*/ 2419541 w 3019901"/>
                    <a:gd name="connsiteY34" fmla="*/ 988124 h 3031426"/>
                    <a:gd name="connsiteX35" fmla="*/ 2281238 w 3019901"/>
                    <a:gd name="connsiteY35" fmla="*/ 722852 h 3031426"/>
                    <a:gd name="connsiteX36" fmla="*/ 2085118 w 3019901"/>
                    <a:gd name="connsiteY36" fmla="*/ 627412 h 3031426"/>
                    <a:gd name="connsiteX37" fmla="*/ 2032921 w 3019901"/>
                    <a:gd name="connsiteY37" fmla="*/ 598646 h 3031426"/>
                    <a:gd name="connsiteX38" fmla="*/ 1838230 w 3019901"/>
                    <a:gd name="connsiteY38" fmla="*/ 511112 h 3031426"/>
                    <a:gd name="connsiteX39" fmla="*/ 1804321 w 3019901"/>
                    <a:gd name="connsiteY39" fmla="*/ 491395 h 3031426"/>
                    <a:gd name="connsiteX40" fmla="*/ 1804321 w 3019901"/>
                    <a:gd name="connsiteY40" fmla="*/ 447675 h 3031426"/>
                    <a:gd name="connsiteX41" fmla="*/ 1751552 w 3019901"/>
                    <a:gd name="connsiteY41" fmla="*/ 193643 h 3031426"/>
                    <a:gd name="connsiteX42" fmla="*/ 1728121 w 3019901"/>
                    <a:gd name="connsiteY42" fmla="*/ 145637 h 3031426"/>
                    <a:gd name="connsiteX43" fmla="*/ 1716786 w 3019901"/>
                    <a:gd name="connsiteY43" fmla="*/ 56769 h 3031426"/>
                    <a:gd name="connsiteX44" fmla="*/ 1751552 w 3019901"/>
                    <a:gd name="connsiteY44" fmla="*/ 46863 h 3031426"/>
                    <a:gd name="connsiteX45" fmla="*/ 1751552 w 3019901"/>
                    <a:gd name="connsiteY45" fmla="*/ 0 h 3031426"/>
                    <a:gd name="connsiteX46" fmla="*/ 1598105 w 3019901"/>
                    <a:gd name="connsiteY46" fmla="*/ 160306 h 3031426"/>
                    <a:gd name="connsiteX47" fmla="*/ 1561624 w 3019901"/>
                    <a:gd name="connsiteY47" fmla="*/ 306705 h 3031426"/>
                    <a:gd name="connsiteX48" fmla="*/ 1616678 w 3019901"/>
                    <a:gd name="connsiteY48" fmla="*/ 469011 h 3031426"/>
                    <a:gd name="connsiteX49" fmla="*/ 1671733 w 3019901"/>
                    <a:gd name="connsiteY49" fmla="*/ 548069 h 3031426"/>
                    <a:gd name="connsiteX50" fmla="*/ 1725359 w 3019901"/>
                    <a:gd name="connsiteY50" fmla="*/ 545211 h 3031426"/>
                    <a:gd name="connsiteX51" fmla="*/ 1732407 w 3019901"/>
                    <a:gd name="connsiteY51" fmla="*/ 556546 h 3031426"/>
                    <a:gd name="connsiteX52" fmla="*/ 1788890 w 3019901"/>
                    <a:gd name="connsiteY52" fmla="*/ 563594 h 3031426"/>
                    <a:gd name="connsiteX53" fmla="*/ 1797368 w 3019901"/>
                    <a:gd name="connsiteY53" fmla="*/ 589026 h 3031426"/>
                    <a:gd name="connsiteX54" fmla="*/ 1876425 w 3019901"/>
                    <a:gd name="connsiteY54" fmla="*/ 617220 h 3031426"/>
                    <a:gd name="connsiteX55" fmla="*/ 1876425 w 3019901"/>
                    <a:gd name="connsiteY55" fmla="*/ 640461 h 3031426"/>
                    <a:gd name="connsiteX56" fmla="*/ 1921574 w 3019901"/>
                    <a:gd name="connsiteY56" fmla="*/ 627602 h 3031426"/>
                    <a:gd name="connsiteX57" fmla="*/ 2137505 w 3019901"/>
                    <a:gd name="connsiteY57" fmla="*/ 758285 h 3031426"/>
                    <a:gd name="connsiteX58" fmla="*/ 2281428 w 3019901"/>
                    <a:gd name="connsiteY58" fmla="*/ 965740 h 3031426"/>
                    <a:gd name="connsiteX59" fmla="*/ 2281428 w 3019901"/>
                    <a:gd name="connsiteY59" fmla="*/ 1003840 h 3031426"/>
                    <a:gd name="connsiteX60" fmla="*/ 2184083 w 3019901"/>
                    <a:gd name="connsiteY60" fmla="*/ 1003840 h 3031426"/>
                    <a:gd name="connsiteX61" fmla="*/ 2065592 w 3019901"/>
                    <a:gd name="connsiteY61" fmla="*/ 1024985 h 3031426"/>
                    <a:gd name="connsiteX62" fmla="*/ 2040160 w 3019901"/>
                    <a:gd name="connsiteY62" fmla="*/ 1003840 h 3031426"/>
                    <a:gd name="connsiteX63" fmla="*/ 1989392 w 3019901"/>
                    <a:gd name="connsiteY63" fmla="*/ 1037749 h 3031426"/>
                    <a:gd name="connsiteX64" fmla="*/ 1829086 w 3019901"/>
                    <a:gd name="connsiteY64" fmla="*/ 1232440 h 3031426"/>
                    <a:gd name="connsiteX65" fmla="*/ 1790414 w 3019901"/>
                    <a:gd name="connsiteY65" fmla="*/ 1422940 h 3031426"/>
                    <a:gd name="connsiteX66" fmla="*/ 1713833 w 3019901"/>
                    <a:gd name="connsiteY66" fmla="*/ 1467898 h 3031426"/>
                    <a:gd name="connsiteX67" fmla="*/ 1566101 w 3019901"/>
                    <a:gd name="connsiteY67" fmla="*/ 1702308 h 3031426"/>
                    <a:gd name="connsiteX68" fmla="*/ 1331690 w 3019901"/>
                    <a:gd name="connsiteY68" fmla="*/ 2079117 h 3031426"/>
                    <a:gd name="connsiteX69" fmla="*/ 1087755 w 3019901"/>
                    <a:gd name="connsiteY69" fmla="*/ 2192369 h 3031426"/>
                    <a:gd name="connsiteX70" fmla="*/ 1028509 w 3019901"/>
                    <a:gd name="connsiteY70" fmla="*/ 2192369 h 3031426"/>
                    <a:gd name="connsiteX71" fmla="*/ 967169 w 3019901"/>
                    <a:gd name="connsiteY71" fmla="*/ 2209324 h 3031426"/>
                    <a:gd name="connsiteX72" fmla="*/ 964025 w 3019901"/>
                    <a:gd name="connsiteY72" fmla="*/ 2289715 h 3031426"/>
                    <a:gd name="connsiteX73" fmla="*/ 841248 w 3019901"/>
                    <a:gd name="connsiteY73" fmla="*/ 2306669 h 3031426"/>
                    <a:gd name="connsiteX74" fmla="*/ 741807 w 3019901"/>
                    <a:gd name="connsiteY74" fmla="*/ 2345817 h 3031426"/>
                    <a:gd name="connsiteX75" fmla="*/ 580930 w 3019901"/>
                    <a:gd name="connsiteY75" fmla="*/ 2462213 h 3031426"/>
                    <a:gd name="connsiteX76" fmla="*/ 594646 w 3019901"/>
                    <a:gd name="connsiteY76" fmla="*/ 2497170 h 3031426"/>
                    <a:gd name="connsiteX77" fmla="*/ 622173 w 3019901"/>
                    <a:gd name="connsiteY77" fmla="*/ 2529935 h 3031426"/>
                    <a:gd name="connsiteX78" fmla="*/ 592550 w 3019901"/>
                    <a:gd name="connsiteY78" fmla="*/ 2578608 h 3031426"/>
                    <a:gd name="connsiteX79" fmla="*/ 610553 w 3019901"/>
                    <a:gd name="connsiteY79" fmla="*/ 2593467 h 3031426"/>
                    <a:gd name="connsiteX80" fmla="*/ 492062 w 3019901"/>
                    <a:gd name="connsiteY80" fmla="*/ 2795588 h 3031426"/>
                    <a:gd name="connsiteX81" fmla="*/ 319564 w 3019901"/>
                    <a:gd name="connsiteY81" fmla="*/ 2893981 h 3031426"/>
                    <a:gd name="connsiteX82" fmla="*/ 293084 w 3019901"/>
                    <a:gd name="connsiteY82" fmla="*/ 2887599 h 3031426"/>
                    <a:gd name="connsiteX83" fmla="*/ 140684 w 3019901"/>
                    <a:gd name="connsiteY83" fmla="*/ 2716149 h 3031426"/>
                    <a:gd name="connsiteX84" fmla="*/ 130112 w 3019901"/>
                    <a:gd name="connsiteY84" fmla="*/ 2665381 h 3031426"/>
                    <a:gd name="connsiteX85" fmla="*/ 56007 w 3019901"/>
                    <a:gd name="connsiteY85" fmla="*/ 2592324 h 3031426"/>
                    <a:gd name="connsiteX86" fmla="*/ 56007 w 3019901"/>
                    <a:gd name="connsiteY86" fmla="*/ 2547842 h 3031426"/>
                    <a:gd name="connsiteX87" fmla="*/ 160782 w 3019901"/>
                    <a:gd name="connsiteY87" fmla="*/ 2490692 h 3031426"/>
                    <a:gd name="connsiteX88" fmla="*/ 170307 w 3019901"/>
                    <a:gd name="connsiteY88" fmla="*/ 2463165 h 3031426"/>
                    <a:gd name="connsiteX89" fmla="*/ 160115 w 3019901"/>
                    <a:gd name="connsiteY89" fmla="*/ 2436686 h 3031426"/>
                    <a:gd name="connsiteX90" fmla="*/ 150209 w 3019901"/>
                    <a:gd name="connsiteY90" fmla="*/ 2447354 h 3031426"/>
                    <a:gd name="connsiteX91" fmla="*/ 147066 w 3019901"/>
                    <a:gd name="connsiteY91" fmla="*/ 2470595 h 3031426"/>
                    <a:gd name="connsiteX92" fmla="*/ 132207 w 3019901"/>
                    <a:gd name="connsiteY92" fmla="*/ 2490692 h 3031426"/>
                    <a:gd name="connsiteX93" fmla="*/ 89916 w 3019901"/>
                    <a:gd name="connsiteY93" fmla="*/ 2490692 h 3031426"/>
                    <a:gd name="connsiteX94" fmla="*/ 3143 w 3019901"/>
                    <a:gd name="connsiteY94" fmla="*/ 2584895 h 3031426"/>
                    <a:gd name="connsiteX95" fmla="*/ 0 w 3019901"/>
                    <a:gd name="connsiteY95" fmla="*/ 2626138 h 3031426"/>
                    <a:gd name="connsiteX96" fmla="*/ 134398 w 3019901"/>
                    <a:gd name="connsiteY96" fmla="*/ 2787015 h 3031426"/>
                    <a:gd name="connsiteX97" fmla="*/ 182023 w 3019901"/>
                    <a:gd name="connsiteY97" fmla="*/ 2843117 h 3031426"/>
                    <a:gd name="connsiteX98" fmla="*/ 266700 w 3019901"/>
                    <a:gd name="connsiteY98" fmla="*/ 2990183 h 3031426"/>
                    <a:gd name="connsiteX99" fmla="*/ 289941 w 3019901"/>
                    <a:gd name="connsiteY99" fmla="*/ 3031427 h 3031426"/>
                    <a:gd name="connsiteX100" fmla="*/ 364046 w 3019901"/>
                    <a:gd name="connsiteY100" fmla="*/ 3016568 h 3031426"/>
                    <a:gd name="connsiteX101" fmla="*/ 390525 w 3019901"/>
                    <a:gd name="connsiteY101" fmla="*/ 2976372 h 3031426"/>
                    <a:gd name="connsiteX102" fmla="*/ 411671 w 3019901"/>
                    <a:gd name="connsiteY102" fmla="*/ 2976372 h 3031426"/>
                    <a:gd name="connsiteX103" fmla="*/ 453962 w 3019901"/>
                    <a:gd name="connsiteY103" fmla="*/ 3022949 h 3031426"/>
                    <a:gd name="connsiteX104" fmla="*/ 489966 w 3019901"/>
                    <a:gd name="connsiteY104" fmla="*/ 3027140 h 3031426"/>
                    <a:gd name="connsiteX105" fmla="*/ 574643 w 3019901"/>
                    <a:gd name="connsiteY105" fmla="*/ 3011234 h 3031426"/>
                    <a:gd name="connsiteX106" fmla="*/ 622268 w 3019901"/>
                    <a:gd name="connsiteY106" fmla="*/ 2967799 h 3031426"/>
                    <a:gd name="connsiteX107" fmla="*/ 622268 w 3019901"/>
                    <a:gd name="connsiteY107" fmla="*/ 2936081 h 3031426"/>
                    <a:gd name="connsiteX108" fmla="*/ 662464 w 3019901"/>
                    <a:gd name="connsiteY108" fmla="*/ 2904363 h 3031426"/>
                    <a:gd name="connsiteX109" fmla="*/ 673037 w 3019901"/>
                    <a:gd name="connsiteY109" fmla="*/ 2913888 h 3031426"/>
                    <a:gd name="connsiteX110" fmla="*/ 765143 w 3019901"/>
                    <a:gd name="connsiteY110" fmla="*/ 2871597 h 3031426"/>
                    <a:gd name="connsiteX111" fmla="*/ 838200 w 3019901"/>
                    <a:gd name="connsiteY111" fmla="*/ 2870549 h 3031426"/>
                    <a:gd name="connsiteX112" fmla="*/ 874205 w 3019901"/>
                    <a:gd name="connsiteY112" fmla="*/ 2876931 h 3031426"/>
                    <a:gd name="connsiteX113" fmla="*/ 944023 w 3019901"/>
                    <a:gd name="connsiteY113" fmla="*/ 2920365 h 3031426"/>
                    <a:gd name="connsiteX114" fmla="*/ 998982 w 3019901"/>
                    <a:gd name="connsiteY114" fmla="*/ 2867216 h 3031426"/>
                    <a:gd name="connsiteX115" fmla="*/ 908113 w 3019901"/>
                    <a:gd name="connsiteY115" fmla="*/ 2794445 h 3031426"/>
                    <a:gd name="connsiteX116" fmla="*/ 766286 w 3019901"/>
                    <a:gd name="connsiteY116" fmla="*/ 2794445 h 30314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</a:cxnLst>
                  <a:rect l="l" t="t" r="r" b="b"/>
                  <a:pathLst>
                    <a:path w="3019901" h="3031426">
                      <a:moveTo>
                        <a:pt x="765429" y="2794445"/>
                      </a:moveTo>
                      <a:lnTo>
                        <a:pt x="752761" y="2764822"/>
                      </a:lnTo>
                      <a:lnTo>
                        <a:pt x="845915" y="2582799"/>
                      </a:lnTo>
                      <a:lnTo>
                        <a:pt x="1129570" y="2424017"/>
                      </a:lnTo>
                      <a:lnTo>
                        <a:pt x="1146524" y="2424017"/>
                      </a:lnTo>
                      <a:lnTo>
                        <a:pt x="1495806" y="2222945"/>
                      </a:lnTo>
                      <a:lnTo>
                        <a:pt x="1567815" y="2136172"/>
                      </a:lnTo>
                      <a:lnTo>
                        <a:pt x="1631347" y="2026063"/>
                      </a:lnTo>
                      <a:lnTo>
                        <a:pt x="1656779" y="1975295"/>
                      </a:lnTo>
                      <a:lnTo>
                        <a:pt x="1730883" y="1860423"/>
                      </a:lnTo>
                      <a:lnTo>
                        <a:pt x="1819751" y="1721358"/>
                      </a:lnTo>
                      <a:lnTo>
                        <a:pt x="1898047" y="1653635"/>
                      </a:lnTo>
                      <a:lnTo>
                        <a:pt x="1961579" y="1571054"/>
                      </a:lnTo>
                      <a:lnTo>
                        <a:pt x="2003870" y="1535049"/>
                      </a:lnTo>
                      <a:lnTo>
                        <a:pt x="2046161" y="1463612"/>
                      </a:lnTo>
                      <a:lnTo>
                        <a:pt x="2171033" y="1386840"/>
                      </a:lnTo>
                      <a:lnTo>
                        <a:pt x="2300192" y="1312736"/>
                      </a:lnTo>
                      <a:lnTo>
                        <a:pt x="2361533" y="1312736"/>
                      </a:lnTo>
                      <a:lnTo>
                        <a:pt x="2444115" y="1278827"/>
                      </a:lnTo>
                      <a:lnTo>
                        <a:pt x="2505456" y="1278827"/>
                      </a:lnTo>
                      <a:lnTo>
                        <a:pt x="2617661" y="1236536"/>
                      </a:lnTo>
                      <a:lnTo>
                        <a:pt x="2740438" y="1225963"/>
                      </a:lnTo>
                      <a:lnTo>
                        <a:pt x="2793397" y="1187863"/>
                      </a:lnTo>
                      <a:lnTo>
                        <a:pt x="3019901" y="1141286"/>
                      </a:lnTo>
                      <a:lnTo>
                        <a:pt x="3019901" y="1141286"/>
                      </a:lnTo>
                      <a:lnTo>
                        <a:pt x="2983897" y="974027"/>
                      </a:lnTo>
                      <a:lnTo>
                        <a:pt x="2969800" y="985361"/>
                      </a:lnTo>
                      <a:lnTo>
                        <a:pt x="2714435" y="1006507"/>
                      </a:lnTo>
                      <a:lnTo>
                        <a:pt x="2670715" y="1024890"/>
                      </a:lnTo>
                      <a:lnTo>
                        <a:pt x="2600135" y="1022033"/>
                      </a:lnTo>
                      <a:lnTo>
                        <a:pt x="2574703" y="1030510"/>
                      </a:lnTo>
                      <a:lnTo>
                        <a:pt x="2515457" y="1037558"/>
                      </a:lnTo>
                      <a:lnTo>
                        <a:pt x="2470309" y="1019175"/>
                      </a:lnTo>
                      <a:lnTo>
                        <a:pt x="2426589" y="1019175"/>
                      </a:lnTo>
                      <a:lnTo>
                        <a:pt x="2419541" y="988124"/>
                      </a:lnTo>
                      <a:lnTo>
                        <a:pt x="2281238" y="722852"/>
                      </a:lnTo>
                      <a:lnTo>
                        <a:pt x="2085118" y="627412"/>
                      </a:lnTo>
                      <a:lnTo>
                        <a:pt x="2032921" y="598646"/>
                      </a:lnTo>
                      <a:lnTo>
                        <a:pt x="1838230" y="511112"/>
                      </a:lnTo>
                      <a:lnTo>
                        <a:pt x="1804321" y="491395"/>
                      </a:lnTo>
                      <a:lnTo>
                        <a:pt x="1804321" y="447675"/>
                      </a:lnTo>
                      <a:lnTo>
                        <a:pt x="1751552" y="193643"/>
                      </a:lnTo>
                      <a:lnTo>
                        <a:pt x="1728121" y="145637"/>
                      </a:lnTo>
                      <a:lnTo>
                        <a:pt x="1716786" y="56769"/>
                      </a:lnTo>
                      <a:lnTo>
                        <a:pt x="1751552" y="46863"/>
                      </a:lnTo>
                      <a:lnTo>
                        <a:pt x="1751552" y="0"/>
                      </a:lnTo>
                      <a:lnTo>
                        <a:pt x="1598105" y="160306"/>
                      </a:lnTo>
                      <a:lnTo>
                        <a:pt x="1561624" y="306705"/>
                      </a:lnTo>
                      <a:lnTo>
                        <a:pt x="1616678" y="469011"/>
                      </a:lnTo>
                      <a:lnTo>
                        <a:pt x="1671733" y="548069"/>
                      </a:lnTo>
                      <a:lnTo>
                        <a:pt x="1725359" y="545211"/>
                      </a:lnTo>
                      <a:lnTo>
                        <a:pt x="1732407" y="556546"/>
                      </a:lnTo>
                      <a:lnTo>
                        <a:pt x="1788890" y="563594"/>
                      </a:lnTo>
                      <a:lnTo>
                        <a:pt x="1797368" y="589026"/>
                      </a:lnTo>
                      <a:lnTo>
                        <a:pt x="1876425" y="617220"/>
                      </a:lnTo>
                      <a:lnTo>
                        <a:pt x="1876425" y="640461"/>
                      </a:lnTo>
                      <a:lnTo>
                        <a:pt x="1921574" y="627602"/>
                      </a:lnTo>
                      <a:lnTo>
                        <a:pt x="2137505" y="758285"/>
                      </a:lnTo>
                      <a:lnTo>
                        <a:pt x="2281428" y="965740"/>
                      </a:lnTo>
                      <a:lnTo>
                        <a:pt x="2281428" y="1003840"/>
                      </a:lnTo>
                      <a:lnTo>
                        <a:pt x="2184083" y="1003840"/>
                      </a:lnTo>
                      <a:lnTo>
                        <a:pt x="2065592" y="1024985"/>
                      </a:lnTo>
                      <a:lnTo>
                        <a:pt x="2040160" y="1003840"/>
                      </a:lnTo>
                      <a:lnTo>
                        <a:pt x="1989392" y="1037749"/>
                      </a:lnTo>
                      <a:lnTo>
                        <a:pt x="1829086" y="1232440"/>
                      </a:lnTo>
                      <a:lnTo>
                        <a:pt x="1790414" y="1422940"/>
                      </a:lnTo>
                      <a:lnTo>
                        <a:pt x="1713833" y="1467898"/>
                      </a:lnTo>
                      <a:lnTo>
                        <a:pt x="1566101" y="1702308"/>
                      </a:lnTo>
                      <a:lnTo>
                        <a:pt x="1331690" y="2079117"/>
                      </a:lnTo>
                      <a:lnTo>
                        <a:pt x="1087755" y="2192369"/>
                      </a:lnTo>
                      <a:lnTo>
                        <a:pt x="1028509" y="2192369"/>
                      </a:lnTo>
                      <a:lnTo>
                        <a:pt x="967169" y="2209324"/>
                      </a:lnTo>
                      <a:lnTo>
                        <a:pt x="964025" y="2289715"/>
                      </a:lnTo>
                      <a:lnTo>
                        <a:pt x="841248" y="2306669"/>
                      </a:lnTo>
                      <a:lnTo>
                        <a:pt x="741807" y="2345817"/>
                      </a:lnTo>
                      <a:lnTo>
                        <a:pt x="580930" y="2462213"/>
                      </a:lnTo>
                      <a:lnTo>
                        <a:pt x="594646" y="2497170"/>
                      </a:lnTo>
                      <a:lnTo>
                        <a:pt x="622173" y="2529935"/>
                      </a:lnTo>
                      <a:lnTo>
                        <a:pt x="592550" y="2578608"/>
                      </a:lnTo>
                      <a:lnTo>
                        <a:pt x="610553" y="2593467"/>
                      </a:lnTo>
                      <a:lnTo>
                        <a:pt x="492062" y="2795588"/>
                      </a:lnTo>
                      <a:lnTo>
                        <a:pt x="319564" y="2893981"/>
                      </a:lnTo>
                      <a:lnTo>
                        <a:pt x="293084" y="2887599"/>
                      </a:lnTo>
                      <a:lnTo>
                        <a:pt x="140684" y="2716149"/>
                      </a:lnTo>
                      <a:lnTo>
                        <a:pt x="130112" y="2665381"/>
                      </a:lnTo>
                      <a:lnTo>
                        <a:pt x="56007" y="2592324"/>
                      </a:lnTo>
                      <a:lnTo>
                        <a:pt x="56007" y="2547842"/>
                      </a:lnTo>
                      <a:lnTo>
                        <a:pt x="160782" y="2490692"/>
                      </a:lnTo>
                      <a:lnTo>
                        <a:pt x="170307" y="2463165"/>
                      </a:lnTo>
                      <a:lnTo>
                        <a:pt x="160115" y="2436686"/>
                      </a:lnTo>
                      <a:lnTo>
                        <a:pt x="150209" y="2447354"/>
                      </a:lnTo>
                      <a:lnTo>
                        <a:pt x="147066" y="2470595"/>
                      </a:lnTo>
                      <a:lnTo>
                        <a:pt x="132207" y="2490692"/>
                      </a:lnTo>
                      <a:lnTo>
                        <a:pt x="89916" y="2490692"/>
                      </a:lnTo>
                      <a:lnTo>
                        <a:pt x="3143" y="2584895"/>
                      </a:lnTo>
                      <a:lnTo>
                        <a:pt x="0" y="2626138"/>
                      </a:lnTo>
                      <a:lnTo>
                        <a:pt x="134398" y="2787015"/>
                      </a:lnTo>
                      <a:lnTo>
                        <a:pt x="182023" y="2843117"/>
                      </a:lnTo>
                      <a:lnTo>
                        <a:pt x="266700" y="2990183"/>
                      </a:lnTo>
                      <a:lnTo>
                        <a:pt x="289941" y="3031427"/>
                      </a:lnTo>
                      <a:lnTo>
                        <a:pt x="364046" y="3016568"/>
                      </a:lnTo>
                      <a:lnTo>
                        <a:pt x="390525" y="2976372"/>
                      </a:lnTo>
                      <a:lnTo>
                        <a:pt x="411671" y="2976372"/>
                      </a:lnTo>
                      <a:lnTo>
                        <a:pt x="453962" y="3022949"/>
                      </a:lnTo>
                      <a:lnTo>
                        <a:pt x="489966" y="3027140"/>
                      </a:lnTo>
                      <a:lnTo>
                        <a:pt x="574643" y="3011234"/>
                      </a:lnTo>
                      <a:lnTo>
                        <a:pt x="622268" y="2967799"/>
                      </a:lnTo>
                      <a:lnTo>
                        <a:pt x="622268" y="2936081"/>
                      </a:lnTo>
                      <a:lnTo>
                        <a:pt x="662464" y="2904363"/>
                      </a:lnTo>
                      <a:lnTo>
                        <a:pt x="673037" y="2913888"/>
                      </a:lnTo>
                      <a:lnTo>
                        <a:pt x="765143" y="2871597"/>
                      </a:lnTo>
                      <a:lnTo>
                        <a:pt x="838200" y="2870549"/>
                      </a:lnTo>
                      <a:lnTo>
                        <a:pt x="874205" y="2876931"/>
                      </a:lnTo>
                      <a:lnTo>
                        <a:pt x="944023" y="2920365"/>
                      </a:lnTo>
                      <a:lnTo>
                        <a:pt x="998982" y="2867216"/>
                      </a:lnTo>
                      <a:cubicBezTo>
                        <a:pt x="960596" y="2832354"/>
                        <a:pt x="920972" y="2798445"/>
                        <a:pt x="908113" y="2794445"/>
                      </a:cubicBezTo>
                      <a:cubicBezTo>
                        <a:pt x="880586" y="2785967"/>
                        <a:pt x="766286" y="2794445"/>
                        <a:pt x="766286" y="279444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44" name="자유형: 도형 43">
                  <a:extLst>
                    <a:ext uri="{FF2B5EF4-FFF2-40B4-BE49-F238E27FC236}">
                      <a16:creationId xmlns:a16="http://schemas.microsoft.com/office/drawing/2014/main" id="{24D2B147-E940-E3A1-AC96-B8D8B7281D11}"/>
                    </a:ext>
                  </a:extLst>
                </p:cNvPr>
                <p:cNvSpPr/>
                <p:nvPr/>
              </p:nvSpPr>
              <p:spPr>
                <a:xfrm>
                  <a:off x="4918423" y="3058287"/>
                  <a:ext cx="1334262" cy="1184243"/>
                </a:xfrm>
                <a:custGeom>
                  <a:avLst/>
                  <a:gdLst>
                    <a:gd name="connsiteX0" fmla="*/ 1270730 w 1334262"/>
                    <a:gd name="connsiteY0" fmla="*/ 173546 h 1184243"/>
                    <a:gd name="connsiteX1" fmla="*/ 1271873 w 1334262"/>
                    <a:gd name="connsiteY1" fmla="*/ 124873 h 1184243"/>
                    <a:gd name="connsiteX2" fmla="*/ 1294067 w 1334262"/>
                    <a:gd name="connsiteY2" fmla="*/ 95250 h 1184243"/>
                    <a:gd name="connsiteX3" fmla="*/ 1291971 w 1334262"/>
                    <a:gd name="connsiteY3" fmla="*/ 66675 h 1184243"/>
                    <a:gd name="connsiteX4" fmla="*/ 1286637 w 1334262"/>
                    <a:gd name="connsiteY4" fmla="*/ 59246 h 1184243"/>
                    <a:gd name="connsiteX5" fmla="*/ 1289780 w 1334262"/>
                    <a:gd name="connsiteY5" fmla="*/ 36004 h 1184243"/>
                    <a:gd name="connsiteX6" fmla="*/ 1305687 w 1334262"/>
                    <a:gd name="connsiteY6" fmla="*/ 0 h 1184243"/>
                    <a:gd name="connsiteX7" fmla="*/ 1079183 w 1334262"/>
                    <a:gd name="connsiteY7" fmla="*/ 46577 h 1184243"/>
                    <a:gd name="connsiteX8" fmla="*/ 1026319 w 1334262"/>
                    <a:gd name="connsiteY8" fmla="*/ 84677 h 1184243"/>
                    <a:gd name="connsiteX9" fmla="*/ 903542 w 1334262"/>
                    <a:gd name="connsiteY9" fmla="*/ 95250 h 1184243"/>
                    <a:gd name="connsiteX10" fmla="*/ 791337 w 1334262"/>
                    <a:gd name="connsiteY10" fmla="*/ 137541 h 1184243"/>
                    <a:gd name="connsiteX11" fmla="*/ 729996 w 1334262"/>
                    <a:gd name="connsiteY11" fmla="*/ 137541 h 1184243"/>
                    <a:gd name="connsiteX12" fmla="*/ 647414 w 1334262"/>
                    <a:gd name="connsiteY12" fmla="*/ 171450 h 1184243"/>
                    <a:gd name="connsiteX13" fmla="*/ 586073 w 1334262"/>
                    <a:gd name="connsiteY13" fmla="*/ 171450 h 1184243"/>
                    <a:gd name="connsiteX14" fmla="*/ 456914 w 1334262"/>
                    <a:gd name="connsiteY14" fmla="*/ 245554 h 1184243"/>
                    <a:gd name="connsiteX15" fmla="*/ 332042 w 1334262"/>
                    <a:gd name="connsiteY15" fmla="*/ 322231 h 1184243"/>
                    <a:gd name="connsiteX16" fmla="*/ 289655 w 1334262"/>
                    <a:gd name="connsiteY16" fmla="*/ 393668 h 1184243"/>
                    <a:gd name="connsiteX17" fmla="*/ 247364 w 1334262"/>
                    <a:gd name="connsiteY17" fmla="*/ 429673 h 1184243"/>
                    <a:gd name="connsiteX18" fmla="*/ 183833 w 1334262"/>
                    <a:gd name="connsiteY18" fmla="*/ 512255 h 1184243"/>
                    <a:gd name="connsiteX19" fmla="*/ 105537 w 1334262"/>
                    <a:gd name="connsiteY19" fmla="*/ 579977 h 1184243"/>
                    <a:gd name="connsiteX20" fmla="*/ 16669 w 1334262"/>
                    <a:gd name="connsiteY20" fmla="*/ 719042 h 1184243"/>
                    <a:gd name="connsiteX21" fmla="*/ 0 w 1334262"/>
                    <a:gd name="connsiteY21" fmla="*/ 744950 h 1184243"/>
                    <a:gd name="connsiteX22" fmla="*/ 150019 w 1334262"/>
                    <a:gd name="connsiteY22" fmla="*/ 860108 h 1184243"/>
                    <a:gd name="connsiteX23" fmla="*/ 172212 w 1334262"/>
                    <a:gd name="connsiteY23" fmla="*/ 941927 h 1184243"/>
                    <a:gd name="connsiteX24" fmla="*/ 217742 w 1334262"/>
                    <a:gd name="connsiteY24" fmla="*/ 1035082 h 1184243"/>
                    <a:gd name="connsiteX25" fmla="*/ 229934 w 1334262"/>
                    <a:gd name="connsiteY25" fmla="*/ 1177576 h 1184243"/>
                    <a:gd name="connsiteX26" fmla="*/ 248412 w 1334262"/>
                    <a:gd name="connsiteY26" fmla="*/ 1177957 h 1184243"/>
                    <a:gd name="connsiteX27" fmla="*/ 263271 w 1334262"/>
                    <a:gd name="connsiteY27" fmla="*/ 1164146 h 1184243"/>
                    <a:gd name="connsiteX28" fmla="*/ 286512 w 1334262"/>
                    <a:gd name="connsiteY28" fmla="*/ 1164146 h 1184243"/>
                    <a:gd name="connsiteX29" fmla="*/ 304514 w 1334262"/>
                    <a:gd name="connsiteY29" fmla="*/ 1171575 h 1184243"/>
                    <a:gd name="connsiteX30" fmla="*/ 338423 w 1334262"/>
                    <a:gd name="connsiteY30" fmla="*/ 1170527 h 1184243"/>
                    <a:gd name="connsiteX31" fmla="*/ 356330 w 1334262"/>
                    <a:gd name="connsiteY31" fmla="*/ 1158907 h 1184243"/>
                    <a:gd name="connsiteX32" fmla="*/ 392335 w 1334262"/>
                    <a:gd name="connsiteY32" fmla="*/ 1155668 h 1184243"/>
                    <a:gd name="connsiteX33" fmla="*/ 421958 w 1334262"/>
                    <a:gd name="connsiteY33" fmla="*/ 1140905 h 1184243"/>
                    <a:gd name="connsiteX34" fmla="*/ 520446 w 1334262"/>
                    <a:gd name="connsiteY34" fmla="*/ 1135571 h 1184243"/>
                    <a:gd name="connsiteX35" fmla="*/ 528923 w 1334262"/>
                    <a:gd name="connsiteY35" fmla="*/ 1148239 h 1184243"/>
                    <a:gd name="connsiteX36" fmla="*/ 578644 w 1334262"/>
                    <a:gd name="connsiteY36" fmla="*/ 1184243 h 1184243"/>
                    <a:gd name="connsiteX37" fmla="*/ 599789 w 1334262"/>
                    <a:gd name="connsiteY37" fmla="*/ 1184243 h 1184243"/>
                    <a:gd name="connsiteX38" fmla="*/ 643223 w 1334262"/>
                    <a:gd name="connsiteY38" fmla="*/ 1123950 h 1184243"/>
                    <a:gd name="connsiteX39" fmla="*/ 729996 w 1334262"/>
                    <a:gd name="connsiteY39" fmla="*/ 1104900 h 1184243"/>
                    <a:gd name="connsiteX40" fmla="*/ 744760 w 1334262"/>
                    <a:gd name="connsiteY40" fmla="*/ 1080516 h 1184243"/>
                    <a:gd name="connsiteX41" fmla="*/ 744760 w 1334262"/>
                    <a:gd name="connsiteY41" fmla="*/ 1020223 h 1184243"/>
                    <a:gd name="connsiteX42" fmla="*/ 714089 w 1334262"/>
                    <a:gd name="connsiteY42" fmla="*/ 975741 h 1184243"/>
                    <a:gd name="connsiteX43" fmla="*/ 739521 w 1334262"/>
                    <a:gd name="connsiteY43" fmla="*/ 936593 h 1184243"/>
                    <a:gd name="connsiteX44" fmla="*/ 789242 w 1334262"/>
                    <a:gd name="connsiteY44" fmla="*/ 930307 h 1184243"/>
                    <a:gd name="connsiteX45" fmla="*/ 798767 w 1334262"/>
                    <a:gd name="connsiteY45" fmla="*/ 915448 h 1184243"/>
                    <a:gd name="connsiteX46" fmla="*/ 826294 w 1334262"/>
                    <a:gd name="connsiteY46" fmla="*/ 914400 h 1184243"/>
                    <a:gd name="connsiteX47" fmla="*/ 845344 w 1334262"/>
                    <a:gd name="connsiteY47" fmla="*/ 905923 h 1184243"/>
                    <a:gd name="connsiteX48" fmla="*/ 876014 w 1334262"/>
                    <a:gd name="connsiteY48" fmla="*/ 914400 h 1184243"/>
                    <a:gd name="connsiteX49" fmla="*/ 889730 w 1334262"/>
                    <a:gd name="connsiteY49" fmla="*/ 912305 h 1184243"/>
                    <a:gd name="connsiteX50" fmla="*/ 895064 w 1334262"/>
                    <a:gd name="connsiteY50" fmla="*/ 873157 h 1184243"/>
                    <a:gd name="connsiteX51" fmla="*/ 923639 w 1334262"/>
                    <a:gd name="connsiteY51" fmla="*/ 835057 h 1184243"/>
                    <a:gd name="connsiteX52" fmla="*/ 932117 w 1334262"/>
                    <a:gd name="connsiteY52" fmla="*/ 793718 h 1184243"/>
                    <a:gd name="connsiteX53" fmla="*/ 960692 w 1334262"/>
                    <a:gd name="connsiteY53" fmla="*/ 765143 h 1184243"/>
                    <a:gd name="connsiteX54" fmla="*/ 960692 w 1334262"/>
                    <a:gd name="connsiteY54" fmla="*/ 697421 h 1184243"/>
                    <a:gd name="connsiteX55" fmla="*/ 1002983 w 1334262"/>
                    <a:gd name="connsiteY55" fmla="*/ 630746 h 1184243"/>
                    <a:gd name="connsiteX56" fmla="*/ 1002983 w 1334262"/>
                    <a:gd name="connsiteY56" fmla="*/ 619125 h 1184243"/>
                    <a:gd name="connsiteX57" fmla="*/ 984980 w 1334262"/>
                    <a:gd name="connsiteY57" fmla="*/ 607505 h 1184243"/>
                    <a:gd name="connsiteX58" fmla="*/ 984980 w 1334262"/>
                    <a:gd name="connsiteY58" fmla="*/ 590550 h 1184243"/>
                    <a:gd name="connsiteX59" fmla="*/ 1020985 w 1334262"/>
                    <a:gd name="connsiteY59" fmla="*/ 547116 h 1184243"/>
                    <a:gd name="connsiteX60" fmla="*/ 1020985 w 1334262"/>
                    <a:gd name="connsiteY60" fmla="*/ 536543 h 1184243"/>
                    <a:gd name="connsiteX61" fmla="*/ 1046417 w 1334262"/>
                    <a:gd name="connsiteY61" fmla="*/ 533400 h 1184243"/>
                    <a:gd name="connsiteX62" fmla="*/ 1046417 w 1334262"/>
                    <a:gd name="connsiteY62" fmla="*/ 483680 h 1184243"/>
                    <a:gd name="connsiteX63" fmla="*/ 1073944 w 1334262"/>
                    <a:gd name="connsiteY63" fmla="*/ 457200 h 1184243"/>
                    <a:gd name="connsiteX64" fmla="*/ 1113092 w 1334262"/>
                    <a:gd name="connsiteY64" fmla="*/ 458248 h 1184243"/>
                    <a:gd name="connsiteX65" fmla="*/ 1143762 w 1334262"/>
                    <a:gd name="connsiteY65" fmla="*/ 404241 h 1184243"/>
                    <a:gd name="connsiteX66" fmla="*/ 1143762 w 1334262"/>
                    <a:gd name="connsiteY66" fmla="*/ 394716 h 1184243"/>
                    <a:gd name="connsiteX67" fmla="*/ 1135285 w 1334262"/>
                    <a:gd name="connsiteY67" fmla="*/ 391573 h 1184243"/>
                    <a:gd name="connsiteX68" fmla="*/ 1137380 w 1334262"/>
                    <a:gd name="connsiteY68" fmla="*/ 371475 h 1184243"/>
                    <a:gd name="connsiteX69" fmla="*/ 1154335 w 1334262"/>
                    <a:gd name="connsiteY69" fmla="*/ 357664 h 1184243"/>
                    <a:gd name="connsiteX70" fmla="*/ 1175480 w 1334262"/>
                    <a:gd name="connsiteY70" fmla="*/ 360902 h 1184243"/>
                    <a:gd name="connsiteX71" fmla="*/ 1190339 w 1334262"/>
                    <a:gd name="connsiteY71" fmla="*/ 332327 h 1184243"/>
                    <a:gd name="connsiteX72" fmla="*/ 1203008 w 1334262"/>
                    <a:gd name="connsiteY72" fmla="*/ 307943 h 1184243"/>
                    <a:gd name="connsiteX73" fmla="*/ 1229487 w 1334262"/>
                    <a:gd name="connsiteY73" fmla="*/ 301657 h 1184243"/>
                    <a:gd name="connsiteX74" fmla="*/ 1286637 w 1334262"/>
                    <a:gd name="connsiteY74" fmla="*/ 303752 h 1184243"/>
                    <a:gd name="connsiteX75" fmla="*/ 1301496 w 1334262"/>
                    <a:gd name="connsiteY75" fmla="*/ 286798 h 1184243"/>
                    <a:gd name="connsiteX76" fmla="*/ 1324737 w 1334262"/>
                    <a:gd name="connsiteY76" fmla="*/ 285750 h 1184243"/>
                    <a:gd name="connsiteX77" fmla="*/ 1334262 w 1334262"/>
                    <a:gd name="connsiteY77" fmla="*/ 275177 h 1184243"/>
                    <a:gd name="connsiteX78" fmla="*/ 1334262 w 1334262"/>
                    <a:gd name="connsiteY78" fmla="*/ 228600 h 1184243"/>
                    <a:gd name="connsiteX79" fmla="*/ 1270730 w 1334262"/>
                    <a:gd name="connsiteY79" fmla="*/ 173546 h 1184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</a:cxnLst>
                  <a:rect l="l" t="t" r="r" b="b"/>
                  <a:pathLst>
                    <a:path w="1334262" h="1184243">
                      <a:moveTo>
                        <a:pt x="1270730" y="173546"/>
                      </a:moveTo>
                      <a:lnTo>
                        <a:pt x="1271873" y="124873"/>
                      </a:lnTo>
                      <a:lnTo>
                        <a:pt x="1294067" y="95250"/>
                      </a:lnTo>
                      <a:lnTo>
                        <a:pt x="1291971" y="66675"/>
                      </a:lnTo>
                      <a:lnTo>
                        <a:pt x="1286637" y="59246"/>
                      </a:lnTo>
                      <a:lnTo>
                        <a:pt x="1289780" y="36004"/>
                      </a:lnTo>
                      <a:lnTo>
                        <a:pt x="1305687" y="0"/>
                      </a:lnTo>
                      <a:lnTo>
                        <a:pt x="1079183" y="46577"/>
                      </a:lnTo>
                      <a:lnTo>
                        <a:pt x="1026319" y="84677"/>
                      </a:lnTo>
                      <a:lnTo>
                        <a:pt x="903542" y="95250"/>
                      </a:lnTo>
                      <a:lnTo>
                        <a:pt x="791337" y="137541"/>
                      </a:lnTo>
                      <a:lnTo>
                        <a:pt x="729996" y="137541"/>
                      </a:lnTo>
                      <a:lnTo>
                        <a:pt x="647414" y="171450"/>
                      </a:lnTo>
                      <a:lnTo>
                        <a:pt x="586073" y="171450"/>
                      </a:lnTo>
                      <a:lnTo>
                        <a:pt x="456914" y="245554"/>
                      </a:lnTo>
                      <a:lnTo>
                        <a:pt x="332042" y="322231"/>
                      </a:lnTo>
                      <a:lnTo>
                        <a:pt x="289655" y="393668"/>
                      </a:lnTo>
                      <a:lnTo>
                        <a:pt x="247364" y="429673"/>
                      </a:lnTo>
                      <a:lnTo>
                        <a:pt x="183833" y="512255"/>
                      </a:lnTo>
                      <a:lnTo>
                        <a:pt x="105537" y="579977"/>
                      </a:lnTo>
                      <a:lnTo>
                        <a:pt x="16669" y="719042"/>
                      </a:lnTo>
                      <a:lnTo>
                        <a:pt x="0" y="744950"/>
                      </a:lnTo>
                      <a:lnTo>
                        <a:pt x="150019" y="860108"/>
                      </a:lnTo>
                      <a:lnTo>
                        <a:pt x="172212" y="941927"/>
                      </a:lnTo>
                      <a:lnTo>
                        <a:pt x="217742" y="1035082"/>
                      </a:lnTo>
                      <a:lnTo>
                        <a:pt x="229934" y="1177576"/>
                      </a:lnTo>
                      <a:lnTo>
                        <a:pt x="248412" y="1177957"/>
                      </a:lnTo>
                      <a:lnTo>
                        <a:pt x="263271" y="1164146"/>
                      </a:lnTo>
                      <a:lnTo>
                        <a:pt x="286512" y="1164146"/>
                      </a:lnTo>
                      <a:lnTo>
                        <a:pt x="304514" y="1171575"/>
                      </a:lnTo>
                      <a:lnTo>
                        <a:pt x="338423" y="1170527"/>
                      </a:lnTo>
                      <a:lnTo>
                        <a:pt x="356330" y="1158907"/>
                      </a:lnTo>
                      <a:lnTo>
                        <a:pt x="392335" y="1155668"/>
                      </a:lnTo>
                      <a:lnTo>
                        <a:pt x="421958" y="1140905"/>
                      </a:lnTo>
                      <a:lnTo>
                        <a:pt x="520446" y="1135571"/>
                      </a:lnTo>
                      <a:lnTo>
                        <a:pt x="528923" y="1148239"/>
                      </a:lnTo>
                      <a:lnTo>
                        <a:pt x="578644" y="1184243"/>
                      </a:lnTo>
                      <a:lnTo>
                        <a:pt x="599789" y="1184243"/>
                      </a:lnTo>
                      <a:lnTo>
                        <a:pt x="643223" y="1123950"/>
                      </a:lnTo>
                      <a:lnTo>
                        <a:pt x="729996" y="1104900"/>
                      </a:lnTo>
                      <a:lnTo>
                        <a:pt x="744760" y="1080516"/>
                      </a:lnTo>
                      <a:lnTo>
                        <a:pt x="744760" y="1020223"/>
                      </a:lnTo>
                      <a:lnTo>
                        <a:pt x="714089" y="975741"/>
                      </a:lnTo>
                      <a:lnTo>
                        <a:pt x="739521" y="936593"/>
                      </a:lnTo>
                      <a:lnTo>
                        <a:pt x="789242" y="930307"/>
                      </a:lnTo>
                      <a:lnTo>
                        <a:pt x="798767" y="915448"/>
                      </a:lnTo>
                      <a:lnTo>
                        <a:pt x="826294" y="914400"/>
                      </a:lnTo>
                      <a:lnTo>
                        <a:pt x="845344" y="905923"/>
                      </a:lnTo>
                      <a:lnTo>
                        <a:pt x="876014" y="914400"/>
                      </a:lnTo>
                      <a:lnTo>
                        <a:pt x="889730" y="912305"/>
                      </a:lnTo>
                      <a:lnTo>
                        <a:pt x="895064" y="873157"/>
                      </a:lnTo>
                      <a:lnTo>
                        <a:pt x="923639" y="835057"/>
                      </a:lnTo>
                      <a:lnTo>
                        <a:pt x="932117" y="793718"/>
                      </a:lnTo>
                      <a:lnTo>
                        <a:pt x="960692" y="765143"/>
                      </a:lnTo>
                      <a:lnTo>
                        <a:pt x="960692" y="697421"/>
                      </a:lnTo>
                      <a:lnTo>
                        <a:pt x="1002983" y="630746"/>
                      </a:lnTo>
                      <a:lnTo>
                        <a:pt x="1002983" y="619125"/>
                      </a:lnTo>
                      <a:lnTo>
                        <a:pt x="984980" y="607505"/>
                      </a:lnTo>
                      <a:lnTo>
                        <a:pt x="984980" y="590550"/>
                      </a:lnTo>
                      <a:lnTo>
                        <a:pt x="1020985" y="547116"/>
                      </a:lnTo>
                      <a:lnTo>
                        <a:pt x="1020985" y="536543"/>
                      </a:lnTo>
                      <a:lnTo>
                        <a:pt x="1046417" y="533400"/>
                      </a:lnTo>
                      <a:lnTo>
                        <a:pt x="1046417" y="483680"/>
                      </a:lnTo>
                      <a:lnTo>
                        <a:pt x="1073944" y="457200"/>
                      </a:lnTo>
                      <a:lnTo>
                        <a:pt x="1113092" y="458248"/>
                      </a:lnTo>
                      <a:lnTo>
                        <a:pt x="1143762" y="404241"/>
                      </a:lnTo>
                      <a:lnTo>
                        <a:pt x="1143762" y="394716"/>
                      </a:lnTo>
                      <a:lnTo>
                        <a:pt x="1135285" y="391573"/>
                      </a:lnTo>
                      <a:lnTo>
                        <a:pt x="1137380" y="371475"/>
                      </a:lnTo>
                      <a:lnTo>
                        <a:pt x="1154335" y="357664"/>
                      </a:lnTo>
                      <a:lnTo>
                        <a:pt x="1175480" y="360902"/>
                      </a:lnTo>
                      <a:lnTo>
                        <a:pt x="1190339" y="332327"/>
                      </a:lnTo>
                      <a:lnTo>
                        <a:pt x="1203008" y="307943"/>
                      </a:lnTo>
                      <a:lnTo>
                        <a:pt x="1229487" y="301657"/>
                      </a:lnTo>
                      <a:lnTo>
                        <a:pt x="1286637" y="303752"/>
                      </a:lnTo>
                      <a:lnTo>
                        <a:pt x="1301496" y="286798"/>
                      </a:lnTo>
                      <a:lnTo>
                        <a:pt x="1324737" y="285750"/>
                      </a:lnTo>
                      <a:lnTo>
                        <a:pt x="1334262" y="275177"/>
                      </a:lnTo>
                      <a:lnTo>
                        <a:pt x="1334262" y="228600"/>
                      </a:lnTo>
                      <a:lnTo>
                        <a:pt x="1270730" y="173546"/>
                      </a:lnTo>
                      <a:close/>
                    </a:path>
                  </a:pathLst>
                </a:custGeom>
                <a:solidFill>
                  <a:srgbClr val="EBAD46"/>
                </a:solidFill>
                <a:ln w="9525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45" name="자유형: 도형 44">
                  <a:extLst>
                    <a:ext uri="{FF2B5EF4-FFF2-40B4-BE49-F238E27FC236}">
                      <a16:creationId xmlns:a16="http://schemas.microsoft.com/office/drawing/2014/main" id="{EC1DAA87-5E6A-89E1-FA74-6F675D642BB4}"/>
                    </a:ext>
                  </a:extLst>
                </p:cNvPr>
                <p:cNvSpPr/>
                <p:nvPr/>
              </p:nvSpPr>
              <p:spPr>
                <a:xfrm>
                  <a:off x="3956970" y="3803237"/>
                  <a:ext cx="1191101" cy="980979"/>
                </a:xfrm>
                <a:custGeom>
                  <a:avLst/>
                  <a:gdLst>
                    <a:gd name="connsiteX0" fmla="*/ 1133666 w 1191101"/>
                    <a:gd name="connsiteY0" fmla="*/ 196977 h 980979"/>
                    <a:gd name="connsiteX1" fmla="*/ 1111472 w 1191101"/>
                    <a:gd name="connsiteY1" fmla="*/ 115157 h 980979"/>
                    <a:gd name="connsiteX2" fmla="*/ 961453 w 1191101"/>
                    <a:gd name="connsiteY2" fmla="*/ 0 h 980979"/>
                    <a:gd name="connsiteX3" fmla="*/ 904018 w 1191101"/>
                    <a:gd name="connsiteY3" fmla="*/ 89059 h 980979"/>
                    <a:gd name="connsiteX4" fmla="*/ 878586 w 1191101"/>
                    <a:gd name="connsiteY4" fmla="*/ 139827 h 980979"/>
                    <a:gd name="connsiteX5" fmla="*/ 815054 w 1191101"/>
                    <a:gd name="connsiteY5" fmla="*/ 249936 h 980979"/>
                    <a:gd name="connsiteX6" fmla="*/ 743045 w 1191101"/>
                    <a:gd name="connsiteY6" fmla="*/ 336709 h 980979"/>
                    <a:gd name="connsiteX7" fmla="*/ 393764 w 1191101"/>
                    <a:gd name="connsiteY7" fmla="*/ 537782 h 980979"/>
                    <a:gd name="connsiteX8" fmla="*/ 376809 w 1191101"/>
                    <a:gd name="connsiteY8" fmla="*/ 537782 h 980979"/>
                    <a:gd name="connsiteX9" fmla="*/ 93154 w 1191101"/>
                    <a:gd name="connsiteY9" fmla="*/ 696563 h 980979"/>
                    <a:gd name="connsiteX10" fmla="*/ 0 w 1191101"/>
                    <a:gd name="connsiteY10" fmla="*/ 878586 h 980979"/>
                    <a:gd name="connsiteX11" fmla="*/ 12668 w 1191101"/>
                    <a:gd name="connsiteY11" fmla="*/ 908209 h 980979"/>
                    <a:gd name="connsiteX12" fmla="*/ 154495 w 1191101"/>
                    <a:gd name="connsiteY12" fmla="*/ 908209 h 980979"/>
                    <a:gd name="connsiteX13" fmla="*/ 245364 w 1191101"/>
                    <a:gd name="connsiteY13" fmla="*/ 980980 h 980979"/>
                    <a:gd name="connsiteX14" fmla="*/ 391573 w 1191101"/>
                    <a:gd name="connsiteY14" fmla="*/ 839438 h 980979"/>
                    <a:gd name="connsiteX15" fmla="*/ 415957 w 1191101"/>
                    <a:gd name="connsiteY15" fmla="*/ 832009 h 980979"/>
                    <a:gd name="connsiteX16" fmla="*/ 462534 w 1191101"/>
                    <a:gd name="connsiteY16" fmla="*/ 810863 h 980979"/>
                    <a:gd name="connsiteX17" fmla="*/ 501682 w 1191101"/>
                    <a:gd name="connsiteY17" fmla="*/ 790766 h 980979"/>
                    <a:gd name="connsiteX18" fmla="*/ 530257 w 1191101"/>
                    <a:gd name="connsiteY18" fmla="*/ 811911 h 980979"/>
                    <a:gd name="connsiteX19" fmla="*/ 627602 w 1191101"/>
                    <a:gd name="connsiteY19" fmla="*/ 709232 h 980979"/>
                    <a:gd name="connsiteX20" fmla="*/ 651986 w 1191101"/>
                    <a:gd name="connsiteY20" fmla="*/ 656273 h 980979"/>
                    <a:gd name="connsiteX21" fmla="*/ 675227 w 1191101"/>
                    <a:gd name="connsiteY21" fmla="*/ 658368 h 980979"/>
                    <a:gd name="connsiteX22" fmla="*/ 685800 w 1191101"/>
                    <a:gd name="connsiteY22" fmla="*/ 629793 h 980979"/>
                    <a:gd name="connsiteX23" fmla="*/ 704850 w 1191101"/>
                    <a:gd name="connsiteY23" fmla="*/ 635127 h 980979"/>
                    <a:gd name="connsiteX24" fmla="*/ 749332 w 1191101"/>
                    <a:gd name="connsiteY24" fmla="*/ 642557 h 980979"/>
                    <a:gd name="connsiteX25" fmla="*/ 809625 w 1191101"/>
                    <a:gd name="connsiteY25" fmla="*/ 625602 h 980979"/>
                    <a:gd name="connsiteX26" fmla="*/ 858298 w 1191101"/>
                    <a:gd name="connsiteY26" fmla="*/ 590645 h 980979"/>
                    <a:gd name="connsiteX27" fmla="*/ 931355 w 1191101"/>
                    <a:gd name="connsiteY27" fmla="*/ 517589 h 980979"/>
                    <a:gd name="connsiteX28" fmla="*/ 1000125 w 1191101"/>
                    <a:gd name="connsiteY28" fmla="*/ 479489 h 980979"/>
                    <a:gd name="connsiteX29" fmla="*/ 1045655 w 1191101"/>
                    <a:gd name="connsiteY29" fmla="*/ 476345 h 980979"/>
                    <a:gd name="connsiteX30" fmla="*/ 1068896 w 1191101"/>
                    <a:gd name="connsiteY30" fmla="*/ 486918 h 980979"/>
                    <a:gd name="connsiteX31" fmla="*/ 1090041 w 1191101"/>
                    <a:gd name="connsiteY31" fmla="*/ 482727 h 980979"/>
                    <a:gd name="connsiteX32" fmla="*/ 1158812 w 1191101"/>
                    <a:gd name="connsiteY32" fmla="*/ 431959 h 980979"/>
                    <a:gd name="connsiteX33" fmla="*/ 1191101 w 1191101"/>
                    <a:gd name="connsiteY33" fmla="*/ 432626 h 980979"/>
                    <a:gd name="connsiteX34" fmla="*/ 1178909 w 1191101"/>
                    <a:gd name="connsiteY34" fmla="*/ 290132 h 980979"/>
                    <a:gd name="connsiteX35" fmla="*/ 1133380 w 1191101"/>
                    <a:gd name="connsiteY35" fmla="*/ 196977 h 980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191101" h="980979">
                      <a:moveTo>
                        <a:pt x="1133666" y="196977"/>
                      </a:moveTo>
                      <a:lnTo>
                        <a:pt x="1111472" y="115157"/>
                      </a:lnTo>
                      <a:lnTo>
                        <a:pt x="961453" y="0"/>
                      </a:lnTo>
                      <a:lnTo>
                        <a:pt x="904018" y="89059"/>
                      </a:lnTo>
                      <a:lnTo>
                        <a:pt x="878586" y="139827"/>
                      </a:lnTo>
                      <a:lnTo>
                        <a:pt x="815054" y="249936"/>
                      </a:lnTo>
                      <a:lnTo>
                        <a:pt x="743045" y="336709"/>
                      </a:lnTo>
                      <a:lnTo>
                        <a:pt x="393764" y="537782"/>
                      </a:lnTo>
                      <a:lnTo>
                        <a:pt x="376809" y="537782"/>
                      </a:lnTo>
                      <a:lnTo>
                        <a:pt x="93154" y="696563"/>
                      </a:lnTo>
                      <a:lnTo>
                        <a:pt x="0" y="878586"/>
                      </a:lnTo>
                      <a:lnTo>
                        <a:pt x="12668" y="908209"/>
                      </a:lnTo>
                      <a:cubicBezTo>
                        <a:pt x="12668" y="908209"/>
                        <a:pt x="126968" y="899732"/>
                        <a:pt x="154495" y="908209"/>
                      </a:cubicBezTo>
                      <a:cubicBezTo>
                        <a:pt x="167449" y="912209"/>
                        <a:pt x="207073" y="946118"/>
                        <a:pt x="245364" y="980980"/>
                      </a:cubicBezTo>
                      <a:lnTo>
                        <a:pt x="391573" y="839438"/>
                      </a:lnTo>
                      <a:lnTo>
                        <a:pt x="415957" y="832009"/>
                      </a:lnTo>
                      <a:lnTo>
                        <a:pt x="462534" y="810863"/>
                      </a:lnTo>
                      <a:lnTo>
                        <a:pt x="501682" y="790766"/>
                      </a:lnTo>
                      <a:lnTo>
                        <a:pt x="530257" y="811911"/>
                      </a:lnTo>
                      <a:lnTo>
                        <a:pt x="627602" y="709232"/>
                      </a:lnTo>
                      <a:lnTo>
                        <a:pt x="651986" y="656273"/>
                      </a:lnTo>
                      <a:lnTo>
                        <a:pt x="675227" y="658368"/>
                      </a:lnTo>
                      <a:lnTo>
                        <a:pt x="685800" y="629793"/>
                      </a:lnTo>
                      <a:lnTo>
                        <a:pt x="704850" y="635127"/>
                      </a:lnTo>
                      <a:lnTo>
                        <a:pt x="749332" y="642557"/>
                      </a:lnTo>
                      <a:lnTo>
                        <a:pt x="809625" y="625602"/>
                      </a:lnTo>
                      <a:lnTo>
                        <a:pt x="858298" y="590645"/>
                      </a:lnTo>
                      <a:lnTo>
                        <a:pt x="931355" y="517589"/>
                      </a:lnTo>
                      <a:lnTo>
                        <a:pt x="1000125" y="479489"/>
                      </a:lnTo>
                      <a:lnTo>
                        <a:pt x="1045655" y="476345"/>
                      </a:lnTo>
                      <a:lnTo>
                        <a:pt x="1068896" y="486918"/>
                      </a:lnTo>
                      <a:lnTo>
                        <a:pt x="1090041" y="482727"/>
                      </a:lnTo>
                      <a:lnTo>
                        <a:pt x="1158812" y="431959"/>
                      </a:lnTo>
                      <a:lnTo>
                        <a:pt x="1191101" y="432626"/>
                      </a:lnTo>
                      <a:lnTo>
                        <a:pt x="1178909" y="290132"/>
                      </a:lnTo>
                      <a:lnTo>
                        <a:pt x="1133380" y="196977"/>
                      </a:lnTo>
                      <a:close/>
                    </a:path>
                  </a:pathLst>
                </a:custGeom>
                <a:solidFill>
                  <a:srgbClr val="C28E64"/>
                </a:solidFill>
                <a:ln w="9525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46" name="자유형: 도형 45">
                  <a:extLst>
                    <a:ext uri="{FF2B5EF4-FFF2-40B4-BE49-F238E27FC236}">
                      <a16:creationId xmlns:a16="http://schemas.microsoft.com/office/drawing/2014/main" id="{65CFDB4B-033F-4F81-56BB-A8B7C62AB6F4}"/>
                    </a:ext>
                  </a:extLst>
                </p:cNvPr>
                <p:cNvSpPr/>
                <p:nvPr/>
              </p:nvSpPr>
              <p:spPr>
                <a:xfrm>
                  <a:off x="2896075" y="2316480"/>
                  <a:ext cx="1413700" cy="1517141"/>
                </a:xfrm>
                <a:custGeom>
                  <a:avLst/>
                  <a:gdLst>
                    <a:gd name="connsiteX0" fmla="*/ 269462 w 1413700"/>
                    <a:gd name="connsiteY0" fmla="*/ 1227963 h 1517141"/>
                    <a:gd name="connsiteX1" fmla="*/ 766191 w 1413700"/>
                    <a:gd name="connsiteY1" fmla="*/ 1257586 h 1517141"/>
                    <a:gd name="connsiteX2" fmla="*/ 780288 w 1413700"/>
                    <a:gd name="connsiteY2" fmla="*/ 1294257 h 1517141"/>
                    <a:gd name="connsiteX3" fmla="*/ 900208 w 1413700"/>
                    <a:gd name="connsiteY3" fmla="*/ 1415606 h 1517141"/>
                    <a:gd name="connsiteX4" fmla="*/ 967931 w 1413700"/>
                    <a:gd name="connsiteY4" fmla="*/ 1460849 h 1517141"/>
                    <a:gd name="connsiteX5" fmla="*/ 1061085 w 1413700"/>
                    <a:gd name="connsiteY5" fmla="*/ 1473422 h 1517141"/>
                    <a:gd name="connsiteX6" fmla="*/ 1114711 w 1413700"/>
                    <a:gd name="connsiteY6" fmla="*/ 1517142 h 1517141"/>
                    <a:gd name="connsiteX7" fmla="*/ 1144715 w 1413700"/>
                    <a:gd name="connsiteY7" fmla="*/ 1496282 h 1517141"/>
                    <a:gd name="connsiteX8" fmla="*/ 1254157 w 1413700"/>
                    <a:gd name="connsiteY8" fmla="*/ 1412653 h 1517141"/>
                    <a:gd name="connsiteX9" fmla="*/ 1262158 w 1413700"/>
                    <a:gd name="connsiteY9" fmla="*/ 1398937 h 1517141"/>
                    <a:gd name="connsiteX10" fmla="*/ 1236726 w 1413700"/>
                    <a:gd name="connsiteY10" fmla="*/ 1383030 h 1517141"/>
                    <a:gd name="connsiteX11" fmla="*/ 1236726 w 1413700"/>
                    <a:gd name="connsiteY11" fmla="*/ 1372457 h 1517141"/>
                    <a:gd name="connsiteX12" fmla="*/ 1261110 w 1413700"/>
                    <a:gd name="connsiteY12" fmla="*/ 1367123 h 1517141"/>
                    <a:gd name="connsiteX13" fmla="*/ 1261110 w 1413700"/>
                    <a:gd name="connsiteY13" fmla="*/ 1299401 h 1517141"/>
                    <a:gd name="connsiteX14" fmla="*/ 1244156 w 1413700"/>
                    <a:gd name="connsiteY14" fmla="*/ 1293019 h 1517141"/>
                    <a:gd name="connsiteX15" fmla="*/ 1269587 w 1413700"/>
                    <a:gd name="connsiteY15" fmla="*/ 1276064 h 1517141"/>
                    <a:gd name="connsiteX16" fmla="*/ 1291781 w 1413700"/>
                    <a:gd name="connsiteY16" fmla="*/ 1280255 h 1517141"/>
                    <a:gd name="connsiteX17" fmla="*/ 1308735 w 1413700"/>
                    <a:gd name="connsiteY17" fmla="*/ 1254824 h 1517141"/>
                    <a:gd name="connsiteX18" fmla="*/ 1279112 w 1413700"/>
                    <a:gd name="connsiteY18" fmla="*/ 1248442 h 1517141"/>
                    <a:gd name="connsiteX19" fmla="*/ 1271683 w 1413700"/>
                    <a:gd name="connsiteY19" fmla="*/ 1230440 h 1517141"/>
                    <a:gd name="connsiteX20" fmla="*/ 1307687 w 1413700"/>
                    <a:gd name="connsiteY20" fmla="*/ 1193387 h 1517141"/>
                    <a:gd name="connsiteX21" fmla="*/ 1334167 w 1413700"/>
                    <a:gd name="connsiteY21" fmla="*/ 1193387 h 1517141"/>
                    <a:gd name="connsiteX22" fmla="*/ 1350073 w 1413700"/>
                    <a:gd name="connsiteY22" fmla="*/ 1173290 h 1517141"/>
                    <a:gd name="connsiteX23" fmla="*/ 1355408 w 1413700"/>
                    <a:gd name="connsiteY23" fmla="*/ 1139381 h 1517141"/>
                    <a:gd name="connsiteX24" fmla="*/ 1315212 w 1413700"/>
                    <a:gd name="connsiteY24" fmla="*/ 1084326 h 1517141"/>
                    <a:gd name="connsiteX25" fmla="*/ 1313117 w 1413700"/>
                    <a:gd name="connsiteY25" fmla="*/ 1063657 h 1517141"/>
                    <a:gd name="connsiteX26" fmla="*/ 1353312 w 1413700"/>
                    <a:gd name="connsiteY26" fmla="*/ 1058894 h 1517141"/>
                    <a:gd name="connsiteX27" fmla="*/ 1396746 w 1413700"/>
                    <a:gd name="connsiteY27" fmla="*/ 1110710 h 1517141"/>
                    <a:gd name="connsiteX28" fmla="*/ 1413701 w 1413700"/>
                    <a:gd name="connsiteY28" fmla="*/ 1027081 h 1517141"/>
                    <a:gd name="connsiteX29" fmla="*/ 1325880 w 1413700"/>
                    <a:gd name="connsiteY29" fmla="*/ 994315 h 1517141"/>
                    <a:gd name="connsiteX30" fmla="*/ 1316355 w 1413700"/>
                    <a:gd name="connsiteY30" fmla="*/ 962596 h 1517141"/>
                    <a:gd name="connsiteX31" fmla="*/ 1250252 w 1413700"/>
                    <a:gd name="connsiteY31" fmla="*/ 921353 h 1517141"/>
                    <a:gd name="connsiteX32" fmla="*/ 1250252 w 1413700"/>
                    <a:gd name="connsiteY32" fmla="*/ 870013 h 1517141"/>
                    <a:gd name="connsiteX33" fmla="*/ 1244441 w 1413700"/>
                    <a:gd name="connsiteY33" fmla="*/ 864203 h 1517141"/>
                    <a:gd name="connsiteX34" fmla="*/ 1205294 w 1413700"/>
                    <a:gd name="connsiteY34" fmla="*/ 879062 h 1517141"/>
                    <a:gd name="connsiteX35" fmla="*/ 1168241 w 1413700"/>
                    <a:gd name="connsiteY35" fmla="*/ 816578 h 1517141"/>
                    <a:gd name="connsiteX36" fmla="*/ 1165098 w 1413700"/>
                    <a:gd name="connsiteY36" fmla="*/ 773144 h 1517141"/>
                    <a:gd name="connsiteX37" fmla="*/ 1196816 w 1413700"/>
                    <a:gd name="connsiteY37" fmla="*/ 773144 h 1517141"/>
                    <a:gd name="connsiteX38" fmla="*/ 1205294 w 1413700"/>
                    <a:gd name="connsiteY38" fmla="*/ 764667 h 1517141"/>
                    <a:gd name="connsiteX39" fmla="*/ 1190435 w 1413700"/>
                    <a:gd name="connsiteY39" fmla="*/ 755142 h 1517141"/>
                    <a:gd name="connsiteX40" fmla="*/ 1191482 w 1413700"/>
                    <a:gd name="connsiteY40" fmla="*/ 745617 h 1517141"/>
                    <a:gd name="connsiteX41" fmla="*/ 1205198 w 1413700"/>
                    <a:gd name="connsiteY41" fmla="*/ 735044 h 1517141"/>
                    <a:gd name="connsiteX42" fmla="*/ 1205198 w 1413700"/>
                    <a:gd name="connsiteY42" fmla="*/ 669417 h 1517141"/>
                    <a:gd name="connsiteX43" fmla="*/ 1117378 w 1413700"/>
                    <a:gd name="connsiteY43" fmla="*/ 623887 h 1517141"/>
                    <a:gd name="connsiteX44" fmla="*/ 1108901 w 1413700"/>
                    <a:gd name="connsiteY44" fmla="*/ 489490 h 1517141"/>
                    <a:gd name="connsiteX45" fmla="*/ 1179767 w 1413700"/>
                    <a:gd name="connsiteY45" fmla="*/ 426910 h 1517141"/>
                    <a:gd name="connsiteX46" fmla="*/ 1011936 w 1413700"/>
                    <a:gd name="connsiteY46" fmla="*/ 339852 h 1517141"/>
                    <a:gd name="connsiteX47" fmla="*/ 900493 w 1413700"/>
                    <a:gd name="connsiteY47" fmla="*/ 303181 h 1517141"/>
                    <a:gd name="connsiteX48" fmla="*/ 684562 w 1413700"/>
                    <a:gd name="connsiteY48" fmla="*/ 249555 h 1517141"/>
                    <a:gd name="connsiteX49" fmla="*/ 561785 w 1413700"/>
                    <a:gd name="connsiteY49" fmla="*/ 100013 h 1517141"/>
                    <a:gd name="connsiteX50" fmla="*/ 403003 w 1413700"/>
                    <a:gd name="connsiteY50" fmla="*/ 0 h 1517141"/>
                    <a:gd name="connsiteX51" fmla="*/ 366998 w 1413700"/>
                    <a:gd name="connsiteY51" fmla="*/ 9716 h 1517141"/>
                    <a:gd name="connsiteX52" fmla="*/ 366998 w 1413700"/>
                    <a:gd name="connsiteY52" fmla="*/ 33719 h 1517141"/>
                    <a:gd name="connsiteX53" fmla="*/ 350044 w 1413700"/>
                    <a:gd name="connsiteY53" fmla="*/ 52102 h 1517141"/>
                    <a:gd name="connsiteX54" fmla="*/ 307753 w 1413700"/>
                    <a:gd name="connsiteY54" fmla="*/ 52102 h 1517141"/>
                    <a:gd name="connsiteX55" fmla="*/ 288036 w 1413700"/>
                    <a:gd name="connsiteY55" fmla="*/ 67627 h 1517141"/>
                    <a:gd name="connsiteX56" fmla="*/ 273939 w 1413700"/>
                    <a:gd name="connsiteY56" fmla="*/ 67627 h 1517141"/>
                    <a:gd name="connsiteX57" fmla="*/ 261271 w 1413700"/>
                    <a:gd name="connsiteY57" fmla="*/ 56293 h 1517141"/>
                    <a:gd name="connsiteX58" fmla="*/ 252794 w 1413700"/>
                    <a:gd name="connsiteY58" fmla="*/ 60484 h 1517141"/>
                    <a:gd name="connsiteX59" fmla="*/ 252794 w 1413700"/>
                    <a:gd name="connsiteY59" fmla="*/ 71819 h 1517141"/>
                    <a:gd name="connsiteX60" fmla="*/ 238697 w 1413700"/>
                    <a:gd name="connsiteY60" fmla="*/ 71819 h 1517141"/>
                    <a:gd name="connsiteX61" fmla="*/ 218980 w 1413700"/>
                    <a:gd name="connsiteY61" fmla="*/ 46387 h 1517141"/>
                    <a:gd name="connsiteX62" fmla="*/ 165354 w 1413700"/>
                    <a:gd name="connsiteY62" fmla="*/ 71819 h 1517141"/>
                    <a:gd name="connsiteX63" fmla="*/ 125825 w 1413700"/>
                    <a:gd name="connsiteY63" fmla="*/ 71819 h 1517141"/>
                    <a:gd name="connsiteX64" fmla="*/ 106108 w 1413700"/>
                    <a:gd name="connsiteY64" fmla="*/ 54864 h 1517141"/>
                    <a:gd name="connsiteX65" fmla="*/ 93440 w 1413700"/>
                    <a:gd name="connsiteY65" fmla="*/ 66199 h 1517141"/>
                    <a:gd name="connsiteX66" fmla="*/ 66675 w 1413700"/>
                    <a:gd name="connsiteY66" fmla="*/ 66199 h 1517141"/>
                    <a:gd name="connsiteX67" fmla="*/ 44101 w 1413700"/>
                    <a:gd name="connsiteY67" fmla="*/ 138208 h 1517141"/>
                    <a:gd name="connsiteX68" fmla="*/ 25718 w 1413700"/>
                    <a:gd name="connsiteY68" fmla="*/ 176308 h 1517141"/>
                    <a:gd name="connsiteX69" fmla="*/ 83534 w 1413700"/>
                    <a:gd name="connsiteY69" fmla="*/ 198882 h 1517141"/>
                    <a:gd name="connsiteX70" fmla="*/ 106108 w 1413700"/>
                    <a:gd name="connsiteY70" fmla="*/ 198882 h 1517141"/>
                    <a:gd name="connsiteX71" fmla="*/ 113157 w 1413700"/>
                    <a:gd name="connsiteY71" fmla="*/ 258128 h 1517141"/>
                    <a:gd name="connsiteX72" fmla="*/ 128683 w 1413700"/>
                    <a:gd name="connsiteY72" fmla="*/ 258128 h 1517141"/>
                    <a:gd name="connsiteX73" fmla="*/ 137160 w 1413700"/>
                    <a:gd name="connsiteY73" fmla="*/ 292037 h 1517141"/>
                    <a:gd name="connsiteX74" fmla="*/ 189357 w 1413700"/>
                    <a:gd name="connsiteY74" fmla="*/ 307562 h 1517141"/>
                    <a:gd name="connsiteX75" fmla="*/ 187928 w 1413700"/>
                    <a:gd name="connsiteY75" fmla="*/ 320231 h 1517141"/>
                    <a:gd name="connsiteX76" fmla="*/ 179451 w 1413700"/>
                    <a:gd name="connsiteY76" fmla="*/ 320231 h 1517141"/>
                    <a:gd name="connsiteX77" fmla="*/ 178022 w 1413700"/>
                    <a:gd name="connsiteY77" fmla="*/ 346996 h 1517141"/>
                    <a:gd name="connsiteX78" fmla="*/ 186499 w 1413700"/>
                    <a:gd name="connsiteY78" fmla="*/ 352616 h 1517141"/>
                    <a:gd name="connsiteX79" fmla="*/ 186499 w 1413700"/>
                    <a:gd name="connsiteY79" fmla="*/ 375190 h 1517141"/>
                    <a:gd name="connsiteX80" fmla="*/ 176594 w 1413700"/>
                    <a:gd name="connsiteY80" fmla="*/ 375190 h 1517141"/>
                    <a:gd name="connsiteX81" fmla="*/ 165259 w 1413700"/>
                    <a:gd name="connsiteY81" fmla="*/ 433007 h 1517141"/>
                    <a:gd name="connsiteX82" fmla="*/ 139827 w 1413700"/>
                    <a:gd name="connsiteY82" fmla="*/ 433007 h 1517141"/>
                    <a:gd name="connsiteX83" fmla="*/ 110204 w 1413700"/>
                    <a:gd name="connsiteY83" fmla="*/ 495110 h 1517141"/>
                    <a:gd name="connsiteX84" fmla="*/ 107347 w 1413700"/>
                    <a:gd name="connsiteY84" fmla="*/ 541687 h 1517141"/>
                    <a:gd name="connsiteX85" fmla="*/ 66389 w 1413700"/>
                    <a:gd name="connsiteY85" fmla="*/ 576929 h 1517141"/>
                    <a:gd name="connsiteX86" fmla="*/ 49435 w 1413700"/>
                    <a:gd name="connsiteY86" fmla="*/ 634746 h 1517141"/>
                    <a:gd name="connsiteX87" fmla="*/ 49435 w 1413700"/>
                    <a:gd name="connsiteY87" fmla="*/ 689801 h 1517141"/>
                    <a:gd name="connsiteX88" fmla="*/ 9906 w 1413700"/>
                    <a:gd name="connsiteY88" fmla="*/ 706755 h 1517141"/>
                    <a:gd name="connsiteX89" fmla="*/ 0 w 1413700"/>
                    <a:gd name="connsiteY89" fmla="*/ 761810 h 1517141"/>
                    <a:gd name="connsiteX90" fmla="*/ 31052 w 1413700"/>
                    <a:gd name="connsiteY90" fmla="*/ 787241 h 1517141"/>
                    <a:gd name="connsiteX91" fmla="*/ 62103 w 1413700"/>
                    <a:gd name="connsiteY91" fmla="*/ 787241 h 1517141"/>
                    <a:gd name="connsiteX92" fmla="*/ 70580 w 1413700"/>
                    <a:gd name="connsiteY92" fmla="*/ 811244 h 1517141"/>
                    <a:gd name="connsiteX93" fmla="*/ 98774 w 1413700"/>
                    <a:gd name="connsiteY93" fmla="*/ 833819 h 1517141"/>
                    <a:gd name="connsiteX94" fmla="*/ 112871 w 1413700"/>
                    <a:gd name="connsiteY94" fmla="*/ 993267 h 1517141"/>
                    <a:gd name="connsiteX95" fmla="*/ 135446 w 1413700"/>
                    <a:gd name="connsiteY95" fmla="*/ 993267 h 1517141"/>
                    <a:gd name="connsiteX96" fmla="*/ 162211 w 1413700"/>
                    <a:gd name="connsiteY96" fmla="*/ 1035558 h 1517141"/>
                    <a:gd name="connsiteX97" fmla="*/ 176308 w 1413700"/>
                    <a:gd name="connsiteY97" fmla="*/ 1035558 h 1517141"/>
                    <a:gd name="connsiteX98" fmla="*/ 217265 w 1413700"/>
                    <a:gd name="connsiteY98" fmla="*/ 1111758 h 1517141"/>
                    <a:gd name="connsiteX99" fmla="*/ 220123 w 1413700"/>
                    <a:gd name="connsiteY99" fmla="*/ 1156907 h 1517141"/>
                    <a:gd name="connsiteX100" fmla="*/ 202502 w 1413700"/>
                    <a:gd name="connsiteY100" fmla="*/ 1206341 h 1517141"/>
                    <a:gd name="connsiteX101" fmla="*/ 202502 w 1413700"/>
                    <a:gd name="connsiteY101" fmla="*/ 1235964 h 1517141"/>
                    <a:gd name="connsiteX102" fmla="*/ 248317 w 1413700"/>
                    <a:gd name="connsiteY102" fmla="*/ 1235964 h 1517141"/>
                    <a:gd name="connsiteX103" fmla="*/ 269462 w 1413700"/>
                    <a:gd name="connsiteY103" fmla="*/ 1227487 h 1517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1413700" h="1517141">
                      <a:moveTo>
                        <a:pt x="269462" y="1227963"/>
                      </a:moveTo>
                      <a:lnTo>
                        <a:pt x="766191" y="1257586"/>
                      </a:lnTo>
                      <a:lnTo>
                        <a:pt x="780288" y="1294257"/>
                      </a:lnTo>
                      <a:lnTo>
                        <a:pt x="900208" y="1415606"/>
                      </a:lnTo>
                      <a:lnTo>
                        <a:pt x="967931" y="1460849"/>
                      </a:lnTo>
                      <a:lnTo>
                        <a:pt x="1061085" y="1473422"/>
                      </a:lnTo>
                      <a:lnTo>
                        <a:pt x="1114711" y="1517142"/>
                      </a:lnTo>
                      <a:lnTo>
                        <a:pt x="1144715" y="1496282"/>
                      </a:lnTo>
                      <a:lnTo>
                        <a:pt x="1254157" y="1412653"/>
                      </a:lnTo>
                      <a:lnTo>
                        <a:pt x="1262158" y="1398937"/>
                      </a:lnTo>
                      <a:lnTo>
                        <a:pt x="1236726" y="1383030"/>
                      </a:lnTo>
                      <a:lnTo>
                        <a:pt x="1236726" y="1372457"/>
                      </a:lnTo>
                      <a:lnTo>
                        <a:pt x="1261110" y="1367123"/>
                      </a:lnTo>
                      <a:lnTo>
                        <a:pt x="1261110" y="1299401"/>
                      </a:lnTo>
                      <a:lnTo>
                        <a:pt x="1244156" y="1293019"/>
                      </a:lnTo>
                      <a:lnTo>
                        <a:pt x="1269587" y="1276064"/>
                      </a:lnTo>
                      <a:lnTo>
                        <a:pt x="1291781" y="1280255"/>
                      </a:lnTo>
                      <a:lnTo>
                        <a:pt x="1308735" y="1254824"/>
                      </a:lnTo>
                      <a:lnTo>
                        <a:pt x="1279112" y="1248442"/>
                      </a:lnTo>
                      <a:lnTo>
                        <a:pt x="1271683" y="1230440"/>
                      </a:lnTo>
                      <a:lnTo>
                        <a:pt x="1307687" y="1193387"/>
                      </a:lnTo>
                      <a:lnTo>
                        <a:pt x="1334167" y="1193387"/>
                      </a:lnTo>
                      <a:lnTo>
                        <a:pt x="1350073" y="1173290"/>
                      </a:lnTo>
                      <a:lnTo>
                        <a:pt x="1355408" y="1139381"/>
                      </a:lnTo>
                      <a:lnTo>
                        <a:pt x="1315212" y="1084326"/>
                      </a:lnTo>
                      <a:lnTo>
                        <a:pt x="1313117" y="1063657"/>
                      </a:lnTo>
                      <a:lnTo>
                        <a:pt x="1353312" y="1058894"/>
                      </a:lnTo>
                      <a:lnTo>
                        <a:pt x="1396746" y="1110710"/>
                      </a:lnTo>
                      <a:lnTo>
                        <a:pt x="1413701" y="1027081"/>
                      </a:lnTo>
                      <a:lnTo>
                        <a:pt x="1325880" y="994315"/>
                      </a:lnTo>
                      <a:lnTo>
                        <a:pt x="1316355" y="962596"/>
                      </a:lnTo>
                      <a:lnTo>
                        <a:pt x="1250252" y="921353"/>
                      </a:lnTo>
                      <a:lnTo>
                        <a:pt x="1250252" y="870013"/>
                      </a:lnTo>
                      <a:lnTo>
                        <a:pt x="1244441" y="864203"/>
                      </a:lnTo>
                      <a:lnTo>
                        <a:pt x="1205294" y="879062"/>
                      </a:lnTo>
                      <a:lnTo>
                        <a:pt x="1168241" y="816578"/>
                      </a:lnTo>
                      <a:lnTo>
                        <a:pt x="1165098" y="773144"/>
                      </a:lnTo>
                      <a:lnTo>
                        <a:pt x="1196816" y="773144"/>
                      </a:lnTo>
                      <a:lnTo>
                        <a:pt x="1205294" y="764667"/>
                      </a:lnTo>
                      <a:lnTo>
                        <a:pt x="1190435" y="755142"/>
                      </a:lnTo>
                      <a:lnTo>
                        <a:pt x="1191482" y="745617"/>
                      </a:lnTo>
                      <a:lnTo>
                        <a:pt x="1205198" y="735044"/>
                      </a:lnTo>
                      <a:lnTo>
                        <a:pt x="1205198" y="669417"/>
                      </a:lnTo>
                      <a:cubicBezTo>
                        <a:pt x="1190339" y="663035"/>
                        <a:pt x="1139571" y="654558"/>
                        <a:pt x="1117378" y="623887"/>
                      </a:cubicBezTo>
                      <a:cubicBezTo>
                        <a:pt x="1095185" y="593217"/>
                        <a:pt x="1084612" y="521208"/>
                        <a:pt x="1108901" y="489490"/>
                      </a:cubicBezTo>
                      <a:cubicBezTo>
                        <a:pt x="1133094" y="457867"/>
                        <a:pt x="1179290" y="427196"/>
                        <a:pt x="1179767" y="426910"/>
                      </a:cubicBezTo>
                      <a:cubicBezTo>
                        <a:pt x="1129951" y="346710"/>
                        <a:pt x="1011936" y="339852"/>
                        <a:pt x="1011936" y="339852"/>
                      </a:cubicBezTo>
                      <a:cubicBezTo>
                        <a:pt x="1011936" y="339852"/>
                        <a:pt x="975265" y="304610"/>
                        <a:pt x="900493" y="303181"/>
                      </a:cubicBezTo>
                      <a:cubicBezTo>
                        <a:pt x="825722" y="301752"/>
                        <a:pt x="749522" y="308801"/>
                        <a:pt x="684562" y="249555"/>
                      </a:cubicBezTo>
                      <a:cubicBezTo>
                        <a:pt x="619697" y="190310"/>
                        <a:pt x="621030" y="163449"/>
                        <a:pt x="561785" y="100013"/>
                      </a:cubicBezTo>
                      <a:cubicBezTo>
                        <a:pt x="502539" y="36576"/>
                        <a:pt x="403003" y="0"/>
                        <a:pt x="403003" y="0"/>
                      </a:cubicBezTo>
                      <a:lnTo>
                        <a:pt x="366998" y="9716"/>
                      </a:lnTo>
                      <a:lnTo>
                        <a:pt x="366998" y="33719"/>
                      </a:lnTo>
                      <a:lnTo>
                        <a:pt x="350044" y="52102"/>
                      </a:lnTo>
                      <a:lnTo>
                        <a:pt x="307753" y="52102"/>
                      </a:lnTo>
                      <a:lnTo>
                        <a:pt x="288036" y="67627"/>
                      </a:lnTo>
                      <a:lnTo>
                        <a:pt x="273939" y="67627"/>
                      </a:lnTo>
                      <a:lnTo>
                        <a:pt x="261271" y="56293"/>
                      </a:lnTo>
                      <a:lnTo>
                        <a:pt x="252794" y="60484"/>
                      </a:lnTo>
                      <a:lnTo>
                        <a:pt x="252794" y="71819"/>
                      </a:lnTo>
                      <a:lnTo>
                        <a:pt x="238697" y="71819"/>
                      </a:lnTo>
                      <a:lnTo>
                        <a:pt x="218980" y="46387"/>
                      </a:lnTo>
                      <a:lnTo>
                        <a:pt x="165354" y="71819"/>
                      </a:lnTo>
                      <a:lnTo>
                        <a:pt x="125825" y="71819"/>
                      </a:lnTo>
                      <a:lnTo>
                        <a:pt x="106108" y="54864"/>
                      </a:lnTo>
                      <a:lnTo>
                        <a:pt x="93440" y="66199"/>
                      </a:lnTo>
                      <a:lnTo>
                        <a:pt x="66675" y="66199"/>
                      </a:lnTo>
                      <a:lnTo>
                        <a:pt x="44101" y="138208"/>
                      </a:lnTo>
                      <a:lnTo>
                        <a:pt x="25718" y="176308"/>
                      </a:lnTo>
                      <a:lnTo>
                        <a:pt x="83534" y="198882"/>
                      </a:lnTo>
                      <a:lnTo>
                        <a:pt x="106108" y="198882"/>
                      </a:lnTo>
                      <a:lnTo>
                        <a:pt x="113157" y="258128"/>
                      </a:lnTo>
                      <a:lnTo>
                        <a:pt x="128683" y="258128"/>
                      </a:lnTo>
                      <a:lnTo>
                        <a:pt x="137160" y="292037"/>
                      </a:lnTo>
                      <a:lnTo>
                        <a:pt x="189357" y="307562"/>
                      </a:lnTo>
                      <a:lnTo>
                        <a:pt x="187928" y="320231"/>
                      </a:lnTo>
                      <a:lnTo>
                        <a:pt x="179451" y="320231"/>
                      </a:lnTo>
                      <a:lnTo>
                        <a:pt x="178022" y="346996"/>
                      </a:lnTo>
                      <a:lnTo>
                        <a:pt x="186499" y="352616"/>
                      </a:lnTo>
                      <a:lnTo>
                        <a:pt x="186499" y="375190"/>
                      </a:lnTo>
                      <a:lnTo>
                        <a:pt x="176594" y="375190"/>
                      </a:lnTo>
                      <a:lnTo>
                        <a:pt x="165259" y="433007"/>
                      </a:lnTo>
                      <a:lnTo>
                        <a:pt x="139827" y="433007"/>
                      </a:lnTo>
                      <a:lnTo>
                        <a:pt x="110204" y="495110"/>
                      </a:lnTo>
                      <a:lnTo>
                        <a:pt x="107347" y="541687"/>
                      </a:lnTo>
                      <a:lnTo>
                        <a:pt x="66389" y="576929"/>
                      </a:lnTo>
                      <a:lnTo>
                        <a:pt x="49435" y="634746"/>
                      </a:lnTo>
                      <a:lnTo>
                        <a:pt x="49435" y="689801"/>
                      </a:lnTo>
                      <a:lnTo>
                        <a:pt x="9906" y="706755"/>
                      </a:lnTo>
                      <a:lnTo>
                        <a:pt x="0" y="761810"/>
                      </a:lnTo>
                      <a:lnTo>
                        <a:pt x="31052" y="787241"/>
                      </a:lnTo>
                      <a:lnTo>
                        <a:pt x="62103" y="787241"/>
                      </a:lnTo>
                      <a:lnTo>
                        <a:pt x="70580" y="811244"/>
                      </a:lnTo>
                      <a:lnTo>
                        <a:pt x="98774" y="833819"/>
                      </a:lnTo>
                      <a:lnTo>
                        <a:pt x="112871" y="993267"/>
                      </a:lnTo>
                      <a:lnTo>
                        <a:pt x="135446" y="993267"/>
                      </a:lnTo>
                      <a:lnTo>
                        <a:pt x="162211" y="1035558"/>
                      </a:lnTo>
                      <a:lnTo>
                        <a:pt x="176308" y="1035558"/>
                      </a:lnTo>
                      <a:lnTo>
                        <a:pt x="217265" y="1111758"/>
                      </a:lnTo>
                      <a:lnTo>
                        <a:pt x="220123" y="1156907"/>
                      </a:lnTo>
                      <a:lnTo>
                        <a:pt x="202502" y="1206341"/>
                      </a:lnTo>
                      <a:lnTo>
                        <a:pt x="202502" y="1235964"/>
                      </a:lnTo>
                      <a:lnTo>
                        <a:pt x="248317" y="1235964"/>
                      </a:lnTo>
                      <a:lnTo>
                        <a:pt x="269462" y="1227487"/>
                      </a:lnTo>
                      <a:close/>
                    </a:path>
                  </a:pathLst>
                </a:custGeom>
                <a:solidFill>
                  <a:srgbClr val="D8709E"/>
                </a:solidFill>
                <a:ln w="9525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47" name="자유형: 도형 46">
                  <a:extLst>
                    <a:ext uri="{FF2B5EF4-FFF2-40B4-BE49-F238E27FC236}">
                      <a16:creationId xmlns:a16="http://schemas.microsoft.com/office/drawing/2014/main" id="{C2F98ACA-FC8E-A031-024E-5171F74FFF12}"/>
                    </a:ext>
                  </a:extLst>
                </p:cNvPr>
                <p:cNvSpPr/>
                <p:nvPr/>
              </p:nvSpPr>
              <p:spPr>
                <a:xfrm>
                  <a:off x="3298316" y="2022538"/>
                  <a:ext cx="1781936" cy="989171"/>
                </a:xfrm>
                <a:custGeom>
                  <a:avLst/>
                  <a:gdLst>
                    <a:gd name="connsiteX0" fmla="*/ 159353 w 1781937"/>
                    <a:gd name="connsiteY0" fmla="*/ 394430 h 989171"/>
                    <a:gd name="connsiteX1" fmla="*/ 282131 w 1781937"/>
                    <a:gd name="connsiteY1" fmla="*/ 543973 h 989171"/>
                    <a:gd name="connsiteX2" fmla="*/ 498062 w 1781937"/>
                    <a:gd name="connsiteY2" fmla="*/ 597599 h 989171"/>
                    <a:gd name="connsiteX3" fmla="*/ 609505 w 1781937"/>
                    <a:gd name="connsiteY3" fmla="*/ 634270 h 989171"/>
                    <a:gd name="connsiteX4" fmla="*/ 777335 w 1781937"/>
                    <a:gd name="connsiteY4" fmla="*/ 721328 h 989171"/>
                    <a:gd name="connsiteX5" fmla="*/ 777335 w 1781937"/>
                    <a:gd name="connsiteY5" fmla="*/ 721328 h 989171"/>
                    <a:gd name="connsiteX6" fmla="*/ 777335 w 1781937"/>
                    <a:gd name="connsiteY6" fmla="*/ 721328 h 989171"/>
                    <a:gd name="connsiteX7" fmla="*/ 780193 w 1781937"/>
                    <a:gd name="connsiteY7" fmla="*/ 725996 h 989171"/>
                    <a:gd name="connsiteX8" fmla="*/ 822484 w 1781937"/>
                    <a:gd name="connsiteY8" fmla="*/ 713327 h 989171"/>
                    <a:gd name="connsiteX9" fmla="*/ 874681 w 1781937"/>
                    <a:gd name="connsiteY9" fmla="*/ 706279 h 989171"/>
                    <a:gd name="connsiteX10" fmla="*/ 911352 w 1781937"/>
                    <a:gd name="connsiteY10" fmla="*/ 702088 h 989171"/>
                    <a:gd name="connsiteX11" fmla="*/ 933926 w 1781937"/>
                    <a:gd name="connsiteY11" fmla="*/ 727329 h 989171"/>
                    <a:gd name="connsiteX12" fmla="*/ 963549 w 1781937"/>
                    <a:gd name="connsiteY12" fmla="*/ 727329 h 989171"/>
                    <a:gd name="connsiteX13" fmla="*/ 988981 w 1781937"/>
                    <a:gd name="connsiteY13" fmla="*/ 757142 h 989171"/>
                    <a:gd name="connsiteX14" fmla="*/ 1024223 w 1781937"/>
                    <a:gd name="connsiteY14" fmla="*/ 757142 h 989171"/>
                    <a:gd name="connsiteX15" fmla="*/ 1048226 w 1781937"/>
                    <a:gd name="connsiteY15" fmla="*/ 740188 h 989171"/>
                    <a:gd name="connsiteX16" fmla="*/ 1083469 w 1781937"/>
                    <a:gd name="connsiteY16" fmla="*/ 757142 h 989171"/>
                    <a:gd name="connsiteX17" fmla="*/ 1114520 w 1781937"/>
                    <a:gd name="connsiteY17" fmla="*/ 757142 h 989171"/>
                    <a:gd name="connsiteX18" fmla="*/ 1144143 w 1781937"/>
                    <a:gd name="connsiteY18" fmla="*/ 724662 h 989171"/>
                    <a:gd name="connsiteX19" fmla="*/ 1087660 w 1781937"/>
                    <a:gd name="connsiteY19" fmla="*/ 665417 h 989171"/>
                    <a:gd name="connsiteX20" fmla="*/ 1049560 w 1781937"/>
                    <a:gd name="connsiteY20" fmla="*/ 663988 h 989171"/>
                    <a:gd name="connsiteX21" fmla="*/ 1042511 w 1781937"/>
                    <a:gd name="connsiteY21" fmla="*/ 639985 h 989171"/>
                    <a:gd name="connsiteX22" fmla="*/ 1065086 w 1781937"/>
                    <a:gd name="connsiteY22" fmla="*/ 614553 h 989171"/>
                    <a:gd name="connsiteX23" fmla="*/ 1032605 w 1781937"/>
                    <a:gd name="connsiteY23" fmla="*/ 594836 h 989171"/>
                    <a:gd name="connsiteX24" fmla="*/ 983171 w 1781937"/>
                    <a:gd name="connsiteY24" fmla="*/ 614553 h 989171"/>
                    <a:gd name="connsiteX25" fmla="*/ 895636 w 1781937"/>
                    <a:gd name="connsiteY25" fmla="*/ 523875 h 989171"/>
                    <a:gd name="connsiteX26" fmla="*/ 928783 w 1781937"/>
                    <a:gd name="connsiteY26" fmla="*/ 491395 h 989171"/>
                    <a:gd name="connsiteX27" fmla="*/ 971074 w 1781937"/>
                    <a:gd name="connsiteY27" fmla="*/ 532638 h 989171"/>
                    <a:gd name="connsiteX28" fmla="*/ 1043083 w 1781937"/>
                    <a:gd name="connsiteY28" fmla="*/ 536829 h 989171"/>
                    <a:gd name="connsiteX29" fmla="*/ 1050798 w 1781937"/>
                    <a:gd name="connsiteY29" fmla="*/ 519208 h 989171"/>
                    <a:gd name="connsiteX30" fmla="*/ 1076230 w 1781937"/>
                    <a:gd name="connsiteY30" fmla="*/ 526256 h 989171"/>
                    <a:gd name="connsiteX31" fmla="*/ 1134809 w 1781937"/>
                    <a:gd name="connsiteY31" fmla="*/ 471202 h 989171"/>
                    <a:gd name="connsiteX32" fmla="*/ 1153192 w 1781937"/>
                    <a:gd name="connsiteY32" fmla="*/ 467678 h 989171"/>
                    <a:gd name="connsiteX33" fmla="*/ 1153192 w 1781937"/>
                    <a:gd name="connsiteY33" fmla="*/ 423196 h 989171"/>
                    <a:gd name="connsiteX34" fmla="*/ 1190625 w 1781937"/>
                    <a:gd name="connsiteY34" fmla="*/ 423196 h 989171"/>
                    <a:gd name="connsiteX35" fmla="*/ 1199102 w 1781937"/>
                    <a:gd name="connsiteY35" fmla="*/ 452152 h 989171"/>
                    <a:gd name="connsiteX36" fmla="*/ 1225201 w 1781937"/>
                    <a:gd name="connsiteY36" fmla="*/ 452152 h 989171"/>
                    <a:gd name="connsiteX37" fmla="*/ 1225201 w 1781937"/>
                    <a:gd name="connsiteY37" fmla="*/ 431006 h 989171"/>
                    <a:gd name="connsiteX38" fmla="*/ 1292257 w 1781937"/>
                    <a:gd name="connsiteY38" fmla="*/ 431006 h 989171"/>
                    <a:gd name="connsiteX39" fmla="*/ 1288066 w 1781937"/>
                    <a:gd name="connsiteY39" fmla="*/ 487490 h 989171"/>
                    <a:gd name="connsiteX40" fmla="*/ 1247870 w 1781937"/>
                    <a:gd name="connsiteY40" fmla="*/ 559499 h 989171"/>
                    <a:gd name="connsiteX41" fmla="*/ 1269778 w 1781937"/>
                    <a:gd name="connsiteY41" fmla="*/ 589883 h 989171"/>
                    <a:gd name="connsiteX42" fmla="*/ 1298734 w 1781937"/>
                    <a:gd name="connsiteY42" fmla="*/ 592741 h 989171"/>
                    <a:gd name="connsiteX43" fmla="*/ 1322737 w 1781937"/>
                    <a:gd name="connsiteY43" fmla="*/ 568071 h 989171"/>
                    <a:gd name="connsiteX44" fmla="*/ 1362932 w 1781937"/>
                    <a:gd name="connsiteY44" fmla="*/ 582930 h 989171"/>
                    <a:gd name="connsiteX45" fmla="*/ 1362932 w 1781937"/>
                    <a:gd name="connsiteY45" fmla="*/ 600551 h 989171"/>
                    <a:gd name="connsiteX46" fmla="*/ 1348073 w 1781937"/>
                    <a:gd name="connsiteY46" fmla="*/ 606171 h 989171"/>
                    <a:gd name="connsiteX47" fmla="*/ 1347407 w 1781937"/>
                    <a:gd name="connsiteY47" fmla="*/ 623792 h 989171"/>
                    <a:gd name="connsiteX48" fmla="*/ 1324832 w 1781937"/>
                    <a:gd name="connsiteY48" fmla="*/ 623792 h 989171"/>
                    <a:gd name="connsiteX49" fmla="*/ 1310735 w 1781937"/>
                    <a:gd name="connsiteY49" fmla="*/ 634365 h 989171"/>
                    <a:gd name="connsiteX50" fmla="*/ 1331881 w 1781937"/>
                    <a:gd name="connsiteY50" fmla="*/ 654082 h 989171"/>
                    <a:gd name="connsiteX51" fmla="*/ 1331881 w 1781937"/>
                    <a:gd name="connsiteY51" fmla="*/ 676656 h 989171"/>
                    <a:gd name="connsiteX52" fmla="*/ 1297972 w 1781937"/>
                    <a:gd name="connsiteY52" fmla="*/ 676656 h 989171"/>
                    <a:gd name="connsiteX53" fmla="*/ 1230916 w 1781937"/>
                    <a:gd name="connsiteY53" fmla="*/ 739426 h 989171"/>
                    <a:gd name="connsiteX54" fmla="*/ 1230916 w 1781937"/>
                    <a:gd name="connsiteY54" fmla="*/ 770477 h 989171"/>
                    <a:gd name="connsiteX55" fmla="*/ 1283875 w 1781937"/>
                    <a:gd name="connsiteY55" fmla="*/ 770477 h 989171"/>
                    <a:gd name="connsiteX56" fmla="*/ 1347407 w 1781937"/>
                    <a:gd name="connsiteY56" fmla="*/ 736568 h 989171"/>
                    <a:gd name="connsiteX57" fmla="*/ 1389031 w 1781937"/>
                    <a:gd name="connsiteY57" fmla="*/ 736568 h 989171"/>
                    <a:gd name="connsiteX58" fmla="*/ 1369981 w 1781937"/>
                    <a:gd name="connsiteY58" fmla="*/ 833914 h 989171"/>
                    <a:gd name="connsiteX59" fmla="*/ 1415796 w 1781937"/>
                    <a:gd name="connsiteY59" fmla="*/ 861441 h 989171"/>
                    <a:gd name="connsiteX60" fmla="*/ 1391126 w 1781937"/>
                    <a:gd name="connsiteY60" fmla="*/ 940499 h 989171"/>
                    <a:gd name="connsiteX61" fmla="*/ 1453896 w 1781937"/>
                    <a:gd name="connsiteY61" fmla="*/ 989171 h 989171"/>
                    <a:gd name="connsiteX62" fmla="*/ 1499045 w 1781937"/>
                    <a:gd name="connsiteY62" fmla="*/ 947547 h 989171"/>
                    <a:gd name="connsiteX63" fmla="*/ 1499045 w 1781937"/>
                    <a:gd name="connsiteY63" fmla="*/ 922115 h 989171"/>
                    <a:gd name="connsiteX64" fmla="*/ 1515999 w 1781937"/>
                    <a:gd name="connsiteY64" fmla="*/ 907256 h 989171"/>
                    <a:gd name="connsiteX65" fmla="*/ 1469422 w 1781937"/>
                    <a:gd name="connsiteY65" fmla="*/ 881825 h 989171"/>
                    <a:gd name="connsiteX66" fmla="*/ 1469422 w 1781937"/>
                    <a:gd name="connsiteY66" fmla="*/ 851440 h 989171"/>
                    <a:gd name="connsiteX67" fmla="*/ 1489901 w 1781937"/>
                    <a:gd name="connsiteY67" fmla="*/ 818960 h 989171"/>
                    <a:gd name="connsiteX68" fmla="*/ 1579531 w 1781937"/>
                    <a:gd name="connsiteY68" fmla="*/ 882491 h 989171"/>
                    <a:gd name="connsiteX69" fmla="*/ 1621155 w 1781937"/>
                    <a:gd name="connsiteY69" fmla="*/ 823246 h 989171"/>
                    <a:gd name="connsiteX70" fmla="*/ 1640205 w 1781937"/>
                    <a:gd name="connsiteY70" fmla="*/ 767525 h 989171"/>
                    <a:gd name="connsiteX71" fmla="*/ 1647920 w 1781937"/>
                    <a:gd name="connsiteY71" fmla="*/ 715994 h 989171"/>
                    <a:gd name="connsiteX72" fmla="*/ 1676876 w 1781937"/>
                    <a:gd name="connsiteY72" fmla="*/ 685610 h 989171"/>
                    <a:gd name="connsiteX73" fmla="*/ 1676876 w 1781937"/>
                    <a:gd name="connsiteY73" fmla="*/ 580454 h 989171"/>
                    <a:gd name="connsiteX74" fmla="*/ 1712119 w 1781937"/>
                    <a:gd name="connsiteY74" fmla="*/ 545211 h 989171"/>
                    <a:gd name="connsiteX75" fmla="*/ 1712119 w 1781937"/>
                    <a:gd name="connsiteY75" fmla="*/ 519112 h 989171"/>
                    <a:gd name="connsiteX76" fmla="*/ 1781937 w 1781937"/>
                    <a:gd name="connsiteY76" fmla="*/ 534638 h 989171"/>
                    <a:gd name="connsiteX77" fmla="*/ 1781937 w 1781937"/>
                    <a:gd name="connsiteY77" fmla="*/ 511397 h 989171"/>
                    <a:gd name="connsiteX78" fmla="*/ 1702880 w 1781937"/>
                    <a:gd name="connsiteY78" fmla="*/ 483203 h 989171"/>
                    <a:gd name="connsiteX79" fmla="*/ 1694402 w 1781937"/>
                    <a:gd name="connsiteY79" fmla="*/ 457772 h 989171"/>
                    <a:gd name="connsiteX80" fmla="*/ 1637919 w 1781937"/>
                    <a:gd name="connsiteY80" fmla="*/ 450723 h 989171"/>
                    <a:gd name="connsiteX81" fmla="*/ 1630871 w 1781937"/>
                    <a:gd name="connsiteY81" fmla="*/ 439388 h 989171"/>
                    <a:gd name="connsiteX82" fmla="*/ 1577245 w 1781937"/>
                    <a:gd name="connsiteY82" fmla="*/ 442246 h 989171"/>
                    <a:gd name="connsiteX83" fmla="*/ 1522190 w 1781937"/>
                    <a:gd name="connsiteY83" fmla="*/ 363188 h 989171"/>
                    <a:gd name="connsiteX84" fmla="*/ 1467136 w 1781937"/>
                    <a:gd name="connsiteY84" fmla="*/ 200882 h 989171"/>
                    <a:gd name="connsiteX85" fmla="*/ 1503617 w 1781937"/>
                    <a:gd name="connsiteY85" fmla="*/ 54483 h 989171"/>
                    <a:gd name="connsiteX86" fmla="*/ 1450658 w 1781937"/>
                    <a:gd name="connsiteY86" fmla="*/ 187833 h 989171"/>
                    <a:gd name="connsiteX87" fmla="*/ 1341120 w 1781937"/>
                    <a:gd name="connsiteY87" fmla="*/ 187833 h 989171"/>
                    <a:gd name="connsiteX88" fmla="*/ 1300353 w 1781937"/>
                    <a:gd name="connsiteY88" fmla="*/ 97345 h 989171"/>
                    <a:gd name="connsiteX89" fmla="*/ 1262253 w 1781937"/>
                    <a:gd name="connsiteY89" fmla="*/ 79915 h 989171"/>
                    <a:gd name="connsiteX90" fmla="*/ 1233107 w 1781937"/>
                    <a:gd name="connsiteY90" fmla="*/ 79915 h 989171"/>
                    <a:gd name="connsiteX91" fmla="*/ 1176528 w 1781937"/>
                    <a:gd name="connsiteY91" fmla="*/ 134398 h 989171"/>
                    <a:gd name="connsiteX92" fmla="*/ 1151668 w 1781937"/>
                    <a:gd name="connsiteY92" fmla="*/ 134398 h 989171"/>
                    <a:gd name="connsiteX93" fmla="*/ 1087660 w 1781937"/>
                    <a:gd name="connsiteY93" fmla="*/ 52388 h 989171"/>
                    <a:gd name="connsiteX94" fmla="*/ 990314 w 1781937"/>
                    <a:gd name="connsiteY94" fmla="*/ 52388 h 989171"/>
                    <a:gd name="connsiteX95" fmla="*/ 927354 w 1781937"/>
                    <a:gd name="connsiteY95" fmla="*/ 36481 h 989171"/>
                    <a:gd name="connsiteX96" fmla="*/ 845820 w 1781937"/>
                    <a:gd name="connsiteY96" fmla="*/ 0 h 989171"/>
                    <a:gd name="connsiteX97" fmla="*/ 757428 w 1781937"/>
                    <a:gd name="connsiteY97" fmla="*/ 0 h 989171"/>
                    <a:gd name="connsiteX98" fmla="*/ 730472 w 1781937"/>
                    <a:gd name="connsiteY98" fmla="*/ 12192 h 989171"/>
                    <a:gd name="connsiteX99" fmla="*/ 699230 w 1781937"/>
                    <a:gd name="connsiteY99" fmla="*/ 12192 h 989171"/>
                    <a:gd name="connsiteX100" fmla="*/ 675989 w 1781937"/>
                    <a:gd name="connsiteY100" fmla="*/ 40767 h 989171"/>
                    <a:gd name="connsiteX101" fmla="*/ 675989 w 1781937"/>
                    <a:gd name="connsiteY101" fmla="*/ 76771 h 989171"/>
                    <a:gd name="connsiteX102" fmla="*/ 666464 w 1781937"/>
                    <a:gd name="connsiteY102" fmla="*/ 76771 h 989171"/>
                    <a:gd name="connsiteX103" fmla="*/ 666464 w 1781937"/>
                    <a:gd name="connsiteY103" fmla="*/ 127540 h 989171"/>
                    <a:gd name="connsiteX104" fmla="*/ 642080 w 1781937"/>
                    <a:gd name="connsiteY104" fmla="*/ 143447 h 989171"/>
                    <a:gd name="connsiteX105" fmla="*/ 605028 w 1781937"/>
                    <a:gd name="connsiteY105" fmla="*/ 143447 h 989171"/>
                    <a:gd name="connsiteX106" fmla="*/ 576453 w 1781937"/>
                    <a:gd name="connsiteY106" fmla="*/ 157734 h 989171"/>
                    <a:gd name="connsiteX107" fmla="*/ 576453 w 1781937"/>
                    <a:gd name="connsiteY107" fmla="*/ 187357 h 989171"/>
                    <a:gd name="connsiteX108" fmla="*/ 539401 w 1781937"/>
                    <a:gd name="connsiteY108" fmla="*/ 222790 h 989171"/>
                    <a:gd name="connsiteX109" fmla="*/ 491204 w 1781937"/>
                    <a:gd name="connsiteY109" fmla="*/ 201644 h 989171"/>
                    <a:gd name="connsiteX110" fmla="*/ 469487 w 1781937"/>
                    <a:gd name="connsiteY110" fmla="*/ 176784 h 989171"/>
                    <a:gd name="connsiteX111" fmla="*/ 447294 w 1781937"/>
                    <a:gd name="connsiteY111" fmla="*/ 194215 h 989171"/>
                    <a:gd name="connsiteX112" fmla="*/ 432435 w 1781937"/>
                    <a:gd name="connsiteY112" fmla="*/ 194215 h 989171"/>
                    <a:gd name="connsiteX113" fmla="*/ 429768 w 1781937"/>
                    <a:gd name="connsiteY113" fmla="*/ 218599 h 989171"/>
                    <a:gd name="connsiteX114" fmla="*/ 406527 w 1781937"/>
                    <a:gd name="connsiteY114" fmla="*/ 230219 h 989171"/>
                    <a:gd name="connsiteX115" fmla="*/ 382715 w 1781937"/>
                    <a:gd name="connsiteY115" fmla="*/ 230219 h 989171"/>
                    <a:gd name="connsiteX116" fmla="*/ 356807 w 1781937"/>
                    <a:gd name="connsiteY116" fmla="*/ 201644 h 989171"/>
                    <a:gd name="connsiteX117" fmla="*/ 356807 w 1781937"/>
                    <a:gd name="connsiteY117" fmla="*/ 224885 h 989171"/>
                    <a:gd name="connsiteX118" fmla="*/ 295466 w 1781937"/>
                    <a:gd name="connsiteY118" fmla="*/ 224885 h 989171"/>
                    <a:gd name="connsiteX119" fmla="*/ 281178 w 1781937"/>
                    <a:gd name="connsiteY119" fmla="*/ 228028 h 989171"/>
                    <a:gd name="connsiteX120" fmla="*/ 247269 w 1781937"/>
                    <a:gd name="connsiteY120" fmla="*/ 228028 h 989171"/>
                    <a:gd name="connsiteX121" fmla="*/ 239840 w 1781937"/>
                    <a:gd name="connsiteY121" fmla="*/ 217456 h 989171"/>
                    <a:gd name="connsiteX122" fmla="*/ 212884 w 1781937"/>
                    <a:gd name="connsiteY122" fmla="*/ 217456 h 989171"/>
                    <a:gd name="connsiteX123" fmla="*/ 196977 w 1781937"/>
                    <a:gd name="connsiteY123" fmla="*/ 211646 h 989171"/>
                    <a:gd name="connsiteX124" fmla="*/ 182118 w 1781937"/>
                    <a:gd name="connsiteY124" fmla="*/ 198406 h 989171"/>
                    <a:gd name="connsiteX125" fmla="*/ 173641 w 1781937"/>
                    <a:gd name="connsiteY125" fmla="*/ 198406 h 989171"/>
                    <a:gd name="connsiteX126" fmla="*/ 173641 w 1781937"/>
                    <a:gd name="connsiteY126" fmla="*/ 214789 h 989171"/>
                    <a:gd name="connsiteX127" fmla="*/ 151924 w 1781937"/>
                    <a:gd name="connsiteY127" fmla="*/ 228505 h 989171"/>
                    <a:gd name="connsiteX128" fmla="*/ 96393 w 1781937"/>
                    <a:gd name="connsiteY128" fmla="*/ 228505 h 989171"/>
                    <a:gd name="connsiteX129" fmla="*/ 48197 w 1781937"/>
                    <a:gd name="connsiteY129" fmla="*/ 182975 h 989171"/>
                    <a:gd name="connsiteX130" fmla="*/ 48197 w 1781937"/>
                    <a:gd name="connsiteY130" fmla="*/ 159163 h 989171"/>
                    <a:gd name="connsiteX131" fmla="*/ 34957 w 1781937"/>
                    <a:gd name="connsiteY131" fmla="*/ 149638 h 989171"/>
                    <a:gd name="connsiteX132" fmla="*/ 3239 w 1781937"/>
                    <a:gd name="connsiteY132" fmla="*/ 149638 h 989171"/>
                    <a:gd name="connsiteX133" fmla="*/ 3239 w 1781937"/>
                    <a:gd name="connsiteY133" fmla="*/ 181356 h 989171"/>
                    <a:gd name="connsiteX134" fmla="*/ 13811 w 1781937"/>
                    <a:gd name="connsiteY134" fmla="*/ 204597 h 989171"/>
                    <a:gd name="connsiteX135" fmla="*/ 572 w 1781937"/>
                    <a:gd name="connsiteY135" fmla="*/ 236315 h 989171"/>
                    <a:gd name="connsiteX136" fmla="*/ 572 w 1781937"/>
                    <a:gd name="connsiteY136" fmla="*/ 265462 h 989171"/>
                    <a:gd name="connsiteX137" fmla="*/ 0 w 1781937"/>
                    <a:gd name="connsiteY137" fmla="*/ 294037 h 989171"/>
                    <a:gd name="connsiteX138" fmla="*/ 158782 w 1781937"/>
                    <a:gd name="connsiteY138" fmla="*/ 394049 h 989171"/>
                    <a:gd name="connsiteX0" fmla="*/ 159353 w 1781937"/>
                    <a:gd name="connsiteY0" fmla="*/ 394430 h 989171"/>
                    <a:gd name="connsiteX1" fmla="*/ 282131 w 1781937"/>
                    <a:gd name="connsiteY1" fmla="*/ 543973 h 989171"/>
                    <a:gd name="connsiteX2" fmla="*/ 498062 w 1781937"/>
                    <a:gd name="connsiteY2" fmla="*/ 597599 h 989171"/>
                    <a:gd name="connsiteX3" fmla="*/ 609505 w 1781937"/>
                    <a:gd name="connsiteY3" fmla="*/ 634270 h 989171"/>
                    <a:gd name="connsiteX4" fmla="*/ 777335 w 1781937"/>
                    <a:gd name="connsiteY4" fmla="*/ 721328 h 989171"/>
                    <a:gd name="connsiteX5" fmla="*/ 777335 w 1781937"/>
                    <a:gd name="connsiteY5" fmla="*/ 721328 h 989171"/>
                    <a:gd name="connsiteX6" fmla="*/ 777335 w 1781937"/>
                    <a:gd name="connsiteY6" fmla="*/ 721328 h 989171"/>
                    <a:gd name="connsiteX7" fmla="*/ 780193 w 1781937"/>
                    <a:gd name="connsiteY7" fmla="*/ 725996 h 989171"/>
                    <a:gd name="connsiteX8" fmla="*/ 822484 w 1781937"/>
                    <a:gd name="connsiteY8" fmla="*/ 713327 h 989171"/>
                    <a:gd name="connsiteX9" fmla="*/ 874681 w 1781937"/>
                    <a:gd name="connsiteY9" fmla="*/ 706279 h 989171"/>
                    <a:gd name="connsiteX10" fmla="*/ 911352 w 1781937"/>
                    <a:gd name="connsiteY10" fmla="*/ 702088 h 989171"/>
                    <a:gd name="connsiteX11" fmla="*/ 933926 w 1781937"/>
                    <a:gd name="connsiteY11" fmla="*/ 727329 h 989171"/>
                    <a:gd name="connsiteX12" fmla="*/ 963549 w 1781937"/>
                    <a:gd name="connsiteY12" fmla="*/ 727329 h 989171"/>
                    <a:gd name="connsiteX13" fmla="*/ 988981 w 1781937"/>
                    <a:gd name="connsiteY13" fmla="*/ 757142 h 989171"/>
                    <a:gd name="connsiteX14" fmla="*/ 1024223 w 1781937"/>
                    <a:gd name="connsiteY14" fmla="*/ 757142 h 989171"/>
                    <a:gd name="connsiteX15" fmla="*/ 1048226 w 1781937"/>
                    <a:gd name="connsiteY15" fmla="*/ 740188 h 989171"/>
                    <a:gd name="connsiteX16" fmla="*/ 1083469 w 1781937"/>
                    <a:gd name="connsiteY16" fmla="*/ 757142 h 989171"/>
                    <a:gd name="connsiteX17" fmla="*/ 1114520 w 1781937"/>
                    <a:gd name="connsiteY17" fmla="*/ 757142 h 989171"/>
                    <a:gd name="connsiteX18" fmla="*/ 1144143 w 1781937"/>
                    <a:gd name="connsiteY18" fmla="*/ 724662 h 989171"/>
                    <a:gd name="connsiteX19" fmla="*/ 1087660 w 1781937"/>
                    <a:gd name="connsiteY19" fmla="*/ 665417 h 989171"/>
                    <a:gd name="connsiteX20" fmla="*/ 1049560 w 1781937"/>
                    <a:gd name="connsiteY20" fmla="*/ 663988 h 989171"/>
                    <a:gd name="connsiteX21" fmla="*/ 1042511 w 1781937"/>
                    <a:gd name="connsiteY21" fmla="*/ 639985 h 989171"/>
                    <a:gd name="connsiteX22" fmla="*/ 1065086 w 1781937"/>
                    <a:gd name="connsiteY22" fmla="*/ 614553 h 989171"/>
                    <a:gd name="connsiteX23" fmla="*/ 1032605 w 1781937"/>
                    <a:gd name="connsiteY23" fmla="*/ 594836 h 989171"/>
                    <a:gd name="connsiteX24" fmla="*/ 983171 w 1781937"/>
                    <a:gd name="connsiteY24" fmla="*/ 614553 h 989171"/>
                    <a:gd name="connsiteX25" fmla="*/ 895636 w 1781937"/>
                    <a:gd name="connsiteY25" fmla="*/ 523875 h 989171"/>
                    <a:gd name="connsiteX26" fmla="*/ 928783 w 1781937"/>
                    <a:gd name="connsiteY26" fmla="*/ 491395 h 989171"/>
                    <a:gd name="connsiteX27" fmla="*/ 971074 w 1781937"/>
                    <a:gd name="connsiteY27" fmla="*/ 532638 h 989171"/>
                    <a:gd name="connsiteX28" fmla="*/ 1043083 w 1781937"/>
                    <a:gd name="connsiteY28" fmla="*/ 536829 h 989171"/>
                    <a:gd name="connsiteX29" fmla="*/ 1050798 w 1781937"/>
                    <a:gd name="connsiteY29" fmla="*/ 519208 h 989171"/>
                    <a:gd name="connsiteX30" fmla="*/ 1076230 w 1781937"/>
                    <a:gd name="connsiteY30" fmla="*/ 526256 h 989171"/>
                    <a:gd name="connsiteX31" fmla="*/ 1134809 w 1781937"/>
                    <a:gd name="connsiteY31" fmla="*/ 471202 h 989171"/>
                    <a:gd name="connsiteX32" fmla="*/ 1153192 w 1781937"/>
                    <a:gd name="connsiteY32" fmla="*/ 467678 h 989171"/>
                    <a:gd name="connsiteX33" fmla="*/ 1153192 w 1781937"/>
                    <a:gd name="connsiteY33" fmla="*/ 423196 h 989171"/>
                    <a:gd name="connsiteX34" fmla="*/ 1190625 w 1781937"/>
                    <a:gd name="connsiteY34" fmla="*/ 423196 h 989171"/>
                    <a:gd name="connsiteX35" fmla="*/ 1199102 w 1781937"/>
                    <a:gd name="connsiteY35" fmla="*/ 452152 h 989171"/>
                    <a:gd name="connsiteX36" fmla="*/ 1225201 w 1781937"/>
                    <a:gd name="connsiteY36" fmla="*/ 452152 h 989171"/>
                    <a:gd name="connsiteX37" fmla="*/ 1225201 w 1781937"/>
                    <a:gd name="connsiteY37" fmla="*/ 431006 h 989171"/>
                    <a:gd name="connsiteX38" fmla="*/ 1292257 w 1781937"/>
                    <a:gd name="connsiteY38" fmla="*/ 431006 h 989171"/>
                    <a:gd name="connsiteX39" fmla="*/ 1288066 w 1781937"/>
                    <a:gd name="connsiteY39" fmla="*/ 487490 h 989171"/>
                    <a:gd name="connsiteX40" fmla="*/ 1247870 w 1781937"/>
                    <a:gd name="connsiteY40" fmla="*/ 559499 h 989171"/>
                    <a:gd name="connsiteX41" fmla="*/ 1269778 w 1781937"/>
                    <a:gd name="connsiteY41" fmla="*/ 589883 h 989171"/>
                    <a:gd name="connsiteX42" fmla="*/ 1298734 w 1781937"/>
                    <a:gd name="connsiteY42" fmla="*/ 592741 h 989171"/>
                    <a:gd name="connsiteX43" fmla="*/ 1322737 w 1781937"/>
                    <a:gd name="connsiteY43" fmla="*/ 568071 h 989171"/>
                    <a:gd name="connsiteX44" fmla="*/ 1362932 w 1781937"/>
                    <a:gd name="connsiteY44" fmla="*/ 582930 h 989171"/>
                    <a:gd name="connsiteX45" fmla="*/ 1362932 w 1781937"/>
                    <a:gd name="connsiteY45" fmla="*/ 600551 h 989171"/>
                    <a:gd name="connsiteX46" fmla="*/ 1348073 w 1781937"/>
                    <a:gd name="connsiteY46" fmla="*/ 606171 h 989171"/>
                    <a:gd name="connsiteX47" fmla="*/ 1347407 w 1781937"/>
                    <a:gd name="connsiteY47" fmla="*/ 623792 h 989171"/>
                    <a:gd name="connsiteX48" fmla="*/ 1324832 w 1781937"/>
                    <a:gd name="connsiteY48" fmla="*/ 623792 h 989171"/>
                    <a:gd name="connsiteX49" fmla="*/ 1310735 w 1781937"/>
                    <a:gd name="connsiteY49" fmla="*/ 634365 h 989171"/>
                    <a:gd name="connsiteX50" fmla="*/ 1331881 w 1781937"/>
                    <a:gd name="connsiteY50" fmla="*/ 654082 h 989171"/>
                    <a:gd name="connsiteX51" fmla="*/ 1331881 w 1781937"/>
                    <a:gd name="connsiteY51" fmla="*/ 676656 h 989171"/>
                    <a:gd name="connsiteX52" fmla="*/ 1297972 w 1781937"/>
                    <a:gd name="connsiteY52" fmla="*/ 676656 h 989171"/>
                    <a:gd name="connsiteX53" fmla="*/ 1230916 w 1781937"/>
                    <a:gd name="connsiteY53" fmla="*/ 739426 h 989171"/>
                    <a:gd name="connsiteX54" fmla="*/ 1230916 w 1781937"/>
                    <a:gd name="connsiteY54" fmla="*/ 770477 h 989171"/>
                    <a:gd name="connsiteX55" fmla="*/ 1283875 w 1781937"/>
                    <a:gd name="connsiteY55" fmla="*/ 770477 h 989171"/>
                    <a:gd name="connsiteX56" fmla="*/ 1347407 w 1781937"/>
                    <a:gd name="connsiteY56" fmla="*/ 736568 h 989171"/>
                    <a:gd name="connsiteX57" fmla="*/ 1389031 w 1781937"/>
                    <a:gd name="connsiteY57" fmla="*/ 736568 h 989171"/>
                    <a:gd name="connsiteX58" fmla="*/ 1369981 w 1781937"/>
                    <a:gd name="connsiteY58" fmla="*/ 833914 h 989171"/>
                    <a:gd name="connsiteX59" fmla="*/ 1415796 w 1781937"/>
                    <a:gd name="connsiteY59" fmla="*/ 861441 h 989171"/>
                    <a:gd name="connsiteX60" fmla="*/ 1391126 w 1781937"/>
                    <a:gd name="connsiteY60" fmla="*/ 940499 h 989171"/>
                    <a:gd name="connsiteX61" fmla="*/ 1453896 w 1781937"/>
                    <a:gd name="connsiteY61" fmla="*/ 989171 h 989171"/>
                    <a:gd name="connsiteX62" fmla="*/ 1499045 w 1781937"/>
                    <a:gd name="connsiteY62" fmla="*/ 947547 h 989171"/>
                    <a:gd name="connsiteX63" fmla="*/ 1499045 w 1781937"/>
                    <a:gd name="connsiteY63" fmla="*/ 922115 h 989171"/>
                    <a:gd name="connsiteX64" fmla="*/ 1515999 w 1781937"/>
                    <a:gd name="connsiteY64" fmla="*/ 907256 h 989171"/>
                    <a:gd name="connsiteX65" fmla="*/ 1469422 w 1781937"/>
                    <a:gd name="connsiteY65" fmla="*/ 881825 h 989171"/>
                    <a:gd name="connsiteX66" fmla="*/ 1469422 w 1781937"/>
                    <a:gd name="connsiteY66" fmla="*/ 851440 h 989171"/>
                    <a:gd name="connsiteX67" fmla="*/ 1489901 w 1781937"/>
                    <a:gd name="connsiteY67" fmla="*/ 818960 h 989171"/>
                    <a:gd name="connsiteX68" fmla="*/ 1579531 w 1781937"/>
                    <a:gd name="connsiteY68" fmla="*/ 882491 h 989171"/>
                    <a:gd name="connsiteX69" fmla="*/ 1621155 w 1781937"/>
                    <a:gd name="connsiteY69" fmla="*/ 823246 h 989171"/>
                    <a:gd name="connsiteX70" fmla="*/ 1640205 w 1781937"/>
                    <a:gd name="connsiteY70" fmla="*/ 767525 h 989171"/>
                    <a:gd name="connsiteX71" fmla="*/ 1647920 w 1781937"/>
                    <a:gd name="connsiteY71" fmla="*/ 715994 h 989171"/>
                    <a:gd name="connsiteX72" fmla="*/ 1676876 w 1781937"/>
                    <a:gd name="connsiteY72" fmla="*/ 685610 h 989171"/>
                    <a:gd name="connsiteX73" fmla="*/ 1676876 w 1781937"/>
                    <a:gd name="connsiteY73" fmla="*/ 580454 h 989171"/>
                    <a:gd name="connsiteX74" fmla="*/ 1712119 w 1781937"/>
                    <a:gd name="connsiteY74" fmla="*/ 545211 h 989171"/>
                    <a:gd name="connsiteX75" fmla="*/ 1712119 w 1781937"/>
                    <a:gd name="connsiteY75" fmla="*/ 519112 h 989171"/>
                    <a:gd name="connsiteX76" fmla="*/ 1781937 w 1781937"/>
                    <a:gd name="connsiteY76" fmla="*/ 534638 h 989171"/>
                    <a:gd name="connsiteX77" fmla="*/ 1781937 w 1781937"/>
                    <a:gd name="connsiteY77" fmla="*/ 511397 h 989171"/>
                    <a:gd name="connsiteX78" fmla="*/ 1702880 w 1781937"/>
                    <a:gd name="connsiteY78" fmla="*/ 483203 h 989171"/>
                    <a:gd name="connsiteX79" fmla="*/ 1694402 w 1781937"/>
                    <a:gd name="connsiteY79" fmla="*/ 457772 h 989171"/>
                    <a:gd name="connsiteX80" fmla="*/ 1637919 w 1781937"/>
                    <a:gd name="connsiteY80" fmla="*/ 450723 h 989171"/>
                    <a:gd name="connsiteX81" fmla="*/ 1630871 w 1781937"/>
                    <a:gd name="connsiteY81" fmla="*/ 439388 h 989171"/>
                    <a:gd name="connsiteX82" fmla="*/ 1577245 w 1781937"/>
                    <a:gd name="connsiteY82" fmla="*/ 442246 h 989171"/>
                    <a:gd name="connsiteX83" fmla="*/ 1522190 w 1781937"/>
                    <a:gd name="connsiteY83" fmla="*/ 363188 h 989171"/>
                    <a:gd name="connsiteX84" fmla="*/ 1467136 w 1781937"/>
                    <a:gd name="connsiteY84" fmla="*/ 200882 h 989171"/>
                    <a:gd name="connsiteX85" fmla="*/ 1450658 w 1781937"/>
                    <a:gd name="connsiteY85" fmla="*/ 187833 h 989171"/>
                    <a:gd name="connsiteX86" fmla="*/ 1341120 w 1781937"/>
                    <a:gd name="connsiteY86" fmla="*/ 187833 h 989171"/>
                    <a:gd name="connsiteX87" fmla="*/ 1300353 w 1781937"/>
                    <a:gd name="connsiteY87" fmla="*/ 97345 h 989171"/>
                    <a:gd name="connsiteX88" fmla="*/ 1262253 w 1781937"/>
                    <a:gd name="connsiteY88" fmla="*/ 79915 h 989171"/>
                    <a:gd name="connsiteX89" fmla="*/ 1233107 w 1781937"/>
                    <a:gd name="connsiteY89" fmla="*/ 79915 h 989171"/>
                    <a:gd name="connsiteX90" fmla="*/ 1176528 w 1781937"/>
                    <a:gd name="connsiteY90" fmla="*/ 134398 h 989171"/>
                    <a:gd name="connsiteX91" fmla="*/ 1151668 w 1781937"/>
                    <a:gd name="connsiteY91" fmla="*/ 134398 h 989171"/>
                    <a:gd name="connsiteX92" fmla="*/ 1087660 w 1781937"/>
                    <a:gd name="connsiteY92" fmla="*/ 52388 h 989171"/>
                    <a:gd name="connsiteX93" fmla="*/ 990314 w 1781937"/>
                    <a:gd name="connsiteY93" fmla="*/ 52388 h 989171"/>
                    <a:gd name="connsiteX94" fmla="*/ 927354 w 1781937"/>
                    <a:gd name="connsiteY94" fmla="*/ 36481 h 989171"/>
                    <a:gd name="connsiteX95" fmla="*/ 845820 w 1781937"/>
                    <a:gd name="connsiteY95" fmla="*/ 0 h 989171"/>
                    <a:gd name="connsiteX96" fmla="*/ 757428 w 1781937"/>
                    <a:gd name="connsiteY96" fmla="*/ 0 h 989171"/>
                    <a:gd name="connsiteX97" fmla="*/ 730472 w 1781937"/>
                    <a:gd name="connsiteY97" fmla="*/ 12192 h 989171"/>
                    <a:gd name="connsiteX98" fmla="*/ 699230 w 1781937"/>
                    <a:gd name="connsiteY98" fmla="*/ 12192 h 989171"/>
                    <a:gd name="connsiteX99" fmla="*/ 675989 w 1781937"/>
                    <a:gd name="connsiteY99" fmla="*/ 40767 h 989171"/>
                    <a:gd name="connsiteX100" fmla="*/ 675989 w 1781937"/>
                    <a:gd name="connsiteY100" fmla="*/ 76771 h 989171"/>
                    <a:gd name="connsiteX101" fmla="*/ 666464 w 1781937"/>
                    <a:gd name="connsiteY101" fmla="*/ 76771 h 989171"/>
                    <a:gd name="connsiteX102" fmla="*/ 666464 w 1781937"/>
                    <a:gd name="connsiteY102" fmla="*/ 127540 h 989171"/>
                    <a:gd name="connsiteX103" fmla="*/ 642080 w 1781937"/>
                    <a:gd name="connsiteY103" fmla="*/ 143447 h 989171"/>
                    <a:gd name="connsiteX104" fmla="*/ 605028 w 1781937"/>
                    <a:gd name="connsiteY104" fmla="*/ 143447 h 989171"/>
                    <a:gd name="connsiteX105" fmla="*/ 576453 w 1781937"/>
                    <a:gd name="connsiteY105" fmla="*/ 157734 h 989171"/>
                    <a:gd name="connsiteX106" fmla="*/ 576453 w 1781937"/>
                    <a:gd name="connsiteY106" fmla="*/ 187357 h 989171"/>
                    <a:gd name="connsiteX107" fmla="*/ 539401 w 1781937"/>
                    <a:gd name="connsiteY107" fmla="*/ 222790 h 989171"/>
                    <a:gd name="connsiteX108" fmla="*/ 491204 w 1781937"/>
                    <a:gd name="connsiteY108" fmla="*/ 201644 h 989171"/>
                    <a:gd name="connsiteX109" fmla="*/ 469487 w 1781937"/>
                    <a:gd name="connsiteY109" fmla="*/ 176784 h 989171"/>
                    <a:gd name="connsiteX110" fmla="*/ 447294 w 1781937"/>
                    <a:gd name="connsiteY110" fmla="*/ 194215 h 989171"/>
                    <a:gd name="connsiteX111" fmla="*/ 432435 w 1781937"/>
                    <a:gd name="connsiteY111" fmla="*/ 194215 h 989171"/>
                    <a:gd name="connsiteX112" fmla="*/ 429768 w 1781937"/>
                    <a:gd name="connsiteY112" fmla="*/ 218599 h 989171"/>
                    <a:gd name="connsiteX113" fmla="*/ 406527 w 1781937"/>
                    <a:gd name="connsiteY113" fmla="*/ 230219 h 989171"/>
                    <a:gd name="connsiteX114" fmla="*/ 382715 w 1781937"/>
                    <a:gd name="connsiteY114" fmla="*/ 230219 h 989171"/>
                    <a:gd name="connsiteX115" fmla="*/ 356807 w 1781937"/>
                    <a:gd name="connsiteY115" fmla="*/ 201644 h 989171"/>
                    <a:gd name="connsiteX116" fmla="*/ 356807 w 1781937"/>
                    <a:gd name="connsiteY116" fmla="*/ 224885 h 989171"/>
                    <a:gd name="connsiteX117" fmla="*/ 295466 w 1781937"/>
                    <a:gd name="connsiteY117" fmla="*/ 224885 h 989171"/>
                    <a:gd name="connsiteX118" fmla="*/ 281178 w 1781937"/>
                    <a:gd name="connsiteY118" fmla="*/ 228028 h 989171"/>
                    <a:gd name="connsiteX119" fmla="*/ 247269 w 1781937"/>
                    <a:gd name="connsiteY119" fmla="*/ 228028 h 989171"/>
                    <a:gd name="connsiteX120" fmla="*/ 239840 w 1781937"/>
                    <a:gd name="connsiteY120" fmla="*/ 217456 h 989171"/>
                    <a:gd name="connsiteX121" fmla="*/ 212884 w 1781937"/>
                    <a:gd name="connsiteY121" fmla="*/ 217456 h 989171"/>
                    <a:gd name="connsiteX122" fmla="*/ 196977 w 1781937"/>
                    <a:gd name="connsiteY122" fmla="*/ 211646 h 989171"/>
                    <a:gd name="connsiteX123" fmla="*/ 182118 w 1781937"/>
                    <a:gd name="connsiteY123" fmla="*/ 198406 h 989171"/>
                    <a:gd name="connsiteX124" fmla="*/ 173641 w 1781937"/>
                    <a:gd name="connsiteY124" fmla="*/ 198406 h 989171"/>
                    <a:gd name="connsiteX125" fmla="*/ 173641 w 1781937"/>
                    <a:gd name="connsiteY125" fmla="*/ 214789 h 989171"/>
                    <a:gd name="connsiteX126" fmla="*/ 151924 w 1781937"/>
                    <a:gd name="connsiteY126" fmla="*/ 228505 h 989171"/>
                    <a:gd name="connsiteX127" fmla="*/ 96393 w 1781937"/>
                    <a:gd name="connsiteY127" fmla="*/ 228505 h 989171"/>
                    <a:gd name="connsiteX128" fmla="*/ 48197 w 1781937"/>
                    <a:gd name="connsiteY128" fmla="*/ 182975 h 989171"/>
                    <a:gd name="connsiteX129" fmla="*/ 48197 w 1781937"/>
                    <a:gd name="connsiteY129" fmla="*/ 159163 h 989171"/>
                    <a:gd name="connsiteX130" fmla="*/ 34957 w 1781937"/>
                    <a:gd name="connsiteY130" fmla="*/ 149638 h 989171"/>
                    <a:gd name="connsiteX131" fmla="*/ 3239 w 1781937"/>
                    <a:gd name="connsiteY131" fmla="*/ 149638 h 989171"/>
                    <a:gd name="connsiteX132" fmla="*/ 3239 w 1781937"/>
                    <a:gd name="connsiteY132" fmla="*/ 181356 h 989171"/>
                    <a:gd name="connsiteX133" fmla="*/ 13811 w 1781937"/>
                    <a:gd name="connsiteY133" fmla="*/ 204597 h 989171"/>
                    <a:gd name="connsiteX134" fmla="*/ 572 w 1781937"/>
                    <a:gd name="connsiteY134" fmla="*/ 236315 h 989171"/>
                    <a:gd name="connsiteX135" fmla="*/ 572 w 1781937"/>
                    <a:gd name="connsiteY135" fmla="*/ 265462 h 989171"/>
                    <a:gd name="connsiteX136" fmla="*/ 0 w 1781937"/>
                    <a:gd name="connsiteY136" fmla="*/ 294037 h 989171"/>
                    <a:gd name="connsiteX137" fmla="*/ 158782 w 1781937"/>
                    <a:gd name="connsiteY137" fmla="*/ 394049 h 989171"/>
                    <a:gd name="connsiteX138" fmla="*/ 159353 w 1781937"/>
                    <a:gd name="connsiteY138" fmla="*/ 394430 h 9891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1781937" h="989171">
                      <a:moveTo>
                        <a:pt x="159353" y="394430"/>
                      </a:moveTo>
                      <a:cubicBezTo>
                        <a:pt x="218599" y="457962"/>
                        <a:pt x="217170" y="484727"/>
                        <a:pt x="282131" y="543973"/>
                      </a:cubicBezTo>
                      <a:cubicBezTo>
                        <a:pt x="346996" y="603218"/>
                        <a:pt x="423196" y="596170"/>
                        <a:pt x="498062" y="597599"/>
                      </a:cubicBezTo>
                      <a:cubicBezTo>
                        <a:pt x="572834" y="599027"/>
                        <a:pt x="609505" y="634270"/>
                        <a:pt x="609505" y="634270"/>
                      </a:cubicBezTo>
                      <a:cubicBezTo>
                        <a:pt x="609505" y="634270"/>
                        <a:pt x="727615" y="641128"/>
                        <a:pt x="777335" y="721328"/>
                      </a:cubicBezTo>
                      <a:lnTo>
                        <a:pt x="777335" y="721328"/>
                      </a:lnTo>
                      <a:lnTo>
                        <a:pt x="777335" y="721328"/>
                      </a:lnTo>
                      <a:cubicBezTo>
                        <a:pt x="778288" y="722852"/>
                        <a:pt x="779336" y="724376"/>
                        <a:pt x="780193" y="725996"/>
                      </a:cubicBezTo>
                      <a:lnTo>
                        <a:pt x="822484" y="713327"/>
                      </a:lnTo>
                      <a:cubicBezTo>
                        <a:pt x="840867" y="693611"/>
                        <a:pt x="863441" y="696373"/>
                        <a:pt x="874681" y="706279"/>
                      </a:cubicBezTo>
                      <a:cubicBezTo>
                        <a:pt x="886016" y="716185"/>
                        <a:pt x="894397" y="703421"/>
                        <a:pt x="911352" y="702088"/>
                      </a:cubicBezTo>
                      <a:cubicBezTo>
                        <a:pt x="928307" y="700659"/>
                        <a:pt x="933926" y="727329"/>
                        <a:pt x="933926" y="727329"/>
                      </a:cubicBezTo>
                      <a:lnTo>
                        <a:pt x="963549" y="727329"/>
                      </a:lnTo>
                      <a:lnTo>
                        <a:pt x="988981" y="757142"/>
                      </a:lnTo>
                      <a:lnTo>
                        <a:pt x="1024223" y="757142"/>
                      </a:lnTo>
                      <a:lnTo>
                        <a:pt x="1048226" y="740188"/>
                      </a:lnTo>
                      <a:lnTo>
                        <a:pt x="1083469" y="757142"/>
                      </a:lnTo>
                      <a:lnTo>
                        <a:pt x="1114520" y="757142"/>
                      </a:lnTo>
                      <a:lnTo>
                        <a:pt x="1144143" y="724662"/>
                      </a:lnTo>
                      <a:lnTo>
                        <a:pt x="1087660" y="665417"/>
                      </a:lnTo>
                      <a:lnTo>
                        <a:pt x="1049560" y="663988"/>
                      </a:lnTo>
                      <a:lnTo>
                        <a:pt x="1042511" y="639985"/>
                      </a:lnTo>
                      <a:lnTo>
                        <a:pt x="1065086" y="614553"/>
                      </a:lnTo>
                      <a:cubicBezTo>
                        <a:pt x="1065086" y="614553"/>
                        <a:pt x="1072134" y="576453"/>
                        <a:pt x="1032605" y="594836"/>
                      </a:cubicBezTo>
                      <a:cubicBezTo>
                        <a:pt x="993076" y="613220"/>
                        <a:pt x="1018508" y="614553"/>
                        <a:pt x="983171" y="614553"/>
                      </a:cubicBezTo>
                      <a:cubicBezTo>
                        <a:pt x="947833" y="614553"/>
                        <a:pt x="895636" y="523875"/>
                        <a:pt x="895636" y="523875"/>
                      </a:cubicBezTo>
                      <a:lnTo>
                        <a:pt x="928783" y="491395"/>
                      </a:lnTo>
                      <a:lnTo>
                        <a:pt x="971074" y="532638"/>
                      </a:lnTo>
                      <a:lnTo>
                        <a:pt x="1043083" y="536829"/>
                      </a:lnTo>
                      <a:lnTo>
                        <a:pt x="1050798" y="519208"/>
                      </a:lnTo>
                      <a:lnTo>
                        <a:pt x="1076230" y="526256"/>
                      </a:lnTo>
                      <a:lnTo>
                        <a:pt x="1134809" y="471202"/>
                      </a:lnTo>
                      <a:lnTo>
                        <a:pt x="1153192" y="467678"/>
                      </a:lnTo>
                      <a:lnTo>
                        <a:pt x="1153192" y="423196"/>
                      </a:lnTo>
                      <a:lnTo>
                        <a:pt x="1190625" y="423196"/>
                      </a:lnTo>
                      <a:lnTo>
                        <a:pt x="1199102" y="452152"/>
                      </a:lnTo>
                      <a:lnTo>
                        <a:pt x="1225201" y="452152"/>
                      </a:lnTo>
                      <a:lnTo>
                        <a:pt x="1225201" y="431006"/>
                      </a:lnTo>
                      <a:lnTo>
                        <a:pt x="1292257" y="431006"/>
                      </a:lnTo>
                      <a:lnTo>
                        <a:pt x="1288066" y="487490"/>
                      </a:lnTo>
                      <a:lnTo>
                        <a:pt x="1247870" y="559499"/>
                      </a:lnTo>
                      <a:lnTo>
                        <a:pt x="1269778" y="589883"/>
                      </a:lnTo>
                      <a:lnTo>
                        <a:pt x="1298734" y="592741"/>
                      </a:lnTo>
                      <a:lnTo>
                        <a:pt x="1322737" y="568071"/>
                      </a:lnTo>
                      <a:lnTo>
                        <a:pt x="1362932" y="582930"/>
                      </a:lnTo>
                      <a:lnTo>
                        <a:pt x="1362932" y="600551"/>
                      </a:lnTo>
                      <a:lnTo>
                        <a:pt x="1348073" y="606171"/>
                      </a:lnTo>
                      <a:lnTo>
                        <a:pt x="1347407" y="623792"/>
                      </a:lnTo>
                      <a:lnTo>
                        <a:pt x="1324832" y="623792"/>
                      </a:lnTo>
                      <a:lnTo>
                        <a:pt x="1310735" y="634365"/>
                      </a:lnTo>
                      <a:lnTo>
                        <a:pt x="1331881" y="654082"/>
                      </a:lnTo>
                      <a:lnTo>
                        <a:pt x="1331881" y="676656"/>
                      </a:lnTo>
                      <a:lnTo>
                        <a:pt x="1297972" y="676656"/>
                      </a:lnTo>
                      <a:lnTo>
                        <a:pt x="1230916" y="739426"/>
                      </a:lnTo>
                      <a:lnTo>
                        <a:pt x="1230916" y="770477"/>
                      </a:lnTo>
                      <a:lnTo>
                        <a:pt x="1283875" y="770477"/>
                      </a:lnTo>
                      <a:lnTo>
                        <a:pt x="1347407" y="736568"/>
                      </a:lnTo>
                      <a:lnTo>
                        <a:pt x="1389031" y="736568"/>
                      </a:lnTo>
                      <a:lnTo>
                        <a:pt x="1369981" y="833914"/>
                      </a:lnTo>
                      <a:lnTo>
                        <a:pt x="1415796" y="861441"/>
                      </a:lnTo>
                      <a:lnTo>
                        <a:pt x="1391126" y="940499"/>
                      </a:lnTo>
                      <a:lnTo>
                        <a:pt x="1453896" y="989171"/>
                      </a:lnTo>
                      <a:lnTo>
                        <a:pt x="1499045" y="947547"/>
                      </a:lnTo>
                      <a:lnTo>
                        <a:pt x="1499045" y="922115"/>
                      </a:lnTo>
                      <a:lnTo>
                        <a:pt x="1515999" y="907256"/>
                      </a:lnTo>
                      <a:lnTo>
                        <a:pt x="1469422" y="881825"/>
                      </a:lnTo>
                      <a:lnTo>
                        <a:pt x="1469422" y="851440"/>
                      </a:lnTo>
                      <a:lnTo>
                        <a:pt x="1489901" y="818960"/>
                      </a:lnTo>
                      <a:lnTo>
                        <a:pt x="1579531" y="882491"/>
                      </a:lnTo>
                      <a:lnTo>
                        <a:pt x="1621155" y="823246"/>
                      </a:lnTo>
                      <a:lnTo>
                        <a:pt x="1640205" y="767525"/>
                      </a:lnTo>
                      <a:lnTo>
                        <a:pt x="1647920" y="715994"/>
                      </a:lnTo>
                      <a:lnTo>
                        <a:pt x="1676876" y="685610"/>
                      </a:lnTo>
                      <a:lnTo>
                        <a:pt x="1676876" y="580454"/>
                      </a:lnTo>
                      <a:lnTo>
                        <a:pt x="1712119" y="545211"/>
                      </a:lnTo>
                      <a:lnTo>
                        <a:pt x="1712119" y="519112"/>
                      </a:lnTo>
                      <a:lnTo>
                        <a:pt x="1781937" y="534638"/>
                      </a:lnTo>
                      <a:lnTo>
                        <a:pt x="1781937" y="511397"/>
                      </a:lnTo>
                      <a:lnTo>
                        <a:pt x="1702880" y="483203"/>
                      </a:lnTo>
                      <a:lnTo>
                        <a:pt x="1694402" y="457772"/>
                      </a:lnTo>
                      <a:lnTo>
                        <a:pt x="1637919" y="450723"/>
                      </a:lnTo>
                      <a:lnTo>
                        <a:pt x="1630871" y="439388"/>
                      </a:lnTo>
                      <a:lnTo>
                        <a:pt x="1577245" y="442246"/>
                      </a:lnTo>
                      <a:lnTo>
                        <a:pt x="1522190" y="363188"/>
                      </a:lnTo>
                      <a:lnTo>
                        <a:pt x="1467136" y="200882"/>
                      </a:lnTo>
                      <a:lnTo>
                        <a:pt x="1450658" y="187833"/>
                      </a:lnTo>
                      <a:lnTo>
                        <a:pt x="1341120" y="187833"/>
                      </a:lnTo>
                      <a:lnTo>
                        <a:pt x="1300353" y="97345"/>
                      </a:lnTo>
                      <a:lnTo>
                        <a:pt x="1262253" y="79915"/>
                      </a:lnTo>
                      <a:lnTo>
                        <a:pt x="1233107" y="79915"/>
                      </a:lnTo>
                      <a:lnTo>
                        <a:pt x="1176528" y="134398"/>
                      </a:lnTo>
                      <a:lnTo>
                        <a:pt x="1151668" y="134398"/>
                      </a:lnTo>
                      <a:lnTo>
                        <a:pt x="1087660" y="52388"/>
                      </a:lnTo>
                      <a:lnTo>
                        <a:pt x="990314" y="52388"/>
                      </a:lnTo>
                      <a:lnTo>
                        <a:pt x="927354" y="36481"/>
                      </a:lnTo>
                      <a:lnTo>
                        <a:pt x="845820" y="0"/>
                      </a:lnTo>
                      <a:lnTo>
                        <a:pt x="757428" y="0"/>
                      </a:lnTo>
                      <a:lnTo>
                        <a:pt x="730472" y="12192"/>
                      </a:lnTo>
                      <a:lnTo>
                        <a:pt x="699230" y="12192"/>
                      </a:lnTo>
                      <a:lnTo>
                        <a:pt x="675989" y="40767"/>
                      </a:lnTo>
                      <a:lnTo>
                        <a:pt x="675989" y="76771"/>
                      </a:lnTo>
                      <a:lnTo>
                        <a:pt x="666464" y="76771"/>
                      </a:lnTo>
                      <a:lnTo>
                        <a:pt x="666464" y="127540"/>
                      </a:lnTo>
                      <a:lnTo>
                        <a:pt x="642080" y="143447"/>
                      </a:lnTo>
                      <a:lnTo>
                        <a:pt x="605028" y="143447"/>
                      </a:lnTo>
                      <a:lnTo>
                        <a:pt x="576453" y="157734"/>
                      </a:lnTo>
                      <a:lnTo>
                        <a:pt x="576453" y="187357"/>
                      </a:lnTo>
                      <a:lnTo>
                        <a:pt x="539401" y="222790"/>
                      </a:lnTo>
                      <a:lnTo>
                        <a:pt x="491204" y="201644"/>
                      </a:lnTo>
                      <a:lnTo>
                        <a:pt x="469487" y="176784"/>
                      </a:lnTo>
                      <a:lnTo>
                        <a:pt x="447294" y="194215"/>
                      </a:lnTo>
                      <a:lnTo>
                        <a:pt x="432435" y="194215"/>
                      </a:lnTo>
                      <a:lnTo>
                        <a:pt x="429768" y="218599"/>
                      </a:lnTo>
                      <a:lnTo>
                        <a:pt x="406527" y="230219"/>
                      </a:lnTo>
                      <a:lnTo>
                        <a:pt x="382715" y="230219"/>
                      </a:lnTo>
                      <a:lnTo>
                        <a:pt x="356807" y="201644"/>
                      </a:lnTo>
                      <a:lnTo>
                        <a:pt x="356807" y="224885"/>
                      </a:lnTo>
                      <a:lnTo>
                        <a:pt x="295466" y="224885"/>
                      </a:lnTo>
                      <a:lnTo>
                        <a:pt x="281178" y="228028"/>
                      </a:lnTo>
                      <a:lnTo>
                        <a:pt x="247269" y="228028"/>
                      </a:lnTo>
                      <a:lnTo>
                        <a:pt x="239840" y="217456"/>
                      </a:lnTo>
                      <a:lnTo>
                        <a:pt x="212884" y="217456"/>
                      </a:lnTo>
                      <a:lnTo>
                        <a:pt x="196977" y="211646"/>
                      </a:lnTo>
                      <a:lnTo>
                        <a:pt x="182118" y="198406"/>
                      </a:lnTo>
                      <a:lnTo>
                        <a:pt x="173641" y="198406"/>
                      </a:lnTo>
                      <a:lnTo>
                        <a:pt x="173641" y="214789"/>
                      </a:lnTo>
                      <a:lnTo>
                        <a:pt x="151924" y="228505"/>
                      </a:lnTo>
                      <a:lnTo>
                        <a:pt x="96393" y="228505"/>
                      </a:lnTo>
                      <a:lnTo>
                        <a:pt x="48197" y="182975"/>
                      </a:lnTo>
                      <a:lnTo>
                        <a:pt x="48197" y="159163"/>
                      </a:lnTo>
                      <a:lnTo>
                        <a:pt x="34957" y="149638"/>
                      </a:lnTo>
                      <a:lnTo>
                        <a:pt x="3239" y="149638"/>
                      </a:lnTo>
                      <a:lnTo>
                        <a:pt x="3239" y="181356"/>
                      </a:lnTo>
                      <a:lnTo>
                        <a:pt x="13811" y="204597"/>
                      </a:lnTo>
                      <a:lnTo>
                        <a:pt x="572" y="236315"/>
                      </a:lnTo>
                      <a:lnTo>
                        <a:pt x="572" y="265462"/>
                      </a:lnTo>
                      <a:cubicBezTo>
                        <a:pt x="381" y="274987"/>
                        <a:pt x="191" y="284512"/>
                        <a:pt x="0" y="294037"/>
                      </a:cubicBezTo>
                      <a:cubicBezTo>
                        <a:pt x="0" y="294037"/>
                        <a:pt x="99441" y="330518"/>
                        <a:pt x="158782" y="394049"/>
                      </a:cubicBezTo>
                      <a:lnTo>
                        <a:pt x="159353" y="394430"/>
                      </a:lnTo>
                      <a:close/>
                    </a:path>
                  </a:pathLst>
                </a:custGeom>
                <a:solidFill>
                  <a:srgbClr val="6796C0"/>
                </a:solidFill>
                <a:ln w="9525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48" name="자유형: 도형 47">
                  <a:extLst>
                    <a:ext uri="{FF2B5EF4-FFF2-40B4-BE49-F238E27FC236}">
                      <a16:creationId xmlns:a16="http://schemas.microsoft.com/office/drawing/2014/main" id="{A47D87F5-241D-3C41-2A54-6120C91B4AA6}"/>
                    </a:ext>
                  </a:extLst>
                </p:cNvPr>
                <p:cNvSpPr/>
                <p:nvPr/>
              </p:nvSpPr>
              <p:spPr>
                <a:xfrm>
                  <a:off x="3098481" y="3544442"/>
                  <a:ext cx="1133855" cy="1266443"/>
                </a:xfrm>
                <a:custGeom>
                  <a:avLst/>
                  <a:gdLst>
                    <a:gd name="connsiteX0" fmla="*/ 266033 w 1133855"/>
                    <a:gd name="connsiteY0" fmla="*/ 863251 h 1266443"/>
                    <a:gd name="connsiteX1" fmla="*/ 161258 w 1133855"/>
                    <a:gd name="connsiteY1" fmla="*/ 920401 h 1266443"/>
                    <a:gd name="connsiteX2" fmla="*/ 161258 w 1133855"/>
                    <a:gd name="connsiteY2" fmla="*/ 964787 h 1266443"/>
                    <a:gd name="connsiteX3" fmla="*/ 235363 w 1133855"/>
                    <a:gd name="connsiteY3" fmla="*/ 1037844 h 1266443"/>
                    <a:gd name="connsiteX4" fmla="*/ 245936 w 1133855"/>
                    <a:gd name="connsiteY4" fmla="*/ 1088612 h 1266443"/>
                    <a:gd name="connsiteX5" fmla="*/ 398336 w 1133855"/>
                    <a:gd name="connsiteY5" fmla="*/ 1260062 h 1266443"/>
                    <a:gd name="connsiteX6" fmla="*/ 424815 w 1133855"/>
                    <a:gd name="connsiteY6" fmla="*/ 1266444 h 1266443"/>
                    <a:gd name="connsiteX7" fmla="*/ 597313 w 1133855"/>
                    <a:gd name="connsiteY7" fmla="*/ 1168051 h 1266443"/>
                    <a:gd name="connsiteX8" fmla="*/ 715804 w 1133855"/>
                    <a:gd name="connsiteY8" fmla="*/ 965835 h 1266443"/>
                    <a:gd name="connsiteX9" fmla="*/ 697802 w 1133855"/>
                    <a:gd name="connsiteY9" fmla="*/ 951071 h 1266443"/>
                    <a:gd name="connsiteX10" fmla="*/ 727424 w 1133855"/>
                    <a:gd name="connsiteY10" fmla="*/ 902398 h 1266443"/>
                    <a:gd name="connsiteX11" fmla="*/ 699897 w 1133855"/>
                    <a:gd name="connsiteY11" fmla="*/ 869537 h 1266443"/>
                    <a:gd name="connsiteX12" fmla="*/ 686181 w 1133855"/>
                    <a:gd name="connsiteY12" fmla="*/ 834676 h 1266443"/>
                    <a:gd name="connsiteX13" fmla="*/ 847058 w 1133855"/>
                    <a:gd name="connsiteY13" fmla="*/ 718185 h 1266443"/>
                    <a:gd name="connsiteX14" fmla="*/ 946499 w 1133855"/>
                    <a:gd name="connsiteY14" fmla="*/ 679037 h 1266443"/>
                    <a:gd name="connsiteX15" fmla="*/ 1069277 w 1133855"/>
                    <a:gd name="connsiteY15" fmla="*/ 662083 h 1266443"/>
                    <a:gd name="connsiteX16" fmla="*/ 1072515 w 1133855"/>
                    <a:gd name="connsiteY16" fmla="*/ 581692 h 1266443"/>
                    <a:gd name="connsiteX17" fmla="*/ 1133856 w 1133855"/>
                    <a:gd name="connsiteY17" fmla="*/ 564737 h 1266443"/>
                    <a:gd name="connsiteX18" fmla="*/ 1092613 w 1133855"/>
                    <a:gd name="connsiteY18" fmla="*/ 446246 h 1266443"/>
                    <a:gd name="connsiteX19" fmla="*/ 1034415 w 1133855"/>
                    <a:gd name="connsiteY19" fmla="*/ 355187 h 1266443"/>
                    <a:gd name="connsiteX20" fmla="*/ 942308 w 1133855"/>
                    <a:gd name="connsiteY20" fmla="*/ 268415 h 1266443"/>
                    <a:gd name="connsiteX21" fmla="*/ 912305 w 1133855"/>
                    <a:gd name="connsiteY21" fmla="*/ 289274 h 1266443"/>
                    <a:gd name="connsiteX22" fmla="*/ 858679 w 1133855"/>
                    <a:gd name="connsiteY22" fmla="*/ 245459 h 1266443"/>
                    <a:gd name="connsiteX23" fmla="*/ 765524 w 1133855"/>
                    <a:gd name="connsiteY23" fmla="*/ 232886 h 1266443"/>
                    <a:gd name="connsiteX24" fmla="*/ 697802 w 1133855"/>
                    <a:gd name="connsiteY24" fmla="*/ 187643 h 1266443"/>
                    <a:gd name="connsiteX25" fmla="*/ 577882 w 1133855"/>
                    <a:gd name="connsiteY25" fmla="*/ 66294 h 1266443"/>
                    <a:gd name="connsiteX26" fmla="*/ 563785 w 1133855"/>
                    <a:gd name="connsiteY26" fmla="*/ 29623 h 1266443"/>
                    <a:gd name="connsiteX27" fmla="*/ 67056 w 1133855"/>
                    <a:gd name="connsiteY27" fmla="*/ 0 h 1266443"/>
                    <a:gd name="connsiteX28" fmla="*/ 45911 w 1133855"/>
                    <a:gd name="connsiteY28" fmla="*/ 8382 h 1266443"/>
                    <a:gd name="connsiteX29" fmla="*/ 0 w 1133855"/>
                    <a:gd name="connsiteY29" fmla="*/ 8382 h 1266443"/>
                    <a:gd name="connsiteX30" fmla="*/ 28956 w 1133855"/>
                    <a:gd name="connsiteY30" fmla="*/ 39433 h 1266443"/>
                    <a:gd name="connsiteX31" fmla="*/ 102299 w 1133855"/>
                    <a:gd name="connsiteY31" fmla="*/ 100108 h 1266443"/>
                    <a:gd name="connsiteX32" fmla="*/ 132017 w 1133855"/>
                    <a:gd name="connsiteY32" fmla="*/ 108585 h 1266443"/>
                    <a:gd name="connsiteX33" fmla="*/ 157353 w 1133855"/>
                    <a:gd name="connsiteY33" fmla="*/ 108585 h 1266443"/>
                    <a:gd name="connsiteX34" fmla="*/ 190500 w 1133855"/>
                    <a:gd name="connsiteY34" fmla="*/ 176308 h 1266443"/>
                    <a:gd name="connsiteX35" fmla="*/ 181356 w 1133855"/>
                    <a:gd name="connsiteY35" fmla="*/ 202502 h 1266443"/>
                    <a:gd name="connsiteX36" fmla="*/ 191929 w 1133855"/>
                    <a:gd name="connsiteY36" fmla="*/ 212312 h 1266443"/>
                    <a:gd name="connsiteX37" fmla="*/ 196215 w 1133855"/>
                    <a:gd name="connsiteY37" fmla="*/ 229267 h 1266443"/>
                    <a:gd name="connsiteX38" fmla="*/ 181356 w 1133855"/>
                    <a:gd name="connsiteY38" fmla="*/ 260985 h 1266443"/>
                    <a:gd name="connsiteX39" fmla="*/ 249841 w 1133855"/>
                    <a:gd name="connsiteY39" fmla="*/ 393668 h 1266443"/>
                    <a:gd name="connsiteX40" fmla="*/ 225838 w 1133855"/>
                    <a:gd name="connsiteY40" fmla="*/ 421196 h 1266443"/>
                    <a:gd name="connsiteX41" fmla="*/ 225076 w 1133855"/>
                    <a:gd name="connsiteY41" fmla="*/ 468440 h 1266443"/>
                    <a:gd name="connsiteX42" fmla="*/ 255461 w 1133855"/>
                    <a:gd name="connsiteY42" fmla="*/ 502349 h 1266443"/>
                    <a:gd name="connsiteX43" fmla="*/ 295656 w 1133855"/>
                    <a:gd name="connsiteY43" fmla="*/ 518160 h 1266443"/>
                    <a:gd name="connsiteX44" fmla="*/ 295656 w 1133855"/>
                    <a:gd name="connsiteY44" fmla="*/ 549974 h 1266443"/>
                    <a:gd name="connsiteX45" fmla="*/ 312611 w 1133855"/>
                    <a:gd name="connsiteY45" fmla="*/ 559499 h 1266443"/>
                    <a:gd name="connsiteX46" fmla="*/ 312611 w 1133855"/>
                    <a:gd name="connsiteY46" fmla="*/ 598646 h 1266443"/>
                    <a:gd name="connsiteX47" fmla="*/ 331661 w 1133855"/>
                    <a:gd name="connsiteY47" fmla="*/ 618744 h 1266443"/>
                    <a:gd name="connsiteX48" fmla="*/ 331661 w 1133855"/>
                    <a:gd name="connsiteY48" fmla="*/ 694944 h 1266443"/>
                    <a:gd name="connsiteX49" fmla="*/ 348615 w 1133855"/>
                    <a:gd name="connsiteY49" fmla="*/ 720376 h 1266443"/>
                    <a:gd name="connsiteX50" fmla="*/ 265367 w 1133855"/>
                    <a:gd name="connsiteY50" fmla="*/ 809149 h 1266443"/>
                    <a:gd name="connsiteX51" fmla="*/ 275558 w 1133855"/>
                    <a:gd name="connsiteY51" fmla="*/ 835723 h 1266443"/>
                    <a:gd name="connsiteX52" fmla="*/ 266033 w 1133855"/>
                    <a:gd name="connsiteY52" fmla="*/ 863251 h 12664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133855" h="1266443">
                      <a:moveTo>
                        <a:pt x="266033" y="863251"/>
                      </a:moveTo>
                      <a:lnTo>
                        <a:pt x="161258" y="920401"/>
                      </a:lnTo>
                      <a:lnTo>
                        <a:pt x="161258" y="964787"/>
                      </a:lnTo>
                      <a:lnTo>
                        <a:pt x="235363" y="1037844"/>
                      </a:lnTo>
                      <a:lnTo>
                        <a:pt x="245936" y="1088612"/>
                      </a:lnTo>
                      <a:lnTo>
                        <a:pt x="398336" y="1260062"/>
                      </a:lnTo>
                      <a:lnTo>
                        <a:pt x="424815" y="1266444"/>
                      </a:lnTo>
                      <a:lnTo>
                        <a:pt x="597313" y="1168051"/>
                      </a:lnTo>
                      <a:lnTo>
                        <a:pt x="715804" y="965835"/>
                      </a:lnTo>
                      <a:lnTo>
                        <a:pt x="697802" y="951071"/>
                      </a:lnTo>
                      <a:lnTo>
                        <a:pt x="727424" y="902398"/>
                      </a:lnTo>
                      <a:lnTo>
                        <a:pt x="699897" y="869537"/>
                      </a:lnTo>
                      <a:lnTo>
                        <a:pt x="686181" y="834676"/>
                      </a:lnTo>
                      <a:lnTo>
                        <a:pt x="847058" y="718185"/>
                      </a:lnTo>
                      <a:lnTo>
                        <a:pt x="946499" y="679037"/>
                      </a:lnTo>
                      <a:lnTo>
                        <a:pt x="1069277" y="662083"/>
                      </a:lnTo>
                      <a:lnTo>
                        <a:pt x="1072515" y="581692"/>
                      </a:lnTo>
                      <a:lnTo>
                        <a:pt x="1133856" y="564737"/>
                      </a:lnTo>
                      <a:lnTo>
                        <a:pt x="1092613" y="446246"/>
                      </a:lnTo>
                      <a:lnTo>
                        <a:pt x="1034415" y="355187"/>
                      </a:lnTo>
                      <a:lnTo>
                        <a:pt x="942308" y="268415"/>
                      </a:lnTo>
                      <a:lnTo>
                        <a:pt x="912305" y="289274"/>
                      </a:lnTo>
                      <a:lnTo>
                        <a:pt x="858679" y="245459"/>
                      </a:lnTo>
                      <a:lnTo>
                        <a:pt x="765524" y="232886"/>
                      </a:lnTo>
                      <a:lnTo>
                        <a:pt x="697802" y="187643"/>
                      </a:lnTo>
                      <a:lnTo>
                        <a:pt x="577882" y="66294"/>
                      </a:lnTo>
                      <a:lnTo>
                        <a:pt x="563785" y="29623"/>
                      </a:lnTo>
                      <a:lnTo>
                        <a:pt x="67056" y="0"/>
                      </a:lnTo>
                      <a:lnTo>
                        <a:pt x="45911" y="8382"/>
                      </a:lnTo>
                      <a:lnTo>
                        <a:pt x="0" y="8382"/>
                      </a:lnTo>
                      <a:lnTo>
                        <a:pt x="28956" y="39433"/>
                      </a:lnTo>
                      <a:lnTo>
                        <a:pt x="102299" y="100108"/>
                      </a:lnTo>
                      <a:lnTo>
                        <a:pt x="132017" y="108585"/>
                      </a:lnTo>
                      <a:lnTo>
                        <a:pt x="157353" y="108585"/>
                      </a:lnTo>
                      <a:lnTo>
                        <a:pt x="190500" y="176308"/>
                      </a:lnTo>
                      <a:lnTo>
                        <a:pt x="181356" y="202502"/>
                      </a:lnTo>
                      <a:lnTo>
                        <a:pt x="191929" y="212312"/>
                      </a:lnTo>
                      <a:lnTo>
                        <a:pt x="196215" y="229267"/>
                      </a:lnTo>
                      <a:lnTo>
                        <a:pt x="181356" y="260985"/>
                      </a:lnTo>
                      <a:lnTo>
                        <a:pt x="249841" y="393668"/>
                      </a:lnTo>
                      <a:lnTo>
                        <a:pt x="225838" y="421196"/>
                      </a:lnTo>
                      <a:lnTo>
                        <a:pt x="225076" y="468440"/>
                      </a:lnTo>
                      <a:lnTo>
                        <a:pt x="255461" y="502349"/>
                      </a:lnTo>
                      <a:lnTo>
                        <a:pt x="295656" y="518160"/>
                      </a:lnTo>
                      <a:lnTo>
                        <a:pt x="295656" y="549974"/>
                      </a:lnTo>
                      <a:lnTo>
                        <a:pt x="312611" y="559499"/>
                      </a:lnTo>
                      <a:lnTo>
                        <a:pt x="312611" y="598646"/>
                      </a:lnTo>
                      <a:lnTo>
                        <a:pt x="331661" y="618744"/>
                      </a:lnTo>
                      <a:lnTo>
                        <a:pt x="331661" y="694944"/>
                      </a:lnTo>
                      <a:lnTo>
                        <a:pt x="348615" y="720376"/>
                      </a:lnTo>
                      <a:lnTo>
                        <a:pt x="265367" y="809149"/>
                      </a:lnTo>
                      <a:lnTo>
                        <a:pt x="275558" y="835723"/>
                      </a:lnTo>
                      <a:lnTo>
                        <a:pt x="266033" y="863251"/>
                      </a:lnTo>
                      <a:close/>
                    </a:path>
                  </a:pathLst>
                </a:custGeom>
                <a:solidFill>
                  <a:srgbClr val="E27173"/>
                </a:solidFill>
                <a:ln w="9525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49" name="자유형: 도형 48">
                  <a:extLst>
                    <a:ext uri="{FF2B5EF4-FFF2-40B4-BE49-F238E27FC236}">
                      <a16:creationId xmlns:a16="http://schemas.microsoft.com/office/drawing/2014/main" id="{3E59FC36-C324-F97C-DB28-311954CE35CB}"/>
                    </a:ext>
                  </a:extLst>
                </p:cNvPr>
                <p:cNvSpPr/>
                <p:nvPr/>
              </p:nvSpPr>
              <p:spPr>
                <a:xfrm>
                  <a:off x="3990843" y="2445829"/>
                  <a:ext cx="1494412" cy="1663827"/>
                </a:xfrm>
                <a:custGeom>
                  <a:avLst/>
                  <a:gdLst>
                    <a:gd name="connsiteX0" fmla="*/ 544675 w 1494412"/>
                    <a:gd name="connsiteY0" fmla="*/ 1550099 h 1663827"/>
                    <a:gd name="connsiteX1" fmla="*/ 779085 w 1494412"/>
                    <a:gd name="connsiteY1" fmla="*/ 1173290 h 1663827"/>
                    <a:gd name="connsiteX2" fmla="*/ 926818 w 1494412"/>
                    <a:gd name="connsiteY2" fmla="*/ 938879 h 1663827"/>
                    <a:gd name="connsiteX3" fmla="*/ 1003399 w 1494412"/>
                    <a:gd name="connsiteY3" fmla="*/ 893921 h 1663827"/>
                    <a:gd name="connsiteX4" fmla="*/ 1042070 w 1494412"/>
                    <a:gd name="connsiteY4" fmla="*/ 703421 h 1663827"/>
                    <a:gd name="connsiteX5" fmla="*/ 1202376 w 1494412"/>
                    <a:gd name="connsiteY5" fmla="*/ 508730 h 1663827"/>
                    <a:gd name="connsiteX6" fmla="*/ 1253144 w 1494412"/>
                    <a:gd name="connsiteY6" fmla="*/ 474821 h 1663827"/>
                    <a:gd name="connsiteX7" fmla="*/ 1278576 w 1494412"/>
                    <a:gd name="connsiteY7" fmla="*/ 495967 h 1663827"/>
                    <a:gd name="connsiteX8" fmla="*/ 1397067 w 1494412"/>
                    <a:gd name="connsiteY8" fmla="*/ 474821 h 1663827"/>
                    <a:gd name="connsiteX9" fmla="*/ 1494413 w 1494412"/>
                    <a:gd name="connsiteY9" fmla="*/ 474821 h 1663827"/>
                    <a:gd name="connsiteX10" fmla="*/ 1494413 w 1494412"/>
                    <a:gd name="connsiteY10" fmla="*/ 436721 h 1663827"/>
                    <a:gd name="connsiteX11" fmla="*/ 1350490 w 1494412"/>
                    <a:gd name="connsiteY11" fmla="*/ 229267 h 1663827"/>
                    <a:gd name="connsiteX12" fmla="*/ 1134558 w 1494412"/>
                    <a:gd name="connsiteY12" fmla="*/ 98584 h 1663827"/>
                    <a:gd name="connsiteX13" fmla="*/ 1089410 w 1494412"/>
                    <a:gd name="connsiteY13" fmla="*/ 111443 h 1663827"/>
                    <a:gd name="connsiteX14" fmla="*/ 1019591 w 1494412"/>
                    <a:gd name="connsiteY14" fmla="*/ 95917 h 1663827"/>
                    <a:gd name="connsiteX15" fmla="*/ 1019591 w 1494412"/>
                    <a:gd name="connsiteY15" fmla="*/ 122015 h 1663827"/>
                    <a:gd name="connsiteX16" fmla="*/ 984349 w 1494412"/>
                    <a:gd name="connsiteY16" fmla="*/ 157258 h 1663827"/>
                    <a:gd name="connsiteX17" fmla="*/ 984349 w 1494412"/>
                    <a:gd name="connsiteY17" fmla="*/ 262414 h 1663827"/>
                    <a:gd name="connsiteX18" fmla="*/ 955393 w 1494412"/>
                    <a:gd name="connsiteY18" fmla="*/ 292798 h 1663827"/>
                    <a:gd name="connsiteX19" fmla="*/ 947678 w 1494412"/>
                    <a:gd name="connsiteY19" fmla="*/ 344329 h 1663827"/>
                    <a:gd name="connsiteX20" fmla="*/ 928628 w 1494412"/>
                    <a:gd name="connsiteY20" fmla="*/ 400050 h 1663827"/>
                    <a:gd name="connsiteX21" fmla="*/ 887003 w 1494412"/>
                    <a:gd name="connsiteY21" fmla="*/ 459296 h 1663827"/>
                    <a:gd name="connsiteX22" fmla="*/ 797373 w 1494412"/>
                    <a:gd name="connsiteY22" fmla="*/ 395764 h 1663827"/>
                    <a:gd name="connsiteX23" fmla="*/ 776894 w 1494412"/>
                    <a:gd name="connsiteY23" fmla="*/ 428244 h 1663827"/>
                    <a:gd name="connsiteX24" fmla="*/ 776894 w 1494412"/>
                    <a:gd name="connsiteY24" fmla="*/ 458629 h 1663827"/>
                    <a:gd name="connsiteX25" fmla="*/ 823472 w 1494412"/>
                    <a:gd name="connsiteY25" fmla="*/ 484061 h 1663827"/>
                    <a:gd name="connsiteX26" fmla="*/ 806517 w 1494412"/>
                    <a:gd name="connsiteY26" fmla="*/ 498920 h 1663827"/>
                    <a:gd name="connsiteX27" fmla="*/ 806517 w 1494412"/>
                    <a:gd name="connsiteY27" fmla="*/ 524351 h 1663827"/>
                    <a:gd name="connsiteX28" fmla="*/ 761369 w 1494412"/>
                    <a:gd name="connsiteY28" fmla="*/ 565976 h 1663827"/>
                    <a:gd name="connsiteX29" fmla="*/ 698599 w 1494412"/>
                    <a:gd name="connsiteY29" fmla="*/ 517303 h 1663827"/>
                    <a:gd name="connsiteX30" fmla="*/ 723269 w 1494412"/>
                    <a:gd name="connsiteY30" fmla="*/ 438245 h 1663827"/>
                    <a:gd name="connsiteX31" fmla="*/ 677453 w 1494412"/>
                    <a:gd name="connsiteY31" fmla="*/ 410718 h 1663827"/>
                    <a:gd name="connsiteX32" fmla="*/ 696503 w 1494412"/>
                    <a:gd name="connsiteY32" fmla="*/ 313373 h 1663827"/>
                    <a:gd name="connsiteX33" fmla="*/ 654879 w 1494412"/>
                    <a:gd name="connsiteY33" fmla="*/ 313373 h 1663827"/>
                    <a:gd name="connsiteX34" fmla="*/ 591347 w 1494412"/>
                    <a:gd name="connsiteY34" fmla="*/ 347282 h 1663827"/>
                    <a:gd name="connsiteX35" fmla="*/ 538388 w 1494412"/>
                    <a:gd name="connsiteY35" fmla="*/ 347282 h 1663827"/>
                    <a:gd name="connsiteX36" fmla="*/ 538388 w 1494412"/>
                    <a:gd name="connsiteY36" fmla="*/ 316230 h 1663827"/>
                    <a:gd name="connsiteX37" fmla="*/ 605444 w 1494412"/>
                    <a:gd name="connsiteY37" fmla="*/ 253460 h 1663827"/>
                    <a:gd name="connsiteX38" fmla="*/ 639353 w 1494412"/>
                    <a:gd name="connsiteY38" fmla="*/ 253460 h 1663827"/>
                    <a:gd name="connsiteX39" fmla="*/ 639353 w 1494412"/>
                    <a:gd name="connsiteY39" fmla="*/ 230886 h 1663827"/>
                    <a:gd name="connsiteX40" fmla="*/ 618208 w 1494412"/>
                    <a:gd name="connsiteY40" fmla="*/ 211169 h 1663827"/>
                    <a:gd name="connsiteX41" fmla="*/ 632305 w 1494412"/>
                    <a:gd name="connsiteY41" fmla="*/ 200596 h 1663827"/>
                    <a:gd name="connsiteX42" fmla="*/ 654879 w 1494412"/>
                    <a:gd name="connsiteY42" fmla="*/ 200596 h 1663827"/>
                    <a:gd name="connsiteX43" fmla="*/ 655546 w 1494412"/>
                    <a:gd name="connsiteY43" fmla="*/ 182975 h 1663827"/>
                    <a:gd name="connsiteX44" fmla="*/ 670405 w 1494412"/>
                    <a:gd name="connsiteY44" fmla="*/ 177356 h 1663827"/>
                    <a:gd name="connsiteX45" fmla="*/ 670405 w 1494412"/>
                    <a:gd name="connsiteY45" fmla="*/ 159734 h 1663827"/>
                    <a:gd name="connsiteX46" fmla="*/ 630209 w 1494412"/>
                    <a:gd name="connsiteY46" fmla="*/ 144875 h 1663827"/>
                    <a:gd name="connsiteX47" fmla="*/ 606206 w 1494412"/>
                    <a:gd name="connsiteY47" fmla="*/ 169545 h 1663827"/>
                    <a:gd name="connsiteX48" fmla="*/ 577250 w 1494412"/>
                    <a:gd name="connsiteY48" fmla="*/ 166688 h 1663827"/>
                    <a:gd name="connsiteX49" fmla="*/ 555343 w 1494412"/>
                    <a:gd name="connsiteY49" fmla="*/ 136303 h 1663827"/>
                    <a:gd name="connsiteX50" fmla="*/ 595538 w 1494412"/>
                    <a:gd name="connsiteY50" fmla="*/ 64294 h 1663827"/>
                    <a:gd name="connsiteX51" fmla="*/ 599729 w 1494412"/>
                    <a:gd name="connsiteY51" fmla="*/ 7810 h 1663827"/>
                    <a:gd name="connsiteX52" fmla="*/ 532673 w 1494412"/>
                    <a:gd name="connsiteY52" fmla="*/ 7810 h 1663827"/>
                    <a:gd name="connsiteX53" fmla="*/ 532673 w 1494412"/>
                    <a:gd name="connsiteY53" fmla="*/ 28956 h 1663827"/>
                    <a:gd name="connsiteX54" fmla="*/ 506575 w 1494412"/>
                    <a:gd name="connsiteY54" fmla="*/ 28956 h 1663827"/>
                    <a:gd name="connsiteX55" fmla="*/ 498098 w 1494412"/>
                    <a:gd name="connsiteY55" fmla="*/ 0 h 1663827"/>
                    <a:gd name="connsiteX56" fmla="*/ 460664 w 1494412"/>
                    <a:gd name="connsiteY56" fmla="*/ 0 h 1663827"/>
                    <a:gd name="connsiteX57" fmla="*/ 460664 w 1494412"/>
                    <a:gd name="connsiteY57" fmla="*/ 44482 h 1663827"/>
                    <a:gd name="connsiteX58" fmla="*/ 442281 w 1494412"/>
                    <a:gd name="connsiteY58" fmla="*/ 48006 h 1663827"/>
                    <a:gd name="connsiteX59" fmla="*/ 383702 w 1494412"/>
                    <a:gd name="connsiteY59" fmla="*/ 103061 h 1663827"/>
                    <a:gd name="connsiteX60" fmla="*/ 358271 w 1494412"/>
                    <a:gd name="connsiteY60" fmla="*/ 96012 h 1663827"/>
                    <a:gd name="connsiteX61" fmla="*/ 350555 w 1494412"/>
                    <a:gd name="connsiteY61" fmla="*/ 113633 h 1663827"/>
                    <a:gd name="connsiteX62" fmla="*/ 278546 w 1494412"/>
                    <a:gd name="connsiteY62" fmla="*/ 109442 h 1663827"/>
                    <a:gd name="connsiteX63" fmla="*/ 236255 w 1494412"/>
                    <a:gd name="connsiteY63" fmla="*/ 68199 h 1663827"/>
                    <a:gd name="connsiteX64" fmla="*/ 203108 w 1494412"/>
                    <a:gd name="connsiteY64" fmla="*/ 100679 h 1663827"/>
                    <a:gd name="connsiteX65" fmla="*/ 290643 w 1494412"/>
                    <a:gd name="connsiteY65" fmla="*/ 191357 h 1663827"/>
                    <a:gd name="connsiteX66" fmla="*/ 340078 w 1494412"/>
                    <a:gd name="connsiteY66" fmla="*/ 171641 h 1663827"/>
                    <a:gd name="connsiteX67" fmla="*/ 372558 w 1494412"/>
                    <a:gd name="connsiteY67" fmla="*/ 191357 h 1663827"/>
                    <a:gd name="connsiteX68" fmla="*/ 349984 w 1494412"/>
                    <a:gd name="connsiteY68" fmla="*/ 216789 h 1663827"/>
                    <a:gd name="connsiteX69" fmla="*/ 357032 w 1494412"/>
                    <a:gd name="connsiteY69" fmla="*/ 240792 h 1663827"/>
                    <a:gd name="connsiteX70" fmla="*/ 395132 w 1494412"/>
                    <a:gd name="connsiteY70" fmla="*/ 242221 h 1663827"/>
                    <a:gd name="connsiteX71" fmla="*/ 451616 w 1494412"/>
                    <a:gd name="connsiteY71" fmla="*/ 301466 h 1663827"/>
                    <a:gd name="connsiteX72" fmla="*/ 421993 w 1494412"/>
                    <a:gd name="connsiteY72" fmla="*/ 333946 h 1663827"/>
                    <a:gd name="connsiteX73" fmla="*/ 390941 w 1494412"/>
                    <a:gd name="connsiteY73" fmla="*/ 333946 h 1663827"/>
                    <a:gd name="connsiteX74" fmla="*/ 355699 w 1494412"/>
                    <a:gd name="connsiteY74" fmla="*/ 316992 h 1663827"/>
                    <a:gd name="connsiteX75" fmla="*/ 331696 w 1494412"/>
                    <a:gd name="connsiteY75" fmla="*/ 333946 h 1663827"/>
                    <a:gd name="connsiteX76" fmla="*/ 296453 w 1494412"/>
                    <a:gd name="connsiteY76" fmla="*/ 333946 h 1663827"/>
                    <a:gd name="connsiteX77" fmla="*/ 271022 w 1494412"/>
                    <a:gd name="connsiteY77" fmla="*/ 304133 h 1663827"/>
                    <a:gd name="connsiteX78" fmla="*/ 241399 w 1494412"/>
                    <a:gd name="connsiteY78" fmla="*/ 304133 h 1663827"/>
                    <a:gd name="connsiteX79" fmla="*/ 218825 w 1494412"/>
                    <a:gd name="connsiteY79" fmla="*/ 278892 h 1663827"/>
                    <a:gd name="connsiteX80" fmla="*/ 182153 w 1494412"/>
                    <a:gd name="connsiteY80" fmla="*/ 283083 h 1663827"/>
                    <a:gd name="connsiteX81" fmla="*/ 129956 w 1494412"/>
                    <a:gd name="connsiteY81" fmla="*/ 290132 h 1663827"/>
                    <a:gd name="connsiteX82" fmla="*/ 87665 w 1494412"/>
                    <a:gd name="connsiteY82" fmla="*/ 302800 h 1663827"/>
                    <a:gd name="connsiteX83" fmla="*/ 84808 w 1494412"/>
                    <a:gd name="connsiteY83" fmla="*/ 298133 h 1663827"/>
                    <a:gd name="connsiteX84" fmla="*/ 13942 w 1494412"/>
                    <a:gd name="connsiteY84" fmla="*/ 360712 h 1663827"/>
                    <a:gd name="connsiteX85" fmla="*/ 22419 w 1494412"/>
                    <a:gd name="connsiteY85" fmla="*/ 495110 h 1663827"/>
                    <a:gd name="connsiteX86" fmla="*/ 110240 w 1494412"/>
                    <a:gd name="connsiteY86" fmla="*/ 540639 h 1663827"/>
                    <a:gd name="connsiteX87" fmla="*/ 110240 w 1494412"/>
                    <a:gd name="connsiteY87" fmla="*/ 606266 h 1663827"/>
                    <a:gd name="connsiteX88" fmla="*/ 96524 w 1494412"/>
                    <a:gd name="connsiteY88" fmla="*/ 616839 h 1663827"/>
                    <a:gd name="connsiteX89" fmla="*/ 95476 w 1494412"/>
                    <a:gd name="connsiteY89" fmla="*/ 626364 h 1663827"/>
                    <a:gd name="connsiteX90" fmla="*/ 110335 w 1494412"/>
                    <a:gd name="connsiteY90" fmla="*/ 635889 h 1663827"/>
                    <a:gd name="connsiteX91" fmla="*/ 101858 w 1494412"/>
                    <a:gd name="connsiteY91" fmla="*/ 644366 h 1663827"/>
                    <a:gd name="connsiteX92" fmla="*/ 70139 w 1494412"/>
                    <a:gd name="connsiteY92" fmla="*/ 644366 h 1663827"/>
                    <a:gd name="connsiteX93" fmla="*/ 73283 w 1494412"/>
                    <a:gd name="connsiteY93" fmla="*/ 687800 h 1663827"/>
                    <a:gd name="connsiteX94" fmla="*/ 110335 w 1494412"/>
                    <a:gd name="connsiteY94" fmla="*/ 750284 h 1663827"/>
                    <a:gd name="connsiteX95" fmla="*/ 149483 w 1494412"/>
                    <a:gd name="connsiteY95" fmla="*/ 735425 h 1663827"/>
                    <a:gd name="connsiteX96" fmla="*/ 155293 w 1494412"/>
                    <a:gd name="connsiteY96" fmla="*/ 741236 h 1663827"/>
                    <a:gd name="connsiteX97" fmla="*/ 155293 w 1494412"/>
                    <a:gd name="connsiteY97" fmla="*/ 792575 h 1663827"/>
                    <a:gd name="connsiteX98" fmla="*/ 221396 w 1494412"/>
                    <a:gd name="connsiteY98" fmla="*/ 833819 h 1663827"/>
                    <a:gd name="connsiteX99" fmla="*/ 230921 w 1494412"/>
                    <a:gd name="connsiteY99" fmla="*/ 865537 h 1663827"/>
                    <a:gd name="connsiteX100" fmla="*/ 318742 w 1494412"/>
                    <a:gd name="connsiteY100" fmla="*/ 898303 h 1663827"/>
                    <a:gd name="connsiteX101" fmla="*/ 301787 w 1494412"/>
                    <a:gd name="connsiteY101" fmla="*/ 981932 h 1663827"/>
                    <a:gd name="connsiteX102" fmla="*/ 258353 w 1494412"/>
                    <a:gd name="connsiteY102" fmla="*/ 930116 h 1663827"/>
                    <a:gd name="connsiteX103" fmla="*/ 218158 w 1494412"/>
                    <a:gd name="connsiteY103" fmla="*/ 934879 h 1663827"/>
                    <a:gd name="connsiteX104" fmla="*/ 220253 w 1494412"/>
                    <a:gd name="connsiteY104" fmla="*/ 955548 h 1663827"/>
                    <a:gd name="connsiteX105" fmla="*/ 260449 w 1494412"/>
                    <a:gd name="connsiteY105" fmla="*/ 1010603 h 1663827"/>
                    <a:gd name="connsiteX106" fmla="*/ 255115 w 1494412"/>
                    <a:gd name="connsiteY106" fmla="*/ 1044512 h 1663827"/>
                    <a:gd name="connsiteX107" fmla="*/ 239208 w 1494412"/>
                    <a:gd name="connsiteY107" fmla="*/ 1064609 h 1663827"/>
                    <a:gd name="connsiteX108" fmla="*/ 212729 w 1494412"/>
                    <a:gd name="connsiteY108" fmla="*/ 1064609 h 1663827"/>
                    <a:gd name="connsiteX109" fmla="*/ 176724 w 1494412"/>
                    <a:gd name="connsiteY109" fmla="*/ 1101662 h 1663827"/>
                    <a:gd name="connsiteX110" fmla="*/ 184154 w 1494412"/>
                    <a:gd name="connsiteY110" fmla="*/ 1119664 h 1663827"/>
                    <a:gd name="connsiteX111" fmla="*/ 213776 w 1494412"/>
                    <a:gd name="connsiteY111" fmla="*/ 1126046 h 1663827"/>
                    <a:gd name="connsiteX112" fmla="*/ 196822 w 1494412"/>
                    <a:gd name="connsiteY112" fmla="*/ 1151477 h 1663827"/>
                    <a:gd name="connsiteX113" fmla="*/ 174629 w 1494412"/>
                    <a:gd name="connsiteY113" fmla="*/ 1147286 h 1663827"/>
                    <a:gd name="connsiteX114" fmla="*/ 149197 w 1494412"/>
                    <a:gd name="connsiteY114" fmla="*/ 1164241 h 1663827"/>
                    <a:gd name="connsiteX115" fmla="*/ 166151 w 1494412"/>
                    <a:gd name="connsiteY115" fmla="*/ 1170623 h 1663827"/>
                    <a:gd name="connsiteX116" fmla="*/ 166151 w 1494412"/>
                    <a:gd name="connsiteY116" fmla="*/ 1238345 h 1663827"/>
                    <a:gd name="connsiteX117" fmla="*/ 141767 w 1494412"/>
                    <a:gd name="connsiteY117" fmla="*/ 1243679 h 1663827"/>
                    <a:gd name="connsiteX118" fmla="*/ 141767 w 1494412"/>
                    <a:gd name="connsiteY118" fmla="*/ 1254252 h 1663827"/>
                    <a:gd name="connsiteX119" fmla="*/ 167199 w 1494412"/>
                    <a:gd name="connsiteY119" fmla="*/ 1270159 h 1663827"/>
                    <a:gd name="connsiteX120" fmla="*/ 159198 w 1494412"/>
                    <a:gd name="connsiteY120" fmla="*/ 1283875 h 1663827"/>
                    <a:gd name="connsiteX121" fmla="*/ 49756 w 1494412"/>
                    <a:gd name="connsiteY121" fmla="*/ 1367504 h 1663827"/>
                    <a:gd name="connsiteX122" fmla="*/ 141863 w 1494412"/>
                    <a:gd name="connsiteY122" fmla="*/ 1454277 h 1663827"/>
                    <a:gd name="connsiteX123" fmla="*/ 200060 w 1494412"/>
                    <a:gd name="connsiteY123" fmla="*/ 1545336 h 1663827"/>
                    <a:gd name="connsiteX124" fmla="*/ 241304 w 1494412"/>
                    <a:gd name="connsiteY124" fmla="*/ 1663827 h 1663827"/>
                    <a:gd name="connsiteX125" fmla="*/ 300549 w 1494412"/>
                    <a:gd name="connsiteY125" fmla="*/ 1663827 h 1663827"/>
                    <a:gd name="connsiteX126" fmla="*/ 544484 w 1494412"/>
                    <a:gd name="connsiteY126" fmla="*/ 1550575 h 1663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</a:cxnLst>
                  <a:rect l="l" t="t" r="r" b="b"/>
                  <a:pathLst>
                    <a:path w="1494412" h="1663827">
                      <a:moveTo>
                        <a:pt x="544675" y="1550099"/>
                      </a:moveTo>
                      <a:lnTo>
                        <a:pt x="779085" y="1173290"/>
                      </a:lnTo>
                      <a:lnTo>
                        <a:pt x="926818" y="938879"/>
                      </a:lnTo>
                      <a:lnTo>
                        <a:pt x="1003399" y="893921"/>
                      </a:lnTo>
                      <a:lnTo>
                        <a:pt x="1042070" y="703421"/>
                      </a:lnTo>
                      <a:lnTo>
                        <a:pt x="1202376" y="508730"/>
                      </a:lnTo>
                      <a:lnTo>
                        <a:pt x="1253144" y="474821"/>
                      </a:lnTo>
                      <a:lnTo>
                        <a:pt x="1278576" y="495967"/>
                      </a:lnTo>
                      <a:lnTo>
                        <a:pt x="1397067" y="474821"/>
                      </a:lnTo>
                      <a:lnTo>
                        <a:pt x="1494413" y="474821"/>
                      </a:lnTo>
                      <a:lnTo>
                        <a:pt x="1494413" y="436721"/>
                      </a:lnTo>
                      <a:lnTo>
                        <a:pt x="1350490" y="229267"/>
                      </a:lnTo>
                      <a:lnTo>
                        <a:pt x="1134558" y="98584"/>
                      </a:lnTo>
                      <a:lnTo>
                        <a:pt x="1089410" y="111443"/>
                      </a:lnTo>
                      <a:lnTo>
                        <a:pt x="1019591" y="95917"/>
                      </a:lnTo>
                      <a:lnTo>
                        <a:pt x="1019591" y="122015"/>
                      </a:lnTo>
                      <a:lnTo>
                        <a:pt x="984349" y="157258"/>
                      </a:lnTo>
                      <a:lnTo>
                        <a:pt x="984349" y="262414"/>
                      </a:lnTo>
                      <a:lnTo>
                        <a:pt x="955393" y="292798"/>
                      </a:lnTo>
                      <a:lnTo>
                        <a:pt x="947678" y="344329"/>
                      </a:lnTo>
                      <a:lnTo>
                        <a:pt x="928628" y="400050"/>
                      </a:lnTo>
                      <a:lnTo>
                        <a:pt x="887003" y="459296"/>
                      </a:lnTo>
                      <a:lnTo>
                        <a:pt x="797373" y="395764"/>
                      </a:lnTo>
                      <a:lnTo>
                        <a:pt x="776894" y="428244"/>
                      </a:lnTo>
                      <a:lnTo>
                        <a:pt x="776894" y="458629"/>
                      </a:lnTo>
                      <a:lnTo>
                        <a:pt x="823472" y="484061"/>
                      </a:lnTo>
                      <a:lnTo>
                        <a:pt x="806517" y="498920"/>
                      </a:lnTo>
                      <a:lnTo>
                        <a:pt x="806517" y="524351"/>
                      </a:lnTo>
                      <a:lnTo>
                        <a:pt x="761369" y="565976"/>
                      </a:lnTo>
                      <a:lnTo>
                        <a:pt x="698599" y="517303"/>
                      </a:lnTo>
                      <a:lnTo>
                        <a:pt x="723269" y="438245"/>
                      </a:lnTo>
                      <a:lnTo>
                        <a:pt x="677453" y="410718"/>
                      </a:lnTo>
                      <a:lnTo>
                        <a:pt x="696503" y="313373"/>
                      </a:lnTo>
                      <a:lnTo>
                        <a:pt x="654879" y="313373"/>
                      </a:lnTo>
                      <a:lnTo>
                        <a:pt x="591347" y="347282"/>
                      </a:lnTo>
                      <a:lnTo>
                        <a:pt x="538388" y="347282"/>
                      </a:lnTo>
                      <a:lnTo>
                        <a:pt x="538388" y="316230"/>
                      </a:lnTo>
                      <a:lnTo>
                        <a:pt x="605444" y="253460"/>
                      </a:lnTo>
                      <a:lnTo>
                        <a:pt x="639353" y="253460"/>
                      </a:lnTo>
                      <a:lnTo>
                        <a:pt x="639353" y="230886"/>
                      </a:lnTo>
                      <a:lnTo>
                        <a:pt x="618208" y="211169"/>
                      </a:lnTo>
                      <a:lnTo>
                        <a:pt x="632305" y="200596"/>
                      </a:lnTo>
                      <a:lnTo>
                        <a:pt x="654879" y="200596"/>
                      </a:lnTo>
                      <a:lnTo>
                        <a:pt x="655546" y="182975"/>
                      </a:lnTo>
                      <a:lnTo>
                        <a:pt x="670405" y="177356"/>
                      </a:lnTo>
                      <a:lnTo>
                        <a:pt x="670405" y="159734"/>
                      </a:lnTo>
                      <a:lnTo>
                        <a:pt x="630209" y="144875"/>
                      </a:lnTo>
                      <a:lnTo>
                        <a:pt x="606206" y="169545"/>
                      </a:lnTo>
                      <a:lnTo>
                        <a:pt x="577250" y="166688"/>
                      </a:lnTo>
                      <a:lnTo>
                        <a:pt x="555343" y="136303"/>
                      </a:lnTo>
                      <a:lnTo>
                        <a:pt x="595538" y="64294"/>
                      </a:lnTo>
                      <a:lnTo>
                        <a:pt x="599729" y="7810"/>
                      </a:lnTo>
                      <a:lnTo>
                        <a:pt x="532673" y="7810"/>
                      </a:lnTo>
                      <a:lnTo>
                        <a:pt x="532673" y="28956"/>
                      </a:lnTo>
                      <a:lnTo>
                        <a:pt x="506575" y="28956"/>
                      </a:lnTo>
                      <a:lnTo>
                        <a:pt x="498098" y="0"/>
                      </a:lnTo>
                      <a:lnTo>
                        <a:pt x="460664" y="0"/>
                      </a:lnTo>
                      <a:lnTo>
                        <a:pt x="460664" y="44482"/>
                      </a:lnTo>
                      <a:lnTo>
                        <a:pt x="442281" y="48006"/>
                      </a:lnTo>
                      <a:lnTo>
                        <a:pt x="383702" y="103061"/>
                      </a:lnTo>
                      <a:lnTo>
                        <a:pt x="358271" y="96012"/>
                      </a:lnTo>
                      <a:lnTo>
                        <a:pt x="350555" y="113633"/>
                      </a:lnTo>
                      <a:lnTo>
                        <a:pt x="278546" y="109442"/>
                      </a:lnTo>
                      <a:lnTo>
                        <a:pt x="236255" y="68199"/>
                      </a:lnTo>
                      <a:lnTo>
                        <a:pt x="203108" y="100679"/>
                      </a:lnTo>
                      <a:cubicBezTo>
                        <a:pt x="203108" y="100679"/>
                        <a:pt x="255305" y="191357"/>
                        <a:pt x="290643" y="191357"/>
                      </a:cubicBezTo>
                      <a:cubicBezTo>
                        <a:pt x="325981" y="191357"/>
                        <a:pt x="300549" y="189929"/>
                        <a:pt x="340078" y="171641"/>
                      </a:cubicBezTo>
                      <a:cubicBezTo>
                        <a:pt x="379607" y="153352"/>
                        <a:pt x="372558" y="191357"/>
                        <a:pt x="372558" y="191357"/>
                      </a:cubicBezTo>
                      <a:lnTo>
                        <a:pt x="349984" y="216789"/>
                      </a:lnTo>
                      <a:lnTo>
                        <a:pt x="357032" y="240792"/>
                      </a:lnTo>
                      <a:lnTo>
                        <a:pt x="395132" y="242221"/>
                      </a:lnTo>
                      <a:lnTo>
                        <a:pt x="451616" y="301466"/>
                      </a:lnTo>
                      <a:lnTo>
                        <a:pt x="421993" y="333946"/>
                      </a:lnTo>
                      <a:lnTo>
                        <a:pt x="390941" y="333946"/>
                      </a:lnTo>
                      <a:lnTo>
                        <a:pt x="355699" y="316992"/>
                      </a:lnTo>
                      <a:lnTo>
                        <a:pt x="331696" y="333946"/>
                      </a:lnTo>
                      <a:lnTo>
                        <a:pt x="296453" y="333946"/>
                      </a:lnTo>
                      <a:lnTo>
                        <a:pt x="271022" y="304133"/>
                      </a:lnTo>
                      <a:lnTo>
                        <a:pt x="241399" y="304133"/>
                      </a:lnTo>
                      <a:cubicBezTo>
                        <a:pt x="241399" y="304133"/>
                        <a:pt x="235779" y="277463"/>
                        <a:pt x="218825" y="278892"/>
                      </a:cubicBezTo>
                      <a:cubicBezTo>
                        <a:pt x="201870" y="280321"/>
                        <a:pt x="193393" y="292989"/>
                        <a:pt x="182153" y="283083"/>
                      </a:cubicBezTo>
                      <a:cubicBezTo>
                        <a:pt x="170819" y="273177"/>
                        <a:pt x="148244" y="270415"/>
                        <a:pt x="129956" y="290132"/>
                      </a:cubicBezTo>
                      <a:cubicBezTo>
                        <a:pt x="111573" y="309848"/>
                        <a:pt x="87665" y="302800"/>
                        <a:pt x="87665" y="302800"/>
                      </a:cubicBezTo>
                      <a:cubicBezTo>
                        <a:pt x="86713" y="301181"/>
                        <a:pt x="85760" y="299657"/>
                        <a:pt x="84808" y="298133"/>
                      </a:cubicBezTo>
                      <a:cubicBezTo>
                        <a:pt x="84332" y="298418"/>
                        <a:pt x="38135" y="329089"/>
                        <a:pt x="13942" y="360712"/>
                      </a:cubicBezTo>
                      <a:cubicBezTo>
                        <a:pt x="-10442" y="392430"/>
                        <a:pt x="226" y="464439"/>
                        <a:pt x="22419" y="495110"/>
                      </a:cubicBezTo>
                      <a:cubicBezTo>
                        <a:pt x="44612" y="525780"/>
                        <a:pt x="95476" y="534257"/>
                        <a:pt x="110240" y="540639"/>
                      </a:cubicBezTo>
                      <a:lnTo>
                        <a:pt x="110240" y="606266"/>
                      </a:lnTo>
                      <a:lnTo>
                        <a:pt x="96524" y="616839"/>
                      </a:lnTo>
                      <a:lnTo>
                        <a:pt x="95476" y="626364"/>
                      </a:lnTo>
                      <a:lnTo>
                        <a:pt x="110335" y="635889"/>
                      </a:lnTo>
                      <a:lnTo>
                        <a:pt x="101858" y="644366"/>
                      </a:lnTo>
                      <a:lnTo>
                        <a:pt x="70139" y="644366"/>
                      </a:lnTo>
                      <a:lnTo>
                        <a:pt x="73283" y="687800"/>
                      </a:lnTo>
                      <a:lnTo>
                        <a:pt x="110335" y="750284"/>
                      </a:lnTo>
                      <a:lnTo>
                        <a:pt x="149483" y="735425"/>
                      </a:lnTo>
                      <a:lnTo>
                        <a:pt x="155293" y="741236"/>
                      </a:lnTo>
                      <a:lnTo>
                        <a:pt x="155293" y="792575"/>
                      </a:lnTo>
                      <a:lnTo>
                        <a:pt x="221396" y="833819"/>
                      </a:lnTo>
                      <a:lnTo>
                        <a:pt x="230921" y="865537"/>
                      </a:lnTo>
                      <a:lnTo>
                        <a:pt x="318742" y="898303"/>
                      </a:lnTo>
                      <a:lnTo>
                        <a:pt x="301787" y="981932"/>
                      </a:lnTo>
                      <a:lnTo>
                        <a:pt x="258353" y="930116"/>
                      </a:lnTo>
                      <a:lnTo>
                        <a:pt x="218158" y="934879"/>
                      </a:lnTo>
                      <a:lnTo>
                        <a:pt x="220253" y="955548"/>
                      </a:lnTo>
                      <a:lnTo>
                        <a:pt x="260449" y="1010603"/>
                      </a:lnTo>
                      <a:lnTo>
                        <a:pt x="255115" y="1044512"/>
                      </a:lnTo>
                      <a:lnTo>
                        <a:pt x="239208" y="1064609"/>
                      </a:lnTo>
                      <a:lnTo>
                        <a:pt x="212729" y="1064609"/>
                      </a:lnTo>
                      <a:lnTo>
                        <a:pt x="176724" y="1101662"/>
                      </a:lnTo>
                      <a:lnTo>
                        <a:pt x="184154" y="1119664"/>
                      </a:lnTo>
                      <a:lnTo>
                        <a:pt x="213776" y="1126046"/>
                      </a:lnTo>
                      <a:lnTo>
                        <a:pt x="196822" y="1151477"/>
                      </a:lnTo>
                      <a:lnTo>
                        <a:pt x="174629" y="1147286"/>
                      </a:lnTo>
                      <a:lnTo>
                        <a:pt x="149197" y="1164241"/>
                      </a:lnTo>
                      <a:lnTo>
                        <a:pt x="166151" y="1170623"/>
                      </a:lnTo>
                      <a:lnTo>
                        <a:pt x="166151" y="1238345"/>
                      </a:lnTo>
                      <a:lnTo>
                        <a:pt x="141767" y="1243679"/>
                      </a:lnTo>
                      <a:lnTo>
                        <a:pt x="141767" y="1254252"/>
                      </a:lnTo>
                      <a:lnTo>
                        <a:pt x="167199" y="1270159"/>
                      </a:lnTo>
                      <a:lnTo>
                        <a:pt x="159198" y="1283875"/>
                      </a:lnTo>
                      <a:lnTo>
                        <a:pt x="49756" y="1367504"/>
                      </a:lnTo>
                      <a:lnTo>
                        <a:pt x="141863" y="1454277"/>
                      </a:lnTo>
                      <a:lnTo>
                        <a:pt x="200060" y="1545336"/>
                      </a:lnTo>
                      <a:lnTo>
                        <a:pt x="241304" y="1663827"/>
                      </a:lnTo>
                      <a:lnTo>
                        <a:pt x="300549" y="1663827"/>
                      </a:lnTo>
                      <a:lnTo>
                        <a:pt x="544484" y="1550575"/>
                      </a:lnTo>
                      <a:close/>
                    </a:path>
                  </a:pathLst>
                </a:custGeom>
                <a:solidFill>
                  <a:srgbClr val="A8C686"/>
                </a:solidFill>
                <a:ln w="9525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50" name="자유형: 도형 49">
                  <a:extLst>
                    <a:ext uri="{FF2B5EF4-FFF2-40B4-BE49-F238E27FC236}">
                      <a16:creationId xmlns:a16="http://schemas.microsoft.com/office/drawing/2014/main" id="{B47C0181-EFF7-777D-EC1D-8E39311077FC}"/>
                    </a:ext>
                  </a:extLst>
                </p:cNvPr>
                <p:cNvSpPr/>
                <p:nvPr/>
              </p:nvSpPr>
              <p:spPr>
                <a:xfrm>
                  <a:off x="4920995" y="1916906"/>
                  <a:ext cx="1267110" cy="1037653"/>
                </a:xfrm>
                <a:custGeom>
                  <a:avLst/>
                  <a:gdLst>
                    <a:gd name="connsiteX0" fmla="*/ 0 w 1267110"/>
                    <a:gd name="connsiteY0" fmla="*/ 56960 h 1037653"/>
                    <a:gd name="connsiteX1" fmla="*/ 11240 w 1267110"/>
                    <a:gd name="connsiteY1" fmla="*/ 145828 h 1037653"/>
                    <a:gd name="connsiteX2" fmla="*/ 34671 w 1267110"/>
                    <a:gd name="connsiteY2" fmla="*/ 193834 h 1037653"/>
                    <a:gd name="connsiteX3" fmla="*/ 87440 w 1267110"/>
                    <a:gd name="connsiteY3" fmla="*/ 447770 h 1037653"/>
                    <a:gd name="connsiteX4" fmla="*/ 87440 w 1267110"/>
                    <a:gd name="connsiteY4" fmla="*/ 491585 h 1037653"/>
                    <a:gd name="connsiteX5" fmla="*/ 121349 w 1267110"/>
                    <a:gd name="connsiteY5" fmla="*/ 511302 h 1037653"/>
                    <a:gd name="connsiteX6" fmla="*/ 316040 w 1267110"/>
                    <a:gd name="connsiteY6" fmla="*/ 598837 h 1037653"/>
                    <a:gd name="connsiteX7" fmla="*/ 368237 w 1267110"/>
                    <a:gd name="connsiteY7" fmla="*/ 627507 h 1037653"/>
                    <a:gd name="connsiteX8" fmla="*/ 564451 w 1267110"/>
                    <a:gd name="connsiteY8" fmla="*/ 722948 h 1037653"/>
                    <a:gd name="connsiteX9" fmla="*/ 702659 w 1267110"/>
                    <a:gd name="connsiteY9" fmla="*/ 988219 h 1037653"/>
                    <a:gd name="connsiteX10" fmla="*/ 709803 w 1267110"/>
                    <a:gd name="connsiteY10" fmla="*/ 1019270 h 1037653"/>
                    <a:gd name="connsiteX11" fmla="*/ 753523 w 1267110"/>
                    <a:gd name="connsiteY11" fmla="*/ 1019270 h 1037653"/>
                    <a:gd name="connsiteX12" fmla="*/ 798671 w 1267110"/>
                    <a:gd name="connsiteY12" fmla="*/ 1037654 h 1037653"/>
                    <a:gd name="connsiteX13" fmla="*/ 857917 w 1267110"/>
                    <a:gd name="connsiteY13" fmla="*/ 1030605 h 1037653"/>
                    <a:gd name="connsiteX14" fmla="*/ 883349 w 1267110"/>
                    <a:gd name="connsiteY14" fmla="*/ 1022128 h 1037653"/>
                    <a:gd name="connsiteX15" fmla="*/ 953834 w 1267110"/>
                    <a:gd name="connsiteY15" fmla="*/ 1024985 h 1037653"/>
                    <a:gd name="connsiteX16" fmla="*/ 997649 w 1267110"/>
                    <a:gd name="connsiteY16" fmla="*/ 1006602 h 1037653"/>
                    <a:gd name="connsiteX17" fmla="*/ 1253014 w 1267110"/>
                    <a:gd name="connsiteY17" fmla="*/ 985457 h 1037653"/>
                    <a:gd name="connsiteX18" fmla="*/ 1267111 w 1267110"/>
                    <a:gd name="connsiteY18" fmla="*/ 974122 h 1037653"/>
                    <a:gd name="connsiteX19" fmla="*/ 1263968 w 1267110"/>
                    <a:gd name="connsiteY19" fmla="*/ 959358 h 1037653"/>
                    <a:gd name="connsiteX20" fmla="*/ 1186720 w 1267110"/>
                    <a:gd name="connsiteY20" fmla="*/ 835533 h 1037653"/>
                    <a:gd name="connsiteX21" fmla="*/ 1208913 w 1267110"/>
                    <a:gd name="connsiteY21" fmla="*/ 804863 h 1037653"/>
                    <a:gd name="connsiteX22" fmla="*/ 1198340 w 1267110"/>
                    <a:gd name="connsiteY22" fmla="*/ 788956 h 1037653"/>
                    <a:gd name="connsiteX23" fmla="*/ 1144334 w 1267110"/>
                    <a:gd name="connsiteY23" fmla="*/ 787908 h 1037653"/>
                    <a:gd name="connsiteX24" fmla="*/ 1081945 w 1267110"/>
                    <a:gd name="connsiteY24" fmla="*/ 716947 h 1037653"/>
                    <a:gd name="connsiteX25" fmla="*/ 1085088 w 1267110"/>
                    <a:gd name="connsiteY25" fmla="*/ 687324 h 1037653"/>
                    <a:gd name="connsiteX26" fmla="*/ 1051274 w 1267110"/>
                    <a:gd name="connsiteY26" fmla="*/ 688372 h 1037653"/>
                    <a:gd name="connsiteX27" fmla="*/ 1049084 w 1267110"/>
                    <a:gd name="connsiteY27" fmla="*/ 654558 h 1037653"/>
                    <a:gd name="connsiteX28" fmla="*/ 1026890 w 1267110"/>
                    <a:gd name="connsiteY28" fmla="*/ 643985 h 1037653"/>
                    <a:gd name="connsiteX29" fmla="*/ 1032224 w 1267110"/>
                    <a:gd name="connsiteY29" fmla="*/ 509588 h 1037653"/>
                    <a:gd name="connsiteX30" fmla="*/ 1046988 w 1267110"/>
                    <a:gd name="connsiteY30" fmla="*/ 483108 h 1037653"/>
                    <a:gd name="connsiteX31" fmla="*/ 1019461 w 1267110"/>
                    <a:gd name="connsiteY31" fmla="*/ 457676 h 1037653"/>
                    <a:gd name="connsiteX32" fmla="*/ 987743 w 1267110"/>
                    <a:gd name="connsiteY32" fmla="*/ 484156 h 1037653"/>
                    <a:gd name="connsiteX33" fmla="*/ 878776 w 1267110"/>
                    <a:gd name="connsiteY33" fmla="*/ 477774 h 1037653"/>
                    <a:gd name="connsiteX34" fmla="*/ 857536 w 1267110"/>
                    <a:gd name="connsiteY34" fmla="*/ 461963 h 1037653"/>
                    <a:gd name="connsiteX35" fmla="*/ 831151 w 1267110"/>
                    <a:gd name="connsiteY35" fmla="*/ 463010 h 1037653"/>
                    <a:gd name="connsiteX36" fmla="*/ 823722 w 1267110"/>
                    <a:gd name="connsiteY36" fmla="*/ 449199 h 1037653"/>
                    <a:gd name="connsiteX37" fmla="*/ 820484 w 1267110"/>
                    <a:gd name="connsiteY37" fmla="*/ 411099 h 1037653"/>
                    <a:gd name="connsiteX38" fmla="*/ 778193 w 1267110"/>
                    <a:gd name="connsiteY38" fmla="*/ 397002 h 1037653"/>
                    <a:gd name="connsiteX39" fmla="*/ 769715 w 1267110"/>
                    <a:gd name="connsiteY39" fmla="*/ 378333 h 1037653"/>
                    <a:gd name="connsiteX40" fmla="*/ 748570 w 1267110"/>
                    <a:gd name="connsiteY40" fmla="*/ 359283 h 1037653"/>
                    <a:gd name="connsiteX41" fmla="*/ 748570 w 1267110"/>
                    <a:gd name="connsiteY41" fmla="*/ 348710 h 1037653"/>
                    <a:gd name="connsiteX42" fmla="*/ 793051 w 1267110"/>
                    <a:gd name="connsiteY42" fmla="*/ 324326 h 1037653"/>
                    <a:gd name="connsiteX43" fmla="*/ 793051 w 1267110"/>
                    <a:gd name="connsiteY43" fmla="*/ 248126 h 1037653"/>
                    <a:gd name="connsiteX44" fmla="*/ 815245 w 1267110"/>
                    <a:gd name="connsiteY44" fmla="*/ 229076 h 1037653"/>
                    <a:gd name="connsiteX45" fmla="*/ 815245 w 1267110"/>
                    <a:gd name="connsiteY45" fmla="*/ 204788 h 1037653"/>
                    <a:gd name="connsiteX46" fmla="*/ 743236 w 1267110"/>
                    <a:gd name="connsiteY46" fmla="*/ 112109 h 1037653"/>
                    <a:gd name="connsiteX47" fmla="*/ 695134 w 1267110"/>
                    <a:gd name="connsiteY47" fmla="*/ 112109 h 1037653"/>
                    <a:gd name="connsiteX48" fmla="*/ 671798 w 1267110"/>
                    <a:gd name="connsiteY48" fmla="*/ 129635 h 1037653"/>
                    <a:gd name="connsiteX49" fmla="*/ 664940 w 1267110"/>
                    <a:gd name="connsiteY49" fmla="*/ 129635 h 1037653"/>
                    <a:gd name="connsiteX50" fmla="*/ 643795 w 1267110"/>
                    <a:gd name="connsiteY50" fmla="*/ 108395 h 1037653"/>
                    <a:gd name="connsiteX51" fmla="*/ 532162 w 1267110"/>
                    <a:gd name="connsiteY51" fmla="*/ 108395 h 1037653"/>
                    <a:gd name="connsiteX52" fmla="*/ 532162 w 1267110"/>
                    <a:gd name="connsiteY52" fmla="*/ 71914 h 1037653"/>
                    <a:gd name="connsiteX53" fmla="*/ 517303 w 1267110"/>
                    <a:gd name="connsiteY53" fmla="*/ 65532 h 1037653"/>
                    <a:gd name="connsiteX54" fmla="*/ 490347 w 1267110"/>
                    <a:gd name="connsiteY54" fmla="*/ 65532 h 1037653"/>
                    <a:gd name="connsiteX55" fmla="*/ 490347 w 1267110"/>
                    <a:gd name="connsiteY55" fmla="*/ 39624 h 1037653"/>
                    <a:gd name="connsiteX56" fmla="*/ 462820 w 1267110"/>
                    <a:gd name="connsiteY56" fmla="*/ 19050 h 1037653"/>
                    <a:gd name="connsiteX57" fmla="*/ 427387 w 1267110"/>
                    <a:gd name="connsiteY57" fmla="*/ 19050 h 1037653"/>
                    <a:gd name="connsiteX58" fmla="*/ 427387 w 1267110"/>
                    <a:gd name="connsiteY58" fmla="*/ 28004 h 1037653"/>
                    <a:gd name="connsiteX59" fmla="*/ 408813 w 1267110"/>
                    <a:gd name="connsiteY59" fmla="*/ 28004 h 1037653"/>
                    <a:gd name="connsiteX60" fmla="*/ 408813 w 1267110"/>
                    <a:gd name="connsiteY60" fmla="*/ 60770 h 1037653"/>
                    <a:gd name="connsiteX61" fmla="*/ 318325 w 1267110"/>
                    <a:gd name="connsiteY61" fmla="*/ 133350 h 1037653"/>
                    <a:gd name="connsiteX62" fmla="*/ 301942 w 1267110"/>
                    <a:gd name="connsiteY62" fmla="*/ 133350 h 1037653"/>
                    <a:gd name="connsiteX63" fmla="*/ 272796 w 1267110"/>
                    <a:gd name="connsiteY63" fmla="*/ 122206 h 1037653"/>
                    <a:gd name="connsiteX64" fmla="*/ 241078 w 1267110"/>
                    <a:gd name="connsiteY64" fmla="*/ 118491 h 1037653"/>
                    <a:gd name="connsiteX65" fmla="*/ 228409 w 1267110"/>
                    <a:gd name="connsiteY65" fmla="*/ 103632 h 1037653"/>
                    <a:gd name="connsiteX66" fmla="*/ 228409 w 1267110"/>
                    <a:gd name="connsiteY66" fmla="*/ 48673 h 1037653"/>
                    <a:gd name="connsiteX67" fmla="*/ 210407 w 1267110"/>
                    <a:gd name="connsiteY67" fmla="*/ 39148 h 1037653"/>
                    <a:gd name="connsiteX68" fmla="*/ 210407 w 1267110"/>
                    <a:gd name="connsiteY68" fmla="*/ 0 h 1037653"/>
                    <a:gd name="connsiteX69" fmla="*/ 34671 w 1267110"/>
                    <a:gd name="connsiteY69" fmla="*/ 0 h 1037653"/>
                    <a:gd name="connsiteX70" fmla="*/ 34671 w 1267110"/>
                    <a:gd name="connsiteY70" fmla="*/ 47054 h 1037653"/>
                    <a:gd name="connsiteX71" fmla="*/ 0 w 1267110"/>
                    <a:gd name="connsiteY71" fmla="*/ 56960 h 1037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1267110" h="1037653">
                      <a:moveTo>
                        <a:pt x="0" y="56960"/>
                      </a:moveTo>
                      <a:lnTo>
                        <a:pt x="11240" y="145828"/>
                      </a:lnTo>
                      <a:lnTo>
                        <a:pt x="34671" y="193834"/>
                      </a:lnTo>
                      <a:lnTo>
                        <a:pt x="87440" y="447770"/>
                      </a:lnTo>
                      <a:lnTo>
                        <a:pt x="87440" y="491585"/>
                      </a:lnTo>
                      <a:lnTo>
                        <a:pt x="121349" y="511302"/>
                      </a:lnTo>
                      <a:lnTo>
                        <a:pt x="316040" y="598837"/>
                      </a:lnTo>
                      <a:lnTo>
                        <a:pt x="368237" y="627507"/>
                      </a:lnTo>
                      <a:lnTo>
                        <a:pt x="564451" y="722948"/>
                      </a:lnTo>
                      <a:lnTo>
                        <a:pt x="702659" y="988219"/>
                      </a:lnTo>
                      <a:lnTo>
                        <a:pt x="709803" y="1019270"/>
                      </a:lnTo>
                      <a:lnTo>
                        <a:pt x="753523" y="1019270"/>
                      </a:lnTo>
                      <a:lnTo>
                        <a:pt x="798671" y="1037654"/>
                      </a:lnTo>
                      <a:lnTo>
                        <a:pt x="857917" y="1030605"/>
                      </a:lnTo>
                      <a:lnTo>
                        <a:pt x="883349" y="1022128"/>
                      </a:lnTo>
                      <a:lnTo>
                        <a:pt x="953834" y="1024985"/>
                      </a:lnTo>
                      <a:lnTo>
                        <a:pt x="997649" y="1006602"/>
                      </a:lnTo>
                      <a:lnTo>
                        <a:pt x="1253014" y="985457"/>
                      </a:lnTo>
                      <a:lnTo>
                        <a:pt x="1267111" y="974122"/>
                      </a:lnTo>
                      <a:lnTo>
                        <a:pt x="1263968" y="959358"/>
                      </a:lnTo>
                      <a:lnTo>
                        <a:pt x="1186720" y="835533"/>
                      </a:lnTo>
                      <a:lnTo>
                        <a:pt x="1208913" y="804863"/>
                      </a:lnTo>
                      <a:lnTo>
                        <a:pt x="1198340" y="788956"/>
                      </a:lnTo>
                      <a:lnTo>
                        <a:pt x="1144334" y="787908"/>
                      </a:lnTo>
                      <a:lnTo>
                        <a:pt x="1081945" y="716947"/>
                      </a:lnTo>
                      <a:lnTo>
                        <a:pt x="1085088" y="687324"/>
                      </a:lnTo>
                      <a:lnTo>
                        <a:pt x="1051274" y="688372"/>
                      </a:lnTo>
                      <a:lnTo>
                        <a:pt x="1049084" y="654558"/>
                      </a:lnTo>
                      <a:lnTo>
                        <a:pt x="1026890" y="643985"/>
                      </a:lnTo>
                      <a:lnTo>
                        <a:pt x="1032224" y="509588"/>
                      </a:lnTo>
                      <a:lnTo>
                        <a:pt x="1046988" y="483108"/>
                      </a:lnTo>
                      <a:lnTo>
                        <a:pt x="1019461" y="457676"/>
                      </a:lnTo>
                      <a:lnTo>
                        <a:pt x="987743" y="484156"/>
                      </a:lnTo>
                      <a:lnTo>
                        <a:pt x="878776" y="477774"/>
                      </a:lnTo>
                      <a:lnTo>
                        <a:pt x="857536" y="461963"/>
                      </a:lnTo>
                      <a:lnTo>
                        <a:pt x="831151" y="463010"/>
                      </a:lnTo>
                      <a:lnTo>
                        <a:pt x="823722" y="449199"/>
                      </a:lnTo>
                      <a:lnTo>
                        <a:pt x="820484" y="411099"/>
                      </a:lnTo>
                      <a:lnTo>
                        <a:pt x="778193" y="397002"/>
                      </a:lnTo>
                      <a:lnTo>
                        <a:pt x="769715" y="378333"/>
                      </a:lnTo>
                      <a:lnTo>
                        <a:pt x="748570" y="359283"/>
                      </a:lnTo>
                      <a:lnTo>
                        <a:pt x="748570" y="348710"/>
                      </a:lnTo>
                      <a:lnTo>
                        <a:pt x="793051" y="324326"/>
                      </a:lnTo>
                      <a:lnTo>
                        <a:pt x="793051" y="248126"/>
                      </a:lnTo>
                      <a:lnTo>
                        <a:pt x="815245" y="229076"/>
                      </a:lnTo>
                      <a:lnTo>
                        <a:pt x="815245" y="204788"/>
                      </a:lnTo>
                      <a:lnTo>
                        <a:pt x="743236" y="112109"/>
                      </a:lnTo>
                      <a:lnTo>
                        <a:pt x="695134" y="112109"/>
                      </a:lnTo>
                      <a:lnTo>
                        <a:pt x="671798" y="129635"/>
                      </a:lnTo>
                      <a:lnTo>
                        <a:pt x="664940" y="129635"/>
                      </a:lnTo>
                      <a:lnTo>
                        <a:pt x="643795" y="108395"/>
                      </a:lnTo>
                      <a:lnTo>
                        <a:pt x="532162" y="108395"/>
                      </a:lnTo>
                      <a:lnTo>
                        <a:pt x="532162" y="71914"/>
                      </a:lnTo>
                      <a:lnTo>
                        <a:pt x="517303" y="65532"/>
                      </a:lnTo>
                      <a:lnTo>
                        <a:pt x="490347" y="65532"/>
                      </a:lnTo>
                      <a:lnTo>
                        <a:pt x="490347" y="39624"/>
                      </a:lnTo>
                      <a:lnTo>
                        <a:pt x="462820" y="19050"/>
                      </a:lnTo>
                      <a:lnTo>
                        <a:pt x="427387" y="19050"/>
                      </a:lnTo>
                      <a:lnTo>
                        <a:pt x="427387" y="28004"/>
                      </a:lnTo>
                      <a:lnTo>
                        <a:pt x="408813" y="28004"/>
                      </a:lnTo>
                      <a:lnTo>
                        <a:pt x="408813" y="60770"/>
                      </a:lnTo>
                      <a:lnTo>
                        <a:pt x="318325" y="133350"/>
                      </a:lnTo>
                      <a:lnTo>
                        <a:pt x="301942" y="133350"/>
                      </a:lnTo>
                      <a:lnTo>
                        <a:pt x="272796" y="122206"/>
                      </a:lnTo>
                      <a:lnTo>
                        <a:pt x="241078" y="118491"/>
                      </a:lnTo>
                      <a:lnTo>
                        <a:pt x="228409" y="103632"/>
                      </a:lnTo>
                      <a:lnTo>
                        <a:pt x="228409" y="48673"/>
                      </a:lnTo>
                      <a:lnTo>
                        <a:pt x="210407" y="39148"/>
                      </a:lnTo>
                      <a:lnTo>
                        <a:pt x="210407" y="0"/>
                      </a:lnTo>
                      <a:lnTo>
                        <a:pt x="34671" y="0"/>
                      </a:lnTo>
                      <a:lnTo>
                        <a:pt x="34671" y="47054"/>
                      </a:lnTo>
                      <a:lnTo>
                        <a:pt x="0" y="56960"/>
                      </a:lnTo>
                      <a:close/>
                    </a:path>
                  </a:pathLst>
                </a:custGeom>
                <a:solidFill>
                  <a:srgbClr val="63AAD5"/>
                </a:solidFill>
                <a:ln w="9525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0C9FB086-9284-F878-E204-74C5F1554CB5}"/>
                  </a:ext>
                </a:extLst>
              </p:cNvPr>
              <p:cNvGrpSpPr/>
              <p:nvPr/>
            </p:nvGrpSpPr>
            <p:grpSpPr>
              <a:xfrm>
                <a:off x="1837245" y="2942047"/>
                <a:ext cx="401128" cy="401128"/>
                <a:chOff x="2373027" y="2942047"/>
                <a:chExt cx="401128" cy="401128"/>
              </a:xfrm>
            </p:grpSpPr>
            <p:sp>
              <p:nvSpPr>
                <p:cNvPr id="52" name="타원 51">
                  <a:extLst>
                    <a:ext uri="{FF2B5EF4-FFF2-40B4-BE49-F238E27FC236}">
                      <a16:creationId xmlns:a16="http://schemas.microsoft.com/office/drawing/2014/main" id="{7D78EF01-E5D3-7207-13A1-90D21E4559C3}"/>
                    </a:ext>
                  </a:extLst>
                </p:cNvPr>
                <p:cNvSpPr/>
                <p:nvPr/>
              </p:nvSpPr>
              <p:spPr>
                <a:xfrm>
                  <a:off x="2373027" y="2942047"/>
                  <a:ext cx="401128" cy="40112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4B83B5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6AF6F8F9-43F7-822B-9EF6-650ADD61A573}"/>
                    </a:ext>
                  </a:extLst>
                </p:cNvPr>
                <p:cNvSpPr txBox="1"/>
                <p:nvPr/>
              </p:nvSpPr>
              <p:spPr>
                <a:xfrm>
                  <a:off x="2432526" y="3050278"/>
                  <a:ext cx="28212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공동체</a:t>
                  </a:r>
                  <a:endParaRPr lang="en-US" altLang="ko-KR" sz="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복합개발</a:t>
                  </a:r>
                </a:p>
              </p:txBody>
            </p:sp>
          </p:grp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73093561-8071-FADE-A956-F4E8461D7BB9}"/>
                  </a:ext>
                </a:extLst>
              </p:cNvPr>
              <p:cNvGrpSpPr/>
              <p:nvPr/>
            </p:nvGrpSpPr>
            <p:grpSpPr>
              <a:xfrm>
                <a:off x="2844514" y="3003959"/>
                <a:ext cx="401128" cy="401128"/>
                <a:chOff x="2373027" y="2942047"/>
                <a:chExt cx="401128" cy="401128"/>
              </a:xfrm>
            </p:grpSpPr>
            <p:sp>
              <p:nvSpPr>
                <p:cNvPr id="58" name="타원 57">
                  <a:extLst>
                    <a:ext uri="{FF2B5EF4-FFF2-40B4-BE49-F238E27FC236}">
                      <a16:creationId xmlns:a16="http://schemas.microsoft.com/office/drawing/2014/main" id="{70F7E516-B6FE-13F6-7C8C-1D1A4AA6BAD5}"/>
                    </a:ext>
                  </a:extLst>
                </p:cNvPr>
                <p:cNvSpPr/>
                <p:nvPr/>
              </p:nvSpPr>
              <p:spPr>
                <a:xfrm>
                  <a:off x="2373027" y="2942047"/>
                  <a:ext cx="401128" cy="40112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3A93CA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7E1F87A9-E4E6-2A3D-5B25-3AA8D09DE840}"/>
                    </a:ext>
                  </a:extLst>
                </p:cNvPr>
                <p:cNvSpPr txBox="1"/>
                <p:nvPr/>
              </p:nvSpPr>
              <p:spPr>
                <a:xfrm>
                  <a:off x="2467793" y="3004112"/>
                  <a:ext cx="21159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제로</a:t>
                  </a:r>
                  <a:endParaRPr lang="en-US" altLang="ko-KR" sz="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에너지</a:t>
                  </a:r>
                  <a:endParaRPr lang="en-US" altLang="ko-KR" sz="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타운</a:t>
                  </a:r>
                </a:p>
              </p:txBody>
            </p:sp>
          </p:grpSp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15465F55-172A-0514-D322-68821E352EC8}"/>
                  </a:ext>
                </a:extLst>
              </p:cNvPr>
              <p:cNvGrpSpPr/>
              <p:nvPr/>
            </p:nvGrpSpPr>
            <p:grpSpPr>
              <a:xfrm>
                <a:off x="1289557" y="3668328"/>
                <a:ext cx="401128" cy="401128"/>
                <a:chOff x="2373027" y="2942047"/>
                <a:chExt cx="401128" cy="401128"/>
              </a:xfrm>
            </p:grpSpPr>
            <p:sp>
              <p:nvSpPr>
                <p:cNvPr id="61" name="타원 60">
                  <a:extLst>
                    <a:ext uri="{FF2B5EF4-FFF2-40B4-BE49-F238E27FC236}">
                      <a16:creationId xmlns:a16="http://schemas.microsoft.com/office/drawing/2014/main" id="{5336E50E-0BDD-D38F-1E8C-DE921C8B073A}"/>
                    </a:ext>
                  </a:extLst>
                </p:cNvPr>
                <p:cNvSpPr/>
                <p:nvPr/>
              </p:nvSpPr>
              <p:spPr>
                <a:xfrm>
                  <a:off x="2373027" y="2942047"/>
                  <a:ext cx="401128" cy="40112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D0508A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C7250A72-A5FD-5A49-5926-334CBB8C52BB}"/>
                    </a:ext>
                  </a:extLst>
                </p:cNvPr>
                <p:cNvSpPr txBox="1"/>
                <p:nvPr/>
              </p:nvSpPr>
              <p:spPr>
                <a:xfrm>
                  <a:off x="2432525" y="3050278"/>
                  <a:ext cx="28212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복합</a:t>
                  </a:r>
                  <a:endParaRPr lang="en-US" altLang="ko-KR" sz="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편의시설</a:t>
                  </a:r>
                </a:p>
              </p:txBody>
            </p:sp>
          </p:grpSp>
          <p:grpSp>
            <p:nvGrpSpPr>
              <p:cNvPr id="63" name="그룹 62">
                <a:extLst>
                  <a:ext uri="{FF2B5EF4-FFF2-40B4-BE49-F238E27FC236}">
                    <a16:creationId xmlns:a16="http://schemas.microsoft.com/office/drawing/2014/main" id="{0085616F-BDF9-73FD-3B67-311501971D3F}"/>
                  </a:ext>
                </a:extLst>
              </p:cNvPr>
              <p:cNvGrpSpPr/>
              <p:nvPr/>
            </p:nvGrpSpPr>
            <p:grpSpPr>
              <a:xfrm>
                <a:off x="1651507" y="3770722"/>
                <a:ext cx="401128" cy="401128"/>
                <a:chOff x="2373027" y="2942047"/>
                <a:chExt cx="401128" cy="401128"/>
              </a:xfrm>
            </p:grpSpPr>
            <p:sp>
              <p:nvSpPr>
                <p:cNvPr id="896" name="타원 895">
                  <a:extLst>
                    <a:ext uri="{FF2B5EF4-FFF2-40B4-BE49-F238E27FC236}">
                      <a16:creationId xmlns:a16="http://schemas.microsoft.com/office/drawing/2014/main" id="{77A5A521-E220-600B-0B9C-949CEE2323AA}"/>
                    </a:ext>
                  </a:extLst>
                </p:cNvPr>
                <p:cNvSpPr/>
                <p:nvPr/>
              </p:nvSpPr>
              <p:spPr>
                <a:xfrm>
                  <a:off x="2373027" y="2942047"/>
                  <a:ext cx="401128" cy="40112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D0508A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897" name="TextBox 896">
                  <a:extLst>
                    <a:ext uri="{FF2B5EF4-FFF2-40B4-BE49-F238E27FC236}">
                      <a16:creationId xmlns:a16="http://schemas.microsoft.com/office/drawing/2014/main" id="{47D8C31A-19B9-E30F-04DF-5A9C91B3A040}"/>
                    </a:ext>
                  </a:extLst>
                </p:cNvPr>
                <p:cNvSpPr txBox="1"/>
                <p:nvPr/>
              </p:nvSpPr>
              <p:spPr>
                <a:xfrm>
                  <a:off x="2432527" y="3004112"/>
                  <a:ext cx="28212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중앙</a:t>
                  </a:r>
                  <a:endParaRPr lang="en-US" altLang="ko-KR" sz="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행정기관</a:t>
                  </a:r>
                  <a:endParaRPr lang="en-US" altLang="ko-KR" sz="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추가이전</a:t>
                  </a:r>
                </a:p>
              </p:txBody>
            </p:sp>
          </p:grpSp>
          <p:grpSp>
            <p:nvGrpSpPr>
              <p:cNvPr id="898" name="그룹 897">
                <a:extLst>
                  <a:ext uri="{FF2B5EF4-FFF2-40B4-BE49-F238E27FC236}">
                    <a16:creationId xmlns:a16="http://schemas.microsoft.com/office/drawing/2014/main" id="{D68418C1-FFB0-081B-9F86-2D2DD5DBAD25}"/>
                  </a:ext>
                </a:extLst>
              </p:cNvPr>
              <p:cNvGrpSpPr/>
              <p:nvPr/>
            </p:nvGrpSpPr>
            <p:grpSpPr>
              <a:xfrm>
                <a:off x="1406239" y="4201728"/>
                <a:ext cx="401128" cy="401128"/>
                <a:chOff x="2373027" y="2942047"/>
                <a:chExt cx="401128" cy="401128"/>
              </a:xfrm>
            </p:grpSpPr>
            <p:sp>
              <p:nvSpPr>
                <p:cNvPr id="899" name="타원 898">
                  <a:extLst>
                    <a:ext uri="{FF2B5EF4-FFF2-40B4-BE49-F238E27FC236}">
                      <a16:creationId xmlns:a16="http://schemas.microsoft.com/office/drawing/2014/main" id="{BE8AF29B-12C3-8288-15E5-83F200E01F0E}"/>
                    </a:ext>
                  </a:extLst>
                </p:cNvPr>
                <p:cNvSpPr/>
                <p:nvPr/>
              </p:nvSpPr>
              <p:spPr>
                <a:xfrm>
                  <a:off x="2373027" y="2942047"/>
                  <a:ext cx="401128" cy="40112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CC3C46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900" name="TextBox 899">
                  <a:extLst>
                    <a:ext uri="{FF2B5EF4-FFF2-40B4-BE49-F238E27FC236}">
                      <a16:creationId xmlns:a16="http://schemas.microsoft.com/office/drawing/2014/main" id="{7B41CBC2-DA36-5C52-100A-4BA5FE7237B0}"/>
                    </a:ext>
                  </a:extLst>
                </p:cNvPr>
                <p:cNvSpPr txBox="1"/>
                <p:nvPr/>
              </p:nvSpPr>
              <p:spPr>
                <a:xfrm>
                  <a:off x="2432523" y="3014561"/>
                  <a:ext cx="28213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도시</a:t>
                  </a:r>
                  <a:endParaRPr lang="en-US" altLang="ko-KR" sz="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상징광장</a:t>
                  </a:r>
                </a:p>
              </p:txBody>
            </p:sp>
          </p:grpSp>
          <p:grpSp>
            <p:nvGrpSpPr>
              <p:cNvPr id="901" name="그룹 900">
                <a:extLst>
                  <a:ext uri="{FF2B5EF4-FFF2-40B4-BE49-F238E27FC236}">
                    <a16:creationId xmlns:a16="http://schemas.microsoft.com/office/drawing/2014/main" id="{83C6F7A0-8EF2-F093-D1DE-6E50C981A7FD}"/>
                  </a:ext>
                </a:extLst>
              </p:cNvPr>
              <p:cNvGrpSpPr/>
              <p:nvPr/>
            </p:nvGrpSpPr>
            <p:grpSpPr>
              <a:xfrm>
                <a:off x="1608645" y="4466047"/>
                <a:ext cx="401128" cy="401128"/>
                <a:chOff x="2373027" y="2942047"/>
                <a:chExt cx="401128" cy="401128"/>
              </a:xfrm>
            </p:grpSpPr>
            <p:sp>
              <p:nvSpPr>
                <p:cNvPr id="902" name="타원 901">
                  <a:extLst>
                    <a:ext uri="{FF2B5EF4-FFF2-40B4-BE49-F238E27FC236}">
                      <a16:creationId xmlns:a16="http://schemas.microsoft.com/office/drawing/2014/main" id="{8923681A-C261-6974-4ADA-6E09E661D921}"/>
                    </a:ext>
                  </a:extLst>
                </p:cNvPr>
                <p:cNvSpPr/>
                <p:nvPr/>
              </p:nvSpPr>
              <p:spPr>
                <a:xfrm>
                  <a:off x="2373027" y="2942047"/>
                  <a:ext cx="401128" cy="40112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CC3C46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903" name="TextBox 902">
                  <a:extLst>
                    <a:ext uri="{FF2B5EF4-FFF2-40B4-BE49-F238E27FC236}">
                      <a16:creationId xmlns:a16="http://schemas.microsoft.com/office/drawing/2014/main" id="{F2A3E775-E469-7E39-291F-A0A0E58C057F}"/>
                    </a:ext>
                  </a:extLst>
                </p:cNvPr>
                <p:cNvSpPr txBox="1"/>
                <p:nvPr/>
              </p:nvSpPr>
              <p:spPr>
                <a:xfrm>
                  <a:off x="2432523" y="3096445"/>
                  <a:ext cx="282130" cy="9233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아트센터</a:t>
                  </a:r>
                </a:p>
              </p:txBody>
            </p:sp>
          </p:grpSp>
          <p:grpSp>
            <p:nvGrpSpPr>
              <p:cNvPr id="904" name="그룹 903">
                <a:extLst>
                  <a:ext uri="{FF2B5EF4-FFF2-40B4-BE49-F238E27FC236}">
                    <a16:creationId xmlns:a16="http://schemas.microsoft.com/office/drawing/2014/main" id="{D6113BBB-DFBA-1E4F-F0E9-D3E018EFC5FA}"/>
                  </a:ext>
                </a:extLst>
              </p:cNvPr>
              <p:cNvGrpSpPr/>
              <p:nvPr/>
            </p:nvGrpSpPr>
            <p:grpSpPr>
              <a:xfrm>
                <a:off x="1860941" y="4180181"/>
                <a:ext cx="331511" cy="331511"/>
                <a:chOff x="2407836" y="2976856"/>
                <a:chExt cx="331511" cy="331511"/>
              </a:xfrm>
            </p:grpSpPr>
            <p:sp>
              <p:nvSpPr>
                <p:cNvPr id="905" name="타원 904">
                  <a:extLst>
                    <a:ext uri="{FF2B5EF4-FFF2-40B4-BE49-F238E27FC236}">
                      <a16:creationId xmlns:a16="http://schemas.microsoft.com/office/drawing/2014/main" id="{A7984E29-169D-49AE-CA16-795B99FC1100}"/>
                    </a:ext>
                  </a:extLst>
                </p:cNvPr>
                <p:cNvSpPr/>
                <p:nvPr/>
              </p:nvSpPr>
              <p:spPr>
                <a:xfrm>
                  <a:off x="2407836" y="2976856"/>
                  <a:ext cx="331511" cy="331511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8EB563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906" name="TextBox 905">
                  <a:extLst>
                    <a:ext uri="{FF2B5EF4-FFF2-40B4-BE49-F238E27FC236}">
                      <a16:creationId xmlns:a16="http://schemas.microsoft.com/office/drawing/2014/main" id="{B15B00B3-851C-C623-5FE9-4702FFD98EC1}"/>
                    </a:ext>
                  </a:extLst>
                </p:cNvPr>
                <p:cNvSpPr txBox="1"/>
                <p:nvPr/>
              </p:nvSpPr>
              <p:spPr>
                <a:xfrm>
                  <a:off x="2467793" y="3050279"/>
                  <a:ext cx="21159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박물관</a:t>
                  </a:r>
                  <a:endParaRPr lang="en-US" altLang="ko-KR" sz="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단지</a:t>
                  </a:r>
                </a:p>
              </p:txBody>
            </p:sp>
          </p:grpSp>
          <p:grpSp>
            <p:nvGrpSpPr>
              <p:cNvPr id="910" name="그룹 909">
                <a:extLst>
                  <a:ext uri="{FF2B5EF4-FFF2-40B4-BE49-F238E27FC236}">
                    <a16:creationId xmlns:a16="http://schemas.microsoft.com/office/drawing/2014/main" id="{14208BC7-A31B-6786-20F5-0EA22C83FD62}"/>
                  </a:ext>
                </a:extLst>
              </p:cNvPr>
              <p:cNvGrpSpPr/>
              <p:nvPr/>
            </p:nvGrpSpPr>
            <p:grpSpPr>
              <a:xfrm>
                <a:off x="2130932" y="3719922"/>
                <a:ext cx="401128" cy="401128"/>
                <a:chOff x="2373027" y="2942047"/>
                <a:chExt cx="401128" cy="401128"/>
              </a:xfrm>
            </p:grpSpPr>
            <p:sp>
              <p:nvSpPr>
                <p:cNvPr id="911" name="타원 910">
                  <a:extLst>
                    <a:ext uri="{FF2B5EF4-FFF2-40B4-BE49-F238E27FC236}">
                      <a16:creationId xmlns:a16="http://schemas.microsoft.com/office/drawing/2014/main" id="{BE693501-03E1-78C6-7103-30D98121A516}"/>
                    </a:ext>
                  </a:extLst>
                </p:cNvPr>
                <p:cNvSpPr/>
                <p:nvPr/>
              </p:nvSpPr>
              <p:spPr>
                <a:xfrm>
                  <a:off x="2373027" y="2942047"/>
                  <a:ext cx="401128" cy="40112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8EB563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912" name="TextBox 911">
                  <a:extLst>
                    <a:ext uri="{FF2B5EF4-FFF2-40B4-BE49-F238E27FC236}">
                      <a16:creationId xmlns:a16="http://schemas.microsoft.com/office/drawing/2014/main" id="{F6D2DBE1-21E9-C0C3-D2AD-C36F217495A4}"/>
                    </a:ext>
                  </a:extLst>
                </p:cNvPr>
                <p:cNvSpPr txBox="1"/>
                <p:nvPr/>
              </p:nvSpPr>
              <p:spPr>
                <a:xfrm>
                  <a:off x="2432526" y="3096445"/>
                  <a:ext cx="282130" cy="9233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중앙공원</a:t>
                  </a:r>
                </a:p>
              </p:txBody>
            </p:sp>
          </p:grpSp>
          <p:grpSp>
            <p:nvGrpSpPr>
              <p:cNvPr id="914" name="그룹 913">
                <a:extLst>
                  <a:ext uri="{FF2B5EF4-FFF2-40B4-BE49-F238E27FC236}">
                    <a16:creationId xmlns:a16="http://schemas.microsoft.com/office/drawing/2014/main" id="{40DEBF1B-FA81-3192-EC1C-E71E718DC270}"/>
                  </a:ext>
                </a:extLst>
              </p:cNvPr>
              <p:cNvGrpSpPr/>
              <p:nvPr/>
            </p:nvGrpSpPr>
            <p:grpSpPr>
              <a:xfrm>
                <a:off x="3042157" y="3831047"/>
                <a:ext cx="401128" cy="401128"/>
                <a:chOff x="2373027" y="2942047"/>
                <a:chExt cx="401128" cy="401128"/>
              </a:xfrm>
            </p:grpSpPr>
            <p:sp>
              <p:nvSpPr>
                <p:cNvPr id="915" name="타원 914">
                  <a:extLst>
                    <a:ext uri="{FF2B5EF4-FFF2-40B4-BE49-F238E27FC236}">
                      <a16:creationId xmlns:a16="http://schemas.microsoft.com/office/drawing/2014/main" id="{B71FE165-4B9B-82F1-3924-73BCC711F1D2}"/>
                    </a:ext>
                  </a:extLst>
                </p:cNvPr>
                <p:cNvSpPr/>
                <p:nvPr/>
              </p:nvSpPr>
              <p:spPr>
                <a:xfrm>
                  <a:off x="2373027" y="2942047"/>
                  <a:ext cx="401128" cy="40112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DEA33D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916" name="TextBox 915">
                  <a:extLst>
                    <a:ext uri="{FF2B5EF4-FFF2-40B4-BE49-F238E27FC236}">
                      <a16:creationId xmlns:a16="http://schemas.microsoft.com/office/drawing/2014/main" id="{D4835E53-9669-E4F9-340B-64C2F326C40B}"/>
                    </a:ext>
                  </a:extLst>
                </p:cNvPr>
                <p:cNvSpPr txBox="1"/>
                <p:nvPr/>
              </p:nvSpPr>
              <p:spPr>
                <a:xfrm>
                  <a:off x="2435733" y="3011806"/>
                  <a:ext cx="275717" cy="2616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공동</a:t>
                  </a:r>
                  <a:endParaRPr lang="en-US" altLang="ko-KR" sz="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캠퍼스</a:t>
                  </a:r>
                  <a:endParaRPr lang="en-US" altLang="ko-KR" sz="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en-US" altLang="ko-KR" sz="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(</a:t>
                  </a:r>
                  <a:r>
                    <a:rPr lang="ko-KR" altLang="en-US" sz="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대학유치</a:t>
                  </a:r>
                  <a:r>
                    <a:rPr lang="en-US" altLang="ko-KR" sz="5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)</a:t>
                  </a:r>
                  <a:endParaRPr lang="ko-KR" altLang="en-US" sz="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918" name="그룹 917">
                <a:extLst>
                  <a:ext uri="{FF2B5EF4-FFF2-40B4-BE49-F238E27FC236}">
                    <a16:creationId xmlns:a16="http://schemas.microsoft.com/office/drawing/2014/main" id="{6EA433DC-BE6A-D3DC-AB61-007F746AFBE5}"/>
                  </a:ext>
                </a:extLst>
              </p:cNvPr>
              <p:cNvGrpSpPr/>
              <p:nvPr/>
            </p:nvGrpSpPr>
            <p:grpSpPr>
              <a:xfrm>
                <a:off x="2727832" y="4167597"/>
                <a:ext cx="401128" cy="401128"/>
                <a:chOff x="2373027" y="2942047"/>
                <a:chExt cx="401128" cy="401128"/>
              </a:xfrm>
            </p:grpSpPr>
            <p:sp>
              <p:nvSpPr>
                <p:cNvPr id="920" name="타원 919">
                  <a:extLst>
                    <a:ext uri="{FF2B5EF4-FFF2-40B4-BE49-F238E27FC236}">
                      <a16:creationId xmlns:a16="http://schemas.microsoft.com/office/drawing/2014/main" id="{0C82CDFC-8515-5AAF-85D8-1BF8A516431E}"/>
                    </a:ext>
                  </a:extLst>
                </p:cNvPr>
                <p:cNvSpPr/>
                <p:nvPr/>
              </p:nvSpPr>
              <p:spPr>
                <a:xfrm>
                  <a:off x="2373027" y="2942047"/>
                  <a:ext cx="401128" cy="40112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DEA33D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921" name="TextBox 920">
                  <a:extLst>
                    <a:ext uri="{FF2B5EF4-FFF2-40B4-BE49-F238E27FC236}">
                      <a16:creationId xmlns:a16="http://schemas.microsoft.com/office/drawing/2014/main" id="{76FD4367-D320-6848-1255-7A2F1924CF06}"/>
                    </a:ext>
                  </a:extLst>
                </p:cNvPr>
                <p:cNvSpPr txBox="1"/>
                <p:nvPr/>
              </p:nvSpPr>
              <p:spPr>
                <a:xfrm>
                  <a:off x="2432526" y="3050278"/>
                  <a:ext cx="28213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세종</a:t>
                  </a:r>
                  <a:endParaRPr lang="en-US" altLang="ko-KR" sz="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테크밸리</a:t>
                  </a:r>
                  <a:endParaRPr lang="ko-KR" altLang="en-US" sz="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926" name="그룹 925">
                <a:extLst>
                  <a:ext uri="{FF2B5EF4-FFF2-40B4-BE49-F238E27FC236}">
                    <a16:creationId xmlns:a16="http://schemas.microsoft.com/office/drawing/2014/main" id="{DB56A9FB-D5DD-2430-5F73-E1058F28C3A6}"/>
                  </a:ext>
                </a:extLst>
              </p:cNvPr>
              <p:cNvGrpSpPr/>
              <p:nvPr/>
            </p:nvGrpSpPr>
            <p:grpSpPr>
              <a:xfrm>
                <a:off x="2289682" y="4472397"/>
                <a:ext cx="369478" cy="369478"/>
                <a:chOff x="2286507" y="4475572"/>
                <a:chExt cx="369478" cy="369478"/>
              </a:xfrm>
            </p:grpSpPr>
            <p:sp>
              <p:nvSpPr>
                <p:cNvPr id="923" name="타원 922">
                  <a:extLst>
                    <a:ext uri="{FF2B5EF4-FFF2-40B4-BE49-F238E27FC236}">
                      <a16:creationId xmlns:a16="http://schemas.microsoft.com/office/drawing/2014/main" id="{BF10008F-9C67-BD87-E095-51BDF2608FAE}"/>
                    </a:ext>
                  </a:extLst>
                </p:cNvPr>
                <p:cNvSpPr/>
                <p:nvPr/>
              </p:nvSpPr>
              <p:spPr>
                <a:xfrm>
                  <a:off x="2286507" y="4475572"/>
                  <a:ext cx="369478" cy="36947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AB7243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 dirty="0"/>
                </a:p>
              </p:txBody>
            </p:sp>
            <p:sp>
              <p:nvSpPr>
                <p:cNvPr id="924" name="TextBox 923">
                  <a:extLst>
                    <a:ext uri="{FF2B5EF4-FFF2-40B4-BE49-F238E27FC236}">
                      <a16:creationId xmlns:a16="http://schemas.microsoft.com/office/drawing/2014/main" id="{5610BCDF-E52D-143E-98AA-103F5F1F54EE}"/>
                    </a:ext>
                  </a:extLst>
                </p:cNvPr>
                <p:cNvSpPr txBox="1"/>
                <p:nvPr/>
              </p:nvSpPr>
              <p:spPr>
                <a:xfrm>
                  <a:off x="2365448" y="4567978"/>
                  <a:ext cx="21159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선관위</a:t>
                  </a:r>
                  <a:endParaRPr lang="en-US" altLang="ko-KR" sz="6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6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경찰서</a:t>
                  </a:r>
                  <a:endParaRPr lang="ko-KR" altLang="en-US" sz="5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936" name="그룹 935">
                <a:extLst>
                  <a:ext uri="{FF2B5EF4-FFF2-40B4-BE49-F238E27FC236}">
                    <a16:creationId xmlns:a16="http://schemas.microsoft.com/office/drawing/2014/main" id="{B4D24F7B-3838-EBBE-AFBD-1334F02B084E}"/>
                  </a:ext>
                </a:extLst>
              </p:cNvPr>
              <p:cNvGrpSpPr/>
              <p:nvPr/>
            </p:nvGrpSpPr>
            <p:grpSpPr>
              <a:xfrm>
                <a:off x="752475" y="2486026"/>
                <a:ext cx="776288" cy="785812"/>
                <a:chOff x="695325" y="2614613"/>
                <a:chExt cx="776288" cy="785812"/>
              </a:xfrm>
            </p:grpSpPr>
            <p:cxnSp>
              <p:nvCxnSpPr>
                <p:cNvPr id="935" name="직선 화살표 연결선 934">
                  <a:extLst>
                    <a:ext uri="{FF2B5EF4-FFF2-40B4-BE49-F238E27FC236}">
                      <a16:creationId xmlns:a16="http://schemas.microsoft.com/office/drawing/2014/main" id="{F9CF0623-FA44-0604-2EA2-60A720378A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0841" y="2752725"/>
                  <a:ext cx="0" cy="647700"/>
                </a:xfrm>
                <a:prstGeom prst="straightConnector1">
                  <a:avLst/>
                </a:prstGeom>
                <a:ln w="9525">
                  <a:solidFill>
                    <a:schemeClr val="bg1">
                      <a:lumMod val="75000"/>
                    </a:schemeClr>
                  </a:solidFill>
                  <a:prstDash val="sysDot"/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929" name="그룹 928">
                  <a:extLst>
                    <a:ext uri="{FF2B5EF4-FFF2-40B4-BE49-F238E27FC236}">
                      <a16:creationId xmlns:a16="http://schemas.microsoft.com/office/drawing/2014/main" id="{0918BBC2-16CD-FEDB-889B-27117E513282}"/>
                    </a:ext>
                  </a:extLst>
                </p:cNvPr>
                <p:cNvGrpSpPr/>
                <p:nvPr/>
              </p:nvGrpSpPr>
              <p:grpSpPr>
                <a:xfrm>
                  <a:off x="695325" y="2614613"/>
                  <a:ext cx="776288" cy="163740"/>
                  <a:chOff x="942975" y="2614613"/>
                  <a:chExt cx="776288" cy="163740"/>
                </a:xfrm>
              </p:grpSpPr>
              <p:sp>
                <p:nvSpPr>
                  <p:cNvPr id="927" name="사각형: 둥근 모서리 926">
                    <a:extLst>
                      <a:ext uri="{FF2B5EF4-FFF2-40B4-BE49-F238E27FC236}">
                        <a16:creationId xmlns:a16="http://schemas.microsoft.com/office/drawing/2014/main" id="{C34B3E69-C43A-5135-7B7F-4565825DED36}"/>
                      </a:ext>
                    </a:extLst>
                  </p:cNvPr>
                  <p:cNvSpPr/>
                  <p:nvPr/>
                </p:nvSpPr>
                <p:spPr>
                  <a:xfrm>
                    <a:off x="942975" y="2614613"/>
                    <a:ext cx="776288" cy="163740"/>
                  </a:xfrm>
                  <a:prstGeom prst="roundRect">
                    <a:avLst/>
                  </a:prstGeom>
                  <a:solidFill>
                    <a:srgbClr val="D8709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928" name="TextBox 927">
                    <a:extLst>
                      <a:ext uri="{FF2B5EF4-FFF2-40B4-BE49-F238E27FC236}">
                        <a16:creationId xmlns:a16="http://schemas.microsoft.com/office/drawing/2014/main" id="{C83EA6C3-2679-B764-29FB-94481F8A4B17}"/>
                      </a:ext>
                    </a:extLst>
                  </p:cNvPr>
                  <p:cNvSpPr txBox="1"/>
                  <p:nvPr/>
                </p:nvSpPr>
                <p:spPr>
                  <a:xfrm>
                    <a:off x="985672" y="2645837"/>
                    <a:ext cx="690895" cy="1077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7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1</a:t>
                    </a:r>
                    <a:r>
                      <a:rPr lang="ko-KR" altLang="en-US" sz="7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생활권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중앙행정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</a:t>
                    </a:r>
                    <a:endParaRPr lang="ko-KR" altLang="en-US" sz="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937" name="그룹 936">
                <a:extLst>
                  <a:ext uri="{FF2B5EF4-FFF2-40B4-BE49-F238E27FC236}">
                    <a16:creationId xmlns:a16="http://schemas.microsoft.com/office/drawing/2014/main" id="{81EA721E-B569-93C7-2DBE-BE41F9675A6C}"/>
                  </a:ext>
                </a:extLst>
              </p:cNvPr>
              <p:cNvGrpSpPr/>
              <p:nvPr/>
            </p:nvGrpSpPr>
            <p:grpSpPr>
              <a:xfrm>
                <a:off x="1604964" y="2486026"/>
                <a:ext cx="881062" cy="671512"/>
                <a:chOff x="581026" y="2614613"/>
                <a:chExt cx="881062" cy="671512"/>
              </a:xfrm>
            </p:grpSpPr>
            <p:cxnSp>
              <p:nvCxnSpPr>
                <p:cNvPr id="938" name="직선 화살표 연결선 937">
                  <a:extLst>
                    <a:ext uri="{FF2B5EF4-FFF2-40B4-BE49-F238E27FC236}">
                      <a16:creationId xmlns:a16="http://schemas.microsoft.com/office/drawing/2014/main" id="{27019DAA-F71D-33C6-2322-C95E6A67319A}"/>
                    </a:ext>
                  </a:extLst>
                </p:cNvPr>
                <p:cNvCxnSpPr>
                  <a:cxnSpLocks/>
                  <a:stCxn id="940" idx="1"/>
                </p:cNvCxnSpPr>
                <p:nvPr/>
              </p:nvCxnSpPr>
              <p:spPr>
                <a:xfrm rot="10800000" flipV="1">
                  <a:off x="581026" y="2696483"/>
                  <a:ext cx="104775" cy="589642"/>
                </a:xfrm>
                <a:prstGeom prst="bentConnector2">
                  <a:avLst/>
                </a:prstGeom>
                <a:ln w="9525">
                  <a:solidFill>
                    <a:schemeClr val="bg1">
                      <a:lumMod val="75000"/>
                    </a:schemeClr>
                  </a:solidFill>
                  <a:prstDash val="sysDot"/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939" name="그룹 938">
                  <a:extLst>
                    <a:ext uri="{FF2B5EF4-FFF2-40B4-BE49-F238E27FC236}">
                      <a16:creationId xmlns:a16="http://schemas.microsoft.com/office/drawing/2014/main" id="{102B5033-30EB-ABD6-F57D-2C0D19B8154A}"/>
                    </a:ext>
                  </a:extLst>
                </p:cNvPr>
                <p:cNvGrpSpPr/>
                <p:nvPr/>
              </p:nvGrpSpPr>
              <p:grpSpPr>
                <a:xfrm>
                  <a:off x="685800" y="2614613"/>
                  <a:ext cx="776288" cy="163740"/>
                  <a:chOff x="933450" y="2614613"/>
                  <a:chExt cx="776288" cy="163740"/>
                </a:xfrm>
              </p:grpSpPr>
              <p:sp>
                <p:nvSpPr>
                  <p:cNvPr id="940" name="사각형: 둥근 모서리 939">
                    <a:extLst>
                      <a:ext uri="{FF2B5EF4-FFF2-40B4-BE49-F238E27FC236}">
                        <a16:creationId xmlns:a16="http://schemas.microsoft.com/office/drawing/2014/main" id="{C1D6D7FD-A2C9-4150-B3B1-B8DB0FAC676B}"/>
                      </a:ext>
                    </a:extLst>
                  </p:cNvPr>
                  <p:cNvSpPr/>
                  <p:nvPr/>
                </p:nvSpPr>
                <p:spPr>
                  <a:xfrm>
                    <a:off x="933450" y="2614613"/>
                    <a:ext cx="776288" cy="163740"/>
                  </a:xfrm>
                  <a:prstGeom prst="roundRect">
                    <a:avLst/>
                  </a:prstGeom>
                  <a:solidFill>
                    <a:srgbClr val="6796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941" name="TextBox 940">
                    <a:extLst>
                      <a:ext uri="{FF2B5EF4-FFF2-40B4-BE49-F238E27FC236}">
                        <a16:creationId xmlns:a16="http://schemas.microsoft.com/office/drawing/2014/main" id="{93515C7D-201D-04E2-1344-AB8E468E4318}"/>
                      </a:ext>
                    </a:extLst>
                  </p:cNvPr>
                  <p:cNvSpPr txBox="1"/>
                  <p:nvPr/>
                </p:nvSpPr>
                <p:spPr>
                  <a:xfrm>
                    <a:off x="975346" y="2645837"/>
                    <a:ext cx="692497" cy="1077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7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6</a:t>
                    </a:r>
                    <a:r>
                      <a:rPr lang="ko-KR" altLang="en-US" sz="7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생활권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첨단산업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</a:t>
                    </a:r>
                    <a:endParaRPr lang="ko-KR" altLang="en-US" sz="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946" name="그룹 945">
                <a:extLst>
                  <a:ext uri="{FF2B5EF4-FFF2-40B4-BE49-F238E27FC236}">
                    <a16:creationId xmlns:a16="http://schemas.microsoft.com/office/drawing/2014/main" id="{857B7FD7-56D3-76B1-F880-198A233760B6}"/>
                  </a:ext>
                </a:extLst>
              </p:cNvPr>
              <p:cNvGrpSpPr/>
              <p:nvPr/>
            </p:nvGrpSpPr>
            <p:grpSpPr>
              <a:xfrm>
                <a:off x="2671763" y="2486026"/>
                <a:ext cx="849312" cy="501647"/>
                <a:chOff x="685800" y="2614613"/>
                <a:chExt cx="849312" cy="501647"/>
              </a:xfrm>
            </p:grpSpPr>
            <p:cxnSp>
              <p:nvCxnSpPr>
                <p:cNvPr id="947" name="직선 화살표 연결선 937">
                  <a:extLst>
                    <a:ext uri="{FF2B5EF4-FFF2-40B4-BE49-F238E27FC236}">
                      <a16:creationId xmlns:a16="http://schemas.microsoft.com/office/drawing/2014/main" id="{DE20B202-24B4-2E61-75BA-B7C8774BF9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55664" y="2746997"/>
                  <a:ext cx="0" cy="369263"/>
                </a:xfrm>
                <a:prstGeom prst="straightConnector1">
                  <a:avLst/>
                </a:prstGeom>
                <a:ln w="9525">
                  <a:solidFill>
                    <a:schemeClr val="bg1">
                      <a:lumMod val="75000"/>
                    </a:schemeClr>
                  </a:solidFill>
                  <a:prstDash val="sysDot"/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948" name="그룹 947">
                  <a:extLst>
                    <a:ext uri="{FF2B5EF4-FFF2-40B4-BE49-F238E27FC236}">
                      <a16:creationId xmlns:a16="http://schemas.microsoft.com/office/drawing/2014/main" id="{C4A6F606-BF31-E4B2-0F13-297FE0E54C42}"/>
                    </a:ext>
                  </a:extLst>
                </p:cNvPr>
                <p:cNvGrpSpPr/>
                <p:nvPr/>
              </p:nvGrpSpPr>
              <p:grpSpPr>
                <a:xfrm>
                  <a:off x="685800" y="2614613"/>
                  <a:ext cx="849312" cy="163740"/>
                  <a:chOff x="933450" y="2614613"/>
                  <a:chExt cx="849312" cy="163740"/>
                </a:xfrm>
              </p:grpSpPr>
              <p:sp>
                <p:nvSpPr>
                  <p:cNvPr id="949" name="사각형: 둥근 모서리 948">
                    <a:extLst>
                      <a:ext uri="{FF2B5EF4-FFF2-40B4-BE49-F238E27FC236}">
                        <a16:creationId xmlns:a16="http://schemas.microsoft.com/office/drawing/2014/main" id="{41AA7303-2520-A905-18D2-E6C025741203}"/>
                      </a:ext>
                    </a:extLst>
                  </p:cNvPr>
                  <p:cNvSpPr/>
                  <p:nvPr/>
                </p:nvSpPr>
                <p:spPr>
                  <a:xfrm>
                    <a:off x="933450" y="2614613"/>
                    <a:ext cx="849312" cy="163740"/>
                  </a:xfrm>
                  <a:prstGeom prst="roundRect">
                    <a:avLst/>
                  </a:prstGeom>
                  <a:solidFill>
                    <a:srgbClr val="63AAD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950" name="TextBox 949">
                    <a:extLst>
                      <a:ext uri="{FF2B5EF4-FFF2-40B4-BE49-F238E27FC236}">
                        <a16:creationId xmlns:a16="http://schemas.microsoft.com/office/drawing/2014/main" id="{B0787A4B-90E5-C0CC-8661-FB3242885EF8}"/>
                      </a:ext>
                    </a:extLst>
                  </p:cNvPr>
                  <p:cNvSpPr txBox="1"/>
                  <p:nvPr/>
                </p:nvSpPr>
                <p:spPr>
                  <a:xfrm>
                    <a:off x="997431" y="2645837"/>
                    <a:ext cx="721351" cy="1077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7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5</a:t>
                    </a:r>
                    <a:r>
                      <a:rPr lang="ko-KR" altLang="en-US" sz="7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생활권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의료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복지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</a:t>
                    </a:r>
                    <a:endParaRPr lang="ko-KR" altLang="en-US" sz="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955" name="그룹 954">
                <a:extLst>
                  <a:ext uri="{FF2B5EF4-FFF2-40B4-BE49-F238E27FC236}">
                    <a16:creationId xmlns:a16="http://schemas.microsoft.com/office/drawing/2014/main" id="{84D045CB-2EBB-D901-7176-B9B3C5D6ACE3}"/>
                  </a:ext>
                </a:extLst>
              </p:cNvPr>
              <p:cNvGrpSpPr/>
              <p:nvPr/>
            </p:nvGrpSpPr>
            <p:grpSpPr>
              <a:xfrm>
                <a:off x="2671763" y="4610100"/>
                <a:ext cx="849312" cy="855256"/>
                <a:chOff x="685800" y="1923097"/>
                <a:chExt cx="849312" cy="855256"/>
              </a:xfrm>
            </p:grpSpPr>
            <p:cxnSp>
              <p:nvCxnSpPr>
                <p:cNvPr id="956" name="직선 화살표 연결선 937">
                  <a:extLst>
                    <a:ext uri="{FF2B5EF4-FFF2-40B4-BE49-F238E27FC236}">
                      <a16:creationId xmlns:a16="http://schemas.microsoft.com/office/drawing/2014/main" id="{70EB0E26-81DD-1128-6660-58E9447DF4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664" y="1923097"/>
                  <a:ext cx="0" cy="823900"/>
                </a:xfrm>
                <a:prstGeom prst="straightConnector1">
                  <a:avLst/>
                </a:prstGeom>
                <a:ln w="9525">
                  <a:solidFill>
                    <a:schemeClr val="bg1">
                      <a:lumMod val="75000"/>
                    </a:schemeClr>
                  </a:solidFill>
                  <a:prstDash val="sysDot"/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957" name="그룹 956">
                  <a:extLst>
                    <a:ext uri="{FF2B5EF4-FFF2-40B4-BE49-F238E27FC236}">
                      <a16:creationId xmlns:a16="http://schemas.microsoft.com/office/drawing/2014/main" id="{5F08A22F-F6D6-62E7-F748-330E53525DD7}"/>
                    </a:ext>
                  </a:extLst>
                </p:cNvPr>
                <p:cNvGrpSpPr/>
                <p:nvPr/>
              </p:nvGrpSpPr>
              <p:grpSpPr>
                <a:xfrm>
                  <a:off x="685800" y="2614613"/>
                  <a:ext cx="849312" cy="163740"/>
                  <a:chOff x="933450" y="2614613"/>
                  <a:chExt cx="849312" cy="163740"/>
                </a:xfrm>
              </p:grpSpPr>
              <p:sp>
                <p:nvSpPr>
                  <p:cNvPr id="958" name="사각형: 둥근 모서리 957">
                    <a:extLst>
                      <a:ext uri="{FF2B5EF4-FFF2-40B4-BE49-F238E27FC236}">
                        <a16:creationId xmlns:a16="http://schemas.microsoft.com/office/drawing/2014/main" id="{E118C5F5-A96D-8B37-D16A-85E02EA1C32F}"/>
                      </a:ext>
                    </a:extLst>
                  </p:cNvPr>
                  <p:cNvSpPr/>
                  <p:nvPr/>
                </p:nvSpPr>
                <p:spPr>
                  <a:xfrm>
                    <a:off x="933450" y="2614613"/>
                    <a:ext cx="849312" cy="163740"/>
                  </a:xfrm>
                  <a:prstGeom prst="roundRect">
                    <a:avLst/>
                  </a:prstGeom>
                  <a:solidFill>
                    <a:srgbClr val="DEA33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959" name="TextBox 958">
                    <a:extLst>
                      <a:ext uri="{FF2B5EF4-FFF2-40B4-BE49-F238E27FC236}">
                        <a16:creationId xmlns:a16="http://schemas.microsoft.com/office/drawing/2014/main" id="{C72A1924-577F-CBDC-A011-593B69CEC896}"/>
                      </a:ext>
                    </a:extLst>
                  </p:cNvPr>
                  <p:cNvSpPr txBox="1"/>
                  <p:nvPr/>
                </p:nvSpPr>
                <p:spPr>
                  <a:xfrm>
                    <a:off x="997431" y="2645837"/>
                    <a:ext cx="721351" cy="1077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7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4</a:t>
                    </a:r>
                    <a:r>
                      <a:rPr lang="ko-KR" altLang="en-US" sz="7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생활권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대학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·</a:t>
                    </a:r>
                    <a:r>
                      <a:rPr lang="ko-KR" altLang="en-US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연구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</a:t>
                    </a:r>
                    <a:endParaRPr lang="ko-KR" altLang="en-US" sz="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grpSp>
            <p:nvGrpSpPr>
              <p:cNvPr id="961" name="그룹 960">
                <a:extLst>
                  <a:ext uri="{FF2B5EF4-FFF2-40B4-BE49-F238E27FC236}">
                    <a16:creationId xmlns:a16="http://schemas.microsoft.com/office/drawing/2014/main" id="{6F527001-FBE8-1A35-A316-8DE15F585C42}"/>
                  </a:ext>
                </a:extLst>
              </p:cNvPr>
              <p:cNvGrpSpPr/>
              <p:nvPr/>
            </p:nvGrpSpPr>
            <p:grpSpPr>
              <a:xfrm>
                <a:off x="1770568" y="4991100"/>
                <a:ext cx="772102" cy="474256"/>
                <a:chOff x="724405" y="2304097"/>
                <a:chExt cx="772102" cy="474256"/>
              </a:xfrm>
            </p:grpSpPr>
            <p:cxnSp>
              <p:nvCxnSpPr>
                <p:cNvPr id="962" name="직선 화살표 연결선 937">
                  <a:extLst>
                    <a:ext uri="{FF2B5EF4-FFF2-40B4-BE49-F238E27FC236}">
                      <a16:creationId xmlns:a16="http://schemas.microsoft.com/office/drawing/2014/main" id="{DF7E419F-7A0D-DF3C-97DD-06D972C990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664" y="2304097"/>
                  <a:ext cx="0" cy="442900"/>
                </a:xfrm>
                <a:prstGeom prst="straightConnector1">
                  <a:avLst/>
                </a:prstGeom>
                <a:ln w="9525">
                  <a:solidFill>
                    <a:schemeClr val="bg1">
                      <a:lumMod val="75000"/>
                    </a:schemeClr>
                  </a:solidFill>
                  <a:prstDash val="sysDot"/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963" name="그룹 962">
                  <a:extLst>
                    <a:ext uri="{FF2B5EF4-FFF2-40B4-BE49-F238E27FC236}">
                      <a16:creationId xmlns:a16="http://schemas.microsoft.com/office/drawing/2014/main" id="{369F093D-E9F1-99D7-5F93-5443AC2438F8}"/>
                    </a:ext>
                  </a:extLst>
                </p:cNvPr>
                <p:cNvGrpSpPr/>
                <p:nvPr/>
              </p:nvGrpSpPr>
              <p:grpSpPr>
                <a:xfrm>
                  <a:off x="724405" y="2614613"/>
                  <a:ext cx="772102" cy="163740"/>
                  <a:chOff x="972055" y="2614613"/>
                  <a:chExt cx="772102" cy="163740"/>
                </a:xfrm>
              </p:grpSpPr>
              <p:sp>
                <p:nvSpPr>
                  <p:cNvPr id="964" name="사각형: 둥근 모서리 963">
                    <a:extLst>
                      <a:ext uri="{FF2B5EF4-FFF2-40B4-BE49-F238E27FC236}">
                        <a16:creationId xmlns:a16="http://schemas.microsoft.com/office/drawing/2014/main" id="{4C06CDC5-0B9C-659F-0963-033C17FDC7C9}"/>
                      </a:ext>
                    </a:extLst>
                  </p:cNvPr>
                  <p:cNvSpPr/>
                  <p:nvPr/>
                </p:nvSpPr>
                <p:spPr>
                  <a:xfrm>
                    <a:off x="972055" y="2614613"/>
                    <a:ext cx="772102" cy="163740"/>
                  </a:xfrm>
                  <a:prstGeom prst="roundRect">
                    <a:avLst/>
                  </a:prstGeom>
                  <a:solidFill>
                    <a:srgbClr val="C08B5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965" name="TextBox 964">
                    <a:extLst>
                      <a:ext uri="{FF2B5EF4-FFF2-40B4-BE49-F238E27FC236}">
                        <a16:creationId xmlns:a16="http://schemas.microsoft.com/office/drawing/2014/main" id="{4EBEC92B-BC6B-15D3-FD72-7C4B6F042BB6}"/>
                      </a:ext>
                    </a:extLst>
                  </p:cNvPr>
                  <p:cNvSpPr txBox="1"/>
                  <p:nvPr/>
                </p:nvSpPr>
                <p:spPr>
                  <a:xfrm>
                    <a:off x="1011858" y="2645837"/>
                    <a:ext cx="692497" cy="1077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7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3</a:t>
                    </a:r>
                    <a:r>
                      <a:rPr lang="ko-KR" altLang="en-US" sz="7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생활권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(</a:t>
                    </a:r>
                    <a:r>
                      <a:rPr lang="ko-KR" altLang="en-US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도시행정</a:t>
                    </a:r>
                    <a:r>
                      <a:rPr lang="en-US" altLang="ko-KR" sz="7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)</a:t>
                    </a:r>
                    <a:endParaRPr lang="ko-KR" altLang="en-US" sz="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  <p:sp>
            <p:nvSpPr>
              <p:cNvPr id="975" name="자유형: 도형 974">
                <a:extLst>
                  <a:ext uri="{FF2B5EF4-FFF2-40B4-BE49-F238E27FC236}">
                    <a16:creationId xmlns:a16="http://schemas.microsoft.com/office/drawing/2014/main" id="{99B10C28-E6B7-6B1A-F876-F052F0D0715A}"/>
                  </a:ext>
                </a:extLst>
              </p:cNvPr>
              <p:cNvSpPr/>
              <p:nvPr/>
            </p:nvSpPr>
            <p:spPr>
              <a:xfrm rot="5400000" flipV="1">
                <a:off x="875507" y="4954587"/>
                <a:ext cx="431006" cy="404019"/>
              </a:xfrm>
              <a:custGeom>
                <a:avLst/>
                <a:gdLst>
                  <a:gd name="connsiteX0" fmla="*/ 463550 w 463550"/>
                  <a:gd name="connsiteY0" fmla="*/ 0 h 438150"/>
                  <a:gd name="connsiteX1" fmla="*/ 0 w 463550"/>
                  <a:gd name="connsiteY1" fmla="*/ 0 h 438150"/>
                  <a:gd name="connsiteX2" fmla="*/ 0 w 463550"/>
                  <a:gd name="connsiteY2" fmla="*/ 43815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3550" h="438150">
                    <a:moveTo>
                      <a:pt x="463550" y="0"/>
                    </a:moveTo>
                    <a:lnTo>
                      <a:pt x="0" y="0"/>
                    </a:lnTo>
                    <a:lnTo>
                      <a:pt x="0" y="438150"/>
                    </a:lnTo>
                  </a:path>
                </a:pathLst>
              </a:custGeom>
              <a:ln w="9525">
                <a:solidFill>
                  <a:schemeClr val="bg1">
                    <a:lumMod val="75000"/>
                  </a:schemeClr>
                </a:solidFill>
                <a:prstDash val="sysDot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grpSp>
            <p:nvGrpSpPr>
              <p:cNvPr id="970" name="그룹 969">
                <a:extLst>
                  <a:ext uri="{FF2B5EF4-FFF2-40B4-BE49-F238E27FC236}">
                    <a16:creationId xmlns:a16="http://schemas.microsoft.com/office/drawing/2014/main" id="{35EBC1E8-9CED-62CF-DCC0-F8814343B73B}"/>
                  </a:ext>
                </a:extLst>
              </p:cNvPr>
              <p:cNvGrpSpPr/>
              <p:nvPr/>
            </p:nvGrpSpPr>
            <p:grpSpPr>
              <a:xfrm>
                <a:off x="790470" y="5301616"/>
                <a:ext cx="849312" cy="163740"/>
                <a:chOff x="1033357" y="2614613"/>
                <a:chExt cx="849312" cy="163740"/>
              </a:xfrm>
            </p:grpSpPr>
            <p:sp>
              <p:nvSpPr>
                <p:cNvPr id="971" name="사각형: 둥근 모서리 970">
                  <a:extLst>
                    <a:ext uri="{FF2B5EF4-FFF2-40B4-BE49-F238E27FC236}">
                      <a16:creationId xmlns:a16="http://schemas.microsoft.com/office/drawing/2014/main" id="{C5412A69-F064-A138-B2F0-1B266660E588}"/>
                    </a:ext>
                  </a:extLst>
                </p:cNvPr>
                <p:cNvSpPr/>
                <p:nvPr/>
              </p:nvSpPr>
              <p:spPr>
                <a:xfrm>
                  <a:off x="1033357" y="2614613"/>
                  <a:ext cx="849312" cy="163740"/>
                </a:xfrm>
                <a:prstGeom prst="roundRect">
                  <a:avLst/>
                </a:prstGeom>
                <a:solidFill>
                  <a:srgbClr val="E2717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72" name="TextBox 971">
                  <a:extLst>
                    <a:ext uri="{FF2B5EF4-FFF2-40B4-BE49-F238E27FC236}">
                      <a16:creationId xmlns:a16="http://schemas.microsoft.com/office/drawing/2014/main" id="{1E349EE3-2493-51A1-6E52-AEF9E87C3A36}"/>
                    </a:ext>
                  </a:extLst>
                </p:cNvPr>
                <p:cNvSpPr txBox="1"/>
                <p:nvPr/>
              </p:nvSpPr>
              <p:spPr>
                <a:xfrm>
                  <a:off x="1097338" y="2645837"/>
                  <a:ext cx="721351" cy="10772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7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2</a:t>
                  </a:r>
                  <a:r>
                    <a:rPr lang="ko-KR" altLang="en-US" sz="7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생활권</a:t>
                  </a:r>
                  <a:r>
                    <a:rPr lang="en-US" altLang="ko-KR" sz="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(</a:t>
                  </a:r>
                  <a:r>
                    <a:rPr lang="ko-KR" altLang="en-US" sz="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문화</a:t>
                  </a:r>
                  <a:r>
                    <a:rPr lang="en-US" altLang="ko-KR" sz="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국제</a:t>
                  </a:r>
                  <a:r>
                    <a:rPr lang="en-US" altLang="ko-KR" sz="7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)</a:t>
                  </a:r>
                  <a:endParaRPr lang="ko-KR" altLang="en-US" sz="7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</p:grpSp>
        <p:grpSp>
          <p:nvGrpSpPr>
            <p:cNvPr id="982" name="그룹 981">
              <a:extLst>
                <a:ext uri="{FF2B5EF4-FFF2-40B4-BE49-F238E27FC236}">
                  <a16:creationId xmlns:a16="http://schemas.microsoft.com/office/drawing/2014/main" id="{D527B32B-F4A0-D162-FF4B-33992FB9D532}"/>
                </a:ext>
              </a:extLst>
            </p:cNvPr>
            <p:cNvGrpSpPr/>
            <p:nvPr/>
          </p:nvGrpSpPr>
          <p:grpSpPr>
            <a:xfrm>
              <a:off x="1958018" y="3576558"/>
              <a:ext cx="853917" cy="163740"/>
              <a:chOff x="1869803" y="2686051"/>
              <a:chExt cx="853917" cy="163740"/>
            </a:xfrm>
          </p:grpSpPr>
          <p:sp>
            <p:nvSpPr>
              <p:cNvPr id="977" name="사각형: 둥근 모서리 976">
                <a:extLst>
                  <a:ext uri="{FF2B5EF4-FFF2-40B4-BE49-F238E27FC236}">
                    <a16:creationId xmlns:a16="http://schemas.microsoft.com/office/drawing/2014/main" id="{96305D38-1440-9F34-C42D-9126AC96D6C1}"/>
                  </a:ext>
                </a:extLst>
              </p:cNvPr>
              <p:cNvSpPr/>
              <p:nvPr/>
            </p:nvSpPr>
            <p:spPr>
              <a:xfrm>
                <a:off x="1869803" y="2686051"/>
                <a:ext cx="853917" cy="163740"/>
              </a:xfrm>
              <a:prstGeom prst="roundRect">
                <a:avLst/>
              </a:prstGeom>
              <a:solidFill>
                <a:srgbClr val="48AB3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78" name="TextBox 977">
                <a:extLst>
                  <a:ext uri="{FF2B5EF4-FFF2-40B4-BE49-F238E27FC236}">
                    <a16:creationId xmlns:a16="http://schemas.microsoft.com/office/drawing/2014/main" id="{B9F8E49B-794D-7CB3-A4A9-0563D1E952F8}"/>
                  </a:ext>
                </a:extLst>
              </p:cNvPr>
              <p:cNvSpPr txBox="1"/>
              <p:nvPr/>
            </p:nvSpPr>
            <p:spPr>
              <a:xfrm>
                <a:off x="1918455" y="2717275"/>
                <a:ext cx="756618" cy="10772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7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중심부 오픈스페이스</a:t>
                </a:r>
                <a:endParaRPr lang="ko-KR" altLang="en-US" sz="7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550922-F116-1BE7-574A-64CC9AA151E6}"/>
              </a:ext>
            </a:extLst>
          </p:cNvPr>
          <p:cNvSpPr txBox="1"/>
          <p:nvPr/>
        </p:nvSpPr>
        <p:spPr>
          <a:xfrm>
            <a:off x="1155752" y="551516"/>
            <a:ext cx="4542910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수업설계 단계를 강조한 수업 사례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894C5A-5B0C-326F-9C71-EFE2AC666B71}"/>
              </a:ext>
            </a:extLst>
          </p:cNvPr>
          <p:cNvSpPr txBox="1"/>
          <p:nvPr/>
        </p:nvSpPr>
        <p:spPr>
          <a:xfrm>
            <a:off x="508705" y="547756"/>
            <a:ext cx="38472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8AD17A-AFA9-5F0E-961B-68BAD006BA11}"/>
              </a:ext>
            </a:extLst>
          </p:cNvPr>
          <p:cNvSpPr txBox="1"/>
          <p:nvPr/>
        </p:nvSpPr>
        <p:spPr>
          <a:xfrm>
            <a:off x="1168452" y="361860"/>
            <a:ext cx="236282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Ⅳ.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및 단계별 수업 설계 사례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2F32EC36-08AD-70D2-373A-05B6CCECDC7B}"/>
              </a:ext>
            </a:extLst>
          </p:cNvPr>
          <p:cNvGrpSpPr/>
          <p:nvPr/>
        </p:nvGrpSpPr>
        <p:grpSpPr>
          <a:xfrm>
            <a:off x="468313" y="1936789"/>
            <a:ext cx="8207374" cy="4229061"/>
            <a:chOff x="468313" y="1936789"/>
            <a:chExt cx="8207374" cy="4229061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0AD56D90-1929-B63D-3C8A-2D00E328BF03}"/>
                </a:ext>
              </a:extLst>
            </p:cNvPr>
            <p:cNvSpPr/>
            <p:nvPr/>
          </p:nvSpPr>
          <p:spPr>
            <a:xfrm>
              <a:off x="468313" y="1936789"/>
              <a:ext cx="8207374" cy="4229061"/>
            </a:xfrm>
            <a:prstGeom prst="roundRect">
              <a:avLst>
                <a:gd name="adj" fmla="val 2664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8D27886-E9D6-5325-BDD2-A8BF687A59AA}"/>
                </a:ext>
              </a:extLst>
            </p:cNvPr>
            <p:cNvSpPr txBox="1"/>
            <p:nvPr/>
          </p:nvSpPr>
          <p:spPr>
            <a:xfrm>
              <a:off x="2359055" y="2021121"/>
              <a:ext cx="4425891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온라인 도시 설계 저작 도구를 활용한 도시 설계</a:t>
              </a:r>
              <a:r>
                <a: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제작 예시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C1E3F0C7-CC35-812D-EF6D-1B2D3DE7D006}"/>
              </a:ext>
            </a:extLst>
          </p:cNvPr>
          <p:cNvGrpSpPr/>
          <p:nvPr/>
        </p:nvGrpSpPr>
        <p:grpSpPr>
          <a:xfrm>
            <a:off x="4489451" y="2333624"/>
            <a:ext cx="4130674" cy="3676651"/>
            <a:chOff x="4489451" y="2333624"/>
            <a:chExt cx="4130674" cy="3676651"/>
          </a:xfrm>
        </p:grpSpPr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1271C581-A440-8288-BF34-DA202AAEB8DF}"/>
                </a:ext>
              </a:extLst>
            </p:cNvPr>
            <p:cNvSpPr/>
            <p:nvPr/>
          </p:nvSpPr>
          <p:spPr>
            <a:xfrm>
              <a:off x="4489451" y="2333624"/>
              <a:ext cx="4130674" cy="3676651"/>
            </a:xfrm>
            <a:prstGeom prst="roundRect">
              <a:avLst>
                <a:gd name="adj" fmla="val 2633"/>
              </a:avLst>
            </a:prstGeom>
            <a:solidFill>
              <a:schemeClr val="bg1"/>
            </a:solidFill>
            <a:ln>
              <a:noFill/>
            </a:ln>
            <a:effectLst>
              <a:outerShdw dist="38100" dir="5400000" rotWithShape="0">
                <a:srgbClr val="B0DEE6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AABE97B-B35A-85CF-820F-444EE88847E6}"/>
                </a:ext>
              </a:extLst>
            </p:cNvPr>
            <p:cNvSpPr txBox="1"/>
            <p:nvPr/>
          </p:nvSpPr>
          <p:spPr>
            <a:xfrm>
              <a:off x="5116895" y="5087495"/>
              <a:ext cx="2875787" cy="39498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ko-KR" altLang="en-US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도시 설계</a:t>
              </a:r>
              <a:r>
                <a:rPr lang="en-US" altLang="ko-KR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제작 결과물을 </a:t>
              </a:r>
              <a:r>
                <a:rPr lang="en-US" altLang="ko-KR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JPG</a:t>
              </a:r>
              <a:r>
                <a:rPr lang="ko-KR" altLang="en-US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형태로 저장하여</a:t>
              </a:r>
            </a:p>
            <a:p>
              <a:pPr algn="ctr">
                <a:spcAft>
                  <a:spcPts val="200"/>
                </a:spcAft>
              </a:pPr>
              <a:r>
                <a:rPr lang="ko-KR" altLang="en-US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실시간협업도구를 활용하여 공유</a:t>
              </a:r>
            </a:p>
          </p:txBody>
        </p:sp>
        <p:pic>
          <p:nvPicPr>
            <p:cNvPr id="965" name="Google Shape;965;p50"/>
            <p:cNvPicPr preferRelativeResize="0"/>
            <p:nvPr/>
          </p:nvPicPr>
          <p:blipFill rotWithShape="1">
            <a:blip r:embed="rId3">
              <a:alphaModFix/>
            </a:blip>
            <a:srcRect l="716" t="5110" r="1898" b="24606"/>
            <a:stretch/>
          </p:blipFill>
          <p:spPr>
            <a:xfrm>
              <a:off x="4557930" y="2403863"/>
              <a:ext cx="3993718" cy="2156461"/>
            </a:xfrm>
            <a:prstGeom prst="roundRect">
              <a:avLst>
                <a:gd name="adj" fmla="val 4174"/>
              </a:avLst>
            </a:prstGeom>
            <a:noFill/>
            <a:ln>
              <a:noFill/>
            </a:ln>
          </p:spPr>
        </p:pic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B700D68D-DA77-1384-D6E5-46C3AD0F664E}"/>
              </a:ext>
            </a:extLst>
          </p:cNvPr>
          <p:cNvGrpSpPr/>
          <p:nvPr/>
        </p:nvGrpSpPr>
        <p:grpSpPr>
          <a:xfrm>
            <a:off x="584201" y="2333624"/>
            <a:ext cx="3816349" cy="3676651"/>
            <a:chOff x="584201" y="2333624"/>
            <a:chExt cx="3816349" cy="3676651"/>
          </a:xfrm>
        </p:grpSpPr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C27CD39A-8365-3271-896A-69A0BC68B876}"/>
                </a:ext>
              </a:extLst>
            </p:cNvPr>
            <p:cNvSpPr/>
            <p:nvPr/>
          </p:nvSpPr>
          <p:spPr>
            <a:xfrm>
              <a:off x="584201" y="2333624"/>
              <a:ext cx="3816349" cy="3676651"/>
            </a:xfrm>
            <a:prstGeom prst="roundRect">
              <a:avLst>
                <a:gd name="adj" fmla="val 2633"/>
              </a:avLst>
            </a:prstGeom>
            <a:solidFill>
              <a:schemeClr val="bg1"/>
            </a:solidFill>
            <a:ln>
              <a:noFill/>
            </a:ln>
            <a:effectLst>
              <a:outerShdw dist="38100" dir="5400000" rotWithShape="0">
                <a:srgbClr val="B0DEE6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BA7BAA2-BA02-5CF6-6F31-47BAD963A72F}"/>
                </a:ext>
              </a:extLst>
            </p:cNvPr>
            <p:cNvSpPr txBox="1"/>
            <p:nvPr/>
          </p:nvSpPr>
          <p:spPr>
            <a:xfrm>
              <a:off x="1408745" y="5192652"/>
              <a:ext cx="216726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ko-KR" altLang="en-US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아이코그램</a:t>
              </a:r>
              <a:r>
                <a:rPr lang="en-US" altLang="ko-KR" sz="12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(icrograms)</a:t>
              </a:r>
              <a:r>
                <a:rPr lang="ko-KR" altLang="en-US" sz="12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실행화면</a:t>
              </a:r>
            </a:p>
          </p:txBody>
        </p:sp>
        <p:pic>
          <p:nvPicPr>
            <p:cNvPr id="966" name="Google Shape;966;p50"/>
            <p:cNvPicPr preferRelativeResize="0"/>
            <p:nvPr/>
          </p:nvPicPr>
          <p:blipFill rotWithShape="1">
            <a:blip r:embed="rId4">
              <a:alphaModFix/>
            </a:blip>
            <a:srcRect r="12007"/>
            <a:stretch/>
          </p:blipFill>
          <p:spPr>
            <a:xfrm>
              <a:off x="656590" y="2403863"/>
              <a:ext cx="3671570" cy="2156457"/>
            </a:xfrm>
            <a:prstGeom prst="roundRect">
              <a:avLst>
                <a:gd name="adj" fmla="val 2639"/>
              </a:avLst>
            </a:prstGeom>
            <a:noFill/>
            <a:ln>
              <a:noFill/>
            </a:ln>
            <a:effectLst>
              <a:innerShdw blurRad="114300">
                <a:prstClr val="black">
                  <a:alpha val="30000"/>
                </a:prstClr>
              </a:innerShdw>
            </a:effectLst>
          </p:spPr>
        </p:pic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B782A311-A6CB-CB0D-1C2F-BE9B6447C6B5}"/>
                </a:ext>
              </a:extLst>
            </p:cNvPr>
            <p:cNvCxnSpPr>
              <a:cxnSpLocks/>
            </p:cNvCxnSpPr>
            <p:nvPr/>
          </p:nvCxnSpPr>
          <p:spPr>
            <a:xfrm>
              <a:off x="1683310" y="4560324"/>
              <a:ext cx="119924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926592B9-F86E-A77E-79FA-A751653803AE}"/>
              </a:ext>
            </a:extLst>
          </p:cNvPr>
          <p:cNvGrpSpPr/>
          <p:nvPr/>
        </p:nvGrpSpPr>
        <p:grpSpPr>
          <a:xfrm>
            <a:off x="468314" y="1366673"/>
            <a:ext cx="8195468" cy="408289"/>
            <a:chOff x="468314" y="1366673"/>
            <a:chExt cx="8195468" cy="408289"/>
          </a:xfrm>
        </p:grpSpPr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B5171ED0-3110-DAF0-A495-D06960FFC5ED}"/>
                </a:ext>
              </a:extLst>
            </p:cNvPr>
            <p:cNvSpPr/>
            <p:nvPr/>
          </p:nvSpPr>
          <p:spPr>
            <a:xfrm>
              <a:off x="1331022" y="1366673"/>
              <a:ext cx="2416491" cy="408289"/>
            </a:xfrm>
            <a:custGeom>
              <a:avLst/>
              <a:gdLst>
                <a:gd name="connsiteX0" fmla="*/ 3439382 w 3753421"/>
                <a:gd name="connsiteY0" fmla="*/ 0 h 634174"/>
                <a:gd name="connsiteX1" fmla="*/ 1131094 w 3753421"/>
                <a:gd name="connsiteY1" fmla="*/ 0 h 634174"/>
                <a:gd name="connsiteX2" fmla="*/ 907352 w 3753421"/>
                <a:gd name="connsiteY2" fmla="*/ 120110 h 634174"/>
                <a:gd name="connsiteX3" fmla="*/ 907352 w 3753421"/>
                <a:gd name="connsiteY3" fmla="*/ 120110 h 634174"/>
                <a:gd name="connsiteX4" fmla="*/ 907066 w 3753421"/>
                <a:gd name="connsiteY4" fmla="*/ 120587 h 634174"/>
                <a:gd name="connsiteX5" fmla="*/ 894302 w 3753421"/>
                <a:gd name="connsiteY5" fmla="*/ 141923 h 634174"/>
                <a:gd name="connsiteX6" fmla="*/ 566452 w 3753421"/>
                <a:gd name="connsiteY6" fmla="*/ 126873 h 634174"/>
                <a:gd name="connsiteX7" fmla="*/ 565880 w 3753421"/>
                <a:gd name="connsiteY7" fmla="*/ 126016 h 634174"/>
                <a:gd name="connsiteX8" fmla="*/ 565880 w 3753421"/>
                <a:gd name="connsiteY8" fmla="*/ 126016 h 634174"/>
                <a:gd name="connsiteX9" fmla="*/ 565880 w 3753421"/>
                <a:gd name="connsiteY9" fmla="*/ 126016 h 634174"/>
                <a:gd name="connsiteX10" fmla="*/ 314230 w 3753421"/>
                <a:gd name="connsiteY10" fmla="*/ 0 h 634174"/>
                <a:gd name="connsiteX11" fmla="*/ 0 w 3753421"/>
                <a:gd name="connsiteY11" fmla="*/ 314230 h 634174"/>
                <a:gd name="connsiteX12" fmla="*/ 0 w 3753421"/>
                <a:gd name="connsiteY12" fmla="*/ 317087 h 634174"/>
                <a:gd name="connsiteX13" fmla="*/ 0 w 3753421"/>
                <a:gd name="connsiteY13" fmla="*/ 319945 h 634174"/>
                <a:gd name="connsiteX14" fmla="*/ 314230 w 3753421"/>
                <a:gd name="connsiteY14" fmla="*/ 634079 h 634174"/>
                <a:gd name="connsiteX15" fmla="*/ 565785 w 3753421"/>
                <a:gd name="connsiteY15" fmla="*/ 508159 h 634174"/>
                <a:gd name="connsiteX16" fmla="*/ 565785 w 3753421"/>
                <a:gd name="connsiteY16" fmla="*/ 508159 h 634174"/>
                <a:gd name="connsiteX17" fmla="*/ 565785 w 3753421"/>
                <a:gd name="connsiteY17" fmla="*/ 508159 h 634174"/>
                <a:gd name="connsiteX18" fmla="*/ 566357 w 3753421"/>
                <a:gd name="connsiteY18" fmla="*/ 507301 h 634174"/>
                <a:gd name="connsiteX19" fmla="*/ 894207 w 3753421"/>
                <a:gd name="connsiteY19" fmla="*/ 492252 h 634174"/>
                <a:gd name="connsiteX20" fmla="*/ 906971 w 3753421"/>
                <a:gd name="connsiteY20" fmla="*/ 513588 h 634174"/>
                <a:gd name="connsiteX21" fmla="*/ 907256 w 3753421"/>
                <a:gd name="connsiteY21" fmla="*/ 514064 h 634174"/>
                <a:gd name="connsiteX22" fmla="*/ 907256 w 3753421"/>
                <a:gd name="connsiteY22" fmla="*/ 514064 h 634174"/>
                <a:gd name="connsiteX23" fmla="*/ 1130999 w 3753421"/>
                <a:gd name="connsiteY23" fmla="*/ 634175 h 634174"/>
                <a:gd name="connsiteX24" fmla="*/ 3439287 w 3753421"/>
                <a:gd name="connsiteY24" fmla="*/ 634175 h 634174"/>
                <a:gd name="connsiteX25" fmla="*/ 3753422 w 3753421"/>
                <a:gd name="connsiteY25" fmla="*/ 320040 h 634174"/>
                <a:gd name="connsiteX26" fmla="*/ 3753422 w 3753421"/>
                <a:gd name="connsiteY26" fmla="*/ 320040 h 634174"/>
                <a:gd name="connsiteX27" fmla="*/ 3753422 w 3753421"/>
                <a:gd name="connsiteY27" fmla="*/ 314325 h 634174"/>
                <a:gd name="connsiteX28" fmla="*/ 3753422 w 3753421"/>
                <a:gd name="connsiteY28" fmla="*/ 314325 h 634174"/>
                <a:gd name="connsiteX29" fmla="*/ 3439382 w 3753421"/>
                <a:gd name="connsiteY29" fmla="*/ 0 h 634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53421" h="634174">
                  <a:moveTo>
                    <a:pt x="3439382" y="0"/>
                  </a:moveTo>
                  <a:lnTo>
                    <a:pt x="1131094" y="0"/>
                  </a:lnTo>
                  <a:cubicBezTo>
                    <a:pt x="1037749" y="0"/>
                    <a:pt x="955453" y="47720"/>
                    <a:pt x="907352" y="120110"/>
                  </a:cubicBezTo>
                  <a:lnTo>
                    <a:pt x="907352" y="120110"/>
                  </a:lnTo>
                  <a:cubicBezTo>
                    <a:pt x="907352" y="120110"/>
                    <a:pt x="907161" y="120396"/>
                    <a:pt x="907066" y="120587"/>
                  </a:cubicBezTo>
                  <a:cubicBezTo>
                    <a:pt x="902494" y="127445"/>
                    <a:pt x="898208" y="134588"/>
                    <a:pt x="894302" y="141923"/>
                  </a:cubicBezTo>
                  <a:cubicBezTo>
                    <a:pt x="793623" y="305753"/>
                    <a:pt x="709327" y="324993"/>
                    <a:pt x="566452" y="126873"/>
                  </a:cubicBezTo>
                  <a:cubicBezTo>
                    <a:pt x="566261" y="126587"/>
                    <a:pt x="566071" y="126302"/>
                    <a:pt x="565880" y="126016"/>
                  </a:cubicBezTo>
                  <a:cubicBezTo>
                    <a:pt x="565880" y="126016"/>
                    <a:pt x="565880" y="126016"/>
                    <a:pt x="565880" y="126016"/>
                  </a:cubicBezTo>
                  <a:lnTo>
                    <a:pt x="565880" y="126016"/>
                  </a:lnTo>
                  <a:cubicBezTo>
                    <a:pt x="508445" y="49435"/>
                    <a:pt x="417100" y="0"/>
                    <a:pt x="314230" y="0"/>
                  </a:cubicBezTo>
                  <a:cubicBezTo>
                    <a:pt x="140684" y="0"/>
                    <a:pt x="0" y="140684"/>
                    <a:pt x="0" y="314230"/>
                  </a:cubicBezTo>
                  <a:cubicBezTo>
                    <a:pt x="0" y="315182"/>
                    <a:pt x="0" y="316135"/>
                    <a:pt x="0" y="317087"/>
                  </a:cubicBezTo>
                  <a:cubicBezTo>
                    <a:pt x="0" y="318040"/>
                    <a:pt x="0" y="318992"/>
                    <a:pt x="0" y="319945"/>
                  </a:cubicBezTo>
                  <a:cubicBezTo>
                    <a:pt x="0" y="493490"/>
                    <a:pt x="140684" y="634079"/>
                    <a:pt x="314230" y="634079"/>
                  </a:cubicBezTo>
                  <a:cubicBezTo>
                    <a:pt x="417100" y="634079"/>
                    <a:pt x="508445" y="584645"/>
                    <a:pt x="565785" y="508159"/>
                  </a:cubicBezTo>
                  <a:lnTo>
                    <a:pt x="565785" y="508159"/>
                  </a:lnTo>
                  <a:cubicBezTo>
                    <a:pt x="565785" y="508159"/>
                    <a:pt x="565785" y="508159"/>
                    <a:pt x="565785" y="508159"/>
                  </a:cubicBezTo>
                  <a:cubicBezTo>
                    <a:pt x="565976" y="507873"/>
                    <a:pt x="566166" y="507587"/>
                    <a:pt x="566357" y="507301"/>
                  </a:cubicBezTo>
                  <a:cubicBezTo>
                    <a:pt x="709232" y="309182"/>
                    <a:pt x="793528" y="328327"/>
                    <a:pt x="894207" y="492252"/>
                  </a:cubicBezTo>
                  <a:cubicBezTo>
                    <a:pt x="898112" y="499586"/>
                    <a:pt x="902399" y="506730"/>
                    <a:pt x="906971" y="513588"/>
                  </a:cubicBezTo>
                  <a:cubicBezTo>
                    <a:pt x="907066" y="513779"/>
                    <a:pt x="907161" y="513969"/>
                    <a:pt x="907256" y="514064"/>
                  </a:cubicBezTo>
                  <a:lnTo>
                    <a:pt x="907256" y="514064"/>
                  </a:lnTo>
                  <a:cubicBezTo>
                    <a:pt x="955358" y="586359"/>
                    <a:pt x="1037654" y="634175"/>
                    <a:pt x="1130999" y="634175"/>
                  </a:cubicBezTo>
                  <a:lnTo>
                    <a:pt x="3439287" y="634175"/>
                  </a:lnTo>
                  <a:cubicBezTo>
                    <a:pt x="3612833" y="634175"/>
                    <a:pt x="3753422" y="493490"/>
                    <a:pt x="3753422" y="320040"/>
                  </a:cubicBezTo>
                  <a:lnTo>
                    <a:pt x="3753422" y="320040"/>
                  </a:lnTo>
                  <a:lnTo>
                    <a:pt x="3753422" y="314325"/>
                  </a:lnTo>
                  <a:lnTo>
                    <a:pt x="3753422" y="314325"/>
                  </a:lnTo>
                  <a:cubicBezTo>
                    <a:pt x="3753517" y="140684"/>
                    <a:pt x="3612833" y="0"/>
                    <a:pt x="3439382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2B4C1316-14AC-34FB-7DF7-90EF7C574864}"/>
                </a:ext>
              </a:extLst>
            </p:cNvPr>
            <p:cNvSpPr/>
            <p:nvPr/>
          </p:nvSpPr>
          <p:spPr>
            <a:xfrm>
              <a:off x="468314" y="1366673"/>
              <a:ext cx="1222374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1DFD10A4-8EF0-6C5A-1655-C1462C30CC69}"/>
                </a:ext>
              </a:extLst>
            </p:cNvPr>
            <p:cNvSpPr/>
            <p:nvPr/>
          </p:nvSpPr>
          <p:spPr>
            <a:xfrm>
              <a:off x="1992177" y="1366673"/>
              <a:ext cx="6671605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20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70D0751-E5D7-6B98-3FAB-A4F4A648C8E8}"/>
                </a:ext>
              </a:extLst>
            </p:cNvPr>
            <p:cNvSpPr txBox="1"/>
            <p:nvPr/>
          </p:nvSpPr>
          <p:spPr>
            <a:xfrm>
              <a:off x="694781" y="1447707"/>
              <a:ext cx="76944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기술영역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E5BA981-77EE-0DBB-D177-CB0D0D599FD6}"/>
                </a:ext>
              </a:extLst>
            </p:cNvPr>
            <p:cNvSpPr txBox="1"/>
            <p:nvPr/>
          </p:nvSpPr>
          <p:spPr>
            <a:xfrm>
              <a:off x="4537699" y="1447707"/>
              <a:ext cx="158056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수업 활동 설계하기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B38D28-19F9-B2AF-8A1F-BEE6BC13A3C5}"/>
              </a:ext>
            </a:extLst>
          </p:cNvPr>
          <p:cNvSpPr txBox="1"/>
          <p:nvPr/>
        </p:nvSpPr>
        <p:spPr>
          <a:xfrm>
            <a:off x="1155752" y="551516"/>
            <a:ext cx="4542910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수업설계 단계를 강조한 수업 사례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D7A259-BF0E-DB56-D552-6D63FB416548}"/>
              </a:ext>
            </a:extLst>
          </p:cNvPr>
          <p:cNvSpPr txBox="1"/>
          <p:nvPr/>
        </p:nvSpPr>
        <p:spPr>
          <a:xfrm>
            <a:off x="508705" y="547756"/>
            <a:ext cx="38472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14A3DD-0578-D3A0-D271-245646E858C4}"/>
              </a:ext>
            </a:extLst>
          </p:cNvPr>
          <p:cNvSpPr txBox="1"/>
          <p:nvPr/>
        </p:nvSpPr>
        <p:spPr>
          <a:xfrm>
            <a:off x="1168452" y="361860"/>
            <a:ext cx="236282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Ⅳ.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및 단계별 수업 설계 사례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CCECE76-6C16-FF4A-D06B-1D7A1FCDF5FE}"/>
              </a:ext>
            </a:extLst>
          </p:cNvPr>
          <p:cNvGrpSpPr/>
          <p:nvPr/>
        </p:nvGrpSpPr>
        <p:grpSpPr>
          <a:xfrm>
            <a:off x="468313" y="1936789"/>
            <a:ext cx="8207374" cy="4229061"/>
            <a:chOff x="468313" y="1936789"/>
            <a:chExt cx="8207374" cy="4229061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1C151A0C-A860-DCA0-1822-6DA98370C5BB}"/>
                </a:ext>
              </a:extLst>
            </p:cNvPr>
            <p:cNvSpPr/>
            <p:nvPr/>
          </p:nvSpPr>
          <p:spPr>
            <a:xfrm>
              <a:off x="468313" y="1936789"/>
              <a:ext cx="8207374" cy="4229061"/>
            </a:xfrm>
            <a:prstGeom prst="roundRect">
              <a:avLst>
                <a:gd name="adj" fmla="val 2664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6D270A11-991B-BB06-6B4E-893118036296}"/>
                </a:ext>
              </a:extLst>
            </p:cNvPr>
            <p:cNvSpPr/>
            <p:nvPr/>
          </p:nvSpPr>
          <p:spPr>
            <a:xfrm>
              <a:off x="584201" y="2465134"/>
              <a:ext cx="7975599" cy="3592766"/>
            </a:xfrm>
            <a:prstGeom prst="roundRect">
              <a:avLst>
                <a:gd name="adj" fmla="val 2856"/>
              </a:avLst>
            </a:prstGeom>
            <a:solidFill>
              <a:schemeClr val="bg1"/>
            </a:solidFill>
            <a:ln>
              <a:noFill/>
            </a:ln>
            <a:effectLst>
              <a:outerShdw dist="25400" dir="16200000" rotWithShape="0">
                <a:srgbClr val="B0DEE6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93CBD6E-2D1B-3213-9599-1AF4092B0076}"/>
                </a:ext>
              </a:extLst>
            </p:cNvPr>
            <p:cNvSpPr txBox="1"/>
            <p:nvPr/>
          </p:nvSpPr>
          <p:spPr>
            <a:xfrm>
              <a:off x="650949" y="2097321"/>
              <a:ext cx="2608086" cy="2308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평가 방법</a:t>
              </a:r>
              <a:r>
                <a: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: </a:t>
              </a:r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산출물 평가</a:t>
              </a:r>
              <a:r>
                <a:rPr lang="en-US" altLang="ko-KR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, </a:t>
              </a:r>
              <a:r>
                <a:rPr lang="ko-KR" altLang="en-US" sz="15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rgbClr val="276DB5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동료 평가</a:t>
              </a: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701AB69E-FE4B-AF33-2F8F-CAC88999094A}"/>
                </a:ext>
              </a:extLst>
            </p:cNvPr>
            <p:cNvSpPr/>
            <p:nvPr/>
          </p:nvSpPr>
          <p:spPr>
            <a:xfrm>
              <a:off x="637490" y="2880125"/>
              <a:ext cx="7869021" cy="1029795"/>
            </a:xfrm>
            <a:prstGeom prst="roundRect">
              <a:avLst>
                <a:gd name="adj" fmla="val 1050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881C22B3-D118-D391-48B8-901BB75032F9}"/>
                </a:ext>
              </a:extLst>
            </p:cNvPr>
            <p:cNvSpPr/>
            <p:nvPr/>
          </p:nvSpPr>
          <p:spPr>
            <a:xfrm>
              <a:off x="637490" y="4945919"/>
              <a:ext cx="7869021" cy="1042201"/>
            </a:xfrm>
            <a:prstGeom prst="roundRect">
              <a:avLst>
                <a:gd name="adj" fmla="val 778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0FEC1774-0191-9313-AE86-3B9DDEE80820}"/>
                </a:ext>
              </a:extLst>
            </p:cNvPr>
            <p:cNvGrpSpPr/>
            <p:nvPr/>
          </p:nvGrpSpPr>
          <p:grpSpPr>
            <a:xfrm>
              <a:off x="1677668" y="2951349"/>
              <a:ext cx="3364922" cy="887346"/>
              <a:chOff x="1677668" y="2889403"/>
              <a:chExt cx="3364922" cy="887346"/>
            </a:xfrm>
          </p:grpSpPr>
          <p:cxnSp>
            <p:nvCxnSpPr>
              <p:cNvPr id="43" name="직선 연결선 42">
                <a:extLst>
                  <a:ext uri="{FF2B5EF4-FFF2-40B4-BE49-F238E27FC236}">
                    <a16:creationId xmlns:a16="http://schemas.microsoft.com/office/drawing/2014/main" id="{3BEF34ED-A547-122E-FCAA-AED023D118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7668" y="2889403"/>
                <a:ext cx="0" cy="887346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직선 연결선 43">
                <a:extLst>
                  <a:ext uri="{FF2B5EF4-FFF2-40B4-BE49-F238E27FC236}">
                    <a16:creationId xmlns:a16="http://schemas.microsoft.com/office/drawing/2014/main" id="{CC75A6B0-50F3-10B3-8CBB-9355B350D6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42590" y="2889403"/>
                <a:ext cx="0" cy="887346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B6633F51-484C-FA79-BA47-F11F10BCED32}"/>
                </a:ext>
              </a:extLst>
            </p:cNvPr>
            <p:cNvGrpSpPr/>
            <p:nvPr/>
          </p:nvGrpSpPr>
          <p:grpSpPr>
            <a:xfrm>
              <a:off x="1677668" y="3984246"/>
              <a:ext cx="3364922" cy="887346"/>
              <a:chOff x="1677668" y="4009585"/>
              <a:chExt cx="3364922" cy="887346"/>
            </a:xfrm>
          </p:grpSpPr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D657070F-4092-D3E6-74DA-A9A60C08D5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7668" y="4009585"/>
                <a:ext cx="0" cy="887346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>
                <a:extLst>
                  <a:ext uri="{FF2B5EF4-FFF2-40B4-BE49-F238E27FC236}">
                    <a16:creationId xmlns:a16="http://schemas.microsoft.com/office/drawing/2014/main" id="{3C26A3D7-B4B8-E335-FA87-4505A9F0AA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42590" y="4009585"/>
                <a:ext cx="0" cy="887346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D8C26984-1E8D-4FFC-2E56-9BB7AB749C4C}"/>
                </a:ext>
              </a:extLst>
            </p:cNvPr>
            <p:cNvGrpSpPr/>
            <p:nvPr/>
          </p:nvGrpSpPr>
          <p:grpSpPr>
            <a:xfrm>
              <a:off x="1677668" y="5023346"/>
              <a:ext cx="3364922" cy="887346"/>
              <a:chOff x="1677668" y="5131669"/>
              <a:chExt cx="3364922" cy="887346"/>
            </a:xfrm>
          </p:grpSpPr>
          <p:cxnSp>
            <p:nvCxnSpPr>
              <p:cNvPr id="39" name="직선 연결선 38">
                <a:extLst>
                  <a:ext uri="{FF2B5EF4-FFF2-40B4-BE49-F238E27FC236}">
                    <a16:creationId xmlns:a16="http://schemas.microsoft.com/office/drawing/2014/main" id="{8E69DF25-514F-C526-9A0E-756B35B370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7668" y="5131669"/>
                <a:ext cx="0" cy="887346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D0600039-D4B0-4A7E-0548-E6211ABE21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42590" y="5131669"/>
                <a:ext cx="0" cy="887346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E8EDEA21-4D96-9BC7-6E76-EBE2F37DB491}"/>
                </a:ext>
              </a:extLst>
            </p:cNvPr>
            <p:cNvGrpSpPr/>
            <p:nvPr/>
          </p:nvGrpSpPr>
          <p:grpSpPr>
            <a:xfrm>
              <a:off x="1677668" y="2546984"/>
              <a:ext cx="3364922" cy="239268"/>
              <a:chOff x="1677668" y="2524124"/>
              <a:chExt cx="3364922" cy="239268"/>
            </a:xfrm>
          </p:grpSpPr>
          <p:cxnSp>
            <p:nvCxnSpPr>
              <p:cNvPr id="37" name="직선 연결선 36">
                <a:extLst>
                  <a:ext uri="{FF2B5EF4-FFF2-40B4-BE49-F238E27FC236}">
                    <a16:creationId xmlns:a16="http://schemas.microsoft.com/office/drawing/2014/main" id="{B6F4F5B1-12B4-BC2E-434D-D069A47ABE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7668" y="2524124"/>
                <a:ext cx="0" cy="239268"/>
              </a:xfrm>
              <a:prstGeom prst="line">
                <a:avLst/>
              </a:prstGeom>
              <a:ln w="19050">
                <a:solidFill>
                  <a:srgbClr val="AED0E4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>
                <a:extLst>
                  <a:ext uri="{FF2B5EF4-FFF2-40B4-BE49-F238E27FC236}">
                    <a16:creationId xmlns:a16="http://schemas.microsoft.com/office/drawing/2014/main" id="{8EF57C60-D613-4DD3-7B6D-82B3D64FCC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42590" y="2524124"/>
                <a:ext cx="0" cy="239268"/>
              </a:xfrm>
              <a:prstGeom prst="line">
                <a:avLst/>
              </a:prstGeom>
              <a:ln w="19050">
                <a:solidFill>
                  <a:srgbClr val="AED0E4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05D6BDD1-A810-6F25-7D52-E67495113335}"/>
                </a:ext>
              </a:extLst>
            </p:cNvPr>
            <p:cNvGrpSpPr/>
            <p:nvPr/>
          </p:nvGrpSpPr>
          <p:grpSpPr>
            <a:xfrm>
              <a:off x="978649" y="2566591"/>
              <a:ext cx="6414853" cy="200055"/>
              <a:chOff x="978649" y="2560231"/>
              <a:chExt cx="6414853" cy="200055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1D80E78-C425-7E03-837C-F0AD9BE7578E}"/>
                  </a:ext>
                </a:extLst>
              </p:cNvPr>
              <p:cNvSpPr txBox="1"/>
              <p:nvPr/>
            </p:nvSpPr>
            <p:spPr>
              <a:xfrm>
                <a:off x="978649" y="2560231"/>
                <a:ext cx="304571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점수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5EC9E53-EE98-F869-97FD-2587F5913F90}"/>
                  </a:ext>
                </a:extLst>
              </p:cNvPr>
              <p:cNvSpPr txBox="1"/>
              <p:nvPr/>
            </p:nvSpPr>
            <p:spPr>
              <a:xfrm>
                <a:off x="2654808" y="2560231"/>
                <a:ext cx="1410644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구상하기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도시 설계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1431B90-FF12-65F8-2CF7-6F49297A4A3C}"/>
                  </a:ext>
                </a:extLst>
              </p:cNvPr>
              <p:cNvSpPr txBox="1"/>
              <p:nvPr/>
            </p:nvSpPr>
            <p:spPr>
              <a:xfrm>
                <a:off x="6208883" y="2560231"/>
                <a:ext cx="1184619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제작하기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(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완성도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)</a:t>
                </a:r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20D919BE-C80C-A776-2B4B-B14F2F697BAF}"/>
                </a:ext>
              </a:extLst>
            </p:cNvPr>
            <p:cNvGrpSpPr/>
            <p:nvPr/>
          </p:nvGrpSpPr>
          <p:grpSpPr>
            <a:xfrm>
              <a:off x="1073227" y="3194967"/>
              <a:ext cx="7303718" cy="400110"/>
              <a:chOff x="1073227" y="3176601"/>
              <a:chExt cx="7303718" cy="400110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9502220-1891-E4CB-5439-D7D7C520F3B0}"/>
                  </a:ext>
                </a:extLst>
              </p:cNvPr>
              <p:cNvSpPr txBox="1"/>
              <p:nvPr/>
            </p:nvSpPr>
            <p:spPr>
              <a:xfrm>
                <a:off x="1073227" y="3268934"/>
                <a:ext cx="11541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A</a:t>
                </a:r>
                <a:endParaRPr lang="en-US" altLang="ko-KR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56759A-8897-799E-63AA-31B90814F04B}"/>
                  </a:ext>
                </a:extLst>
              </p:cNvPr>
              <p:cNvSpPr txBox="1"/>
              <p:nvPr/>
            </p:nvSpPr>
            <p:spPr>
              <a:xfrm>
                <a:off x="2192341" y="3176601"/>
                <a:ext cx="2335575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주어진 조건내에서 지속가능한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도시 기능을 고려하여 설계하였다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 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60DAA40-2879-0F64-A3AD-636B3044490F}"/>
                  </a:ext>
                </a:extLst>
              </p:cNvPr>
              <p:cNvSpPr txBox="1"/>
              <p:nvPr/>
            </p:nvSpPr>
            <p:spPr>
              <a:xfrm>
                <a:off x="5225441" y="3176601"/>
                <a:ext cx="3151504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설계한 도시를 온라인 도시 설계 저작 도구를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활용하여 완성하고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공유하여 피드백을 하였다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96336097-007A-E298-FF7A-40EC7C4BF508}"/>
                </a:ext>
              </a:extLst>
            </p:cNvPr>
            <p:cNvGrpSpPr/>
            <p:nvPr/>
          </p:nvGrpSpPr>
          <p:grpSpPr>
            <a:xfrm>
              <a:off x="1074830" y="4234068"/>
              <a:ext cx="7302115" cy="400110"/>
              <a:chOff x="1074830" y="4331946"/>
              <a:chExt cx="7302115" cy="400110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CA1DA00-60A3-7928-40D0-2CB27EC4091B}"/>
                  </a:ext>
                </a:extLst>
              </p:cNvPr>
              <p:cNvSpPr txBox="1"/>
              <p:nvPr/>
            </p:nvSpPr>
            <p:spPr>
              <a:xfrm>
                <a:off x="1074830" y="4424279"/>
                <a:ext cx="1122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B</a:t>
                </a:r>
                <a:endParaRPr lang="en-US" altLang="ko-KR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1BB1B14-5561-660D-D4E6-A2DB8841738D}"/>
                  </a:ext>
                </a:extLst>
              </p:cNvPr>
              <p:cNvSpPr txBox="1"/>
              <p:nvPr/>
            </p:nvSpPr>
            <p:spPr>
              <a:xfrm>
                <a:off x="2314970" y="4331946"/>
                <a:ext cx="2090316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주어진 조건내에서 도시 기능을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고려하여 설계하였다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5936981-3A68-89F3-C55E-426C7B1D7825}"/>
                  </a:ext>
                </a:extLst>
              </p:cNvPr>
              <p:cNvSpPr txBox="1"/>
              <p:nvPr/>
            </p:nvSpPr>
            <p:spPr>
              <a:xfrm>
                <a:off x="5225441" y="4331946"/>
                <a:ext cx="3151504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설계한 도시를 온라인 도시 설계 저작 도구를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활용하여 제작하고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, </a:t>
                </a:r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공유하여 피드백을 하였다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564896E0-667F-04FB-283B-088C5E171826}"/>
                </a:ext>
              </a:extLst>
            </p:cNvPr>
            <p:cNvGrpSpPr/>
            <p:nvPr/>
          </p:nvGrpSpPr>
          <p:grpSpPr>
            <a:xfrm>
              <a:off x="1074830" y="5270066"/>
              <a:ext cx="7207537" cy="400110"/>
              <a:chOff x="1074830" y="5354428"/>
              <a:chExt cx="7207537" cy="400110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6A2D3E6-3897-527D-E8E9-33BA3DAF3FAA}"/>
                  </a:ext>
                </a:extLst>
              </p:cNvPr>
              <p:cNvSpPr txBox="1"/>
              <p:nvPr/>
            </p:nvSpPr>
            <p:spPr>
              <a:xfrm>
                <a:off x="1074830" y="5446761"/>
                <a:ext cx="1122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C</a:t>
                </a:r>
                <a:endParaRPr lang="en-US" altLang="ko-KR" sz="14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741A6FC-462B-48EF-B455-ECCC6E4EE314}"/>
                  </a:ext>
                </a:extLst>
              </p:cNvPr>
              <p:cNvSpPr txBox="1"/>
              <p:nvPr/>
            </p:nvSpPr>
            <p:spPr>
              <a:xfrm>
                <a:off x="2134632" y="5454455"/>
                <a:ext cx="2450992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설계한 도시를 구상도로 나타내었다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BFFB8EF-7040-391C-20F6-B17F43EA207A}"/>
                  </a:ext>
                </a:extLst>
              </p:cNvPr>
              <p:cNvSpPr txBox="1"/>
              <p:nvPr/>
            </p:nvSpPr>
            <p:spPr>
              <a:xfrm>
                <a:off x="5320018" y="5354428"/>
                <a:ext cx="2962349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설계한 도시를 온라인 도시 설계 저작 도구를</a:t>
                </a:r>
                <a:endParaRPr lang="en-US" altLang="ko-KR" sz="1300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  <a:p>
                <a:pPr algn="ctr"/>
                <a:r>
                  <a:rPr lang="ko-KR" altLang="en-US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활용하여 제작하였다</a:t>
                </a:r>
                <a:r>
                  <a:rPr lang="en-US" altLang="ko-KR" sz="13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.</a:t>
                </a:r>
              </a:p>
            </p:txBody>
          </p:sp>
        </p:grp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DBF66AD-60F9-7E2D-8350-DF26CF3B91D6}"/>
              </a:ext>
            </a:extLst>
          </p:cNvPr>
          <p:cNvGrpSpPr/>
          <p:nvPr/>
        </p:nvGrpSpPr>
        <p:grpSpPr>
          <a:xfrm>
            <a:off x="468314" y="1366673"/>
            <a:ext cx="8195468" cy="408289"/>
            <a:chOff x="468314" y="1366673"/>
            <a:chExt cx="8195468" cy="408289"/>
          </a:xfrm>
        </p:grpSpPr>
        <p:sp>
          <p:nvSpPr>
            <p:cNvPr id="46" name="자유형: 도형 45">
              <a:extLst>
                <a:ext uri="{FF2B5EF4-FFF2-40B4-BE49-F238E27FC236}">
                  <a16:creationId xmlns:a16="http://schemas.microsoft.com/office/drawing/2014/main" id="{7B792373-77E2-D5B5-F428-F6768F9F0DD4}"/>
                </a:ext>
              </a:extLst>
            </p:cNvPr>
            <p:cNvSpPr/>
            <p:nvPr/>
          </p:nvSpPr>
          <p:spPr>
            <a:xfrm>
              <a:off x="1331022" y="1366673"/>
              <a:ext cx="2416491" cy="408289"/>
            </a:xfrm>
            <a:custGeom>
              <a:avLst/>
              <a:gdLst>
                <a:gd name="connsiteX0" fmla="*/ 3439382 w 3753421"/>
                <a:gd name="connsiteY0" fmla="*/ 0 h 634174"/>
                <a:gd name="connsiteX1" fmla="*/ 1131094 w 3753421"/>
                <a:gd name="connsiteY1" fmla="*/ 0 h 634174"/>
                <a:gd name="connsiteX2" fmla="*/ 907352 w 3753421"/>
                <a:gd name="connsiteY2" fmla="*/ 120110 h 634174"/>
                <a:gd name="connsiteX3" fmla="*/ 907352 w 3753421"/>
                <a:gd name="connsiteY3" fmla="*/ 120110 h 634174"/>
                <a:gd name="connsiteX4" fmla="*/ 907066 w 3753421"/>
                <a:gd name="connsiteY4" fmla="*/ 120587 h 634174"/>
                <a:gd name="connsiteX5" fmla="*/ 894302 w 3753421"/>
                <a:gd name="connsiteY5" fmla="*/ 141923 h 634174"/>
                <a:gd name="connsiteX6" fmla="*/ 566452 w 3753421"/>
                <a:gd name="connsiteY6" fmla="*/ 126873 h 634174"/>
                <a:gd name="connsiteX7" fmla="*/ 565880 w 3753421"/>
                <a:gd name="connsiteY7" fmla="*/ 126016 h 634174"/>
                <a:gd name="connsiteX8" fmla="*/ 565880 w 3753421"/>
                <a:gd name="connsiteY8" fmla="*/ 126016 h 634174"/>
                <a:gd name="connsiteX9" fmla="*/ 565880 w 3753421"/>
                <a:gd name="connsiteY9" fmla="*/ 126016 h 634174"/>
                <a:gd name="connsiteX10" fmla="*/ 314230 w 3753421"/>
                <a:gd name="connsiteY10" fmla="*/ 0 h 634174"/>
                <a:gd name="connsiteX11" fmla="*/ 0 w 3753421"/>
                <a:gd name="connsiteY11" fmla="*/ 314230 h 634174"/>
                <a:gd name="connsiteX12" fmla="*/ 0 w 3753421"/>
                <a:gd name="connsiteY12" fmla="*/ 317087 h 634174"/>
                <a:gd name="connsiteX13" fmla="*/ 0 w 3753421"/>
                <a:gd name="connsiteY13" fmla="*/ 319945 h 634174"/>
                <a:gd name="connsiteX14" fmla="*/ 314230 w 3753421"/>
                <a:gd name="connsiteY14" fmla="*/ 634079 h 634174"/>
                <a:gd name="connsiteX15" fmla="*/ 565785 w 3753421"/>
                <a:gd name="connsiteY15" fmla="*/ 508159 h 634174"/>
                <a:gd name="connsiteX16" fmla="*/ 565785 w 3753421"/>
                <a:gd name="connsiteY16" fmla="*/ 508159 h 634174"/>
                <a:gd name="connsiteX17" fmla="*/ 565785 w 3753421"/>
                <a:gd name="connsiteY17" fmla="*/ 508159 h 634174"/>
                <a:gd name="connsiteX18" fmla="*/ 566357 w 3753421"/>
                <a:gd name="connsiteY18" fmla="*/ 507301 h 634174"/>
                <a:gd name="connsiteX19" fmla="*/ 894207 w 3753421"/>
                <a:gd name="connsiteY19" fmla="*/ 492252 h 634174"/>
                <a:gd name="connsiteX20" fmla="*/ 906971 w 3753421"/>
                <a:gd name="connsiteY20" fmla="*/ 513588 h 634174"/>
                <a:gd name="connsiteX21" fmla="*/ 907256 w 3753421"/>
                <a:gd name="connsiteY21" fmla="*/ 514064 h 634174"/>
                <a:gd name="connsiteX22" fmla="*/ 907256 w 3753421"/>
                <a:gd name="connsiteY22" fmla="*/ 514064 h 634174"/>
                <a:gd name="connsiteX23" fmla="*/ 1130999 w 3753421"/>
                <a:gd name="connsiteY23" fmla="*/ 634175 h 634174"/>
                <a:gd name="connsiteX24" fmla="*/ 3439287 w 3753421"/>
                <a:gd name="connsiteY24" fmla="*/ 634175 h 634174"/>
                <a:gd name="connsiteX25" fmla="*/ 3753422 w 3753421"/>
                <a:gd name="connsiteY25" fmla="*/ 320040 h 634174"/>
                <a:gd name="connsiteX26" fmla="*/ 3753422 w 3753421"/>
                <a:gd name="connsiteY26" fmla="*/ 320040 h 634174"/>
                <a:gd name="connsiteX27" fmla="*/ 3753422 w 3753421"/>
                <a:gd name="connsiteY27" fmla="*/ 314325 h 634174"/>
                <a:gd name="connsiteX28" fmla="*/ 3753422 w 3753421"/>
                <a:gd name="connsiteY28" fmla="*/ 314325 h 634174"/>
                <a:gd name="connsiteX29" fmla="*/ 3439382 w 3753421"/>
                <a:gd name="connsiteY29" fmla="*/ 0 h 634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53421" h="634174">
                  <a:moveTo>
                    <a:pt x="3439382" y="0"/>
                  </a:moveTo>
                  <a:lnTo>
                    <a:pt x="1131094" y="0"/>
                  </a:lnTo>
                  <a:cubicBezTo>
                    <a:pt x="1037749" y="0"/>
                    <a:pt x="955453" y="47720"/>
                    <a:pt x="907352" y="120110"/>
                  </a:cubicBezTo>
                  <a:lnTo>
                    <a:pt x="907352" y="120110"/>
                  </a:lnTo>
                  <a:cubicBezTo>
                    <a:pt x="907352" y="120110"/>
                    <a:pt x="907161" y="120396"/>
                    <a:pt x="907066" y="120587"/>
                  </a:cubicBezTo>
                  <a:cubicBezTo>
                    <a:pt x="902494" y="127445"/>
                    <a:pt x="898208" y="134588"/>
                    <a:pt x="894302" y="141923"/>
                  </a:cubicBezTo>
                  <a:cubicBezTo>
                    <a:pt x="793623" y="305753"/>
                    <a:pt x="709327" y="324993"/>
                    <a:pt x="566452" y="126873"/>
                  </a:cubicBezTo>
                  <a:cubicBezTo>
                    <a:pt x="566261" y="126587"/>
                    <a:pt x="566071" y="126302"/>
                    <a:pt x="565880" y="126016"/>
                  </a:cubicBezTo>
                  <a:cubicBezTo>
                    <a:pt x="565880" y="126016"/>
                    <a:pt x="565880" y="126016"/>
                    <a:pt x="565880" y="126016"/>
                  </a:cubicBezTo>
                  <a:lnTo>
                    <a:pt x="565880" y="126016"/>
                  </a:lnTo>
                  <a:cubicBezTo>
                    <a:pt x="508445" y="49435"/>
                    <a:pt x="417100" y="0"/>
                    <a:pt x="314230" y="0"/>
                  </a:cubicBezTo>
                  <a:cubicBezTo>
                    <a:pt x="140684" y="0"/>
                    <a:pt x="0" y="140684"/>
                    <a:pt x="0" y="314230"/>
                  </a:cubicBezTo>
                  <a:cubicBezTo>
                    <a:pt x="0" y="315182"/>
                    <a:pt x="0" y="316135"/>
                    <a:pt x="0" y="317087"/>
                  </a:cubicBezTo>
                  <a:cubicBezTo>
                    <a:pt x="0" y="318040"/>
                    <a:pt x="0" y="318992"/>
                    <a:pt x="0" y="319945"/>
                  </a:cubicBezTo>
                  <a:cubicBezTo>
                    <a:pt x="0" y="493490"/>
                    <a:pt x="140684" y="634079"/>
                    <a:pt x="314230" y="634079"/>
                  </a:cubicBezTo>
                  <a:cubicBezTo>
                    <a:pt x="417100" y="634079"/>
                    <a:pt x="508445" y="584645"/>
                    <a:pt x="565785" y="508159"/>
                  </a:cubicBezTo>
                  <a:lnTo>
                    <a:pt x="565785" y="508159"/>
                  </a:lnTo>
                  <a:cubicBezTo>
                    <a:pt x="565785" y="508159"/>
                    <a:pt x="565785" y="508159"/>
                    <a:pt x="565785" y="508159"/>
                  </a:cubicBezTo>
                  <a:cubicBezTo>
                    <a:pt x="565976" y="507873"/>
                    <a:pt x="566166" y="507587"/>
                    <a:pt x="566357" y="507301"/>
                  </a:cubicBezTo>
                  <a:cubicBezTo>
                    <a:pt x="709232" y="309182"/>
                    <a:pt x="793528" y="328327"/>
                    <a:pt x="894207" y="492252"/>
                  </a:cubicBezTo>
                  <a:cubicBezTo>
                    <a:pt x="898112" y="499586"/>
                    <a:pt x="902399" y="506730"/>
                    <a:pt x="906971" y="513588"/>
                  </a:cubicBezTo>
                  <a:cubicBezTo>
                    <a:pt x="907066" y="513779"/>
                    <a:pt x="907161" y="513969"/>
                    <a:pt x="907256" y="514064"/>
                  </a:cubicBezTo>
                  <a:lnTo>
                    <a:pt x="907256" y="514064"/>
                  </a:lnTo>
                  <a:cubicBezTo>
                    <a:pt x="955358" y="586359"/>
                    <a:pt x="1037654" y="634175"/>
                    <a:pt x="1130999" y="634175"/>
                  </a:cubicBezTo>
                  <a:lnTo>
                    <a:pt x="3439287" y="634175"/>
                  </a:lnTo>
                  <a:cubicBezTo>
                    <a:pt x="3612833" y="634175"/>
                    <a:pt x="3753422" y="493490"/>
                    <a:pt x="3753422" y="320040"/>
                  </a:cubicBezTo>
                  <a:lnTo>
                    <a:pt x="3753422" y="320040"/>
                  </a:lnTo>
                  <a:lnTo>
                    <a:pt x="3753422" y="314325"/>
                  </a:lnTo>
                  <a:lnTo>
                    <a:pt x="3753422" y="314325"/>
                  </a:lnTo>
                  <a:cubicBezTo>
                    <a:pt x="3753517" y="140684"/>
                    <a:pt x="3612833" y="0"/>
                    <a:pt x="3439382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2DDC338A-39F4-9ABE-9B3F-CEB895D38465}"/>
                </a:ext>
              </a:extLst>
            </p:cNvPr>
            <p:cNvSpPr/>
            <p:nvPr/>
          </p:nvSpPr>
          <p:spPr>
            <a:xfrm>
              <a:off x="468314" y="1366673"/>
              <a:ext cx="1222374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8" name="사각형: 둥근 모서리 47">
              <a:extLst>
                <a:ext uri="{FF2B5EF4-FFF2-40B4-BE49-F238E27FC236}">
                  <a16:creationId xmlns:a16="http://schemas.microsoft.com/office/drawing/2014/main" id="{215D00F1-6252-91AA-3733-D59F99C84266}"/>
                </a:ext>
              </a:extLst>
            </p:cNvPr>
            <p:cNvSpPr/>
            <p:nvPr/>
          </p:nvSpPr>
          <p:spPr>
            <a:xfrm>
              <a:off x="1992177" y="1366673"/>
              <a:ext cx="6671605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20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07299A9-1C29-7627-3DF3-FAAD8B6FB2BB}"/>
                </a:ext>
              </a:extLst>
            </p:cNvPr>
            <p:cNvSpPr txBox="1"/>
            <p:nvPr/>
          </p:nvSpPr>
          <p:spPr>
            <a:xfrm>
              <a:off x="694781" y="1447707"/>
              <a:ext cx="76944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기술영역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B2D3EA3-ACF0-F92C-CC7A-5164A027C6A7}"/>
                </a:ext>
              </a:extLst>
            </p:cNvPr>
            <p:cNvSpPr txBox="1"/>
            <p:nvPr/>
          </p:nvSpPr>
          <p:spPr>
            <a:xfrm>
              <a:off x="4956083" y="1447707"/>
              <a:ext cx="743793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평가하기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325244-2848-129B-E382-498B1747E3E9}"/>
              </a:ext>
            </a:extLst>
          </p:cNvPr>
          <p:cNvSpPr txBox="1"/>
          <p:nvPr/>
        </p:nvSpPr>
        <p:spPr>
          <a:xfrm>
            <a:off x="1155752" y="551516"/>
            <a:ext cx="4542910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033567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수업설계 단계를 강조한 수업 사례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693E97-3504-8D0F-6CD0-FFB59733AF93}"/>
              </a:ext>
            </a:extLst>
          </p:cNvPr>
          <p:cNvSpPr txBox="1"/>
          <p:nvPr/>
        </p:nvSpPr>
        <p:spPr>
          <a:xfrm>
            <a:off x="508705" y="547756"/>
            <a:ext cx="38472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02</a:t>
            </a:r>
            <a:endParaRPr lang="ko-KR" altLang="en-US" sz="2400" b="1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latin typeface="엘리스 디지털배움체" panose="020B0600000101010101" pitchFamily="50" charset="-127"/>
              <a:ea typeface="엘리스 디지털배움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8C53F7-6736-2725-6D9E-E5A5613ABF23}"/>
              </a:ext>
            </a:extLst>
          </p:cNvPr>
          <p:cNvSpPr txBox="1"/>
          <p:nvPr/>
        </p:nvSpPr>
        <p:spPr>
          <a:xfrm>
            <a:off x="1168452" y="361860"/>
            <a:ext cx="236282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Ⅳ. </a:t>
            </a:r>
            <a:r>
              <a:rPr lang="ko-KR" altLang="en-US" sz="1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rgbClr val="276DB5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교육과정 문해력 및 단계별 수업 설계 사례</a:t>
            </a: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3420B587-0DC1-553D-3405-BD4D0E1A1CED}"/>
              </a:ext>
            </a:extLst>
          </p:cNvPr>
          <p:cNvGrpSpPr/>
          <p:nvPr/>
        </p:nvGrpSpPr>
        <p:grpSpPr>
          <a:xfrm>
            <a:off x="474265" y="2015216"/>
            <a:ext cx="8195471" cy="4150640"/>
            <a:chOff x="474265" y="2015216"/>
            <a:chExt cx="8195471" cy="4150640"/>
          </a:xfrm>
        </p:grpSpPr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2744A970-FCEF-3824-5429-AB42431DA4C9}"/>
                </a:ext>
              </a:extLst>
            </p:cNvPr>
            <p:cNvGrpSpPr/>
            <p:nvPr/>
          </p:nvGrpSpPr>
          <p:grpSpPr>
            <a:xfrm>
              <a:off x="474265" y="2015216"/>
              <a:ext cx="8195471" cy="1672469"/>
              <a:chOff x="474265" y="2015216"/>
              <a:chExt cx="8195471" cy="1672469"/>
            </a:xfrm>
          </p:grpSpPr>
          <p:sp>
            <p:nvSpPr>
              <p:cNvPr id="972" name="사각형: 둥근 모서리 971">
                <a:extLst>
                  <a:ext uri="{FF2B5EF4-FFF2-40B4-BE49-F238E27FC236}">
                    <a16:creationId xmlns:a16="http://schemas.microsoft.com/office/drawing/2014/main" id="{6A5FD932-938F-3078-524B-687FE01B13C7}"/>
                  </a:ext>
                </a:extLst>
              </p:cNvPr>
              <p:cNvSpPr/>
              <p:nvPr/>
            </p:nvSpPr>
            <p:spPr>
              <a:xfrm>
                <a:off x="474265" y="2015216"/>
                <a:ext cx="8195471" cy="1472822"/>
              </a:xfrm>
              <a:prstGeom prst="roundRect">
                <a:avLst>
                  <a:gd name="adj" fmla="val 7597"/>
                </a:avLst>
              </a:prstGeom>
              <a:solidFill>
                <a:srgbClr val="DCF1F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grpSp>
            <p:nvGrpSpPr>
              <p:cNvPr id="997" name="그룹 996">
                <a:extLst>
                  <a:ext uri="{FF2B5EF4-FFF2-40B4-BE49-F238E27FC236}">
                    <a16:creationId xmlns:a16="http://schemas.microsoft.com/office/drawing/2014/main" id="{EC9DCCAE-A38F-D60D-1259-F0594385847E}"/>
                  </a:ext>
                </a:extLst>
              </p:cNvPr>
              <p:cNvGrpSpPr/>
              <p:nvPr/>
            </p:nvGrpSpPr>
            <p:grpSpPr>
              <a:xfrm>
                <a:off x="590939" y="2248653"/>
                <a:ext cx="2452512" cy="1439032"/>
                <a:chOff x="590939" y="2220913"/>
                <a:chExt cx="2452512" cy="1268028"/>
              </a:xfrm>
            </p:grpSpPr>
            <p:sp>
              <p:nvSpPr>
                <p:cNvPr id="11" name="사각형: 둥근 모서리 10">
                  <a:extLst>
                    <a:ext uri="{FF2B5EF4-FFF2-40B4-BE49-F238E27FC236}">
                      <a16:creationId xmlns:a16="http://schemas.microsoft.com/office/drawing/2014/main" id="{1942AE78-ED61-A24E-0096-C9A2016B81BC}"/>
                    </a:ext>
                  </a:extLst>
                </p:cNvPr>
                <p:cNvSpPr/>
                <p:nvPr/>
              </p:nvSpPr>
              <p:spPr>
                <a:xfrm>
                  <a:off x="590939" y="2220913"/>
                  <a:ext cx="2452512" cy="886408"/>
                </a:xfrm>
                <a:prstGeom prst="roundRect">
                  <a:avLst>
                    <a:gd name="adj" fmla="val 6029"/>
                  </a:avLst>
                </a:prstGeom>
                <a:solidFill>
                  <a:schemeClr val="bg1"/>
                </a:solidFill>
                <a:ln w="19050">
                  <a:solidFill>
                    <a:srgbClr val="9EC4D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300" b="1" dirty="0">
                    <a:solidFill>
                      <a:srgbClr val="0F958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  <p:cxnSp>
              <p:nvCxnSpPr>
                <p:cNvPr id="979" name="직선 연결선 978">
                  <a:extLst>
                    <a:ext uri="{FF2B5EF4-FFF2-40B4-BE49-F238E27FC236}">
                      <a16:creationId xmlns:a16="http://schemas.microsoft.com/office/drawing/2014/main" id="{A19A3634-E48A-5B4D-1B2A-C6BBF707E1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17195" y="3115079"/>
                  <a:ext cx="0" cy="373862"/>
                </a:xfrm>
                <a:prstGeom prst="line">
                  <a:avLst/>
                </a:prstGeom>
                <a:ln w="19050">
                  <a:solidFill>
                    <a:srgbClr val="3675B5"/>
                  </a:solidFill>
                  <a:prstDash val="sysDot"/>
                  <a:tailEnd type="oval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1" name="TextBox 980">
                  <a:extLst>
                    <a:ext uri="{FF2B5EF4-FFF2-40B4-BE49-F238E27FC236}">
                      <a16:creationId xmlns:a16="http://schemas.microsoft.com/office/drawing/2014/main" id="{48F5E196-D01C-3875-5B60-6BF41E096E5F}"/>
                    </a:ext>
                  </a:extLst>
                </p:cNvPr>
                <p:cNvSpPr txBox="1"/>
                <p:nvPr/>
              </p:nvSpPr>
              <p:spPr>
                <a:xfrm>
                  <a:off x="959589" y="2304474"/>
                  <a:ext cx="1715213" cy="1898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사회국가적 요구를 반영</a:t>
                  </a:r>
                  <a:endPara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cxnSp>
              <p:nvCxnSpPr>
                <p:cNvPr id="985" name="직선 연결선 984">
                  <a:extLst>
                    <a:ext uri="{FF2B5EF4-FFF2-40B4-BE49-F238E27FC236}">
                      <a16:creationId xmlns:a16="http://schemas.microsoft.com/office/drawing/2014/main" id="{997E6749-5124-A93A-2BBB-61D164D690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4887" y="2557538"/>
                  <a:ext cx="2204616" cy="0"/>
                </a:xfrm>
                <a:prstGeom prst="line">
                  <a:avLst/>
                </a:prstGeom>
                <a:ln w="19050">
                  <a:solidFill>
                    <a:srgbClr val="AED0E4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6" name="TextBox 985">
                  <a:extLst>
                    <a:ext uri="{FF2B5EF4-FFF2-40B4-BE49-F238E27FC236}">
                      <a16:creationId xmlns:a16="http://schemas.microsoft.com/office/drawing/2014/main" id="{C1F6D7DD-33F8-705F-1103-69BC6A8B1E80}"/>
                    </a:ext>
                  </a:extLst>
                </p:cNvPr>
                <p:cNvSpPr txBox="1"/>
                <p:nvPr/>
              </p:nvSpPr>
              <p:spPr>
                <a:xfrm>
                  <a:off x="1032526" y="2751068"/>
                  <a:ext cx="1569340" cy="16272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디지털 </a:t>
                  </a:r>
                  <a:r>
                    <a:rPr lang="en-US" altLang="ko-KR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ai </a:t>
                  </a:r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소양 교육 강조</a:t>
                  </a:r>
                  <a:endPara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</p:grpSp>
          <p:grpSp>
            <p:nvGrpSpPr>
              <p:cNvPr id="998" name="그룹 997">
                <a:extLst>
                  <a:ext uri="{FF2B5EF4-FFF2-40B4-BE49-F238E27FC236}">
                    <a16:creationId xmlns:a16="http://schemas.microsoft.com/office/drawing/2014/main" id="{9BC6DC2D-BF62-A940-B882-6467187FF9C6}"/>
                  </a:ext>
                </a:extLst>
              </p:cNvPr>
              <p:cNvGrpSpPr/>
              <p:nvPr/>
            </p:nvGrpSpPr>
            <p:grpSpPr>
              <a:xfrm>
                <a:off x="3339791" y="2248653"/>
                <a:ext cx="2452512" cy="1439032"/>
                <a:chOff x="3339791" y="2220913"/>
                <a:chExt cx="2452512" cy="1268028"/>
              </a:xfrm>
            </p:grpSpPr>
            <p:sp>
              <p:nvSpPr>
                <p:cNvPr id="12" name="사각형: 둥근 모서리 11">
                  <a:extLst>
                    <a:ext uri="{FF2B5EF4-FFF2-40B4-BE49-F238E27FC236}">
                      <a16:creationId xmlns:a16="http://schemas.microsoft.com/office/drawing/2014/main" id="{78B70D23-C1ED-8F3A-A11C-AD675406B49C}"/>
                    </a:ext>
                  </a:extLst>
                </p:cNvPr>
                <p:cNvSpPr/>
                <p:nvPr/>
              </p:nvSpPr>
              <p:spPr>
                <a:xfrm>
                  <a:off x="3339791" y="2220913"/>
                  <a:ext cx="2452512" cy="886408"/>
                </a:xfrm>
                <a:prstGeom prst="roundRect">
                  <a:avLst>
                    <a:gd name="adj" fmla="val 6029"/>
                  </a:avLst>
                </a:prstGeom>
                <a:solidFill>
                  <a:schemeClr val="bg1"/>
                </a:solidFill>
                <a:ln w="19050">
                  <a:solidFill>
                    <a:srgbClr val="9EC4D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300" b="1" dirty="0">
                    <a:solidFill>
                      <a:srgbClr val="0F958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  <p:cxnSp>
              <p:nvCxnSpPr>
                <p:cNvPr id="977" name="직선 연결선 976">
                  <a:extLst>
                    <a:ext uri="{FF2B5EF4-FFF2-40B4-BE49-F238E27FC236}">
                      <a16:creationId xmlns:a16="http://schemas.microsoft.com/office/drawing/2014/main" id="{3EA1BECF-A172-FBD4-9B8B-5B0EFFDD04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72000" y="3115079"/>
                  <a:ext cx="0" cy="373862"/>
                </a:xfrm>
                <a:prstGeom prst="line">
                  <a:avLst/>
                </a:prstGeom>
                <a:ln w="19050">
                  <a:solidFill>
                    <a:srgbClr val="3675B5"/>
                  </a:solidFill>
                  <a:prstDash val="sysDot"/>
                  <a:tailEnd type="oval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2" name="TextBox 981">
                  <a:extLst>
                    <a:ext uri="{FF2B5EF4-FFF2-40B4-BE49-F238E27FC236}">
                      <a16:creationId xmlns:a16="http://schemas.microsoft.com/office/drawing/2014/main" id="{08E82B7E-4F46-2F08-30E9-71E0456D8364}"/>
                    </a:ext>
                  </a:extLst>
                </p:cNvPr>
                <p:cNvSpPr txBox="1"/>
                <p:nvPr/>
              </p:nvSpPr>
              <p:spPr>
                <a:xfrm>
                  <a:off x="3944884" y="2304474"/>
                  <a:ext cx="1242327" cy="1898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초</a:t>
                  </a:r>
                  <a:r>
                    <a:rPr lang="en-US" altLang="ko-KR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·</a:t>
                  </a:r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중등 연계강화</a:t>
                  </a:r>
                  <a:endPara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989" name="TextBox 988">
                  <a:extLst>
                    <a:ext uri="{FF2B5EF4-FFF2-40B4-BE49-F238E27FC236}">
                      <a16:creationId xmlns:a16="http://schemas.microsoft.com/office/drawing/2014/main" id="{EA221EC3-7B4D-942C-6F46-FFA36839C857}"/>
                    </a:ext>
                  </a:extLst>
                </p:cNvPr>
                <p:cNvSpPr txBox="1"/>
                <p:nvPr/>
              </p:nvSpPr>
              <p:spPr>
                <a:xfrm>
                  <a:off x="3606650" y="2669707"/>
                  <a:ext cx="1918794" cy="325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핵심 아이디어를 중심으로 하는</a:t>
                  </a:r>
                  <a:endPara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성취 수준의 재구조화</a:t>
                  </a:r>
                  <a:endPara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cxnSp>
              <p:nvCxnSpPr>
                <p:cNvPr id="991" name="직선 연결선 990">
                  <a:extLst>
                    <a:ext uri="{FF2B5EF4-FFF2-40B4-BE49-F238E27FC236}">
                      <a16:creationId xmlns:a16="http://schemas.microsoft.com/office/drawing/2014/main" id="{044C18F0-EB33-E79F-20AC-9241D3F7F3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63739" y="2557538"/>
                  <a:ext cx="2204616" cy="0"/>
                </a:xfrm>
                <a:prstGeom prst="line">
                  <a:avLst/>
                </a:prstGeom>
                <a:ln w="19050">
                  <a:solidFill>
                    <a:srgbClr val="AED0E4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99" name="그룹 998">
                <a:extLst>
                  <a:ext uri="{FF2B5EF4-FFF2-40B4-BE49-F238E27FC236}">
                    <a16:creationId xmlns:a16="http://schemas.microsoft.com/office/drawing/2014/main" id="{83DBDCC1-B761-9264-DBCF-11662772DB03}"/>
                  </a:ext>
                </a:extLst>
              </p:cNvPr>
              <p:cNvGrpSpPr/>
              <p:nvPr/>
            </p:nvGrpSpPr>
            <p:grpSpPr>
              <a:xfrm>
                <a:off x="6088644" y="2248653"/>
                <a:ext cx="2452512" cy="1439032"/>
                <a:chOff x="6088644" y="2220913"/>
                <a:chExt cx="2452512" cy="1268028"/>
              </a:xfrm>
            </p:grpSpPr>
            <p:sp>
              <p:nvSpPr>
                <p:cNvPr id="13" name="사각형: 둥근 모서리 12">
                  <a:extLst>
                    <a:ext uri="{FF2B5EF4-FFF2-40B4-BE49-F238E27FC236}">
                      <a16:creationId xmlns:a16="http://schemas.microsoft.com/office/drawing/2014/main" id="{1BA9347A-182C-35F5-0A5A-CF6B923424A9}"/>
                    </a:ext>
                  </a:extLst>
                </p:cNvPr>
                <p:cNvSpPr/>
                <p:nvPr/>
              </p:nvSpPr>
              <p:spPr>
                <a:xfrm>
                  <a:off x="6088644" y="2220913"/>
                  <a:ext cx="2452512" cy="886408"/>
                </a:xfrm>
                <a:prstGeom prst="roundRect">
                  <a:avLst>
                    <a:gd name="adj" fmla="val 5438"/>
                  </a:avLst>
                </a:prstGeom>
                <a:solidFill>
                  <a:schemeClr val="bg1"/>
                </a:solidFill>
                <a:ln w="19050">
                  <a:solidFill>
                    <a:srgbClr val="9EC4D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sz="1300" b="1" dirty="0">
                    <a:solidFill>
                      <a:srgbClr val="0F958E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</a:endParaRPr>
                </a:p>
              </p:txBody>
            </p:sp>
            <p:cxnSp>
              <p:nvCxnSpPr>
                <p:cNvPr id="978" name="직선 연결선 977">
                  <a:extLst>
                    <a:ext uri="{FF2B5EF4-FFF2-40B4-BE49-F238E27FC236}">
                      <a16:creationId xmlns:a16="http://schemas.microsoft.com/office/drawing/2014/main" id="{0AFD73D6-2B4C-C57A-C0B3-4012D23EF9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14900" y="3115079"/>
                  <a:ext cx="0" cy="373862"/>
                </a:xfrm>
                <a:prstGeom prst="line">
                  <a:avLst/>
                </a:prstGeom>
                <a:ln w="19050">
                  <a:solidFill>
                    <a:srgbClr val="3675B5"/>
                  </a:solidFill>
                  <a:prstDash val="sysDot"/>
                  <a:tailEnd type="oval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3" name="TextBox 982">
                  <a:extLst>
                    <a:ext uri="{FF2B5EF4-FFF2-40B4-BE49-F238E27FC236}">
                      <a16:creationId xmlns:a16="http://schemas.microsoft.com/office/drawing/2014/main" id="{45F07EE5-D14F-9D4F-AD4A-79FB5C2D2177}"/>
                    </a:ext>
                  </a:extLst>
                </p:cNvPr>
                <p:cNvSpPr txBox="1"/>
                <p:nvPr/>
              </p:nvSpPr>
              <p:spPr>
                <a:xfrm>
                  <a:off x="6600762" y="2304474"/>
                  <a:ext cx="1428276" cy="1898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rgbClr val="276DB5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깊이 있는 학습 강조</a:t>
                  </a:r>
                  <a:endParaRPr lang="en-US" altLang="ko-KR" sz="14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rgbClr val="276DB5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sp>
              <p:nvSpPr>
                <p:cNvPr id="990" name="TextBox 989">
                  <a:extLst>
                    <a:ext uri="{FF2B5EF4-FFF2-40B4-BE49-F238E27FC236}">
                      <a16:creationId xmlns:a16="http://schemas.microsoft.com/office/drawing/2014/main" id="{37B1C6FB-9238-3EB4-E0F6-E4BDD70E991C}"/>
                    </a:ext>
                  </a:extLst>
                </p:cNvPr>
                <p:cNvSpPr txBox="1"/>
                <p:nvPr/>
              </p:nvSpPr>
              <p:spPr>
                <a:xfrm>
                  <a:off x="6337870" y="2751068"/>
                  <a:ext cx="1954060" cy="16272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ko-KR" altLang="en-US" sz="1200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rPr>
                    <a:t>학습자의 삶과 연계된 학습 과정</a:t>
                  </a:r>
                  <a:endParaRPr lang="en-US" altLang="ko-KR" sz="1200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endParaRPr>
                </a:p>
              </p:txBody>
            </p:sp>
            <p:cxnSp>
              <p:nvCxnSpPr>
                <p:cNvPr id="992" name="직선 연결선 991">
                  <a:extLst>
                    <a:ext uri="{FF2B5EF4-FFF2-40B4-BE49-F238E27FC236}">
                      <a16:creationId xmlns:a16="http://schemas.microsoft.com/office/drawing/2014/main" id="{E384AE1A-39B8-00E4-F496-8EFC29BB0C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212592" y="2557538"/>
                  <a:ext cx="2204616" cy="0"/>
                </a:xfrm>
                <a:prstGeom prst="line">
                  <a:avLst/>
                </a:prstGeom>
                <a:ln w="19050">
                  <a:solidFill>
                    <a:srgbClr val="AED0E4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C9F5F9A0-2AB1-AE43-7C11-2BFD468ABEC0}"/>
                </a:ext>
              </a:extLst>
            </p:cNvPr>
            <p:cNvGrpSpPr/>
            <p:nvPr/>
          </p:nvGrpSpPr>
          <p:grpSpPr>
            <a:xfrm>
              <a:off x="583859" y="3775170"/>
              <a:ext cx="7964378" cy="1884698"/>
              <a:chOff x="583859" y="3775170"/>
              <a:chExt cx="7964378" cy="1884698"/>
            </a:xfrm>
          </p:grpSpPr>
          <p:cxnSp>
            <p:nvCxnSpPr>
              <p:cNvPr id="976" name="직선 연결선 975">
                <a:extLst>
                  <a:ext uri="{FF2B5EF4-FFF2-40B4-BE49-F238E27FC236}">
                    <a16:creationId xmlns:a16="http://schemas.microsoft.com/office/drawing/2014/main" id="{5C626DB9-36FB-6594-678C-6E94D5B101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72000" y="4777583"/>
                <a:ext cx="0" cy="882285"/>
              </a:xfrm>
              <a:prstGeom prst="line">
                <a:avLst/>
              </a:prstGeom>
              <a:ln w="19050">
                <a:solidFill>
                  <a:srgbClr val="3675B5"/>
                </a:solidFill>
                <a:prstDash val="sysDot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971A84C1-E74F-E1DC-EE95-3EB3F8FF4C80}"/>
                  </a:ext>
                </a:extLst>
              </p:cNvPr>
              <p:cNvGrpSpPr/>
              <p:nvPr/>
            </p:nvGrpSpPr>
            <p:grpSpPr>
              <a:xfrm>
                <a:off x="583859" y="3775170"/>
                <a:ext cx="7964378" cy="1108329"/>
                <a:chOff x="583859" y="3775170"/>
                <a:chExt cx="7964378" cy="1108329"/>
              </a:xfrm>
            </p:grpSpPr>
            <p:cxnSp>
              <p:nvCxnSpPr>
                <p:cNvPr id="973" name="직선 연결선 893">
                  <a:extLst>
                    <a:ext uri="{FF2B5EF4-FFF2-40B4-BE49-F238E27FC236}">
                      <a16:creationId xmlns:a16="http://schemas.microsoft.com/office/drawing/2014/main" id="{ACA73D17-7E3D-7B7D-5C66-43AA93E0C3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560395" y="2050325"/>
                  <a:ext cx="23211" cy="5477726"/>
                </a:xfrm>
                <a:prstGeom prst="bentConnector3">
                  <a:avLst>
                    <a:gd name="adj1" fmla="val 1073510"/>
                  </a:avLst>
                </a:prstGeom>
                <a:ln w="19050">
                  <a:solidFill>
                    <a:srgbClr val="3675B5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0" name="그룹 39">
                  <a:extLst>
                    <a:ext uri="{FF2B5EF4-FFF2-40B4-BE49-F238E27FC236}">
                      <a16:creationId xmlns:a16="http://schemas.microsoft.com/office/drawing/2014/main" id="{6D8D092D-AED7-BED2-4CFB-551ECF8AB897}"/>
                    </a:ext>
                  </a:extLst>
                </p:cNvPr>
                <p:cNvGrpSpPr/>
                <p:nvPr/>
              </p:nvGrpSpPr>
              <p:grpSpPr>
                <a:xfrm>
                  <a:off x="583859" y="3775170"/>
                  <a:ext cx="2466673" cy="1108329"/>
                  <a:chOff x="583859" y="3775170"/>
                  <a:chExt cx="2466673" cy="1108329"/>
                </a:xfrm>
              </p:grpSpPr>
              <p:sp>
                <p:nvSpPr>
                  <p:cNvPr id="16" name="사각형: 둥근 모서리 15">
                    <a:extLst>
                      <a:ext uri="{FF2B5EF4-FFF2-40B4-BE49-F238E27FC236}">
                        <a16:creationId xmlns:a16="http://schemas.microsoft.com/office/drawing/2014/main" id="{580D881E-8CF9-36BD-6E4B-719F16AC8E84}"/>
                      </a:ext>
                    </a:extLst>
                  </p:cNvPr>
                  <p:cNvSpPr/>
                  <p:nvPr/>
                </p:nvSpPr>
                <p:spPr>
                  <a:xfrm>
                    <a:off x="583859" y="3775170"/>
                    <a:ext cx="2466673" cy="1108329"/>
                  </a:xfrm>
                  <a:prstGeom prst="roundRect">
                    <a:avLst>
                      <a:gd name="adj" fmla="val 5922"/>
                    </a:avLst>
                  </a:prstGeom>
                  <a:solidFill>
                    <a:srgbClr val="C36B6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sz="1600" b="1" dirty="0">
                      <a:solidFill>
                        <a:schemeClr val="tx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994" name="TextBox 993">
                    <a:extLst>
                      <a:ext uri="{FF2B5EF4-FFF2-40B4-BE49-F238E27FC236}">
                        <a16:creationId xmlns:a16="http://schemas.microsoft.com/office/drawing/2014/main" id="{A1F81430-86BA-FA6C-01A9-566E25252112}"/>
                      </a:ext>
                    </a:extLst>
                  </p:cNvPr>
                  <p:cNvSpPr txBox="1"/>
                  <p:nvPr/>
                </p:nvSpPr>
                <p:spPr>
                  <a:xfrm>
                    <a:off x="971611" y="3867669"/>
                    <a:ext cx="169116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인공지능 기반 메이킹 교구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</a:t>
                    </a:r>
                  </a:p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온라인 저작도구를 활용한</a:t>
                    </a:r>
                    <a:endPara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 algn="ctr"/>
                    <a:r>
                      <a:rPr lang="ko-KR" altLang="en-US" sz="1200" b="1" spc="-2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포트폴리오 작성</a:t>
                    </a:r>
                    <a:r>
                      <a:rPr lang="en-US" altLang="ko-KR" sz="1200" b="1" spc="-2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</a:t>
                    </a:r>
                  </a:p>
                  <a:p>
                    <a:pPr algn="ctr"/>
                    <a:r>
                      <a:rPr lang="ko-KR" altLang="en-US" sz="1200" b="1" spc="-2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오픈소스 소프트웨어</a:t>
                    </a:r>
                    <a:r>
                      <a:rPr lang="en-US" altLang="ko-KR" sz="1200" b="1" spc="-2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</a:t>
                    </a:r>
                  </a:p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북크리에이터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, 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패들렛 등</a:t>
                    </a:r>
                    <a:endPara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grpSp>
              <p:nvGrpSpPr>
                <p:cNvPr id="39" name="그룹 38">
                  <a:extLst>
                    <a:ext uri="{FF2B5EF4-FFF2-40B4-BE49-F238E27FC236}">
                      <a16:creationId xmlns:a16="http://schemas.microsoft.com/office/drawing/2014/main" id="{E7E3FFD9-881B-1988-CC09-CF26044B8482}"/>
                    </a:ext>
                  </a:extLst>
                </p:cNvPr>
                <p:cNvGrpSpPr/>
                <p:nvPr/>
              </p:nvGrpSpPr>
              <p:grpSpPr>
                <a:xfrm>
                  <a:off x="3332711" y="3775170"/>
                  <a:ext cx="2466673" cy="1108329"/>
                  <a:chOff x="3332711" y="3775170"/>
                  <a:chExt cx="2466673" cy="1108329"/>
                </a:xfrm>
              </p:grpSpPr>
              <p:sp>
                <p:nvSpPr>
                  <p:cNvPr id="17" name="사각형: 둥근 모서리 16">
                    <a:extLst>
                      <a:ext uri="{FF2B5EF4-FFF2-40B4-BE49-F238E27FC236}">
                        <a16:creationId xmlns:a16="http://schemas.microsoft.com/office/drawing/2014/main" id="{02B8476A-4285-CE43-2A9C-7B57ED5D4EC1}"/>
                      </a:ext>
                    </a:extLst>
                  </p:cNvPr>
                  <p:cNvSpPr/>
                  <p:nvPr/>
                </p:nvSpPr>
                <p:spPr>
                  <a:xfrm>
                    <a:off x="3332711" y="3775170"/>
                    <a:ext cx="2466673" cy="1108329"/>
                  </a:xfrm>
                  <a:prstGeom prst="roundRect">
                    <a:avLst>
                      <a:gd name="adj" fmla="val 8250"/>
                    </a:avLst>
                  </a:prstGeom>
                  <a:solidFill>
                    <a:srgbClr val="F7BB2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algn="ctr"/>
                    <a:endParaRPr lang="ko-KR" altLang="en-US" sz="1200" b="1" dirty="0">
                      <a:solidFill>
                        <a:schemeClr val="lt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</a:endParaRPr>
                  </a:p>
                </p:txBody>
              </p:sp>
              <p:sp>
                <p:nvSpPr>
                  <p:cNvPr id="995" name="TextBox 994">
                    <a:extLst>
                      <a:ext uri="{FF2B5EF4-FFF2-40B4-BE49-F238E27FC236}">
                        <a16:creationId xmlns:a16="http://schemas.microsoft.com/office/drawing/2014/main" id="{67DCD0FE-9B9C-4590-6D10-C9E2EF6C57D9}"/>
                      </a:ext>
                    </a:extLst>
                  </p:cNvPr>
                  <p:cNvSpPr txBox="1"/>
                  <p:nvPr/>
                </p:nvSpPr>
                <p:spPr>
                  <a:xfrm>
                    <a:off x="3606650" y="4144668"/>
                    <a:ext cx="1918794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성취수준 재구조화를 통한 탐구</a:t>
                    </a:r>
                    <a:endPara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질문 추출 및 수행 과제 선정</a:t>
                    </a:r>
                    <a:endPara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  <p:grpSp>
              <p:nvGrpSpPr>
                <p:cNvPr id="38" name="그룹 37">
                  <a:extLst>
                    <a:ext uri="{FF2B5EF4-FFF2-40B4-BE49-F238E27FC236}">
                      <a16:creationId xmlns:a16="http://schemas.microsoft.com/office/drawing/2014/main" id="{2C9F9DD8-DC4D-E51E-6AA2-BBC1ED562B03}"/>
                    </a:ext>
                  </a:extLst>
                </p:cNvPr>
                <p:cNvGrpSpPr/>
                <p:nvPr/>
              </p:nvGrpSpPr>
              <p:grpSpPr>
                <a:xfrm>
                  <a:off x="6081564" y="3775170"/>
                  <a:ext cx="2466673" cy="1108329"/>
                  <a:chOff x="6081564" y="3775170"/>
                  <a:chExt cx="2466673" cy="1108329"/>
                </a:xfrm>
              </p:grpSpPr>
              <p:sp>
                <p:nvSpPr>
                  <p:cNvPr id="18" name="사각형: 둥근 모서리 17">
                    <a:extLst>
                      <a:ext uri="{FF2B5EF4-FFF2-40B4-BE49-F238E27FC236}">
                        <a16:creationId xmlns:a16="http://schemas.microsoft.com/office/drawing/2014/main" id="{717780A3-8356-B3DB-E58F-31089DB41027}"/>
                      </a:ext>
                    </a:extLst>
                  </p:cNvPr>
                  <p:cNvSpPr/>
                  <p:nvPr/>
                </p:nvSpPr>
                <p:spPr>
                  <a:xfrm>
                    <a:off x="6081564" y="3775170"/>
                    <a:ext cx="2466673" cy="1108329"/>
                  </a:xfrm>
                  <a:prstGeom prst="roundRect">
                    <a:avLst>
                      <a:gd name="adj" fmla="val 9145"/>
                    </a:avLst>
                  </a:prstGeom>
                  <a:solidFill>
                    <a:srgbClr val="56935E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b="1" dirty="0"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  <p:sp>
                <p:nvSpPr>
                  <p:cNvPr id="996" name="TextBox 995">
                    <a:extLst>
                      <a:ext uri="{FF2B5EF4-FFF2-40B4-BE49-F238E27FC236}">
                        <a16:creationId xmlns:a16="http://schemas.microsoft.com/office/drawing/2014/main" id="{877F9F80-6A92-D4AB-8A6E-58B5E315089A}"/>
                      </a:ext>
                    </a:extLst>
                  </p:cNvPr>
                  <p:cNvSpPr txBox="1"/>
                  <p:nvPr/>
                </p:nvSpPr>
                <p:spPr>
                  <a:xfrm>
                    <a:off x="6383556" y="3960002"/>
                    <a:ext cx="1862689" cy="7386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/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‘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우리가 살고 있는 도시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’,</a:t>
                    </a:r>
                  </a:p>
                  <a:p>
                    <a:pPr algn="ctr"/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‘</a:t>
                    </a:r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지속가능한 발전을 위한 선택</a:t>
                    </a:r>
                    <a:r>
                      <a:rPr lang="en-US" altLang="ko-KR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’</a:t>
                    </a:r>
                  </a:p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등 학습자의 삶과 연계한</a:t>
                    </a:r>
                    <a:endPara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  <a:p>
                    <a:pPr algn="ctr"/>
                    <a:r>
                      <a:rPr lang="ko-KR" altLang="en-US" sz="1200" b="1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</a:rPr>
                      <a:t>학습 과제 제시</a:t>
                    </a:r>
                    <a:endParaRPr lang="en-US" altLang="ko-KR" sz="1200" b="1" dirty="0">
                      <a:ln>
                        <a:solidFill>
                          <a:schemeClr val="accent1">
                            <a:shade val="95000"/>
                            <a:satMod val="10500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</a:endParaRPr>
                  </a:p>
                </p:txBody>
              </p:sp>
            </p:grpSp>
          </p:grp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94B9C851-2865-6901-3642-30E8418367D1}"/>
                </a:ext>
              </a:extLst>
            </p:cNvPr>
            <p:cNvGrpSpPr/>
            <p:nvPr/>
          </p:nvGrpSpPr>
          <p:grpSpPr>
            <a:xfrm>
              <a:off x="1779147" y="5659868"/>
              <a:ext cx="5597615" cy="505988"/>
              <a:chOff x="6819041" y="3466701"/>
              <a:chExt cx="1511855" cy="2442666"/>
            </a:xfrm>
          </p:grpSpPr>
          <p:sp>
            <p:nvSpPr>
              <p:cNvPr id="24" name="사각형: 둥근 모서리 23">
                <a:extLst>
                  <a:ext uri="{FF2B5EF4-FFF2-40B4-BE49-F238E27FC236}">
                    <a16:creationId xmlns:a16="http://schemas.microsoft.com/office/drawing/2014/main" id="{15F01D15-1956-5E1A-72D7-B2938CDEE376}"/>
                  </a:ext>
                </a:extLst>
              </p:cNvPr>
              <p:cNvSpPr/>
              <p:nvPr/>
            </p:nvSpPr>
            <p:spPr>
              <a:xfrm>
                <a:off x="6819041" y="3466701"/>
                <a:ext cx="1511855" cy="2442666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b="1" dirty="0"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5FCF8E6-1C7A-330C-A202-4A6C256E5C5B}"/>
                  </a:ext>
                </a:extLst>
              </p:cNvPr>
              <p:cNvSpPr txBox="1"/>
              <p:nvPr/>
            </p:nvSpPr>
            <p:spPr>
              <a:xfrm>
                <a:off x="6956711" y="4093718"/>
                <a:ext cx="1236516" cy="118863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2022 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개정 교육과정을 기술</a:t>
                </a:r>
                <a:r>
                  <a:rPr lang="en-US" altLang="ko-KR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·</a:t>
                </a:r>
                <a:r>
                  <a:rPr lang="ko-KR" altLang="en-US" sz="1600" b="1" dirty="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rPr>
                  <a:t>가정과 특성에 맞추어 적용</a:t>
                </a:r>
              </a:p>
            </p:txBody>
          </p:sp>
        </p:grp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9E618F7B-F43D-A207-735A-EDD4D5A27373}"/>
              </a:ext>
            </a:extLst>
          </p:cNvPr>
          <p:cNvGrpSpPr/>
          <p:nvPr/>
        </p:nvGrpSpPr>
        <p:grpSpPr>
          <a:xfrm>
            <a:off x="468314" y="1366673"/>
            <a:ext cx="8195468" cy="408289"/>
            <a:chOff x="468314" y="1366673"/>
            <a:chExt cx="8195468" cy="408289"/>
          </a:xfrm>
        </p:grpSpPr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DD605C47-0396-2DA1-3E5C-68739C24AC88}"/>
                </a:ext>
              </a:extLst>
            </p:cNvPr>
            <p:cNvSpPr/>
            <p:nvPr/>
          </p:nvSpPr>
          <p:spPr>
            <a:xfrm>
              <a:off x="1331022" y="1366673"/>
              <a:ext cx="2416491" cy="408289"/>
            </a:xfrm>
            <a:custGeom>
              <a:avLst/>
              <a:gdLst>
                <a:gd name="connsiteX0" fmla="*/ 3439382 w 3753421"/>
                <a:gd name="connsiteY0" fmla="*/ 0 h 634174"/>
                <a:gd name="connsiteX1" fmla="*/ 1131094 w 3753421"/>
                <a:gd name="connsiteY1" fmla="*/ 0 h 634174"/>
                <a:gd name="connsiteX2" fmla="*/ 907352 w 3753421"/>
                <a:gd name="connsiteY2" fmla="*/ 120110 h 634174"/>
                <a:gd name="connsiteX3" fmla="*/ 907352 w 3753421"/>
                <a:gd name="connsiteY3" fmla="*/ 120110 h 634174"/>
                <a:gd name="connsiteX4" fmla="*/ 907066 w 3753421"/>
                <a:gd name="connsiteY4" fmla="*/ 120587 h 634174"/>
                <a:gd name="connsiteX5" fmla="*/ 894302 w 3753421"/>
                <a:gd name="connsiteY5" fmla="*/ 141923 h 634174"/>
                <a:gd name="connsiteX6" fmla="*/ 566452 w 3753421"/>
                <a:gd name="connsiteY6" fmla="*/ 126873 h 634174"/>
                <a:gd name="connsiteX7" fmla="*/ 565880 w 3753421"/>
                <a:gd name="connsiteY7" fmla="*/ 126016 h 634174"/>
                <a:gd name="connsiteX8" fmla="*/ 565880 w 3753421"/>
                <a:gd name="connsiteY8" fmla="*/ 126016 h 634174"/>
                <a:gd name="connsiteX9" fmla="*/ 565880 w 3753421"/>
                <a:gd name="connsiteY9" fmla="*/ 126016 h 634174"/>
                <a:gd name="connsiteX10" fmla="*/ 314230 w 3753421"/>
                <a:gd name="connsiteY10" fmla="*/ 0 h 634174"/>
                <a:gd name="connsiteX11" fmla="*/ 0 w 3753421"/>
                <a:gd name="connsiteY11" fmla="*/ 314230 h 634174"/>
                <a:gd name="connsiteX12" fmla="*/ 0 w 3753421"/>
                <a:gd name="connsiteY12" fmla="*/ 317087 h 634174"/>
                <a:gd name="connsiteX13" fmla="*/ 0 w 3753421"/>
                <a:gd name="connsiteY13" fmla="*/ 319945 h 634174"/>
                <a:gd name="connsiteX14" fmla="*/ 314230 w 3753421"/>
                <a:gd name="connsiteY14" fmla="*/ 634079 h 634174"/>
                <a:gd name="connsiteX15" fmla="*/ 565785 w 3753421"/>
                <a:gd name="connsiteY15" fmla="*/ 508159 h 634174"/>
                <a:gd name="connsiteX16" fmla="*/ 565785 w 3753421"/>
                <a:gd name="connsiteY16" fmla="*/ 508159 h 634174"/>
                <a:gd name="connsiteX17" fmla="*/ 565785 w 3753421"/>
                <a:gd name="connsiteY17" fmla="*/ 508159 h 634174"/>
                <a:gd name="connsiteX18" fmla="*/ 566357 w 3753421"/>
                <a:gd name="connsiteY18" fmla="*/ 507301 h 634174"/>
                <a:gd name="connsiteX19" fmla="*/ 894207 w 3753421"/>
                <a:gd name="connsiteY19" fmla="*/ 492252 h 634174"/>
                <a:gd name="connsiteX20" fmla="*/ 906971 w 3753421"/>
                <a:gd name="connsiteY20" fmla="*/ 513588 h 634174"/>
                <a:gd name="connsiteX21" fmla="*/ 907256 w 3753421"/>
                <a:gd name="connsiteY21" fmla="*/ 514064 h 634174"/>
                <a:gd name="connsiteX22" fmla="*/ 907256 w 3753421"/>
                <a:gd name="connsiteY22" fmla="*/ 514064 h 634174"/>
                <a:gd name="connsiteX23" fmla="*/ 1130999 w 3753421"/>
                <a:gd name="connsiteY23" fmla="*/ 634175 h 634174"/>
                <a:gd name="connsiteX24" fmla="*/ 3439287 w 3753421"/>
                <a:gd name="connsiteY24" fmla="*/ 634175 h 634174"/>
                <a:gd name="connsiteX25" fmla="*/ 3753422 w 3753421"/>
                <a:gd name="connsiteY25" fmla="*/ 320040 h 634174"/>
                <a:gd name="connsiteX26" fmla="*/ 3753422 w 3753421"/>
                <a:gd name="connsiteY26" fmla="*/ 320040 h 634174"/>
                <a:gd name="connsiteX27" fmla="*/ 3753422 w 3753421"/>
                <a:gd name="connsiteY27" fmla="*/ 314325 h 634174"/>
                <a:gd name="connsiteX28" fmla="*/ 3753422 w 3753421"/>
                <a:gd name="connsiteY28" fmla="*/ 314325 h 634174"/>
                <a:gd name="connsiteX29" fmla="*/ 3439382 w 3753421"/>
                <a:gd name="connsiteY29" fmla="*/ 0 h 634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53421" h="634174">
                  <a:moveTo>
                    <a:pt x="3439382" y="0"/>
                  </a:moveTo>
                  <a:lnTo>
                    <a:pt x="1131094" y="0"/>
                  </a:lnTo>
                  <a:cubicBezTo>
                    <a:pt x="1037749" y="0"/>
                    <a:pt x="955453" y="47720"/>
                    <a:pt x="907352" y="120110"/>
                  </a:cubicBezTo>
                  <a:lnTo>
                    <a:pt x="907352" y="120110"/>
                  </a:lnTo>
                  <a:cubicBezTo>
                    <a:pt x="907352" y="120110"/>
                    <a:pt x="907161" y="120396"/>
                    <a:pt x="907066" y="120587"/>
                  </a:cubicBezTo>
                  <a:cubicBezTo>
                    <a:pt x="902494" y="127445"/>
                    <a:pt x="898208" y="134588"/>
                    <a:pt x="894302" y="141923"/>
                  </a:cubicBezTo>
                  <a:cubicBezTo>
                    <a:pt x="793623" y="305753"/>
                    <a:pt x="709327" y="324993"/>
                    <a:pt x="566452" y="126873"/>
                  </a:cubicBezTo>
                  <a:cubicBezTo>
                    <a:pt x="566261" y="126587"/>
                    <a:pt x="566071" y="126302"/>
                    <a:pt x="565880" y="126016"/>
                  </a:cubicBezTo>
                  <a:cubicBezTo>
                    <a:pt x="565880" y="126016"/>
                    <a:pt x="565880" y="126016"/>
                    <a:pt x="565880" y="126016"/>
                  </a:cubicBezTo>
                  <a:lnTo>
                    <a:pt x="565880" y="126016"/>
                  </a:lnTo>
                  <a:cubicBezTo>
                    <a:pt x="508445" y="49435"/>
                    <a:pt x="417100" y="0"/>
                    <a:pt x="314230" y="0"/>
                  </a:cubicBezTo>
                  <a:cubicBezTo>
                    <a:pt x="140684" y="0"/>
                    <a:pt x="0" y="140684"/>
                    <a:pt x="0" y="314230"/>
                  </a:cubicBezTo>
                  <a:cubicBezTo>
                    <a:pt x="0" y="315182"/>
                    <a:pt x="0" y="316135"/>
                    <a:pt x="0" y="317087"/>
                  </a:cubicBezTo>
                  <a:cubicBezTo>
                    <a:pt x="0" y="318040"/>
                    <a:pt x="0" y="318992"/>
                    <a:pt x="0" y="319945"/>
                  </a:cubicBezTo>
                  <a:cubicBezTo>
                    <a:pt x="0" y="493490"/>
                    <a:pt x="140684" y="634079"/>
                    <a:pt x="314230" y="634079"/>
                  </a:cubicBezTo>
                  <a:cubicBezTo>
                    <a:pt x="417100" y="634079"/>
                    <a:pt x="508445" y="584645"/>
                    <a:pt x="565785" y="508159"/>
                  </a:cubicBezTo>
                  <a:lnTo>
                    <a:pt x="565785" y="508159"/>
                  </a:lnTo>
                  <a:cubicBezTo>
                    <a:pt x="565785" y="508159"/>
                    <a:pt x="565785" y="508159"/>
                    <a:pt x="565785" y="508159"/>
                  </a:cubicBezTo>
                  <a:cubicBezTo>
                    <a:pt x="565976" y="507873"/>
                    <a:pt x="566166" y="507587"/>
                    <a:pt x="566357" y="507301"/>
                  </a:cubicBezTo>
                  <a:cubicBezTo>
                    <a:pt x="709232" y="309182"/>
                    <a:pt x="793528" y="328327"/>
                    <a:pt x="894207" y="492252"/>
                  </a:cubicBezTo>
                  <a:cubicBezTo>
                    <a:pt x="898112" y="499586"/>
                    <a:pt x="902399" y="506730"/>
                    <a:pt x="906971" y="513588"/>
                  </a:cubicBezTo>
                  <a:cubicBezTo>
                    <a:pt x="907066" y="513779"/>
                    <a:pt x="907161" y="513969"/>
                    <a:pt x="907256" y="514064"/>
                  </a:cubicBezTo>
                  <a:lnTo>
                    <a:pt x="907256" y="514064"/>
                  </a:lnTo>
                  <a:cubicBezTo>
                    <a:pt x="955358" y="586359"/>
                    <a:pt x="1037654" y="634175"/>
                    <a:pt x="1130999" y="634175"/>
                  </a:cubicBezTo>
                  <a:lnTo>
                    <a:pt x="3439287" y="634175"/>
                  </a:lnTo>
                  <a:cubicBezTo>
                    <a:pt x="3612833" y="634175"/>
                    <a:pt x="3753422" y="493490"/>
                    <a:pt x="3753422" y="320040"/>
                  </a:cubicBezTo>
                  <a:lnTo>
                    <a:pt x="3753422" y="320040"/>
                  </a:lnTo>
                  <a:lnTo>
                    <a:pt x="3753422" y="314325"/>
                  </a:lnTo>
                  <a:lnTo>
                    <a:pt x="3753422" y="314325"/>
                  </a:lnTo>
                  <a:cubicBezTo>
                    <a:pt x="3753517" y="140684"/>
                    <a:pt x="3612833" y="0"/>
                    <a:pt x="3439382" y="0"/>
                  </a:cubicBezTo>
                  <a:close/>
                </a:path>
              </a:pathLst>
            </a:cu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71B7EC39-861E-A2FB-0177-206AEC27BB5C}"/>
                </a:ext>
              </a:extLst>
            </p:cNvPr>
            <p:cNvSpPr/>
            <p:nvPr/>
          </p:nvSpPr>
          <p:spPr>
            <a:xfrm>
              <a:off x="468314" y="1366673"/>
              <a:ext cx="1222374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10E8588A-12FE-569B-B22F-C4E1E11EA151}"/>
                </a:ext>
              </a:extLst>
            </p:cNvPr>
            <p:cNvSpPr/>
            <p:nvPr/>
          </p:nvSpPr>
          <p:spPr>
            <a:xfrm>
              <a:off x="1992177" y="1366673"/>
              <a:ext cx="6671605" cy="408289"/>
            </a:xfrm>
            <a:prstGeom prst="roundRect">
              <a:avLst>
                <a:gd name="adj" fmla="val 50000"/>
              </a:avLst>
            </a:prstGeom>
            <a:solidFill>
              <a:srgbClr val="276D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2000" dirty="0">
                <a:solidFill>
                  <a:schemeClr val="tx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9FF3F5A-4173-653A-9E35-1CD02F5CC977}"/>
                </a:ext>
              </a:extLst>
            </p:cNvPr>
            <p:cNvSpPr txBox="1"/>
            <p:nvPr/>
          </p:nvSpPr>
          <p:spPr>
            <a:xfrm>
              <a:off x="694781" y="1447707"/>
              <a:ext cx="76944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기술영역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F0C9917-3D29-F567-B032-70F5C8CDA61E}"/>
                </a:ext>
              </a:extLst>
            </p:cNvPr>
            <p:cNvSpPr txBox="1"/>
            <p:nvPr/>
          </p:nvSpPr>
          <p:spPr>
            <a:xfrm>
              <a:off x="4537699" y="1447707"/>
              <a:ext cx="1580562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수업 활동 설계하기</a:t>
              </a:r>
              <a:endParaRPr lang="en-US" altLang="ko-KR" sz="16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FE4E124D-28E1-CABE-86C0-BC425AA7F4C7}"/>
              </a:ext>
            </a:extLst>
          </p:cNvPr>
          <p:cNvGrpSpPr/>
          <p:nvPr/>
        </p:nvGrpSpPr>
        <p:grpSpPr>
          <a:xfrm flipH="1">
            <a:off x="4203000" y="1811893"/>
            <a:ext cx="738000" cy="738664"/>
            <a:chOff x="8162392" y="3228297"/>
            <a:chExt cx="738000" cy="738664"/>
          </a:xfrm>
        </p:grpSpPr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EF6F6203-6B14-9640-F40C-5617C5C71390}"/>
                </a:ext>
              </a:extLst>
            </p:cNvPr>
            <p:cNvSpPr/>
            <p:nvPr/>
          </p:nvSpPr>
          <p:spPr>
            <a:xfrm>
              <a:off x="8162392" y="3228297"/>
              <a:ext cx="738000" cy="738664"/>
            </a:xfrm>
            <a:prstGeom prst="ellipse">
              <a:avLst/>
            </a:prstGeom>
            <a:solidFill>
              <a:srgbClr val="276DB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D1B2D35-5CDB-E554-2DD7-DA37B5012C59}"/>
                </a:ext>
              </a:extLst>
            </p:cNvPr>
            <p:cNvSpPr txBox="1"/>
            <p:nvPr/>
          </p:nvSpPr>
          <p:spPr>
            <a:xfrm>
              <a:off x="8338231" y="3228297"/>
              <a:ext cx="386324" cy="7386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4800" b="1" dirty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V</a:t>
              </a:r>
              <a:endParaRPr lang="ko-KR" altLang="en-US" sz="48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0DA0CCCC-B4EC-B545-0295-C08B86CEF00F}"/>
              </a:ext>
            </a:extLst>
          </p:cNvPr>
          <p:cNvSpPr txBox="1"/>
          <p:nvPr/>
        </p:nvSpPr>
        <p:spPr>
          <a:xfrm>
            <a:off x="3486767" y="2765767"/>
            <a:ext cx="2170466" cy="61555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ko-KR" altLang="en-US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주요 </a:t>
            </a:r>
            <a:r>
              <a:rPr lang="en-GB" altLang="ko-KR" sz="4000" b="1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엘리스 디지털배움체" panose="020B0600000101010101" pitchFamily="50" charset="-127"/>
                <a:ea typeface="엘리스 디지털배움체" panose="020B0600000101010101" pitchFamily="50" charset="-127"/>
              </a:rPr>
              <a:t>Q&amp;A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7DCD7940-E6D5-586B-0580-3F766BF5D134}"/>
              </a:ext>
            </a:extLst>
          </p:cNvPr>
          <p:cNvGrpSpPr/>
          <p:nvPr/>
        </p:nvGrpSpPr>
        <p:grpSpPr>
          <a:xfrm>
            <a:off x="389263" y="5151898"/>
            <a:ext cx="8365474" cy="1123140"/>
            <a:chOff x="389263" y="5126498"/>
            <a:chExt cx="8365474" cy="1123140"/>
          </a:xfrm>
        </p:grpSpPr>
        <p:sp>
          <p:nvSpPr>
            <p:cNvPr id="7" name="그래픽 1341">
              <a:extLst>
                <a:ext uri="{FF2B5EF4-FFF2-40B4-BE49-F238E27FC236}">
                  <a16:creationId xmlns:a16="http://schemas.microsoft.com/office/drawing/2014/main" id="{3EBE9DF8-9DB4-9A8C-BD61-206A0E61ECD0}"/>
                </a:ext>
              </a:extLst>
            </p:cNvPr>
            <p:cNvSpPr/>
            <p:nvPr/>
          </p:nvSpPr>
          <p:spPr>
            <a:xfrm>
              <a:off x="389263" y="6176477"/>
              <a:ext cx="8365474" cy="73161"/>
            </a:xfrm>
            <a:prstGeom prst="roundRect">
              <a:avLst>
                <a:gd name="adj" fmla="val 50000"/>
              </a:avLst>
            </a:prstGeom>
            <a:solidFill>
              <a:srgbClr val="000000">
                <a:alpha val="1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3F0AAE1-2BF8-9087-41F6-991D4E150468}"/>
                </a:ext>
              </a:extLst>
            </p:cNvPr>
            <p:cNvGrpSpPr/>
            <p:nvPr/>
          </p:nvGrpSpPr>
          <p:grpSpPr>
            <a:xfrm>
              <a:off x="438610" y="5399466"/>
              <a:ext cx="1097813" cy="789215"/>
              <a:chOff x="1286435" y="5248759"/>
              <a:chExt cx="1302554" cy="936403"/>
            </a:xfrm>
          </p:grpSpPr>
          <p:sp>
            <p:nvSpPr>
              <p:cNvPr id="992" name="자유형: 도형 991">
                <a:extLst>
                  <a:ext uri="{FF2B5EF4-FFF2-40B4-BE49-F238E27FC236}">
                    <a16:creationId xmlns:a16="http://schemas.microsoft.com/office/drawing/2014/main" id="{05F49A0D-627B-6C80-80F0-A13339146B7E}"/>
                  </a:ext>
                </a:extLst>
              </p:cNvPr>
              <p:cNvSpPr/>
              <p:nvPr/>
            </p:nvSpPr>
            <p:spPr>
              <a:xfrm>
                <a:off x="2457259" y="5798828"/>
                <a:ext cx="131730" cy="363093"/>
              </a:xfrm>
              <a:custGeom>
                <a:avLst/>
                <a:gdLst>
                  <a:gd name="connsiteX0" fmla="*/ 131636 w 131730"/>
                  <a:gd name="connsiteY0" fmla="*/ 145066 h 363093"/>
                  <a:gd name="connsiteX1" fmla="*/ 114395 w 131730"/>
                  <a:gd name="connsiteY1" fmla="*/ 103156 h 363093"/>
                  <a:gd name="connsiteX2" fmla="*/ 113062 w 131730"/>
                  <a:gd name="connsiteY2" fmla="*/ 81344 h 363093"/>
                  <a:gd name="connsiteX3" fmla="*/ 120777 w 131730"/>
                  <a:gd name="connsiteY3" fmla="*/ 54959 h 363093"/>
                  <a:gd name="connsiteX4" fmla="*/ 65818 w 131730"/>
                  <a:gd name="connsiteY4" fmla="*/ 0 h 363093"/>
                  <a:gd name="connsiteX5" fmla="*/ 10858 w 131730"/>
                  <a:gd name="connsiteY5" fmla="*/ 54959 h 363093"/>
                  <a:gd name="connsiteX6" fmla="*/ 18574 w 131730"/>
                  <a:gd name="connsiteY6" fmla="*/ 81344 h 363093"/>
                  <a:gd name="connsiteX7" fmla="*/ 17240 w 131730"/>
                  <a:gd name="connsiteY7" fmla="*/ 103156 h 363093"/>
                  <a:gd name="connsiteX8" fmla="*/ 0 w 131730"/>
                  <a:gd name="connsiteY8" fmla="*/ 145066 h 363093"/>
                  <a:gd name="connsiteX9" fmla="*/ 62294 w 131730"/>
                  <a:gd name="connsiteY9" fmla="*/ 210788 h 363093"/>
                  <a:gd name="connsiteX10" fmla="*/ 62294 w 131730"/>
                  <a:gd name="connsiteY10" fmla="*/ 359569 h 363093"/>
                  <a:gd name="connsiteX11" fmla="*/ 65818 w 131730"/>
                  <a:gd name="connsiteY11" fmla="*/ 363093 h 363093"/>
                  <a:gd name="connsiteX12" fmla="*/ 69342 w 131730"/>
                  <a:gd name="connsiteY12" fmla="*/ 359569 h 363093"/>
                  <a:gd name="connsiteX13" fmla="*/ 69342 w 131730"/>
                  <a:gd name="connsiteY13" fmla="*/ 210788 h 363093"/>
                  <a:gd name="connsiteX14" fmla="*/ 131731 w 131730"/>
                  <a:gd name="connsiteY14" fmla="*/ 145066 h 36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1730" h="363093">
                    <a:moveTo>
                      <a:pt x="131636" y="145066"/>
                    </a:moveTo>
                    <a:cubicBezTo>
                      <a:pt x="131636" y="123730"/>
                      <a:pt x="114395" y="103156"/>
                      <a:pt x="114395" y="103156"/>
                    </a:cubicBezTo>
                    <a:cubicBezTo>
                      <a:pt x="109633" y="97441"/>
                      <a:pt x="108966" y="87630"/>
                      <a:pt x="113062" y="81344"/>
                    </a:cubicBezTo>
                    <a:cubicBezTo>
                      <a:pt x="113062" y="81344"/>
                      <a:pt x="120777" y="69628"/>
                      <a:pt x="120777" y="54959"/>
                    </a:cubicBezTo>
                    <a:cubicBezTo>
                      <a:pt x="120777" y="24575"/>
                      <a:pt x="96202" y="0"/>
                      <a:pt x="65818" y="0"/>
                    </a:cubicBezTo>
                    <a:cubicBezTo>
                      <a:pt x="35433" y="0"/>
                      <a:pt x="10858" y="24575"/>
                      <a:pt x="10858" y="54959"/>
                    </a:cubicBezTo>
                    <a:cubicBezTo>
                      <a:pt x="10858" y="69628"/>
                      <a:pt x="18574" y="81344"/>
                      <a:pt x="18574" y="81344"/>
                    </a:cubicBezTo>
                    <a:cubicBezTo>
                      <a:pt x="22669" y="87630"/>
                      <a:pt x="22098" y="97441"/>
                      <a:pt x="17240" y="103156"/>
                    </a:cubicBezTo>
                    <a:cubicBezTo>
                      <a:pt x="17240" y="103156"/>
                      <a:pt x="0" y="123730"/>
                      <a:pt x="0" y="145066"/>
                    </a:cubicBezTo>
                    <a:cubicBezTo>
                      <a:pt x="0" y="180213"/>
                      <a:pt x="27622" y="208883"/>
                      <a:pt x="62294" y="210788"/>
                    </a:cubicBezTo>
                    <a:lnTo>
                      <a:pt x="62294" y="359569"/>
                    </a:lnTo>
                    <a:cubicBezTo>
                      <a:pt x="62294" y="361474"/>
                      <a:pt x="63913" y="363093"/>
                      <a:pt x="65818" y="363093"/>
                    </a:cubicBezTo>
                    <a:cubicBezTo>
                      <a:pt x="67723" y="363093"/>
                      <a:pt x="69342" y="361474"/>
                      <a:pt x="69342" y="359569"/>
                    </a:cubicBezTo>
                    <a:lnTo>
                      <a:pt x="69342" y="210788"/>
                    </a:lnTo>
                    <a:cubicBezTo>
                      <a:pt x="104108" y="208979"/>
                      <a:pt x="131731" y="180308"/>
                      <a:pt x="131731" y="145066"/>
                    </a:cubicBezTo>
                    <a:close/>
                  </a:path>
                </a:pathLst>
              </a:custGeom>
              <a:solidFill>
                <a:srgbClr val="5BB69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993" name="그래픽 1269">
                <a:extLst>
                  <a:ext uri="{FF2B5EF4-FFF2-40B4-BE49-F238E27FC236}">
                    <a16:creationId xmlns:a16="http://schemas.microsoft.com/office/drawing/2014/main" id="{1E17CF86-9182-82AF-F492-4DC3BF635931}"/>
                  </a:ext>
                </a:extLst>
              </p:cNvPr>
              <p:cNvGrpSpPr/>
              <p:nvPr/>
            </p:nvGrpSpPr>
            <p:grpSpPr>
              <a:xfrm>
                <a:off x="1598199" y="5248759"/>
                <a:ext cx="786765" cy="914114"/>
                <a:chOff x="1598199" y="3096195"/>
                <a:chExt cx="786765" cy="914114"/>
              </a:xfrm>
            </p:grpSpPr>
            <p:grpSp>
              <p:nvGrpSpPr>
                <p:cNvPr id="995" name="그래픽 1269">
                  <a:extLst>
                    <a:ext uri="{FF2B5EF4-FFF2-40B4-BE49-F238E27FC236}">
                      <a16:creationId xmlns:a16="http://schemas.microsoft.com/office/drawing/2014/main" id="{37EDAF36-248A-DCEE-32C0-60E43B4EEAD8}"/>
                    </a:ext>
                  </a:extLst>
                </p:cNvPr>
                <p:cNvGrpSpPr/>
                <p:nvPr/>
              </p:nvGrpSpPr>
              <p:grpSpPr>
                <a:xfrm>
                  <a:off x="1821941" y="3096195"/>
                  <a:ext cx="121158" cy="235648"/>
                  <a:chOff x="1821941" y="3096195"/>
                  <a:chExt cx="121158" cy="235648"/>
                </a:xfrm>
              </p:grpSpPr>
              <p:sp>
                <p:nvSpPr>
                  <p:cNvPr id="1011" name="자유형: 도형 1010">
                    <a:extLst>
                      <a:ext uri="{FF2B5EF4-FFF2-40B4-BE49-F238E27FC236}">
                        <a16:creationId xmlns:a16="http://schemas.microsoft.com/office/drawing/2014/main" id="{7AB44B94-011F-7189-795A-5632C561F7CE}"/>
                      </a:ext>
                    </a:extLst>
                  </p:cNvPr>
                  <p:cNvSpPr/>
                  <p:nvPr/>
                </p:nvSpPr>
                <p:spPr>
                  <a:xfrm>
                    <a:off x="1825846" y="3105816"/>
                    <a:ext cx="117252" cy="105346"/>
                  </a:xfrm>
                  <a:custGeom>
                    <a:avLst/>
                    <a:gdLst>
                      <a:gd name="connsiteX0" fmla="*/ 0 w 117252"/>
                      <a:gd name="connsiteY0" fmla="*/ 0 h 105346"/>
                      <a:gd name="connsiteX1" fmla="*/ 117253 w 117252"/>
                      <a:gd name="connsiteY1" fmla="*/ 52673 h 105346"/>
                      <a:gd name="connsiteX2" fmla="*/ 0 w 117252"/>
                      <a:gd name="connsiteY2" fmla="*/ 105347 h 105346"/>
                      <a:gd name="connsiteX3" fmla="*/ 0 w 117252"/>
                      <a:gd name="connsiteY3" fmla="*/ 0 h 105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7252" h="105346">
                        <a:moveTo>
                          <a:pt x="0" y="0"/>
                        </a:moveTo>
                        <a:lnTo>
                          <a:pt x="117253" y="52673"/>
                        </a:lnTo>
                        <a:lnTo>
                          <a:pt x="0" y="10534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908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12" name="자유형: 도형 1011">
                    <a:extLst>
                      <a:ext uri="{FF2B5EF4-FFF2-40B4-BE49-F238E27FC236}">
                        <a16:creationId xmlns:a16="http://schemas.microsoft.com/office/drawing/2014/main" id="{EA63F342-AA81-D118-97FD-CDE880AFAA7A}"/>
                      </a:ext>
                    </a:extLst>
                  </p:cNvPr>
                  <p:cNvSpPr/>
                  <p:nvPr/>
                </p:nvSpPr>
                <p:spPr>
                  <a:xfrm>
                    <a:off x="1821941" y="3096195"/>
                    <a:ext cx="5238" cy="235648"/>
                  </a:xfrm>
                  <a:custGeom>
                    <a:avLst/>
                    <a:gdLst>
                      <a:gd name="connsiteX0" fmla="*/ 5239 w 5238"/>
                      <a:gd name="connsiteY0" fmla="*/ 232982 h 235648"/>
                      <a:gd name="connsiteX1" fmla="*/ 2572 w 5238"/>
                      <a:gd name="connsiteY1" fmla="*/ 235649 h 235648"/>
                      <a:gd name="connsiteX2" fmla="*/ 2572 w 5238"/>
                      <a:gd name="connsiteY2" fmla="*/ 235649 h 235648"/>
                      <a:gd name="connsiteX3" fmla="*/ 0 w 5238"/>
                      <a:gd name="connsiteY3" fmla="*/ 232982 h 235648"/>
                      <a:gd name="connsiteX4" fmla="*/ 0 w 5238"/>
                      <a:gd name="connsiteY4" fmla="*/ 2667 h 235648"/>
                      <a:gd name="connsiteX5" fmla="*/ 2572 w 5238"/>
                      <a:gd name="connsiteY5" fmla="*/ 0 h 235648"/>
                      <a:gd name="connsiteX6" fmla="*/ 2572 w 5238"/>
                      <a:gd name="connsiteY6" fmla="*/ 0 h 235648"/>
                      <a:gd name="connsiteX7" fmla="*/ 5239 w 5238"/>
                      <a:gd name="connsiteY7" fmla="*/ 2667 h 235648"/>
                      <a:gd name="connsiteX8" fmla="*/ 5239 w 5238"/>
                      <a:gd name="connsiteY8" fmla="*/ 232982 h 2356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238" h="235648">
                        <a:moveTo>
                          <a:pt x="5239" y="232982"/>
                        </a:moveTo>
                        <a:cubicBezTo>
                          <a:pt x="5239" y="234410"/>
                          <a:pt x="4096" y="235649"/>
                          <a:pt x="2572" y="235649"/>
                        </a:cubicBezTo>
                        <a:lnTo>
                          <a:pt x="2572" y="235649"/>
                        </a:lnTo>
                        <a:cubicBezTo>
                          <a:pt x="1143" y="235649"/>
                          <a:pt x="0" y="234506"/>
                          <a:pt x="0" y="232982"/>
                        </a:cubicBezTo>
                        <a:lnTo>
                          <a:pt x="0" y="2667"/>
                        </a:lnTo>
                        <a:cubicBezTo>
                          <a:pt x="0" y="1238"/>
                          <a:pt x="1143" y="0"/>
                          <a:pt x="2572" y="0"/>
                        </a:cubicBezTo>
                        <a:lnTo>
                          <a:pt x="2572" y="0"/>
                        </a:lnTo>
                        <a:cubicBezTo>
                          <a:pt x="4001" y="0"/>
                          <a:pt x="5239" y="1143"/>
                          <a:pt x="5239" y="2667"/>
                        </a:cubicBezTo>
                        <a:lnTo>
                          <a:pt x="5239" y="232982"/>
                        </a:lnTo>
                        <a:close/>
                      </a:path>
                    </a:pathLst>
                  </a:custGeom>
                  <a:solidFill>
                    <a:srgbClr val="007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996" name="자유형: 도형 995">
                  <a:extLst>
                    <a:ext uri="{FF2B5EF4-FFF2-40B4-BE49-F238E27FC236}">
                      <a16:creationId xmlns:a16="http://schemas.microsoft.com/office/drawing/2014/main" id="{B0AFC68E-B202-7F63-5701-56FB60D84282}"/>
                    </a:ext>
                  </a:extLst>
                </p:cNvPr>
                <p:cNvSpPr/>
                <p:nvPr/>
              </p:nvSpPr>
              <p:spPr>
                <a:xfrm>
                  <a:off x="2013965" y="3510152"/>
                  <a:ext cx="370998" cy="500157"/>
                </a:xfrm>
                <a:custGeom>
                  <a:avLst/>
                  <a:gdLst>
                    <a:gd name="connsiteX0" fmla="*/ 0 w 370998"/>
                    <a:gd name="connsiteY0" fmla="*/ 0 h 500157"/>
                    <a:gd name="connsiteX1" fmla="*/ 370999 w 370998"/>
                    <a:gd name="connsiteY1" fmla="*/ 0 h 500157"/>
                    <a:gd name="connsiteX2" fmla="*/ 370999 w 370998"/>
                    <a:gd name="connsiteY2" fmla="*/ 500158 h 500157"/>
                    <a:gd name="connsiteX3" fmla="*/ 0 w 370998"/>
                    <a:gd name="connsiteY3" fmla="*/ 500158 h 500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998" h="500157">
                      <a:moveTo>
                        <a:pt x="0" y="0"/>
                      </a:moveTo>
                      <a:lnTo>
                        <a:pt x="370999" y="0"/>
                      </a:lnTo>
                      <a:lnTo>
                        <a:pt x="370999" y="500158"/>
                      </a:lnTo>
                      <a:lnTo>
                        <a:pt x="0" y="500158"/>
                      </a:lnTo>
                      <a:close/>
                    </a:path>
                  </a:pathLst>
                </a:custGeom>
                <a:solidFill>
                  <a:srgbClr val="95D5C7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997" name="자유형: 도형 996">
                  <a:extLst>
                    <a:ext uri="{FF2B5EF4-FFF2-40B4-BE49-F238E27FC236}">
                      <a16:creationId xmlns:a16="http://schemas.microsoft.com/office/drawing/2014/main" id="{1F3EF1EF-D8E4-C8BF-55AE-C1AE525A0845}"/>
                    </a:ext>
                  </a:extLst>
                </p:cNvPr>
                <p:cNvSpPr/>
                <p:nvPr/>
              </p:nvSpPr>
              <p:spPr>
                <a:xfrm>
                  <a:off x="1598199" y="3274980"/>
                  <a:ext cx="450437" cy="735330"/>
                </a:xfrm>
                <a:custGeom>
                  <a:avLst/>
                  <a:gdLst>
                    <a:gd name="connsiteX0" fmla="*/ 0 w 450437"/>
                    <a:gd name="connsiteY0" fmla="*/ 0 h 735330"/>
                    <a:gd name="connsiteX1" fmla="*/ 450437 w 450437"/>
                    <a:gd name="connsiteY1" fmla="*/ 0 h 735330"/>
                    <a:gd name="connsiteX2" fmla="*/ 450437 w 450437"/>
                    <a:gd name="connsiteY2" fmla="*/ 735330 h 735330"/>
                    <a:gd name="connsiteX3" fmla="*/ 0 w 450437"/>
                    <a:gd name="connsiteY3" fmla="*/ 735330 h 7353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50437" h="735330">
                      <a:moveTo>
                        <a:pt x="0" y="0"/>
                      </a:moveTo>
                      <a:lnTo>
                        <a:pt x="450437" y="0"/>
                      </a:lnTo>
                      <a:lnTo>
                        <a:pt x="450437" y="735330"/>
                      </a:lnTo>
                      <a:lnTo>
                        <a:pt x="0" y="735330"/>
                      </a:lnTo>
                      <a:close/>
                    </a:path>
                  </a:pathLst>
                </a:custGeom>
                <a:solidFill>
                  <a:srgbClr val="BFDDB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998" name="자유형: 도형 997">
                  <a:extLst>
                    <a:ext uri="{FF2B5EF4-FFF2-40B4-BE49-F238E27FC236}">
                      <a16:creationId xmlns:a16="http://schemas.microsoft.com/office/drawing/2014/main" id="{937CD7C9-1CFA-3AD7-C9C4-7C3C8F688843}"/>
                    </a:ext>
                  </a:extLst>
                </p:cNvPr>
                <p:cNvSpPr/>
                <p:nvPr/>
              </p:nvSpPr>
              <p:spPr>
                <a:xfrm>
                  <a:off x="2270188" y="3580066"/>
                  <a:ext cx="40576" cy="72485"/>
                </a:xfrm>
                <a:custGeom>
                  <a:avLst/>
                  <a:gdLst>
                    <a:gd name="connsiteX0" fmla="*/ 0 w 40576"/>
                    <a:gd name="connsiteY0" fmla="*/ 0 h 72485"/>
                    <a:gd name="connsiteX1" fmla="*/ 40576 w 40576"/>
                    <a:gd name="connsiteY1" fmla="*/ 0 h 72485"/>
                    <a:gd name="connsiteX2" fmla="*/ 40576 w 40576"/>
                    <a:gd name="connsiteY2" fmla="*/ 72485 h 72485"/>
                    <a:gd name="connsiteX3" fmla="*/ 0 w 40576"/>
                    <a:gd name="connsiteY3" fmla="*/ 72485 h 72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576" h="72485">
                      <a:moveTo>
                        <a:pt x="0" y="0"/>
                      </a:moveTo>
                      <a:lnTo>
                        <a:pt x="40576" y="0"/>
                      </a:lnTo>
                      <a:lnTo>
                        <a:pt x="40576" y="72485"/>
                      </a:lnTo>
                      <a:lnTo>
                        <a:pt x="0" y="7248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999" name="자유형: 도형 998">
                  <a:extLst>
                    <a:ext uri="{FF2B5EF4-FFF2-40B4-BE49-F238E27FC236}">
                      <a16:creationId xmlns:a16="http://schemas.microsoft.com/office/drawing/2014/main" id="{28CE9891-3CA6-81E9-DFB9-76083FD7D2A5}"/>
                    </a:ext>
                  </a:extLst>
                </p:cNvPr>
                <p:cNvSpPr/>
                <p:nvPr/>
              </p:nvSpPr>
              <p:spPr>
                <a:xfrm>
                  <a:off x="2117883" y="3580066"/>
                  <a:ext cx="40576" cy="72485"/>
                </a:xfrm>
                <a:custGeom>
                  <a:avLst/>
                  <a:gdLst>
                    <a:gd name="connsiteX0" fmla="*/ 0 w 40576"/>
                    <a:gd name="connsiteY0" fmla="*/ 0 h 72485"/>
                    <a:gd name="connsiteX1" fmla="*/ 40577 w 40576"/>
                    <a:gd name="connsiteY1" fmla="*/ 0 h 72485"/>
                    <a:gd name="connsiteX2" fmla="*/ 40577 w 40576"/>
                    <a:gd name="connsiteY2" fmla="*/ 72485 h 72485"/>
                    <a:gd name="connsiteX3" fmla="*/ 0 w 40576"/>
                    <a:gd name="connsiteY3" fmla="*/ 72485 h 72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576" h="72485">
                      <a:moveTo>
                        <a:pt x="0" y="0"/>
                      </a:moveTo>
                      <a:lnTo>
                        <a:pt x="40577" y="0"/>
                      </a:lnTo>
                      <a:lnTo>
                        <a:pt x="40577" y="72485"/>
                      </a:lnTo>
                      <a:lnTo>
                        <a:pt x="0" y="7248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1000" name="자유형: 도형 999">
                  <a:extLst>
                    <a:ext uri="{FF2B5EF4-FFF2-40B4-BE49-F238E27FC236}">
                      <a16:creationId xmlns:a16="http://schemas.microsoft.com/office/drawing/2014/main" id="{8A558B7C-4CCC-1F14-36F7-7868A58B480A}"/>
                    </a:ext>
                  </a:extLst>
                </p:cNvPr>
                <p:cNvSpPr/>
                <p:nvPr/>
              </p:nvSpPr>
              <p:spPr>
                <a:xfrm>
                  <a:off x="2270188" y="3768851"/>
                  <a:ext cx="40576" cy="72485"/>
                </a:xfrm>
                <a:custGeom>
                  <a:avLst/>
                  <a:gdLst>
                    <a:gd name="connsiteX0" fmla="*/ 0 w 40576"/>
                    <a:gd name="connsiteY0" fmla="*/ 0 h 72485"/>
                    <a:gd name="connsiteX1" fmla="*/ 40576 w 40576"/>
                    <a:gd name="connsiteY1" fmla="*/ 0 h 72485"/>
                    <a:gd name="connsiteX2" fmla="*/ 40576 w 40576"/>
                    <a:gd name="connsiteY2" fmla="*/ 72485 h 72485"/>
                    <a:gd name="connsiteX3" fmla="*/ 0 w 40576"/>
                    <a:gd name="connsiteY3" fmla="*/ 72485 h 72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576" h="72485">
                      <a:moveTo>
                        <a:pt x="0" y="0"/>
                      </a:moveTo>
                      <a:lnTo>
                        <a:pt x="40576" y="0"/>
                      </a:lnTo>
                      <a:lnTo>
                        <a:pt x="40576" y="72485"/>
                      </a:lnTo>
                      <a:lnTo>
                        <a:pt x="0" y="7248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1001" name="자유형: 도형 1000">
                  <a:extLst>
                    <a:ext uri="{FF2B5EF4-FFF2-40B4-BE49-F238E27FC236}">
                      <a16:creationId xmlns:a16="http://schemas.microsoft.com/office/drawing/2014/main" id="{9EB06E74-18BE-D8C7-1624-63D664963C2E}"/>
                    </a:ext>
                  </a:extLst>
                </p:cNvPr>
                <p:cNvSpPr/>
                <p:nvPr/>
              </p:nvSpPr>
              <p:spPr>
                <a:xfrm>
                  <a:off x="2117883" y="3768851"/>
                  <a:ext cx="40576" cy="72485"/>
                </a:xfrm>
                <a:custGeom>
                  <a:avLst/>
                  <a:gdLst>
                    <a:gd name="connsiteX0" fmla="*/ 0 w 40576"/>
                    <a:gd name="connsiteY0" fmla="*/ 0 h 72485"/>
                    <a:gd name="connsiteX1" fmla="*/ 40577 w 40576"/>
                    <a:gd name="connsiteY1" fmla="*/ 0 h 72485"/>
                    <a:gd name="connsiteX2" fmla="*/ 40577 w 40576"/>
                    <a:gd name="connsiteY2" fmla="*/ 72485 h 72485"/>
                    <a:gd name="connsiteX3" fmla="*/ 0 w 40576"/>
                    <a:gd name="connsiteY3" fmla="*/ 72485 h 72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576" h="72485">
                      <a:moveTo>
                        <a:pt x="0" y="0"/>
                      </a:moveTo>
                      <a:lnTo>
                        <a:pt x="40577" y="0"/>
                      </a:lnTo>
                      <a:lnTo>
                        <a:pt x="40577" y="72485"/>
                      </a:lnTo>
                      <a:lnTo>
                        <a:pt x="0" y="7248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1002" name="자유형: 도형 1001">
                  <a:extLst>
                    <a:ext uri="{FF2B5EF4-FFF2-40B4-BE49-F238E27FC236}">
                      <a16:creationId xmlns:a16="http://schemas.microsoft.com/office/drawing/2014/main" id="{495A91D3-8586-29B2-4BDD-F31B495DBBA1}"/>
                    </a:ext>
                  </a:extLst>
                </p:cNvPr>
                <p:cNvSpPr/>
                <p:nvPr/>
              </p:nvSpPr>
              <p:spPr>
                <a:xfrm>
                  <a:off x="1762315" y="3833240"/>
                  <a:ext cx="122301" cy="177069"/>
                </a:xfrm>
                <a:custGeom>
                  <a:avLst/>
                  <a:gdLst>
                    <a:gd name="connsiteX0" fmla="*/ 122301 w 122301"/>
                    <a:gd name="connsiteY0" fmla="*/ 177070 h 177069"/>
                    <a:gd name="connsiteX1" fmla="*/ 122301 w 122301"/>
                    <a:gd name="connsiteY1" fmla="*/ 61150 h 177069"/>
                    <a:gd name="connsiteX2" fmla="*/ 61150 w 122301"/>
                    <a:gd name="connsiteY2" fmla="*/ 0 h 177069"/>
                    <a:gd name="connsiteX3" fmla="*/ 61150 w 122301"/>
                    <a:gd name="connsiteY3" fmla="*/ 0 h 177069"/>
                    <a:gd name="connsiteX4" fmla="*/ 0 w 122301"/>
                    <a:gd name="connsiteY4" fmla="*/ 61150 h 177069"/>
                    <a:gd name="connsiteX5" fmla="*/ 0 w 122301"/>
                    <a:gd name="connsiteY5" fmla="*/ 177070 h 177069"/>
                    <a:gd name="connsiteX6" fmla="*/ 122301 w 122301"/>
                    <a:gd name="connsiteY6" fmla="*/ 177070 h 1770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2301" h="177069">
                      <a:moveTo>
                        <a:pt x="122301" y="177070"/>
                      </a:moveTo>
                      <a:lnTo>
                        <a:pt x="122301" y="61150"/>
                      </a:lnTo>
                      <a:cubicBezTo>
                        <a:pt x="122301" y="27337"/>
                        <a:pt x="94869" y="0"/>
                        <a:pt x="61150" y="0"/>
                      </a:cubicBezTo>
                      <a:lnTo>
                        <a:pt x="61150" y="0"/>
                      </a:lnTo>
                      <a:cubicBezTo>
                        <a:pt x="27337" y="0"/>
                        <a:pt x="0" y="27337"/>
                        <a:pt x="0" y="61150"/>
                      </a:cubicBezTo>
                      <a:lnTo>
                        <a:pt x="0" y="177070"/>
                      </a:lnTo>
                      <a:lnTo>
                        <a:pt x="122301" y="177070"/>
                      </a:lnTo>
                      <a:close/>
                    </a:path>
                  </a:pathLst>
                </a:custGeom>
                <a:solidFill>
                  <a:srgbClr val="00918E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grpSp>
              <p:nvGrpSpPr>
                <p:cNvPr id="1003" name="그래픽 1269">
                  <a:extLst>
                    <a:ext uri="{FF2B5EF4-FFF2-40B4-BE49-F238E27FC236}">
                      <a16:creationId xmlns:a16="http://schemas.microsoft.com/office/drawing/2014/main" id="{A5FE33D1-C5A1-F2F6-E5C2-8493CD356541}"/>
                    </a:ext>
                  </a:extLst>
                </p:cNvPr>
                <p:cNvGrpSpPr/>
                <p:nvPr/>
              </p:nvGrpSpPr>
              <p:grpSpPr>
                <a:xfrm>
                  <a:off x="1665445" y="3400805"/>
                  <a:ext cx="315944" cy="74485"/>
                  <a:chOff x="1665445" y="3400805"/>
                  <a:chExt cx="315944" cy="74485"/>
                </a:xfrm>
                <a:solidFill>
                  <a:srgbClr val="FFFFFF"/>
                </a:solidFill>
              </p:grpSpPr>
              <p:sp>
                <p:nvSpPr>
                  <p:cNvPr id="1008" name="자유형: 도형 1007">
                    <a:extLst>
                      <a:ext uri="{FF2B5EF4-FFF2-40B4-BE49-F238E27FC236}">
                        <a16:creationId xmlns:a16="http://schemas.microsoft.com/office/drawing/2014/main" id="{FDA25545-418C-EF43-4141-CABE52F71149}"/>
                      </a:ext>
                    </a:extLst>
                  </p:cNvPr>
                  <p:cNvSpPr/>
                  <p:nvPr/>
                </p:nvSpPr>
                <p:spPr>
                  <a:xfrm>
                    <a:off x="1940432" y="3400805"/>
                    <a:ext cx="40957" cy="74485"/>
                  </a:xfrm>
                  <a:custGeom>
                    <a:avLst/>
                    <a:gdLst>
                      <a:gd name="connsiteX0" fmla="*/ 0 w 40957"/>
                      <a:gd name="connsiteY0" fmla="*/ 0 h 74485"/>
                      <a:gd name="connsiteX1" fmla="*/ 40958 w 40957"/>
                      <a:gd name="connsiteY1" fmla="*/ 0 h 74485"/>
                      <a:gd name="connsiteX2" fmla="*/ 40958 w 40957"/>
                      <a:gd name="connsiteY2" fmla="*/ 74486 h 74485"/>
                      <a:gd name="connsiteX3" fmla="*/ 0 w 40957"/>
                      <a:gd name="connsiteY3" fmla="*/ 74486 h 744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957" h="74485">
                        <a:moveTo>
                          <a:pt x="0" y="0"/>
                        </a:moveTo>
                        <a:lnTo>
                          <a:pt x="40958" y="0"/>
                        </a:lnTo>
                        <a:lnTo>
                          <a:pt x="40958" y="74486"/>
                        </a:lnTo>
                        <a:lnTo>
                          <a:pt x="0" y="7448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09" name="자유형: 도형 1008">
                    <a:extLst>
                      <a:ext uri="{FF2B5EF4-FFF2-40B4-BE49-F238E27FC236}">
                        <a16:creationId xmlns:a16="http://schemas.microsoft.com/office/drawing/2014/main" id="{54A73BC4-4915-E268-BC91-15216A340F8A}"/>
                      </a:ext>
                    </a:extLst>
                  </p:cNvPr>
                  <p:cNvSpPr/>
                  <p:nvPr/>
                </p:nvSpPr>
                <p:spPr>
                  <a:xfrm>
                    <a:off x="1802891" y="3400805"/>
                    <a:ext cx="40957" cy="74485"/>
                  </a:xfrm>
                  <a:custGeom>
                    <a:avLst/>
                    <a:gdLst>
                      <a:gd name="connsiteX0" fmla="*/ 0 w 40957"/>
                      <a:gd name="connsiteY0" fmla="*/ 0 h 74485"/>
                      <a:gd name="connsiteX1" fmla="*/ 40957 w 40957"/>
                      <a:gd name="connsiteY1" fmla="*/ 0 h 74485"/>
                      <a:gd name="connsiteX2" fmla="*/ 40957 w 40957"/>
                      <a:gd name="connsiteY2" fmla="*/ 74486 h 74485"/>
                      <a:gd name="connsiteX3" fmla="*/ 0 w 40957"/>
                      <a:gd name="connsiteY3" fmla="*/ 74486 h 744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957" h="74485">
                        <a:moveTo>
                          <a:pt x="0" y="0"/>
                        </a:moveTo>
                        <a:lnTo>
                          <a:pt x="40957" y="0"/>
                        </a:lnTo>
                        <a:lnTo>
                          <a:pt x="40957" y="74486"/>
                        </a:lnTo>
                        <a:lnTo>
                          <a:pt x="0" y="7448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10" name="자유형: 도형 1009">
                    <a:extLst>
                      <a:ext uri="{FF2B5EF4-FFF2-40B4-BE49-F238E27FC236}">
                        <a16:creationId xmlns:a16="http://schemas.microsoft.com/office/drawing/2014/main" id="{B8302AA5-62A9-11A3-8F40-57044EEDF767}"/>
                      </a:ext>
                    </a:extLst>
                  </p:cNvPr>
                  <p:cNvSpPr/>
                  <p:nvPr/>
                </p:nvSpPr>
                <p:spPr>
                  <a:xfrm>
                    <a:off x="1665445" y="3400805"/>
                    <a:ext cx="40957" cy="74485"/>
                  </a:xfrm>
                  <a:custGeom>
                    <a:avLst/>
                    <a:gdLst>
                      <a:gd name="connsiteX0" fmla="*/ 0 w 40957"/>
                      <a:gd name="connsiteY0" fmla="*/ 0 h 74485"/>
                      <a:gd name="connsiteX1" fmla="*/ 40958 w 40957"/>
                      <a:gd name="connsiteY1" fmla="*/ 0 h 74485"/>
                      <a:gd name="connsiteX2" fmla="*/ 40958 w 40957"/>
                      <a:gd name="connsiteY2" fmla="*/ 74486 h 74485"/>
                      <a:gd name="connsiteX3" fmla="*/ 0 w 40957"/>
                      <a:gd name="connsiteY3" fmla="*/ 74486 h 744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957" h="74485">
                        <a:moveTo>
                          <a:pt x="0" y="0"/>
                        </a:moveTo>
                        <a:lnTo>
                          <a:pt x="40958" y="0"/>
                        </a:lnTo>
                        <a:lnTo>
                          <a:pt x="40958" y="74486"/>
                        </a:lnTo>
                        <a:lnTo>
                          <a:pt x="0" y="7448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004" name="그래픽 1269">
                  <a:extLst>
                    <a:ext uri="{FF2B5EF4-FFF2-40B4-BE49-F238E27FC236}">
                      <a16:creationId xmlns:a16="http://schemas.microsoft.com/office/drawing/2014/main" id="{686B3E99-4CE4-FBAA-F32E-32107FACEB58}"/>
                    </a:ext>
                  </a:extLst>
                </p:cNvPr>
                <p:cNvGrpSpPr/>
                <p:nvPr/>
              </p:nvGrpSpPr>
              <p:grpSpPr>
                <a:xfrm>
                  <a:off x="1665445" y="3626071"/>
                  <a:ext cx="315944" cy="74580"/>
                  <a:chOff x="1665445" y="3626071"/>
                  <a:chExt cx="315944" cy="74580"/>
                </a:xfrm>
                <a:solidFill>
                  <a:srgbClr val="FFFFFF"/>
                </a:solidFill>
              </p:grpSpPr>
              <p:sp>
                <p:nvSpPr>
                  <p:cNvPr id="1005" name="자유형: 도형 1004">
                    <a:extLst>
                      <a:ext uri="{FF2B5EF4-FFF2-40B4-BE49-F238E27FC236}">
                        <a16:creationId xmlns:a16="http://schemas.microsoft.com/office/drawing/2014/main" id="{30B252C8-B505-140B-4DEA-19AF4383CE0D}"/>
                      </a:ext>
                    </a:extLst>
                  </p:cNvPr>
                  <p:cNvSpPr/>
                  <p:nvPr/>
                </p:nvSpPr>
                <p:spPr>
                  <a:xfrm>
                    <a:off x="1940432" y="3626071"/>
                    <a:ext cx="40957" cy="74580"/>
                  </a:xfrm>
                  <a:custGeom>
                    <a:avLst/>
                    <a:gdLst>
                      <a:gd name="connsiteX0" fmla="*/ 0 w 40957"/>
                      <a:gd name="connsiteY0" fmla="*/ 0 h 74580"/>
                      <a:gd name="connsiteX1" fmla="*/ 40958 w 40957"/>
                      <a:gd name="connsiteY1" fmla="*/ 0 h 74580"/>
                      <a:gd name="connsiteX2" fmla="*/ 40958 w 40957"/>
                      <a:gd name="connsiteY2" fmla="*/ 74581 h 74580"/>
                      <a:gd name="connsiteX3" fmla="*/ 0 w 40957"/>
                      <a:gd name="connsiteY3" fmla="*/ 74581 h 74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957" h="74580">
                        <a:moveTo>
                          <a:pt x="0" y="0"/>
                        </a:moveTo>
                        <a:lnTo>
                          <a:pt x="40958" y="0"/>
                        </a:lnTo>
                        <a:lnTo>
                          <a:pt x="40958" y="74581"/>
                        </a:lnTo>
                        <a:lnTo>
                          <a:pt x="0" y="7458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06" name="자유형: 도형 1005">
                    <a:extLst>
                      <a:ext uri="{FF2B5EF4-FFF2-40B4-BE49-F238E27FC236}">
                        <a16:creationId xmlns:a16="http://schemas.microsoft.com/office/drawing/2014/main" id="{B1F70FDD-6504-B2F8-5A37-0767A2EFF459}"/>
                      </a:ext>
                    </a:extLst>
                  </p:cNvPr>
                  <p:cNvSpPr/>
                  <p:nvPr/>
                </p:nvSpPr>
                <p:spPr>
                  <a:xfrm>
                    <a:off x="1802891" y="3626071"/>
                    <a:ext cx="40957" cy="74580"/>
                  </a:xfrm>
                  <a:custGeom>
                    <a:avLst/>
                    <a:gdLst>
                      <a:gd name="connsiteX0" fmla="*/ 0 w 40957"/>
                      <a:gd name="connsiteY0" fmla="*/ 0 h 74580"/>
                      <a:gd name="connsiteX1" fmla="*/ 40957 w 40957"/>
                      <a:gd name="connsiteY1" fmla="*/ 0 h 74580"/>
                      <a:gd name="connsiteX2" fmla="*/ 40957 w 40957"/>
                      <a:gd name="connsiteY2" fmla="*/ 74581 h 74580"/>
                      <a:gd name="connsiteX3" fmla="*/ 0 w 40957"/>
                      <a:gd name="connsiteY3" fmla="*/ 74581 h 74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957" h="74580">
                        <a:moveTo>
                          <a:pt x="0" y="0"/>
                        </a:moveTo>
                        <a:lnTo>
                          <a:pt x="40957" y="0"/>
                        </a:lnTo>
                        <a:lnTo>
                          <a:pt x="40957" y="74581"/>
                        </a:lnTo>
                        <a:lnTo>
                          <a:pt x="0" y="7458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07" name="자유형: 도형 1006">
                    <a:extLst>
                      <a:ext uri="{FF2B5EF4-FFF2-40B4-BE49-F238E27FC236}">
                        <a16:creationId xmlns:a16="http://schemas.microsoft.com/office/drawing/2014/main" id="{5A3E642A-B572-04C6-69A8-9F0B7C129A45}"/>
                      </a:ext>
                    </a:extLst>
                  </p:cNvPr>
                  <p:cNvSpPr/>
                  <p:nvPr/>
                </p:nvSpPr>
                <p:spPr>
                  <a:xfrm>
                    <a:off x="1665445" y="3626071"/>
                    <a:ext cx="40957" cy="74580"/>
                  </a:xfrm>
                  <a:custGeom>
                    <a:avLst/>
                    <a:gdLst>
                      <a:gd name="connsiteX0" fmla="*/ 0 w 40957"/>
                      <a:gd name="connsiteY0" fmla="*/ 0 h 74580"/>
                      <a:gd name="connsiteX1" fmla="*/ 40958 w 40957"/>
                      <a:gd name="connsiteY1" fmla="*/ 0 h 74580"/>
                      <a:gd name="connsiteX2" fmla="*/ 40958 w 40957"/>
                      <a:gd name="connsiteY2" fmla="*/ 74581 h 74580"/>
                      <a:gd name="connsiteX3" fmla="*/ 0 w 40957"/>
                      <a:gd name="connsiteY3" fmla="*/ 74581 h 74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957" h="74580">
                        <a:moveTo>
                          <a:pt x="0" y="0"/>
                        </a:moveTo>
                        <a:lnTo>
                          <a:pt x="40958" y="0"/>
                        </a:lnTo>
                        <a:lnTo>
                          <a:pt x="40958" y="74581"/>
                        </a:lnTo>
                        <a:lnTo>
                          <a:pt x="0" y="7458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</p:grpSp>
          </p:grpSp>
          <p:sp>
            <p:nvSpPr>
              <p:cNvPr id="994" name="자유형: 도형 993">
                <a:extLst>
                  <a:ext uri="{FF2B5EF4-FFF2-40B4-BE49-F238E27FC236}">
                    <a16:creationId xmlns:a16="http://schemas.microsoft.com/office/drawing/2014/main" id="{477E7604-93D7-0B04-2E92-4C179DA87681}"/>
                  </a:ext>
                </a:extLst>
              </p:cNvPr>
              <p:cNvSpPr/>
              <p:nvPr/>
            </p:nvSpPr>
            <p:spPr>
              <a:xfrm>
                <a:off x="1286435" y="5700339"/>
                <a:ext cx="188023" cy="484823"/>
              </a:xfrm>
              <a:custGeom>
                <a:avLst/>
                <a:gdLst>
                  <a:gd name="connsiteX0" fmla="*/ 188024 w 188023"/>
                  <a:gd name="connsiteY0" fmla="*/ 292417 h 484822"/>
                  <a:gd name="connsiteX1" fmla="*/ 160115 w 188023"/>
                  <a:gd name="connsiteY1" fmla="*/ 228886 h 484822"/>
                  <a:gd name="connsiteX2" fmla="*/ 158401 w 188023"/>
                  <a:gd name="connsiteY2" fmla="*/ 203644 h 484822"/>
                  <a:gd name="connsiteX3" fmla="*/ 170688 w 188023"/>
                  <a:gd name="connsiteY3" fmla="*/ 164402 h 484822"/>
                  <a:gd name="connsiteX4" fmla="*/ 152686 w 188023"/>
                  <a:gd name="connsiteY4" fmla="*/ 117729 h 484822"/>
                  <a:gd name="connsiteX5" fmla="*/ 150971 w 188023"/>
                  <a:gd name="connsiteY5" fmla="*/ 91630 h 484822"/>
                  <a:gd name="connsiteX6" fmla="*/ 158020 w 188023"/>
                  <a:gd name="connsiteY6" fmla="*/ 64008 h 484822"/>
                  <a:gd name="connsiteX7" fmla="*/ 94012 w 188023"/>
                  <a:gd name="connsiteY7" fmla="*/ 0 h 484822"/>
                  <a:gd name="connsiteX8" fmla="*/ 30004 w 188023"/>
                  <a:gd name="connsiteY8" fmla="*/ 64008 h 484822"/>
                  <a:gd name="connsiteX9" fmla="*/ 37052 w 188023"/>
                  <a:gd name="connsiteY9" fmla="*/ 91630 h 484822"/>
                  <a:gd name="connsiteX10" fmla="*/ 35338 w 188023"/>
                  <a:gd name="connsiteY10" fmla="*/ 117729 h 484822"/>
                  <a:gd name="connsiteX11" fmla="*/ 17336 w 188023"/>
                  <a:gd name="connsiteY11" fmla="*/ 164402 h 484822"/>
                  <a:gd name="connsiteX12" fmla="*/ 29623 w 188023"/>
                  <a:gd name="connsiteY12" fmla="*/ 203644 h 484822"/>
                  <a:gd name="connsiteX13" fmla="*/ 27908 w 188023"/>
                  <a:gd name="connsiteY13" fmla="*/ 228886 h 484822"/>
                  <a:gd name="connsiteX14" fmla="*/ 0 w 188023"/>
                  <a:gd name="connsiteY14" fmla="*/ 292417 h 484822"/>
                  <a:gd name="connsiteX15" fmla="*/ 90202 w 188023"/>
                  <a:gd name="connsiteY15" fmla="*/ 386334 h 484822"/>
                  <a:gd name="connsiteX16" fmla="*/ 90202 w 188023"/>
                  <a:gd name="connsiteY16" fmla="*/ 481013 h 484822"/>
                  <a:gd name="connsiteX17" fmla="*/ 94012 w 188023"/>
                  <a:gd name="connsiteY17" fmla="*/ 484823 h 484822"/>
                  <a:gd name="connsiteX18" fmla="*/ 97822 w 188023"/>
                  <a:gd name="connsiteY18" fmla="*/ 481013 h 484822"/>
                  <a:gd name="connsiteX19" fmla="*/ 97822 w 188023"/>
                  <a:gd name="connsiteY19" fmla="*/ 386334 h 484822"/>
                  <a:gd name="connsiteX20" fmla="*/ 188024 w 188023"/>
                  <a:gd name="connsiteY20" fmla="*/ 292417 h 484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88023" h="484822">
                    <a:moveTo>
                      <a:pt x="188024" y="292417"/>
                    </a:moveTo>
                    <a:cubicBezTo>
                      <a:pt x="188024" y="261366"/>
                      <a:pt x="160115" y="228886"/>
                      <a:pt x="160115" y="228886"/>
                    </a:cubicBezTo>
                    <a:cubicBezTo>
                      <a:pt x="154400" y="222313"/>
                      <a:pt x="153734" y="210884"/>
                      <a:pt x="158401" y="203644"/>
                    </a:cubicBezTo>
                    <a:cubicBezTo>
                      <a:pt x="158401" y="203644"/>
                      <a:pt x="170688" y="184785"/>
                      <a:pt x="170688" y="164402"/>
                    </a:cubicBezTo>
                    <a:cubicBezTo>
                      <a:pt x="170688" y="140589"/>
                      <a:pt x="152686" y="117729"/>
                      <a:pt x="152686" y="117729"/>
                    </a:cubicBezTo>
                    <a:cubicBezTo>
                      <a:pt x="147257" y="110871"/>
                      <a:pt x="146495" y="99155"/>
                      <a:pt x="150971" y="91630"/>
                    </a:cubicBezTo>
                    <a:cubicBezTo>
                      <a:pt x="150971" y="91630"/>
                      <a:pt x="158020" y="79724"/>
                      <a:pt x="158020" y="64008"/>
                    </a:cubicBezTo>
                    <a:cubicBezTo>
                      <a:pt x="158020" y="28670"/>
                      <a:pt x="129350" y="0"/>
                      <a:pt x="94012" y="0"/>
                    </a:cubicBezTo>
                    <a:cubicBezTo>
                      <a:pt x="58674" y="0"/>
                      <a:pt x="30004" y="28670"/>
                      <a:pt x="30004" y="64008"/>
                    </a:cubicBezTo>
                    <a:cubicBezTo>
                      <a:pt x="30004" y="79724"/>
                      <a:pt x="37052" y="91630"/>
                      <a:pt x="37052" y="91630"/>
                    </a:cubicBezTo>
                    <a:cubicBezTo>
                      <a:pt x="41529" y="99155"/>
                      <a:pt x="40672" y="110871"/>
                      <a:pt x="35338" y="117729"/>
                    </a:cubicBezTo>
                    <a:cubicBezTo>
                      <a:pt x="35338" y="117729"/>
                      <a:pt x="17336" y="140589"/>
                      <a:pt x="17336" y="164402"/>
                    </a:cubicBezTo>
                    <a:cubicBezTo>
                      <a:pt x="17336" y="184785"/>
                      <a:pt x="29623" y="203644"/>
                      <a:pt x="29623" y="203644"/>
                    </a:cubicBezTo>
                    <a:cubicBezTo>
                      <a:pt x="34385" y="210979"/>
                      <a:pt x="33623" y="222313"/>
                      <a:pt x="27908" y="228886"/>
                    </a:cubicBezTo>
                    <a:cubicBezTo>
                      <a:pt x="27908" y="228886"/>
                      <a:pt x="0" y="261461"/>
                      <a:pt x="0" y="292417"/>
                    </a:cubicBezTo>
                    <a:cubicBezTo>
                      <a:pt x="0" y="343090"/>
                      <a:pt x="40005" y="384334"/>
                      <a:pt x="90202" y="386334"/>
                    </a:cubicBezTo>
                    <a:lnTo>
                      <a:pt x="90202" y="481013"/>
                    </a:lnTo>
                    <a:cubicBezTo>
                      <a:pt x="90202" y="483108"/>
                      <a:pt x="91916" y="484823"/>
                      <a:pt x="94012" y="484823"/>
                    </a:cubicBezTo>
                    <a:cubicBezTo>
                      <a:pt x="96107" y="484823"/>
                      <a:pt x="97822" y="483108"/>
                      <a:pt x="97822" y="481013"/>
                    </a:cubicBezTo>
                    <a:lnTo>
                      <a:pt x="97822" y="386334"/>
                    </a:lnTo>
                    <a:cubicBezTo>
                      <a:pt x="148019" y="384334"/>
                      <a:pt x="188024" y="343090"/>
                      <a:pt x="188024" y="292417"/>
                    </a:cubicBezTo>
                    <a:close/>
                  </a:path>
                </a:pathLst>
              </a:custGeom>
              <a:solidFill>
                <a:srgbClr val="79B9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9" name="자유형: 도형 8">
              <a:extLst>
                <a:ext uri="{FF2B5EF4-FFF2-40B4-BE49-F238E27FC236}">
                  <a16:creationId xmlns:a16="http://schemas.microsoft.com/office/drawing/2014/main" id="{889C599C-2CEF-6B81-ADC8-533AD251A3FA}"/>
                </a:ext>
              </a:extLst>
            </p:cNvPr>
            <p:cNvSpPr/>
            <p:nvPr/>
          </p:nvSpPr>
          <p:spPr>
            <a:xfrm>
              <a:off x="4563009" y="5820926"/>
              <a:ext cx="137114" cy="353464"/>
            </a:xfrm>
            <a:custGeom>
              <a:avLst/>
              <a:gdLst>
                <a:gd name="connsiteX0" fmla="*/ 162592 w 162686"/>
                <a:gd name="connsiteY0" fmla="*/ 252889 h 419385"/>
                <a:gd name="connsiteX1" fmla="*/ 138493 w 162686"/>
                <a:gd name="connsiteY1" fmla="*/ 197929 h 419385"/>
                <a:gd name="connsiteX2" fmla="*/ 137065 w 162686"/>
                <a:gd name="connsiteY2" fmla="*/ 176117 h 419385"/>
                <a:gd name="connsiteX3" fmla="*/ 147733 w 162686"/>
                <a:gd name="connsiteY3" fmla="*/ 142208 h 419385"/>
                <a:gd name="connsiteX4" fmla="*/ 132112 w 162686"/>
                <a:gd name="connsiteY4" fmla="*/ 101822 h 419385"/>
                <a:gd name="connsiteX5" fmla="*/ 130588 w 162686"/>
                <a:gd name="connsiteY5" fmla="*/ 79248 h 419385"/>
                <a:gd name="connsiteX6" fmla="*/ 136684 w 162686"/>
                <a:gd name="connsiteY6" fmla="*/ 55340 h 419385"/>
                <a:gd name="connsiteX7" fmla="*/ 81248 w 162686"/>
                <a:gd name="connsiteY7" fmla="*/ 0 h 419385"/>
                <a:gd name="connsiteX8" fmla="*/ 25908 w 162686"/>
                <a:gd name="connsiteY8" fmla="*/ 55340 h 419385"/>
                <a:gd name="connsiteX9" fmla="*/ 32004 w 162686"/>
                <a:gd name="connsiteY9" fmla="*/ 79248 h 419385"/>
                <a:gd name="connsiteX10" fmla="*/ 30480 w 162686"/>
                <a:gd name="connsiteY10" fmla="*/ 101822 h 419385"/>
                <a:gd name="connsiteX11" fmla="*/ 14859 w 162686"/>
                <a:gd name="connsiteY11" fmla="*/ 142208 h 419385"/>
                <a:gd name="connsiteX12" fmla="*/ 25527 w 162686"/>
                <a:gd name="connsiteY12" fmla="*/ 176117 h 419385"/>
                <a:gd name="connsiteX13" fmla="*/ 24098 w 162686"/>
                <a:gd name="connsiteY13" fmla="*/ 197929 h 419385"/>
                <a:gd name="connsiteX14" fmla="*/ 0 w 162686"/>
                <a:gd name="connsiteY14" fmla="*/ 252889 h 419385"/>
                <a:gd name="connsiteX15" fmla="*/ 78009 w 162686"/>
                <a:gd name="connsiteY15" fmla="*/ 334137 h 419385"/>
                <a:gd name="connsiteX16" fmla="*/ 78009 w 162686"/>
                <a:gd name="connsiteY16" fmla="*/ 416052 h 419385"/>
                <a:gd name="connsiteX17" fmla="*/ 81343 w 162686"/>
                <a:gd name="connsiteY17" fmla="*/ 419386 h 419385"/>
                <a:gd name="connsiteX18" fmla="*/ 84677 w 162686"/>
                <a:gd name="connsiteY18" fmla="*/ 416052 h 419385"/>
                <a:gd name="connsiteX19" fmla="*/ 84677 w 162686"/>
                <a:gd name="connsiteY19" fmla="*/ 334137 h 419385"/>
                <a:gd name="connsiteX20" fmla="*/ 162687 w 162686"/>
                <a:gd name="connsiteY20" fmla="*/ 252889 h 419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2686" h="419385">
                  <a:moveTo>
                    <a:pt x="162592" y="252889"/>
                  </a:moveTo>
                  <a:cubicBezTo>
                    <a:pt x="162592" y="226028"/>
                    <a:pt x="138493" y="197929"/>
                    <a:pt x="138493" y="197929"/>
                  </a:cubicBezTo>
                  <a:cubicBezTo>
                    <a:pt x="133636" y="192215"/>
                    <a:pt x="132969" y="182404"/>
                    <a:pt x="137065" y="176117"/>
                  </a:cubicBezTo>
                  <a:cubicBezTo>
                    <a:pt x="137065" y="176117"/>
                    <a:pt x="147733" y="159734"/>
                    <a:pt x="147733" y="142208"/>
                  </a:cubicBezTo>
                  <a:cubicBezTo>
                    <a:pt x="147733" y="121634"/>
                    <a:pt x="132112" y="101822"/>
                    <a:pt x="132112" y="101822"/>
                  </a:cubicBezTo>
                  <a:cubicBezTo>
                    <a:pt x="127444" y="95917"/>
                    <a:pt x="126778" y="85820"/>
                    <a:pt x="130588" y="79248"/>
                  </a:cubicBezTo>
                  <a:cubicBezTo>
                    <a:pt x="130588" y="79248"/>
                    <a:pt x="136684" y="68961"/>
                    <a:pt x="136684" y="55340"/>
                  </a:cubicBezTo>
                  <a:cubicBezTo>
                    <a:pt x="136684" y="24765"/>
                    <a:pt x="111919" y="0"/>
                    <a:pt x="81248" y="0"/>
                  </a:cubicBezTo>
                  <a:cubicBezTo>
                    <a:pt x="50578" y="0"/>
                    <a:pt x="25908" y="24765"/>
                    <a:pt x="25908" y="55340"/>
                  </a:cubicBezTo>
                  <a:cubicBezTo>
                    <a:pt x="25908" y="68961"/>
                    <a:pt x="32004" y="79248"/>
                    <a:pt x="32004" y="79248"/>
                  </a:cubicBezTo>
                  <a:cubicBezTo>
                    <a:pt x="35814" y="85725"/>
                    <a:pt x="35147" y="95917"/>
                    <a:pt x="30480" y="101822"/>
                  </a:cubicBezTo>
                  <a:cubicBezTo>
                    <a:pt x="30480" y="101822"/>
                    <a:pt x="14859" y="121634"/>
                    <a:pt x="14859" y="142208"/>
                  </a:cubicBezTo>
                  <a:cubicBezTo>
                    <a:pt x="14859" y="159829"/>
                    <a:pt x="25527" y="176117"/>
                    <a:pt x="25527" y="176117"/>
                  </a:cubicBezTo>
                  <a:cubicBezTo>
                    <a:pt x="29623" y="182404"/>
                    <a:pt x="28956" y="192310"/>
                    <a:pt x="24098" y="197929"/>
                  </a:cubicBezTo>
                  <a:cubicBezTo>
                    <a:pt x="24098" y="197929"/>
                    <a:pt x="0" y="226028"/>
                    <a:pt x="0" y="252889"/>
                  </a:cubicBezTo>
                  <a:cubicBezTo>
                    <a:pt x="0" y="296704"/>
                    <a:pt x="34671" y="332423"/>
                    <a:pt x="78009" y="334137"/>
                  </a:cubicBezTo>
                  <a:lnTo>
                    <a:pt x="78009" y="416052"/>
                  </a:lnTo>
                  <a:cubicBezTo>
                    <a:pt x="78009" y="417862"/>
                    <a:pt x="79534" y="419386"/>
                    <a:pt x="81343" y="419386"/>
                  </a:cubicBezTo>
                  <a:cubicBezTo>
                    <a:pt x="83153" y="419386"/>
                    <a:pt x="84677" y="417862"/>
                    <a:pt x="84677" y="416052"/>
                  </a:cubicBezTo>
                  <a:lnTo>
                    <a:pt x="84677" y="334137"/>
                  </a:lnTo>
                  <a:cubicBezTo>
                    <a:pt x="128016" y="332423"/>
                    <a:pt x="162687" y="296704"/>
                    <a:pt x="162687" y="252889"/>
                  </a:cubicBezTo>
                  <a:close/>
                </a:path>
              </a:pathLst>
            </a:custGeom>
            <a:solidFill>
              <a:srgbClr val="A4BE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F61D2C39-5DD8-E3DB-1641-84E7086807BC}"/>
                </a:ext>
              </a:extLst>
            </p:cNvPr>
            <p:cNvSpPr/>
            <p:nvPr/>
          </p:nvSpPr>
          <p:spPr>
            <a:xfrm>
              <a:off x="4748773" y="5831523"/>
              <a:ext cx="124351" cy="342867"/>
            </a:xfrm>
            <a:custGeom>
              <a:avLst/>
              <a:gdLst>
                <a:gd name="connsiteX0" fmla="*/ 147542 w 147542"/>
                <a:gd name="connsiteY0" fmla="*/ 162592 h 406812"/>
                <a:gd name="connsiteX1" fmla="*/ 128206 w 147542"/>
                <a:gd name="connsiteY1" fmla="*/ 115633 h 406812"/>
                <a:gd name="connsiteX2" fmla="*/ 126778 w 147542"/>
                <a:gd name="connsiteY2" fmla="*/ 91250 h 406812"/>
                <a:gd name="connsiteX3" fmla="*/ 135350 w 147542"/>
                <a:gd name="connsiteY3" fmla="*/ 61627 h 406812"/>
                <a:gd name="connsiteX4" fmla="*/ 73723 w 147542"/>
                <a:gd name="connsiteY4" fmla="*/ 0 h 406812"/>
                <a:gd name="connsiteX5" fmla="*/ 12192 w 147542"/>
                <a:gd name="connsiteY5" fmla="*/ 61627 h 406812"/>
                <a:gd name="connsiteX6" fmla="*/ 20764 w 147542"/>
                <a:gd name="connsiteY6" fmla="*/ 91250 h 406812"/>
                <a:gd name="connsiteX7" fmla="*/ 19336 w 147542"/>
                <a:gd name="connsiteY7" fmla="*/ 115633 h 406812"/>
                <a:gd name="connsiteX8" fmla="*/ 0 w 147542"/>
                <a:gd name="connsiteY8" fmla="*/ 162592 h 406812"/>
                <a:gd name="connsiteX9" fmla="*/ 69818 w 147542"/>
                <a:gd name="connsiteY9" fmla="*/ 236220 h 406812"/>
                <a:gd name="connsiteX10" fmla="*/ 69818 w 147542"/>
                <a:gd name="connsiteY10" fmla="*/ 402908 h 406812"/>
                <a:gd name="connsiteX11" fmla="*/ 73723 w 147542"/>
                <a:gd name="connsiteY11" fmla="*/ 406813 h 406812"/>
                <a:gd name="connsiteX12" fmla="*/ 77629 w 147542"/>
                <a:gd name="connsiteY12" fmla="*/ 402908 h 406812"/>
                <a:gd name="connsiteX13" fmla="*/ 77629 w 147542"/>
                <a:gd name="connsiteY13" fmla="*/ 236220 h 406812"/>
                <a:gd name="connsiteX14" fmla="*/ 147447 w 147542"/>
                <a:gd name="connsiteY14" fmla="*/ 162592 h 40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7542" h="406812">
                  <a:moveTo>
                    <a:pt x="147542" y="162592"/>
                  </a:moveTo>
                  <a:cubicBezTo>
                    <a:pt x="147542" y="138684"/>
                    <a:pt x="128206" y="115633"/>
                    <a:pt x="128206" y="115633"/>
                  </a:cubicBezTo>
                  <a:cubicBezTo>
                    <a:pt x="122777" y="109252"/>
                    <a:pt x="122206" y="98203"/>
                    <a:pt x="126778" y="91250"/>
                  </a:cubicBezTo>
                  <a:cubicBezTo>
                    <a:pt x="126778" y="91250"/>
                    <a:pt x="135350" y="78105"/>
                    <a:pt x="135350" y="61627"/>
                  </a:cubicBezTo>
                  <a:cubicBezTo>
                    <a:pt x="135350" y="27623"/>
                    <a:pt x="107823" y="0"/>
                    <a:pt x="73723" y="0"/>
                  </a:cubicBezTo>
                  <a:cubicBezTo>
                    <a:pt x="39624" y="0"/>
                    <a:pt x="12192" y="27623"/>
                    <a:pt x="12192" y="61627"/>
                  </a:cubicBezTo>
                  <a:cubicBezTo>
                    <a:pt x="12192" y="78010"/>
                    <a:pt x="20764" y="91250"/>
                    <a:pt x="20764" y="91250"/>
                  </a:cubicBezTo>
                  <a:cubicBezTo>
                    <a:pt x="25337" y="98298"/>
                    <a:pt x="24670" y="109252"/>
                    <a:pt x="19336" y="115633"/>
                  </a:cubicBezTo>
                  <a:cubicBezTo>
                    <a:pt x="19336" y="115633"/>
                    <a:pt x="0" y="138684"/>
                    <a:pt x="0" y="162592"/>
                  </a:cubicBezTo>
                  <a:cubicBezTo>
                    <a:pt x="0" y="202025"/>
                    <a:pt x="30956" y="234125"/>
                    <a:pt x="69818" y="236220"/>
                  </a:cubicBezTo>
                  <a:lnTo>
                    <a:pt x="69818" y="402908"/>
                  </a:lnTo>
                  <a:cubicBezTo>
                    <a:pt x="69818" y="405098"/>
                    <a:pt x="71533" y="406813"/>
                    <a:pt x="73723" y="406813"/>
                  </a:cubicBezTo>
                  <a:cubicBezTo>
                    <a:pt x="75914" y="406813"/>
                    <a:pt x="77629" y="405098"/>
                    <a:pt x="77629" y="402908"/>
                  </a:cubicBezTo>
                  <a:lnTo>
                    <a:pt x="77629" y="236220"/>
                  </a:lnTo>
                  <a:cubicBezTo>
                    <a:pt x="116491" y="234125"/>
                    <a:pt x="147447" y="202025"/>
                    <a:pt x="147447" y="162592"/>
                  </a:cubicBezTo>
                  <a:close/>
                </a:path>
              </a:pathLst>
            </a:custGeom>
            <a:solidFill>
              <a:srgbClr val="9BC6D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A88A58FC-1AEF-FCFF-CD40-C989B15E15C0}"/>
                </a:ext>
              </a:extLst>
            </p:cNvPr>
            <p:cNvSpPr/>
            <p:nvPr/>
          </p:nvSpPr>
          <p:spPr>
            <a:xfrm>
              <a:off x="3533923" y="5861065"/>
              <a:ext cx="113674" cy="313325"/>
            </a:xfrm>
            <a:custGeom>
              <a:avLst/>
              <a:gdLst>
                <a:gd name="connsiteX0" fmla="*/ 134874 w 134874"/>
                <a:gd name="connsiteY0" fmla="*/ 148590 h 371760"/>
                <a:gd name="connsiteX1" fmla="*/ 117158 w 134874"/>
                <a:gd name="connsiteY1" fmla="*/ 105632 h 371760"/>
                <a:gd name="connsiteX2" fmla="*/ 115824 w 134874"/>
                <a:gd name="connsiteY2" fmla="*/ 83344 h 371760"/>
                <a:gd name="connsiteX3" fmla="*/ 123730 w 134874"/>
                <a:gd name="connsiteY3" fmla="*/ 56293 h 371760"/>
                <a:gd name="connsiteX4" fmla="*/ 67437 w 134874"/>
                <a:gd name="connsiteY4" fmla="*/ 0 h 371760"/>
                <a:gd name="connsiteX5" fmla="*/ 11144 w 134874"/>
                <a:gd name="connsiteY5" fmla="*/ 56293 h 371760"/>
                <a:gd name="connsiteX6" fmla="*/ 19050 w 134874"/>
                <a:gd name="connsiteY6" fmla="*/ 83344 h 371760"/>
                <a:gd name="connsiteX7" fmla="*/ 17717 w 134874"/>
                <a:gd name="connsiteY7" fmla="*/ 105632 h 371760"/>
                <a:gd name="connsiteX8" fmla="*/ 0 w 134874"/>
                <a:gd name="connsiteY8" fmla="*/ 148590 h 371760"/>
                <a:gd name="connsiteX9" fmla="*/ 63817 w 134874"/>
                <a:gd name="connsiteY9" fmla="*/ 215837 h 371760"/>
                <a:gd name="connsiteX10" fmla="*/ 63817 w 134874"/>
                <a:gd name="connsiteY10" fmla="*/ 368141 h 371760"/>
                <a:gd name="connsiteX11" fmla="*/ 67437 w 134874"/>
                <a:gd name="connsiteY11" fmla="*/ 371761 h 371760"/>
                <a:gd name="connsiteX12" fmla="*/ 71057 w 134874"/>
                <a:gd name="connsiteY12" fmla="*/ 368141 h 371760"/>
                <a:gd name="connsiteX13" fmla="*/ 71057 w 134874"/>
                <a:gd name="connsiteY13" fmla="*/ 215837 h 371760"/>
                <a:gd name="connsiteX14" fmla="*/ 134874 w 134874"/>
                <a:gd name="connsiteY14" fmla="*/ 148590 h 37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4874" h="371760">
                  <a:moveTo>
                    <a:pt x="134874" y="148590"/>
                  </a:moveTo>
                  <a:cubicBezTo>
                    <a:pt x="134874" y="126683"/>
                    <a:pt x="117158" y="105632"/>
                    <a:pt x="117158" y="105632"/>
                  </a:cubicBezTo>
                  <a:cubicBezTo>
                    <a:pt x="112204" y="99822"/>
                    <a:pt x="111633" y="89726"/>
                    <a:pt x="115824" y="83344"/>
                  </a:cubicBezTo>
                  <a:cubicBezTo>
                    <a:pt x="115824" y="83344"/>
                    <a:pt x="123730" y="71342"/>
                    <a:pt x="123730" y="56293"/>
                  </a:cubicBezTo>
                  <a:cubicBezTo>
                    <a:pt x="123730" y="25241"/>
                    <a:pt x="98489" y="0"/>
                    <a:pt x="67437" y="0"/>
                  </a:cubicBezTo>
                  <a:cubicBezTo>
                    <a:pt x="36386" y="0"/>
                    <a:pt x="11144" y="25241"/>
                    <a:pt x="11144" y="56293"/>
                  </a:cubicBezTo>
                  <a:cubicBezTo>
                    <a:pt x="11144" y="71342"/>
                    <a:pt x="19050" y="83344"/>
                    <a:pt x="19050" y="83344"/>
                  </a:cubicBezTo>
                  <a:cubicBezTo>
                    <a:pt x="23241" y="89726"/>
                    <a:pt x="22574" y="99822"/>
                    <a:pt x="17717" y="105632"/>
                  </a:cubicBezTo>
                  <a:cubicBezTo>
                    <a:pt x="17717" y="105632"/>
                    <a:pt x="0" y="126683"/>
                    <a:pt x="0" y="148590"/>
                  </a:cubicBezTo>
                  <a:cubicBezTo>
                    <a:pt x="0" y="184595"/>
                    <a:pt x="28289" y="213931"/>
                    <a:pt x="63817" y="215837"/>
                  </a:cubicBezTo>
                  <a:lnTo>
                    <a:pt x="63817" y="368141"/>
                  </a:lnTo>
                  <a:cubicBezTo>
                    <a:pt x="63817" y="370142"/>
                    <a:pt x="65437" y="371761"/>
                    <a:pt x="67437" y="371761"/>
                  </a:cubicBezTo>
                  <a:cubicBezTo>
                    <a:pt x="69437" y="371761"/>
                    <a:pt x="71057" y="370142"/>
                    <a:pt x="71057" y="368141"/>
                  </a:cubicBezTo>
                  <a:lnTo>
                    <a:pt x="71057" y="215837"/>
                  </a:lnTo>
                  <a:cubicBezTo>
                    <a:pt x="106585" y="213931"/>
                    <a:pt x="134874" y="184595"/>
                    <a:pt x="134874" y="148590"/>
                  </a:cubicBezTo>
                  <a:close/>
                </a:path>
              </a:pathLst>
            </a:custGeom>
            <a:solidFill>
              <a:srgbClr val="85C6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7544ACC5-54FC-0575-4378-2FAA79B8F7B5}"/>
                </a:ext>
              </a:extLst>
            </p:cNvPr>
            <p:cNvGrpSpPr/>
            <p:nvPr/>
          </p:nvGrpSpPr>
          <p:grpSpPr>
            <a:xfrm>
              <a:off x="7422650" y="5170192"/>
              <a:ext cx="1269117" cy="999704"/>
              <a:chOff x="7180883" y="4976726"/>
              <a:chExt cx="1505806" cy="1186148"/>
            </a:xfrm>
          </p:grpSpPr>
          <p:sp>
            <p:nvSpPr>
              <p:cNvPr id="61" name="자유형: 도형 60">
                <a:extLst>
                  <a:ext uri="{FF2B5EF4-FFF2-40B4-BE49-F238E27FC236}">
                    <a16:creationId xmlns:a16="http://schemas.microsoft.com/office/drawing/2014/main" id="{81736EE0-1B47-6EF4-379D-43BEBA142E5D}"/>
                  </a:ext>
                </a:extLst>
              </p:cNvPr>
              <p:cNvSpPr/>
              <p:nvPr/>
            </p:nvSpPr>
            <p:spPr>
              <a:xfrm>
                <a:off x="8507239" y="5667669"/>
                <a:ext cx="179450" cy="494252"/>
              </a:xfrm>
              <a:custGeom>
                <a:avLst/>
                <a:gdLst>
                  <a:gd name="connsiteX0" fmla="*/ 179451 w 179450"/>
                  <a:gd name="connsiteY0" fmla="*/ 197453 h 494252"/>
                  <a:gd name="connsiteX1" fmla="*/ 155924 w 179450"/>
                  <a:gd name="connsiteY1" fmla="*/ 140398 h 494252"/>
                  <a:gd name="connsiteX2" fmla="*/ 154114 w 179450"/>
                  <a:gd name="connsiteY2" fmla="*/ 110776 h 494252"/>
                  <a:gd name="connsiteX3" fmla="*/ 164592 w 179450"/>
                  <a:gd name="connsiteY3" fmla="*/ 74867 h 494252"/>
                  <a:gd name="connsiteX4" fmla="*/ 89725 w 179450"/>
                  <a:gd name="connsiteY4" fmla="*/ 0 h 494252"/>
                  <a:gd name="connsiteX5" fmla="*/ 14859 w 179450"/>
                  <a:gd name="connsiteY5" fmla="*/ 74867 h 494252"/>
                  <a:gd name="connsiteX6" fmla="*/ 25336 w 179450"/>
                  <a:gd name="connsiteY6" fmla="*/ 110776 h 494252"/>
                  <a:gd name="connsiteX7" fmla="*/ 23526 w 179450"/>
                  <a:gd name="connsiteY7" fmla="*/ 140398 h 494252"/>
                  <a:gd name="connsiteX8" fmla="*/ 0 w 179450"/>
                  <a:gd name="connsiteY8" fmla="*/ 197453 h 494252"/>
                  <a:gd name="connsiteX9" fmla="*/ 84867 w 179450"/>
                  <a:gd name="connsiteY9" fmla="*/ 286893 h 494252"/>
                  <a:gd name="connsiteX10" fmla="*/ 84867 w 179450"/>
                  <a:gd name="connsiteY10" fmla="*/ 489490 h 494252"/>
                  <a:gd name="connsiteX11" fmla="*/ 89630 w 179450"/>
                  <a:gd name="connsiteY11" fmla="*/ 494252 h 494252"/>
                  <a:gd name="connsiteX12" fmla="*/ 94392 w 179450"/>
                  <a:gd name="connsiteY12" fmla="*/ 489490 h 494252"/>
                  <a:gd name="connsiteX13" fmla="*/ 94392 w 179450"/>
                  <a:gd name="connsiteY13" fmla="*/ 286893 h 494252"/>
                  <a:gd name="connsiteX14" fmla="*/ 179261 w 179450"/>
                  <a:gd name="connsiteY14" fmla="*/ 197453 h 494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79450" h="494252">
                    <a:moveTo>
                      <a:pt x="179451" y="197453"/>
                    </a:moveTo>
                    <a:cubicBezTo>
                      <a:pt x="179451" y="168402"/>
                      <a:pt x="155924" y="140398"/>
                      <a:pt x="155924" y="140398"/>
                    </a:cubicBezTo>
                    <a:cubicBezTo>
                      <a:pt x="149352" y="132588"/>
                      <a:pt x="148590" y="119253"/>
                      <a:pt x="154114" y="110776"/>
                    </a:cubicBezTo>
                    <a:cubicBezTo>
                      <a:pt x="154114" y="110776"/>
                      <a:pt x="164592" y="94774"/>
                      <a:pt x="164592" y="74867"/>
                    </a:cubicBezTo>
                    <a:cubicBezTo>
                      <a:pt x="164592" y="33528"/>
                      <a:pt x="131064" y="0"/>
                      <a:pt x="89725" y="0"/>
                    </a:cubicBezTo>
                    <a:cubicBezTo>
                      <a:pt x="48387" y="0"/>
                      <a:pt x="14859" y="33528"/>
                      <a:pt x="14859" y="74867"/>
                    </a:cubicBezTo>
                    <a:cubicBezTo>
                      <a:pt x="14859" y="94774"/>
                      <a:pt x="25336" y="110776"/>
                      <a:pt x="25336" y="110776"/>
                    </a:cubicBezTo>
                    <a:cubicBezTo>
                      <a:pt x="30861" y="119253"/>
                      <a:pt x="30099" y="132683"/>
                      <a:pt x="23526" y="140398"/>
                    </a:cubicBezTo>
                    <a:cubicBezTo>
                      <a:pt x="23526" y="140398"/>
                      <a:pt x="0" y="168402"/>
                      <a:pt x="0" y="197453"/>
                    </a:cubicBezTo>
                    <a:cubicBezTo>
                      <a:pt x="0" y="245364"/>
                      <a:pt x="37623" y="284417"/>
                      <a:pt x="84867" y="286893"/>
                    </a:cubicBezTo>
                    <a:lnTo>
                      <a:pt x="84867" y="489490"/>
                    </a:lnTo>
                    <a:cubicBezTo>
                      <a:pt x="84867" y="492157"/>
                      <a:pt x="86963" y="494252"/>
                      <a:pt x="89630" y="494252"/>
                    </a:cubicBezTo>
                    <a:cubicBezTo>
                      <a:pt x="92297" y="494252"/>
                      <a:pt x="94392" y="492157"/>
                      <a:pt x="94392" y="489490"/>
                    </a:cubicBezTo>
                    <a:lnTo>
                      <a:pt x="94392" y="286893"/>
                    </a:lnTo>
                    <a:cubicBezTo>
                      <a:pt x="141637" y="284417"/>
                      <a:pt x="179261" y="245364"/>
                      <a:pt x="179261" y="197453"/>
                    </a:cubicBezTo>
                    <a:close/>
                  </a:path>
                </a:pathLst>
              </a:custGeom>
              <a:solidFill>
                <a:srgbClr val="5BB69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62" name="그래픽 1269">
                <a:extLst>
                  <a:ext uri="{FF2B5EF4-FFF2-40B4-BE49-F238E27FC236}">
                    <a16:creationId xmlns:a16="http://schemas.microsoft.com/office/drawing/2014/main" id="{71B45E3A-45C1-C9E2-D174-E609AD0F286D}"/>
                  </a:ext>
                </a:extLst>
              </p:cNvPr>
              <p:cNvGrpSpPr/>
              <p:nvPr/>
            </p:nvGrpSpPr>
            <p:grpSpPr>
              <a:xfrm>
                <a:off x="7180883" y="4976726"/>
                <a:ext cx="1294161" cy="1186148"/>
                <a:chOff x="6255162" y="2824162"/>
                <a:chExt cx="1294161" cy="1186148"/>
              </a:xfrm>
            </p:grpSpPr>
            <p:sp>
              <p:nvSpPr>
                <p:cNvPr id="63" name="자유형: 도형 62">
                  <a:extLst>
                    <a:ext uri="{FF2B5EF4-FFF2-40B4-BE49-F238E27FC236}">
                      <a16:creationId xmlns:a16="http://schemas.microsoft.com/office/drawing/2014/main" id="{F8291CED-06D6-0453-DB43-18A9EE7B0CA4}"/>
                    </a:ext>
                  </a:extLst>
                </p:cNvPr>
                <p:cNvSpPr/>
                <p:nvPr/>
              </p:nvSpPr>
              <p:spPr>
                <a:xfrm>
                  <a:off x="6277736" y="3360800"/>
                  <a:ext cx="1249013" cy="649509"/>
                </a:xfrm>
                <a:custGeom>
                  <a:avLst/>
                  <a:gdLst>
                    <a:gd name="connsiteX0" fmla="*/ 0 w 1249013"/>
                    <a:gd name="connsiteY0" fmla="*/ 0 h 649509"/>
                    <a:gd name="connsiteX1" fmla="*/ 1249014 w 1249013"/>
                    <a:gd name="connsiteY1" fmla="*/ 0 h 649509"/>
                    <a:gd name="connsiteX2" fmla="*/ 1249014 w 1249013"/>
                    <a:gd name="connsiteY2" fmla="*/ 649510 h 649509"/>
                    <a:gd name="connsiteX3" fmla="*/ 0 w 1249013"/>
                    <a:gd name="connsiteY3" fmla="*/ 649510 h 6495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49013" h="649509">
                      <a:moveTo>
                        <a:pt x="0" y="0"/>
                      </a:moveTo>
                      <a:lnTo>
                        <a:pt x="1249014" y="0"/>
                      </a:lnTo>
                      <a:lnTo>
                        <a:pt x="1249014" y="649510"/>
                      </a:lnTo>
                      <a:lnTo>
                        <a:pt x="0" y="649510"/>
                      </a:lnTo>
                      <a:close/>
                    </a:path>
                  </a:pathLst>
                </a:custGeom>
                <a:solidFill>
                  <a:srgbClr val="B8C6E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960" name="자유형: 도형 959">
                  <a:extLst>
                    <a:ext uri="{FF2B5EF4-FFF2-40B4-BE49-F238E27FC236}">
                      <a16:creationId xmlns:a16="http://schemas.microsoft.com/office/drawing/2014/main" id="{4AA22385-F511-FBC3-F0B2-89A0D84F5F79}"/>
                    </a:ext>
                  </a:extLst>
                </p:cNvPr>
                <p:cNvSpPr/>
                <p:nvPr/>
              </p:nvSpPr>
              <p:spPr>
                <a:xfrm>
                  <a:off x="6255162" y="3724750"/>
                  <a:ext cx="1294161" cy="40385"/>
                </a:xfrm>
                <a:custGeom>
                  <a:avLst/>
                  <a:gdLst>
                    <a:gd name="connsiteX0" fmla="*/ 0 w 1294161"/>
                    <a:gd name="connsiteY0" fmla="*/ 0 h 40385"/>
                    <a:gd name="connsiteX1" fmla="*/ 1294162 w 1294161"/>
                    <a:gd name="connsiteY1" fmla="*/ 0 h 40385"/>
                    <a:gd name="connsiteX2" fmla="*/ 1294162 w 1294161"/>
                    <a:gd name="connsiteY2" fmla="*/ 40386 h 40385"/>
                    <a:gd name="connsiteX3" fmla="*/ 0 w 1294161"/>
                    <a:gd name="connsiteY3" fmla="*/ 40386 h 40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94161" h="40385">
                      <a:moveTo>
                        <a:pt x="0" y="0"/>
                      </a:moveTo>
                      <a:lnTo>
                        <a:pt x="1294162" y="0"/>
                      </a:lnTo>
                      <a:lnTo>
                        <a:pt x="1294162" y="40386"/>
                      </a:lnTo>
                      <a:lnTo>
                        <a:pt x="0" y="40386"/>
                      </a:lnTo>
                      <a:close/>
                    </a:path>
                  </a:pathLst>
                </a:custGeom>
                <a:solidFill>
                  <a:srgbClr val="8687C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grpSp>
              <p:nvGrpSpPr>
                <p:cNvPr id="961" name="그래픽 1269">
                  <a:extLst>
                    <a:ext uri="{FF2B5EF4-FFF2-40B4-BE49-F238E27FC236}">
                      <a16:creationId xmlns:a16="http://schemas.microsoft.com/office/drawing/2014/main" id="{A7CA89E2-2D72-2DC8-7185-C2FD59945D83}"/>
                    </a:ext>
                  </a:extLst>
                </p:cNvPr>
                <p:cNvGrpSpPr/>
                <p:nvPr/>
              </p:nvGrpSpPr>
              <p:grpSpPr>
                <a:xfrm>
                  <a:off x="6899052" y="2824162"/>
                  <a:ext cx="154400" cy="299942"/>
                  <a:chOff x="6899052" y="2824162"/>
                  <a:chExt cx="154400" cy="299942"/>
                </a:xfrm>
              </p:grpSpPr>
              <p:sp>
                <p:nvSpPr>
                  <p:cNvPr id="990" name="자유형: 도형 989">
                    <a:extLst>
                      <a:ext uri="{FF2B5EF4-FFF2-40B4-BE49-F238E27FC236}">
                        <a16:creationId xmlns:a16="http://schemas.microsoft.com/office/drawing/2014/main" id="{334E8B35-E8F4-4CA8-7010-5D0AED88F04E}"/>
                      </a:ext>
                    </a:extLst>
                  </p:cNvPr>
                  <p:cNvSpPr/>
                  <p:nvPr/>
                </p:nvSpPr>
                <p:spPr>
                  <a:xfrm>
                    <a:off x="6904005" y="2836258"/>
                    <a:ext cx="149447" cy="134207"/>
                  </a:xfrm>
                  <a:custGeom>
                    <a:avLst/>
                    <a:gdLst>
                      <a:gd name="connsiteX0" fmla="*/ 0 w 149447"/>
                      <a:gd name="connsiteY0" fmla="*/ 0 h 134207"/>
                      <a:gd name="connsiteX1" fmla="*/ 149447 w 149447"/>
                      <a:gd name="connsiteY1" fmla="*/ 67151 h 134207"/>
                      <a:gd name="connsiteX2" fmla="*/ 0 w 149447"/>
                      <a:gd name="connsiteY2" fmla="*/ 134207 h 134207"/>
                      <a:gd name="connsiteX3" fmla="*/ 0 w 149447"/>
                      <a:gd name="connsiteY3" fmla="*/ 0 h 134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9447" h="134207">
                        <a:moveTo>
                          <a:pt x="0" y="0"/>
                        </a:moveTo>
                        <a:lnTo>
                          <a:pt x="149447" y="67151"/>
                        </a:lnTo>
                        <a:lnTo>
                          <a:pt x="0" y="13420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8C7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91" name="자유형: 도형 990">
                    <a:extLst>
                      <a:ext uri="{FF2B5EF4-FFF2-40B4-BE49-F238E27FC236}">
                        <a16:creationId xmlns:a16="http://schemas.microsoft.com/office/drawing/2014/main" id="{380D7306-7CE9-1F9E-72F8-8DB873BD0F6A}"/>
                      </a:ext>
                    </a:extLst>
                  </p:cNvPr>
                  <p:cNvSpPr/>
                  <p:nvPr/>
                </p:nvSpPr>
                <p:spPr>
                  <a:xfrm>
                    <a:off x="6899052" y="2824162"/>
                    <a:ext cx="6667" cy="299942"/>
                  </a:xfrm>
                  <a:custGeom>
                    <a:avLst/>
                    <a:gdLst>
                      <a:gd name="connsiteX0" fmla="*/ 6668 w 6667"/>
                      <a:gd name="connsiteY0" fmla="*/ 296609 h 299942"/>
                      <a:gd name="connsiteX1" fmla="*/ 3334 w 6667"/>
                      <a:gd name="connsiteY1" fmla="*/ 299942 h 299942"/>
                      <a:gd name="connsiteX2" fmla="*/ 3334 w 6667"/>
                      <a:gd name="connsiteY2" fmla="*/ 299942 h 299942"/>
                      <a:gd name="connsiteX3" fmla="*/ 0 w 6667"/>
                      <a:gd name="connsiteY3" fmla="*/ 296609 h 299942"/>
                      <a:gd name="connsiteX4" fmla="*/ 0 w 6667"/>
                      <a:gd name="connsiteY4" fmla="*/ 3334 h 299942"/>
                      <a:gd name="connsiteX5" fmla="*/ 3334 w 6667"/>
                      <a:gd name="connsiteY5" fmla="*/ 0 h 299942"/>
                      <a:gd name="connsiteX6" fmla="*/ 3334 w 6667"/>
                      <a:gd name="connsiteY6" fmla="*/ 0 h 299942"/>
                      <a:gd name="connsiteX7" fmla="*/ 6668 w 6667"/>
                      <a:gd name="connsiteY7" fmla="*/ 3334 h 299942"/>
                      <a:gd name="connsiteX8" fmla="*/ 6668 w 6667"/>
                      <a:gd name="connsiteY8" fmla="*/ 296609 h 2999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667" h="299942">
                        <a:moveTo>
                          <a:pt x="6668" y="296609"/>
                        </a:moveTo>
                        <a:cubicBezTo>
                          <a:pt x="6668" y="298418"/>
                          <a:pt x="5143" y="299942"/>
                          <a:pt x="3334" y="299942"/>
                        </a:cubicBezTo>
                        <a:lnTo>
                          <a:pt x="3334" y="299942"/>
                        </a:lnTo>
                        <a:cubicBezTo>
                          <a:pt x="1524" y="299942"/>
                          <a:pt x="0" y="298418"/>
                          <a:pt x="0" y="296609"/>
                        </a:cubicBezTo>
                        <a:lnTo>
                          <a:pt x="0" y="3334"/>
                        </a:lnTo>
                        <a:cubicBezTo>
                          <a:pt x="0" y="1524"/>
                          <a:pt x="1524" y="0"/>
                          <a:pt x="3334" y="0"/>
                        </a:cubicBezTo>
                        <a:lnTo>
                          <a:pt x="3334" y="0"/>
                        </a:lnTo>
                        <a:cubicBezTo>
                          <a:pt x="5143" y="0"/>
                          <a:pt x="6668" y="1524"/>
                          <a:pt x="6668" y="3334"/>
                        </a:cubicBezTo>
                        <a:lnTo>
                          <a:pt x="6668" y="296609"/>
                        </a:lnTo>
                        <a:close/>
                      </a:path>
                    </a:pathLst>
                  </a:custGeom>
                  <a:solidFill>
                    <a:srgbClr val="00799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962" name="자유형: 도형 961">
                  <a:extLst>
                    <a:ext uri="{FF2B5EF4-FFF2-40B4-BE49-F238E27FC236}">
                      <a16:creationId xmlns:a16="http://schemas.microsoft.com/office/drawing/2014/main" id="{F5D3B6C4-5FA6-3378-316C-257CEDBDF42B}"/>
                    </a:ext>
                  </a:extLst>
                </p:cNvPr>
                <p:cNvSpPr/>
                <p:nvPr/>
              </p:nvSpPr>
              <p:spPr>
                <a:xfrm>
                  <a:off x="6714933" y="3102387"/>
                  <a:ext cx="374618" cy="907922"/>
                </a:xfrm>
                <a:custGeom>
                  <a:avLst/>
                  <a:gdLst>
                    <a:gd name="connsiteX0" fmla="*/ 0 w 374618"/>
                    <a:gd name="connsiteY0" fmla="*/ 907923 h 907922"/>
                    <a:gd name="connsiteX1" fmla="*/ 0 w 374618"/>
                    <a:gd name="connsiteY1" fmla="*/ 158210 h 907922"/>
                    <a:gd name="connsiteX2" fmla="*/ 187262 w 374618"/>
                    <a:gd name="connsiteY2" fmla="*/ 0 h 907922"/>
                    <a:gd name="connsiteX3" fmla="*/ 374618 w 374618"/>
                    <a:gd name="connsiteY3" fmla="*/ 158210 h 907922"/>
                    <a:gd name="connsiteX4" fmla="*/ 374618 w 374618"/>
                    <a:gd name="connsiteY4" fmla="*/ 907923 h 907922"/>
                    <a:gd name="connsiteX5" fmla="*/ 0 w 374618"/>
                    <a:gd name="connsiteY5" fmla="*/ 907923 h 907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74618" h="907922">
                      <a:moveTo>
                        <a:pt x="0" y="907923"/>
                      </a:moveTo>
                      <a:lnTo>
                        <a:pt x="0" y="158210"/>
                      </a:lnTo>
                      <a:lnTo>
                        <a:pt x="187262" y="0"/>
                      </a:lnTo>
                      <a:lnTo>
                        <a:pt x="374618" y="158210"/>
                      </a:lnTo>
                      <a:lnTo>
                        <a:pt x="374618" y="907923"/>
                      </a:lnTo>
                      <a:lnTo>
                        <a:pt x="0" y="907923"/>
                      </a:lnTo>
                      <a:close/>
                    </a:path>
                  </a:pathLst>
                </a:custGeom>
                <a:solidFill>
                  <a:srgbClr val="C7D4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963" name="자유형: 도형 962">
                  <a:extLst>
                    <a:ext uri="{FF2B5EF4-FFF2-40B4-BE49-F238E27FC236}">
                      <a16:creationId xmlns:a16="http://schemas.microsoft.com/office/drawing/2014/main" id="{7508ADBB-9371-9F05-4453-CBF02429B31B}"/>
                    </a:ext>
                  </a:extLst>
                </p:cNvPr>
                <p:cNvSpPr/>
                <p:nvPr/>
              </p:nvSpPr>
              <p:spPr>
                <a:xfrm>
                  <a:off x="6684454" y="3060667"/>
                  <a:ext cx="435482" cy="219170"/>
                </a:xfrm>
                <a:custGeom>
                  <a:avLst/>
                  <a:gdLst>
                    <a:gd name="connsiteX0" fmla="*/ 405765 w 435482"/>
                    <a:gd name="connsiteY0" fmla="*/ 219170 h 219170"/>
                    <a:gd name="connsiteX1" fmla="*/ 217741 w 435482"/>
                    <a:gd name="connsiteY1" fmla="*/ 60293 h 219170"/>
                    <a:gd name="connsiteX2" fmla="*/ 29813 w 435482"/>
                    <a:gd name="connsiteY2" fmla="*/ 219170 h 219170"/>
                    <a:gd name="connsiteX3" fmla="*/ 0 w 435482"/>
                    <a:gd name="connsiteY3" fmla="*/ 184023 h 219170"/>
                    <a:gd name="connsiteX4" fmla="*/ 217741 w 435482"/>
                    <a:gd name="connsiteY4" fmla="*/ 0 h 219170"/>
                    <a:gd name="connsiteX5" fmla="*/ 435483 w 435482"/>
                    <a:gd name="connsiteY5" fmla="*/ 184023 h 219170"/>
                    <a:gd name="connsiteX6" fmla="*/ 405765 w 435482"/>
                    <a:gd name="connsiteY6" fmla="*/ 219170 h 219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35482" h="219170">
                      <a:moveTo>
                        <a:pt x="405765" y="219170"/>
                      </a:moveTo>
                      <a:lnTo>
                        <a:pt x="217741" y="60293"/>
                      </a:lnTo>
                      <a:lnTo>
                        <a:pt x="29813" y="219170"/>
                      </a:lnTo>
                      <a:lnTo>
                        <a:pt x="0" y="184023"/>
                      </a:lnTo>
                      <a:lnTo>
                        <a:pt x="217741" y="0"/>
                      </a:lnTo>
                      <a:lnTo>
                        <a:pt x="435483" y="184023"/>
                      </a:lnTo>
                      <a:lnTo>
                        <a:pt x="405765" y="219170"/>
                      </a:lnTo>
                      <a:close/>
                    </a:path>
                  </a:pathLst>
                </a:custGeom>
                <a:solidFill>
                  <a:srgbClr val="008CBA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grpSp>
              <p:nvGrpSpPr>
                <p:cNvPr id="964" name="그래픽 1269">
                  <a:extLst>
                    <a:ext uri="{FF2B5EF4-FFF2-40B4-BE49-F238E27FC236}">
                      <a16:creationId xmlns:a16="http://schemas.microsoft.com/office/drawing/2014/main" id="{11BA9D62-34E4-96C8-EA38-FF0285E9EDB6}"/>
                    </a:ext>
                  </a:extLst>
                </p:cNvPr>
                <p:cNvGrpSpPr/>
                <p:nvPr/>
              </p:nvGrpSpPr>
              <p:grpSpPr>
                <a:xfrm>
                  <a:off x="6834377" y="3287076"/>
                  <a:ext cx="135635" cy="135636"/>
                  <a:chOff x="6834377" y="3287076"/>
                  <a:chExt cx="135635" cy="135636"/>
                </a:xfrm>
              </p:grpSpPr>
              <p:sp>
                <p:nvSpPr>
                  <p:cNvPr id="988" name="자유형: 도형 987">
                    <a:extLst>
                      <a:ext uri="{FF2B5EF4-FFF2-40B4-BE49-F238E27FC236}">
                        <a16:creationId xmlns:a16="http://schemas.microsoft.com/office/drawing/2014/main" id="{2B707274-1FEF-4DE4-E2A4-3817EDBFFF4B}"/>
                      </a:ext>
                    </a:extLst>
                  </p:cNvPr>
                  <p:cNvSpPr/>
                  <p:nvPr/>
                </p:nvSpPr>
                <p:spPr>
                  <a:xfrm>
                    <a:off x="6834377" y="3287076"/>
                    <a:ext cx="135635" cy="135636"/>
                  </a:xfrm>
                  <a:custGeom>
                    <a:avLst/>
                    <a:gdLst>
                      <a:gd name="connsiteX0" fmla="*/ 135636 w 135635"/>
                      <a:gd name="connsiteY0" fmla="*/ 67818 h 135636"/>
                      <a:gd name="connsiteX1" fmla="*/ 67818 w 135635"/>
                      <a:gd name="connsiteY1" fmla="*/ 135636 h 135636"/>
                      <a:gd name="connsiteX2" fmla="*/ 0 w 135635"/>
                      <a:gd name="connsiteY2" fmla="*/ 67818 h 135636"/>
                      <a:gd name="connsiteX3" fmla="*/ 67818 w 135635"/>
                      <a:gd name="connsiteY3" fmla="*/ 0 h 135636"/>
                      <a:gd name="connsiteX4" fmla="*/ 135636 w 135635"/>
                      <a:gd name="connsiteY4" fmla="*/ 67818 h 1356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635" h="135636">
                        <a:moveTo>
                          <a:pt x="135636" y="67818"/>
                        </a:moveTo>
                        <a:cubicBezTo>
                          <a:pt x="135636" y="105251"/>
                          <a:pt x="105251" y="135636"/>
                          <a:pt x="67818" y="135636"/>
                        </a:cubicBezTo>
                        <a:cubicBezTo>
                          <a:pt x="30385" y="135636"/>
                          <a:pt x="0" y="105251"/>
                          <a:pt x="0" y="67818"/>
                        </a:cubicBezTo>
                        <a:cubicBezTo>
                          <a:pt x="0" y="30385"/>
                          <a:pt x="30385" y="0"/>
                          <a:pt x="67818" y="0"/>
                        </a:cubicBezTo>
                        <a:cubicBezTo>
                          <a:pt x="105251" y="0"/>
                          <a:pt x="135636" y="30385"/>
                          <a:pt x="135636" y="67818"/>
                        </a:cubicBezTo>
                        <a:close/>
                      </a:path>
                    </a:pathLst>
                  </a:custGeom>
                  <a:solidFill>
                    <a:srgbClr val="6484D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989" name="자유형: 도형 988">
                    <a:extLst>
                      <a:ext uri="{FF2B5EF4-FFF2-40B4-BE49-F238E27FC236}">
                        <a16:creationId xmlns:a16="http://schemas.microsoft.com/office/drawing/2014/main" id="{7F21827F-E956-2587-17ED-ACFE5A3DF16F}"/>
                      </a:ext>
                    </a:extLst>
                  </p:cNvPr>
                  <p:cNvSpPr/>
                  <p:nvPr/>
                </p:nvSpPr>
                <p:spPr>
                  <a:xfrm>
                    <a:off x="6874160" y="3324883"/>
                    <a:ext cx="75666" cy="33154"/>
                  </a:xfrm>
                  <a:custGeom>
                    <a:avLst/>
                    <a:gdLst>
                      <a:gd name="connsiteX0" fmla="*/ 27653 w 75666"/>
                      <a:gd name="connsiteY0" fmla="*/ 33154 h 33154"/>
                      <a:gd name="connsiteX1" fmla="*/ 25939 w 75666"/>
                      <a:gd name="connsiteY1" fmla="*/ 32583 h 33154"/>
                      <a:gd name="connsiteX2" fmla="*/ 1079 w 75666"/>
                      <a:gd name="connsiteY2" fmla="*/ 13247 h 33154"/>
                      <a:gd name="connsiteX3" fmla="*/ 603 w 75666"/>
                      <a:gd name="connsiteY3" fmla="*/ 9342 h 33154"/>
                      <a:gd name="connsiteX4" fmla="*/ 4508 w 75666"/>
                      <a:gd name="connsiteY4" fmla="*/ 8866 h 33154"/>
                      <a:gd name="connsiteX5" fmla="*/ 27939 w 75666"/>
                      <a:gd name="connsiteY5" fmla="*/ 27058 h 33154"/>
                      <a:gd name="connsiteX6" fmla="*/ 71469 w 75666"/>
                      <a:gd name="connsiteY6" fmla="*/ 388 h 33154"/>
                      <a:gd name="connsiteX7" fmla="*/ 75278 w 75666"/>
                      <a:gd name="connsiteY7" fmla="*/ 1341 h 33154"/>
                      <a:gd name="connsiteX8" fmla="*/ 74326 w 75666"/>
                      <a:gd name="connsiteY8" fmla="*/ 5151 h 33154"/>
                      <a:gd name="connsiteX9" fmla="*/ 29082 w 75666"/>
                      <a:gd name="connsiteY9" fmla="*/ 32773 h 33154"/>
                      <a:gd name="connsiteX10" fmla="*/ 27653 w 75666"/>
                      <a:gd name="connsiteY10" fmla="*/ 33154 h 331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5666" h="33154">
                        <a:moveTo>
                          <a:pt x="27653" y="33154"/>
                        </a:moveTo>
                        <a:cubicBezTo>
                          <a:pt x="27082" y="33154"/>
                          <a:pt x="26415" y="32964"/>
                          <a:pt x="25939" y="32583"/>
                        </a:cubicBezTo>
                        <a:lnTo>
                          <a:pt x="1079" y="13247"/>
                        </a:lnTo>
                        <a:cubicBezTo>
                          <a:pt x="-160" y="12295"/>
                          <a:pt x="-350" y="10580"/>
                          <a:pt x="603" y="9342"/>
                        </a:cubicBezTo>
                        <a:cubicBezTo>
                          <a:pt x="1555" y="8104"/>
                          <a:pt x="3269" y="7913"/>
                          <a:pt x="4508" y="8866"/>
                        </a:cubicBezTo>
                        <a:lnTo>
                          <a:pt x="27939" y="27058"/>
                        </a:lnTo>
                        <a:lnTo>
                          <a:pt x="71469" y="388"/>
                        </a:lnTo>
                        <a:cubicBezTo>
                          <a:pt x="72802" y="-374"/>
                          <a:pt x="74517" y="7"/>
                          <a:pt x="75278" y="1341"/>
                        </a:cubicBezTo>
                        <a:cubicBezTo>
                          <a:pt x="76040" y="2674"/>
                          <a:pt x="75660" y="4389"/>
                          <a:pt x="74326" y="5151"/>
                        </a:cubicBezTo>
                        <a:lnTo>
                          <a:pt x="29082" y="32773"/>
                        </a:lnTo>
                        <a:cubicBezTo>
                          <a:pt x="29082" y="32773"/>
                          <a:pt x="28130" y="33154"/>
                          <a:pt x="27653" y="3315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965" name="그래픽 1269">
                  <a:extLst>
                    <a:ext uri="{FF2B5EF4-FFF2-40B4-BE49-F238E27FC236}">
                      <a16:creationId xmlns:a16="http://schemas.microsoft.com/office/drawing/2014/main" id="{42973065-0ABA-7894-58FE-302EF52E2604}"/>
                    </a:ext>
                  </a:extLst>
                </p:cNvPr>
                <p:cNvGrpSpPr/>
                <p:nvPr/>
              </p:nvGrpSpPr>
              <p:grpSpPr>
                <a:xfrm>
                  <a:off x="6372891" y="3440524"/>
                  <a:ext cx="1058703" cy="466248"/>
                  <a:chOff x="6372891" y="3440524"/>
                  <a:chExt cx="1058703" cy="466248"/>
                </a:xfrm>
                <a:solidFill>
                  <a:srgbClr val="FFFFFF"/>
                </a:solidFill>
              </p:grpSpPr>
              <p:grpSp>
                <p:nvGrpSpPr>
                  <p:cNvPr id="968" name="그래픽 1269">
                    <a:extLst>
                      <a:ext uri="{FF2B5EF4-FFF2-40B4-BE49-F238E27FC236}">
                        <a16:creationId xmlns:a16="http://schemas.microsoft.com/office/drawing/2014/main" id="{61FFEC90-A2A4-EF03-DC92-70127A6181FC}"/>
                      </a:ext>
                    </a:extLst>
                  </p:cNvPr>
                  <p:cNvGrpSpPr/>
                  <p:nvPr/>
                </p:nvGrpSpPr>
                <p:grpSpPr>
                  <a:xfrm>
                    <a:off x="6372891" y="3440524"/>
                    <a:ext cx="237839" cy="466248"/>
                    <a:chOff x="6372891" y="3440524"/>
                    <a:chExt cx="237839" cy="466248"/>
                  </a:xfrm>
                  <a:solidFill>
                    <a:srgbClr val="FFFFFF"/>
                  </a:solidFill>
                </p:grpSpPr>
                <p:grpSp>
                  <p:nvGrpSpPr>
                    <p:cNvPr id="979" name="그래픽 1269">
                      <a:extLst>
                        <a:ext uri="{FF2B5EF4-FFF2-40B4-BE49-F238E27FC236}">
                          <a16:creationId xmlns:a16="http://schemas.microsoft.com/office/drawing/2014/main" id="{A55D512E-1661-6352-8B11-E99AE7CA5A6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372891" y="3440524"/>
                      <a:ext cx="237839" cy="73723"/>
                      <a:chOff x="6372891" y="3440524"/>
                      <a:chExt cx="237839" cy="73723"/>
                    </a:xfrm>
                    <a:solidFill>
                      <a:srgbClr val="FFFFFF"/>
                    </a:solidFill>
                  </p:grpSpPr>
                  <p:sp>
                    <p:nvSpPr>
                      <p:cNvPr id="986" name="자유형: 도형 985">
                        <a:extLst>
                          <a:ext uri="{FF2B5EF4-FFF2-40B4-BE49-F238E27FC236}">
                            <a16:creationId xmlns:a16="http://schemas.microsoft.com/office/drawing/2014/main" id="{A9EDCB03-A570-3677-589D-18190CE0C4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372891" y="3440524"/>
                        <a:ext cx="52292" cy="73723"/>
                      </a:xfrm>
                      <a:custGeom>
                        <a:avLst/>
                        <a:gdLst>
                          <a:gd name="connsiteX0" fmla="*/ 0 w 52292"/>
                          <a:gd name="connsiteY0" fmla="*/ 0 h 73723"/>
                          <a:gd name="connsiteX1" fmla="*/ 52292 w 52292"/>
                          <a:gd name="connsiteY1" fmla="*/ 0 h 73723"/>
                          <a:gd name="connsiteX2" fmla="*/ 52292 w 52292"/>
                          <a:gd name="connsiteY2" fmla="*/ 73723 h 73723"/>
                          <a:gd name="connsiteX3" fmla="*/ 0 w 52292"/>
                          <a:gd name="connsiteY3" fmla="*/ 73723 h 737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2292" h="73723">
                            <a:moveTo>
                              <a:pt x="0" y="0"/>
                            </a:moveTo>
                            <a:lnTo>
                              <a:pt x="52292" y="0"/>
                            </a:lnTo>
                            <a:lnTo>
                              <a:pt x="52292" y="73723"/>
                            </a:lnTo>
                            <a:lnTo>
                              <a:pt x="0" y="73723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87" name="자유형: 도형 986">
                        <a:extLst>
                          <a:ext uri="{FF2B5EF4-FFF2-40B4-BE49-F238E27FC236}">
                            <a16:creationId xmlns:a16="http://schemas.microsoft.com/office/drawing/2014/main" id="{8F379F20-5111-24F3-6AE8-DA2DA6584B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58438" y="3440524"/>
                        <a:ext cx="52292" cy="73723"/>
                      </a:xfrm>
                      <a:custGeom>
                        <a:avLst/>
                        <a:gdLst>
                          <a:gd name="connsiteX0" fmla="*/ 0 w 52292"/>
                          <a:gd name="connsiteY0" fmla="*/ 0 h 73723"/>
                          <a:gd name="connsiteX1" fmla="*/ 52292 w 52292"/>
                          <a:gd name="connsiteY1" fmla="*/ 0 h 73723"/>
                          <a:gd name="connsiteX2" fmla="*/ 52292 w 52292"/>
                          <a:gd name="connsiteY2" fmla="*/ 73723 h 73723"/>
                          <a:gd name="connsiteX3" fmla="*/ 0 w 52292"/>
                          <a:gd name="connsiteY3" fmla="*/ 73723 h 737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2292" h="73723">
                            <a:moveTo>
                              <a:pt x="0" y="0"/>
                            </a:moveTo>
                            <a:lnTo>
                              <a:pt x="52292" y="0"/>
                            </a:lnTo>
                            <a:lnTo>
                              <a:pt x="52292" y="73723"/>
                            </a:lnTo>
                            <a:lnTo>
                              <a:pt x="0" y="73723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grpSp>
                  <p:nvGrpSpPr>
                    <p:cNvPr id="980" name="그래픽 1269">
                      <a:extLst>
                        <a:ext uri="{FF2B5EF4-FFF2-40B4-BE49-F238E27FC236}">
                          <a16:creationId xmlns:a16="http://schemas.microsoft.com/office/drawing/2014/main" id="{2C4474F4-6985-D8B6-98DB-0E0846610D3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372891" y="3616546"/>
                      <a:ext cx="237839" cy="73723"/>
                      <a:chOff x="6372891" y="3616546"/>
                      <a:chExt cx="237839" cy="73723"/>
                    </a:xfrm>
                    <a:solidFill>
                      <a:srgbClr val="FFFFFF"/>
                    </a:solidFill>
                  </p:grpSpPr>
                  <p:sp>
                    <p:nvSpPr>
                      <p:cNvPr id="984" name="자유형: 도형 983">
                        <a:extLst>
                          <a:ext uri="{FF2B5EF4-FFF2-40B4-BE49-F238E27FC236}">
                            <a16:creationId xmlns:a16="http://schemas.microsoft.com/office/drawing/2014/main" id="{F61FF8F9-7939-4288-C862-BAE9AA6931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372891" y="3616546"/>
                        <a:ext cx="52292" cy="73723"/>
                      </a:xfrm>
                      <a:custGeom>
                        <a:avLst/>
                        <a:gdLst>
                          <a:gd name="connsiteX0" fmla="*/ 0 w 52292"/>
                          <a:gd name="connsiteY0" fmla="*/ 0 h 73723"/>
                          <a:gd name="connsiteX1" fmla="*/ 52292 w 52292"/>
                          <a:gd name="connsiteY1" fmla="*/ 0 h 73723"/>
                          <a:gd name="connsiteX2" fmla="*/ 52292 w 52292"/>
                          <a:gd name="connsiteY2" fmla="*/ 73724 h 73723"/>
                          <a:gd name="connsiteX3" fmla="*/ 0 w 52292"/>
                          <a:gd name="connsiteY3" fmla="*/ 73724 h 737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2292" h="73723">
                            <a:moveTo>
                              <a:pt x="0" y="0"/>
                            </a:moveTo>
                            <a:lnTo>
                              <a:pt x="52292" y="0"/>
                            </a:lnTo>
                            <a:lnTo>
                              <a:pt x="52292" y="73724"/>
                            </a:lnTo>
                            <a:lnTo>
                              <a:pt x="0" y="73724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85" name="자유형: 도형 984">
                        <a:extLst>
                          <a:ext uri="{FF2B5EF4-FFF2-40B4-BE49-F238E27FC236}">
                            <a16:creationId xmlns:a16="http://schemas.microsoft.com/office/drawing/2014/main" id="{39D385B6-95AD-11E7-B947-8D2F47F52E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58438" y="3616546"/>
                        <a:ext cx="52292" cy="73723"/>
                      </a:xfrm>
                      <a:custGeom>
                        <a:avLst/>
                        <a:gdLst>
                          <a:gd name="connsiteX0" fmla="*/ 0 w 52292"/>
                          <a:gd name="connsiteY0" fmla="*/ 0 h 73723"/>
                          <a:gd name="connsiteX1" fmla="*/ 52292 w 52292"/>
                          <a:gd name="connsiteY1" fmla="*/ 0 h 73723"/>
                          <a:gd name="connsiteX2" fmla="*/ 52292 w 52292"/>
                          <a:gd name="connsiteY2" fmla="*/ 73724 h 73723"/>
                          <a:gd name="connsiteX3" fmla="*/ 0 w 52292"/>
                          <a:gd name="connsiteY3" fmla="*/ 73724 h 737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2292" h="73723">
                            <a:moveTo>
                              <a:pt x="0" y="0"/>
                            </a:moveTo>
                            <a:lnTo>
                              <a:pt x="52292" y="0"/>
                            </a:lnTo>
                            <a:lnTo>
                              <a:pt x="52292" y="73724"/>
                            </a:lnTo>
                            <a:lnTo>
                              <a:pt x="0" y="73724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grpSp>
                  <p:nvGrpSpPr>
                    <p:cNvPr id="981" name="그래픽 1269">
                      <a:extLst>
                        <a:ext uri="{FF2B5EF4-FFF2-40B4-BE49-F238E27FC236}">
                          <a16:creationId xmlns:a16="http://schemas.microsoft.com/office/drawing/2014/main" id="{B23F81FB-B047-0DB6-4B2C-C50B688A5E9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372891" y="3833050"/>
                      <a:ext cx="237839" cy="73723"/>
                      <a:chOff x="6372891" y="3833050"/>
                      <a:chExt cx="237839" cy="73723"/>
                    </a:xfrm>
                    <a:solidFill>
                      <a:srgbClr val="FFFFFF"/>
                    </a:solidFill>
                  </p:grpSpPr>
                  <p:sp>
                    <p:nvSpPr>
                      <p:cNvPr id="982" name="자유형: 도형 981">
                        <a:extLst>
                          <a:ext uri="{FF2B5EF4-FFF2-40B4-BE49-F238E27FC236}">
                            <a16:creationId xmlns:a16="http://schemas.microsoft.com/office/drawing/2014/main" id="{352B1204-F942-B451-A6E4-555D4B3FF6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372891" y="3833050"/>
                        <a:ext cx="52292" cy="73723"/>
                      </a:xfrm>
                      <a:custGeom>
                        <a:avLst/>
                        <a:gdLst>
                          <a:gd name="connsiteX0" fmla="*/ 0 w 52292"/>
                          <a:gd name="connsiteY0" fmla="*/ 0 h 73723"/>
                          <a:gd name="connsiteX1" fmla="*/ 52292 w 52292"/>
                          <a:gd name="connsiteY1" fmla="*/ 0 h 73723"/>
                          <a:gd name="connsiteX2" fmla="*/ 52292 w 52292"/>
                          <a:gd name="connsiteY2" fmla="*/ 73723 h 73723"/>
                          <a:gd name="connsiteX3" fmla="*/ 0 w 52292"/>
                          <a:gd name="connsiteY3" fmla="*/ 73723 h 737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2292" h="73723">
                            <a:moveTo>
                              <a:pt x="0" y="0"/>
                            </a:moveTo>
                            <a:lnTo>
                              <a:pt x="52292" y="0"/>
                            </a:lnTo>
                            <a:lnTo>
                              <a:pt x="52292" y="73723"/>
                            </a:lnTo>
                            <a:lnTo>
                              <a:pt x="0" y="73723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83" name="자유형: 도형 982">
                        <a:extLst>
                          <a:ext uri="{FF2B5EF4-FFF2-40B4-BE49-F238E27FC236}">
                            <a16:creationId xmlns:a16="http://schemas.microsoft.com/office/drawing/2014/main" id="{F5841247-C953-EFD0-2747-FEA0D669489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58438" y="3833050"/>
                        <a:ext cx="52292" cy="73723"/>
                      </a:xfrm>
                      <a:custGeom>
                        <a:avLst/>
                        <a:gdLst>
                          <a:gd name="connsiteX0" fmla="*/ 0 w 52292"/>
                          <a:gd name="connsiteY0" fmla="*/ 0 h 73723"/>
                          <a:gd name="connsiteX1" fmla="*/ 52292 w 52292"/>
                          <a:gd name="connsiteY1" fmla="*/ 0 h 73723"/>
                          <a:gd name="connsiteX2" fmla="*/ 52292 w 52292"/>
                          <a:gd name="connsiteY2" fmla="*/ 73723 h 73723"/>
                          <a:gd name="connsiteX3" fmla="*/ 0 w 52292"/>
                          <a:gd name="connsiteY3" fmla="*/ 73723 h 737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2292" h="73723">
                            <a:moveTo>
                              <a:pt x="0" y="0"/>
                            </a:moveTo>
                            <a:lnTo>
                              <a:pt x="52292" y="0"/>
                            </a:lnTo>
                            <a:lnTo>
                              <a:pt x="52292" y="73723"/>
                            </a:lnTo>
                            <a:lnTo>
                              <a:pt x="0" y="73723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  <p:grpSp>
                <p:nvGrpSpPr>
                  <p:cNvPr id="969" name="그래픽 1269">
                    <a:extLst>
                      <a:ext uri="{FF2B5EF4-FFF2-40B4-BE49-F238E27FC236}">
                        <a16:creationId xmlns:a16="http://schemas.microsoft.com/office/drawing/2014/main" id="{21007D3C-1D25-BFD1-7559-41F26F7CE75B}"/>
                      </a:ext>
                    </a:extLst>
                  </p:cNvPr>
                  <p:cNvGrpSpPr/>
                  <p:nvPr/>
                </p:nvGrpSpPr>
                <p:grpSpPr>
                  <a:xfrm>
                    <a:off x="7193660" y="3440524"/>
                    <a:ext cx="237934" cy="466248"/>
                    <a:chOff x="7193660" y="3440524"/>
                    <a:chExt cx="237934" cy="466248"/>
                  </a:xfrm>
                  <a:solidFill>
                    <a:srgbClr val="FFFFFF"/>
                  </a:solidFill>
                </p:grpSpPr>
                <p:grpSp>
                  <p:nvGrpSpPr>
                    <p:cNvPr id="970" name="그래픽 1269">
                      <a:extLst>
                        <a:ext uri="{FF2B5EF4-FFF2-40B4-BE49-F238E27FC236}">
                          <a16:creationId xmlns:a16="http://schemas.microsoft.com/office/drawing/2014/main" id="{F25C1043-3D0D-254F-C391-0B2E66021A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93660" y="3440524"/>
                      <a:ext cx="237934" cy="73723"/>
                      <a:chOff x="7193660" y="3440524"/>
                      <a:chExt cx="237934" cy="73723"/>
                    </a:xfrm>
                    <a:solidFill>
                      <a:srgbClr val="FFFFFF"/>
                    </a:solidFill>
                  </p:grpSpPr>
                  <p:sp>
                    <p:nvSpPr>
                      <p:cNvPr id="977" name="자유형: 도형 976">
                        <a:extLst>
                          <a:ext uri="{FF2B5EF4-FFF2-40B4-BE49-F238E27FC236}">
                            <a16:creationId xmlns:a16="http://schemas.microsoft.com/office/drawing/2014/main" id="{37BA7884-7CD8-0D41-4BE7-59D68DD2EB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93660" y="3440524"/>
                        <a:ext cx="52387" cy="73723"/>
                      </a:xfrm>
                      <a:custGeom>
                        <a:avLst/>
                        <a:gdLst>
                          <a:gd name="connsiteX0" fmla="*/ 0 w 52387"/>
                          <a:gd name="connsiteY0" fmla="*/ 0 h 73723"/>
                          <a:gd name="connsiteX1" fmla="*/ 52387 w 52387"/>
                          <a:gd name="connsiteY1" fmla="*/ 0 h 73723"/>
                          <a:gd name="connsiteX2" fmla="*/ 52387 w 52387"/>
                          <a:gd name="connsiteY2" fmla="*/ 73723 h 73723"/>
                          <a:gd name="connsiteX3" fmla="*/ 0 w 52387"/>
                          <a:gd name="connsiteY3" fmla="*/ 73723 h 737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2387" h="73723">
                            <a:moveTo>
                              <a:pt x="0" y="0"/>
                            </a:moveTo>
                            <a:lnTo>
                              <a:pt x="52387" y="0"/>
                            </a:lnTo>
                            <a:lnTo>
                              <a:pt x="52387" y="73723"/>
                            </a:lnTo>
                            <a:lnTo>
                              <a:pt x="0" y="73723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78" name="자유형: 도형 977">
                        <a:extLst>
                          <a:ext uri="{FF2B5EF4-FFF2-40B4-BE49-F238E27FC236}">
                            <a16:creationId xmlns:a16="http://schemas.microsoft.com/office/drawing/2014/main" id="{64935F2B-6822-BC22-7EB6-32C86353D6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79207" y="3440524"/>
                        <a:ext cx="52387" cy="73723"/>
                      </a:xfrm>
                      <a:custGeom>
                        <a:avLst/>
                        <a:gdLst>
                          <a:gd name="connsiteX0" fmla="*/ 0 w 52387"/>
                          <a:gd name="connsiteY0" fmla="*/ 0 h 73723"/>
                          <a:gd name="connsiteX1" fmla="*/ 52387 w 52387"/>
                          <a:gd name="connsiteY1" fmla="*/ 0 h 73723"/>
                          <a:gd name="connsiteX2" fmla="*/ 52387 w 52387"/>
                          <a:gd name="connsiteY2" fmla="*/ 73723 h 73723"/>
                          <a:gd name="connsiteX3" fmla="*/ 0 w 52387"/>
                          <a:gd name="connsiteY3" fmla="*/ 73723 h 737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2387" h="73723">
                            <a:moveTo>
                              <a:pt x="0" y="0"/>
                            </a:moveTo>
                            <a:lnTo>
                              <a:pt x="52387" y="0"/>
                            </a:lnTo>
                            <a:lnTo>
                              <a:pt x="52387" y="73723"/>
                            </a:lnTo>
                            <a:lnTo>
                              <a:pt x="0" y="73723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grpSp>
                  <p:nvGrpSpPr>
                    <p:cNvPr id="971" name="그래픽 1269">
                      <a:extLst>
                        <a:ext uri="{FF2B5EF4-FFF2-40B4-BE49-F238E27FC236}">
                          <a16:creationId xmlns:a16="http://schemas.microsoft.com/office/drawing/2014/main" id="{8E3E8FA0-7F42-2EF4-4E28-DFE9FFD7329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93660" y="3616546"/>
                      <a:ext cx="237934" cy="73723"/>
                      <a:chOff x="7193660" y="3616546"/>
                      <a:chExt cx="237934" cy="73723"/>
                    </a:xfrm>
                    <a:solidFill>
                      <a:srgbClr val="FFFFFF"/>
                    </a:solidFill>
                  </p:grpSpPr>
                  <p:sp>
                    <p:nvSpPr>
                      <p:cNvPr id="975" name="자유형: 도형 974">
                        <a:extLst>
                          <a:ext uri="{FF2B5EF4-FFF2-40B4-BE49-F238E27FC236}">
                            <a16:creationId xmlns:a16="http://schemas.microsoft.com/office/drawing/2014/main" id="{335EFC4F-6CD4-D178-3DE3-1E9B8FE27BE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93660" y="3616546"/>
                        <a:ext cx="52387" cy="73723"/>
                      </a:xfrm>
                      <a:custGeom>
                        <a:avLst/>
                        <a:gdLst>
                          <a:gd name="connsiteX0" fmla="*/ 0 w 52387"/>
                          <a:gd name="connsiteY0" fmla="*/ 0 h 73723"/>
                          <a:gd name="connsiteX1" fmla="*/ 52387 w 52387"/>
                          <a:gd name="connsiteY1" fmla="*/ 0 h 73723"/>
                          <a:gd name="connsiteX2" fmla="*/ 52387 w 52387"/>
                          <a:gd name="connsiteY2" fmla="*/ 73724 h 73723"/>
                          <a:gd name="connsiteX3" fmla="*/ 0 w 52387"/>
                          <a:gd name="connsiteY3" fmla="*/ 73724 h 737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2387" h="73723">
                            <a:moveTo>
                              <a:pt x="0" y="0"/>
                            </a:moveTo>
                            <a:lnTo>
                              <a:pt x="52387" y="0"/>
                            </a:lnTo>
                            <a:lnTo>
                              <a:pt x="52387" y="73724"/>
                            </a:lnTo>
                            <a:lnTo>
                              <a:pt x="0" y="73724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76" name="자유형: 도형 975">
                        <a:extLst>
                          <a:ext uri="{FF2B5EF4-FFF2-40B4-BE49-F238E27FC236}">
                            <a16:creationId xmlns:a16="http://schemas.microsoft.com/office/drawing/2014/main" id="{5E040D32-CB6F-1169-AF57-D1AB47E779E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79207" y="3616546"/>
                        <a:ext cx="52387" cy="73723"/>
                      </a:xfrm>
                      <a:custGeom>
                        <a:avLst/>
                        <a:gdLst>
                          <a:gd name="connsiteX0" fmla="*/ 0 w 52387"/>
                          <a:gd name="connsiteY0" fmla="*/ 0 h 73723"/>
                          <a:gd name="connsiteX1" fmla="*/ 52387 w 52387"/>
                          <a:gd name="connsiteY1" fmla="*/ 0 h 73723"/>
                          <a:gd name="connsiteX2" fmla="*/ 52387 w 52387"/>
                          <a:gd name="connsiteY2" fmla="*/ 73724 h 73723"/>
                          <a:gd name="connsiteX3" fmla="*/ 0 w 52387"/>
                          <a:gd name="connsiteY3" fmla="*/ 73724 h 737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2387" h="73723">
                            <a:moveTo>
                              <a:pt x="0" y="0"/>
                            </a:moveTo>
                            <a:lnTo>
                              <a:pt x="52387" y="0"/>
                            </a:lnTo>
                            <a:lnTo>
                              <a:pt x="52387" y="73724"/>
                            </a:lnTo>
                            <a:lnTo>
                              <a:pt x="0" y="73724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grpSp>
                  <p:nvGrpSpPr>
                    <p:cNvPr id="972" name="그래픽 1269">
                      <a:extLst>
                        <a:ext uri="{FF2B5EF4-FFF2-40B4-BE49-F238E27FC236}">
                          <a16:creationId xmlns:a16="http://schemas.microsoft.com/office/drawing/2014/main" id="{F806968F-F55F-2E43-0AAC-1538468C414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93660" y="3833050"/>
                      <a:ext cx="237934" cy="73723"/>
                      <a:chOff x="7193660" y="3833050"/>
                      <a:chExt cx="237934" cy="73723"/>
                    </a:xfrm>
                    <a:solidFill>
                      <a:srgbClr val="FFFFFF"/>
                    </a:solidFill>
                  </p:grpSpPr>
                  <p:sp>
                    <p:nvSpPr>
                      <p:cNvPr id="973" name="자유형: 도형 972">
                        <a:extLst>
                          <a:ext uri="{FF2B5EF4-FFF2-40B4-BE49-F238E27FC236}">
                            <a16:creationId xmlns:a16="http://schemas.microsoft.com/office/drawing/2014/main" id="{BDB3FA06-74F8-F46C-D42B-700588BCB16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93660" y="3833050"/>
                        <a:ext cx="52387" cy="73723"/>
                      </a:xfrm>
                      <a:custGeom>
                        <a:avLst/>
                        <a:gdLst>
                          <a:gd name="connsiteX0" fmla="*/ 0 w 52387"/>
                          <a:gd name="connsiteY0" fmla="*/ 0 h 73723"/>
                          <a:gd name="connsiteX1" fmla="*/ 52387 w 52387"/>
                          <a:gd name="connsiteY1" fmla="*/ 0 h 73723"/>
                          <a:gd name="connsiteX2" fmla="*/ 52387 w 52387"/>
                          <a:gd name="connsiteY2" fmla="*/ 73723 h 73723"/>
                          <a:gd name="connsiteX3" fmla="*/ 0 w 52387"/>
                          <a:gd name="connsiteY3" fmla="*/ 73723 h 737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2387" h="73723">
                            <a:moveTo>
                              <a:pt x="0" y="0"/>
                            </a:moveTo>
                            <a:lnTo>
                              <a:pt x="52387" y="0"/>
                            </a:lnTo>
                            <a:lnTo>
                              <a:pt x="52387" y="73723"/>
                            </a:lnTo>
                            <a:lnTo>
                              <a:pt x="0" y="73723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74" name="자유형: 도형 973">
                        <a:extLst>
                          <a:ext uri="{FF2B5EF4-FFF2-40B4-BE49-F238E27FC236}">
                            <a16:creationId xmlns:a16="http://schemas.microsoft.com/office/drawing/2014/main" id="{DFE30098-201F-E721-89AB-3E1F891128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79207" y="3833050"/>
                        <a:ext cx="52387" cy="73723"/>
                      </a:xfrm>
                      <a:custGeom>
                        <a:avLst/>
                        <a:gdLst>
                          <a:gd name="connsiteX0" fmla="*/ 0 w 52387"/>
                          <a:gd name="connsiteY0" fmla="*/ 0 h 73723"/>
                          <a:gd name="connsiteX1" fmla="*/ 52387 w 52387"/>
                          <a:gd name="connsiteY1" fmla="*/ 0 h 73723"/>
                          <a:gd name="connsiteX2" fmla="*/ 52387 w 52387"/>
                          <a:gd name="connsiteY2" fmla="*/ 73723 h 73723"/>
                          <a:gd name="connsiteX3" fmla="*/ 0 w 52387"/>
                          <a:gd name="connsiteY3" fmla="*/ 73723 h 737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2387" h="73723">
                            <a:moveTo>
                              <a:pt x="0" y="0"/>
                            </a:moveTo>
                            <a:lnTo>
                              <a:pt x="52387" y="0"/>
                            </a:lnTo>
                            <a:lnTo>
                              <a:pt x="52387" y="73723"/>
                            </a:lnTo>
                            <a:lnTo>
                              <a:pt x="0" y="73723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  <p:sp>
              <p:nvSpPr>
                <p:cNvPr id="966" name="자유형: 도형 965">
                  <a:extLst>
                    <a:ext uri="{FF2B5EF4-FFF2-40B4-BE49-F238E27FC236}">
                      <a16:creationId xmlns:a16="http://schemas.microsoft.com/office/drawing/2014/main" id="{EB94DAAB-0AC9-4C44-BE3C-0B54228DFA5D}"/>
                    </a:ext>
                  </a:extLst>
                </p:cNvPr>
                <p:cNvSpPr/>
                <p:nvPr/>
              </p:nvSpPr>
              <p:spPr>
                <a:xfrm>
                  <a:off x="6695217" y="3553491"/>
                  <a:ext cx="413956" cy="40481"/>
                </a:xfrm>
                <a:custGeom>
                  <a:avLst/>
                  <a:gdLst>
                    <a:gd name="connsiteX0" fmla="*/ 0 w 413956"/>
                    <a:gd name="connsiteY0" fmla="*/ 0 h 40481"/>
                    <a:gd name="connsiteX1" fmla="*/ 413956 w 413956"/>
                    <a:gd name="connsiteY1" fmla="*/ 0 h 40481"/>
                    <a:gd name="connsiteX2" fmla="*/ 413956 w 413956"/>
                    <a:gd name="connsiteY2" fmla="*/ 40481 h 40481"/>
                    <a:gd name="connsiteX3" fmla="*/ 0 w 413956"/>
                    <a:gd name="connsiteY3" fmla="*/ 40481 h 40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13956" h="40481">
                      <a:moveTo>
                        <a:pt x="0" y="0"/>
                      </a:moveTo>
                      <a:lnTo>
                        <a:pt x="413956" y="0"/>
                      </a:lnTo>
                      <a:lnTo>
                        <a:pt x="413956" y="40481"/>
                      </a:lnTo>
                      <a:lnTo>
                        <a:pt x="0" y="40481"/>
                      </a:lnTo>
                      <a:close/>
                    </a:path>
                  </a:pathLst>
                </a:custGeom>
                <a:solidFill>
                  <a:srgbClr val="98ABE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967" name="자유형: 도형 966">
                  <a:extLst>
                    <a:ext uri="{FF2B5EF4-FFF2-40B4-BE49-F238E27FC236}">
                      <a16:creationId xmlns:a16="http://schemas.microsoft.com/office/drawing/2014/main" id="{3EFDC6DC-CFD1-3D77-2424-9F8BA627199B}"/>
                    </a:ext>
                  </a:extLst>
                </p:cNvPr>
                <p:cNvSpPr/>
                <p:nvPr/>
              </p:nvSpPr>
              <p:spPr>
                <a:xfrm>
                  <a:off x="6833234" y="3791425"/>
                  <a:ext cx="138017" cy="218884"/>
                </a:xfrm>
                <a:custGeom>
                  <a:avLst/>
                  <a:gdLst>
                    <a:gd name="connsiteX0" fmla="*/ 0 w 138017"/>
                    <a:gd name="connsiteY0" fmla="*/ 0 h 218884"/>
                    <a:gd name="connsiteX1" fmla="*/ 138017 w 138017"/>
                    <a:gd name="connsiteY1" fmla="*/ 0 h 218884"/>
                    <a:gd name="connsiteX2" fmla="*/ 138017 w 138017"/>
                    <a:gd name="connsiteY2" fmla="*/ 218885 h 218884"/>
                    <a:gd name="connsiteX3" fmla="*/ 0 w 138017"/>
                    <a:gd name="connsiteY3" fmla="*/ 218885 h 2188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17" h="218884">
                      <a:moveTo>
                        <a:pt x="0" y="0"/>
                      </a:moveTo>
                      <a:lnTo>
                        <a:pt x="138017" y="0"/>
                      </a:lnTo>
                      <a:lnTo>
                        <a:pt x="138017" y="218885"/>
                      </a:lnTo>
                      <a:lnTo>
                        <a:pt x="0" y="218885"/>
                      </a:lnTo>
                      <a:close/>
                    </a:path>
                  </a:pathLst>
                </a:custGeom>
                <a:solidFill>
                  <a:srgbClr val="35729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</p:grpSp>
        </p:grpSp>
        <p:pic>
          <p:nvPicPr>
            <p:cNvPr id="13" name="그래픽 12">
              <a:extLst>
                <a:ext uri="{FF2B5EF4-FFF2-40B4-BE49-F238E27FC236}">
                  <a16:creationId xmlns:a16="http://schemas.microsoft.com/office/drawing/2014/main" id="{BC3B55D0-9FCB-6995-9F1D-4EE41C494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73364" y="5539029"/>
              <a:ext cx="428119" cy="669799"/>
            </a:xfrm>
            <a:prstGeom prst="rect">
              <a:avLst/>
            </a:prstGeom>
          </p:spPr>
        </p:pic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DD652974-75BF-4F30-D99D-720E47609C80}"/>
                </a:ext>
              </a:extLst>
            </p:cNvPr>
            <p:cNvGrpSpPr/>
            <p:nvPr/>
          </p:nvGrpSpPr>
          <p:grpSpPr>
            <a:xfrm>
              <a:off x="5079808" y="5247776"/>
              <a:ext cx="700785" cy="961052"/>
              <a:chOff x="4811521" y="5247776"/>
              <a:chExt cx="700785" cy="961052"/>
            </a:xfrm>
          </p:grpSpPr>
          <p:sp>
            <p:nvSpPr>
              <p:cNvPr id="39" name="자유형: 도형 38">
                <a:extLst>
                  <a:ext uri="{FF2B5EF4-FFF2-40B4-BE49-F238E27FC236}">
                    <a16:creationId xmlns:a16="http://schemas.microsoft.com/office/drawing/2014/main" id="{6F886220-EECE-0792-84EC-E18A4091AD21}"/>
                  </a:ext>
                </a:extLst>
              </p:cNvPr>
              <p:cNvSpPr/>
              <p:nvPr/>
            </p:nvSpPr>
            <p:spPr>
              <a:xfrm>
                <a:off x="4881746" y="5375111"/>
                <a:ext cx="210203" cy="263666"/>
              </a:xfrm>
              <a:custGeom>
                <a:avLst/>
                <a:gdLst>
                  <a:gd name="connsiteX0" fmla="*/ 33660 w 210203"/>
                  <a:gd name="connsiteY0" fmla="*/ 68 h 263666"/>
                  <a:gd name="connsiteX1" fmla="*/ 176544 w 210203"/>
                  <a:gd name="connsiteY1" fmla="*/ 68 h 263666"/>
                  <a:gd name="connsiteX2" fmla="*/ 210203 w 210203"/>
                  <a:gd name="connsiteY2" fmla="*/ 33727 h 263666"/>
                  <a:gd name="connsiteX3" fmla="*/ 210203 w 210203"/>
                  <a:gd name="connsiteY3" fmla="*/ 230007 h 263666"/>
                  <a:gd name="connsiteX4" fmla="*/ 176544 w 210203"/>
                  <a:gd name="connsiteY4" fmla="*/ 263667 h 263666"/>
                  <a:gd name="connsiteX5" fmla="*/ 33660 w 210203"/>
                  <a:gd name="connsiteY5" fmla="*/ 263667 h 263666"/>
                  <a:gd name="connsiteX6" fmla="*/ 0 w 210203"/>
                  <a:gd name="connsiteY6" fmla="*/ 230007 h 263666"/>
                  <a:gd name="connsiteX7" fmla="*/ 0 w 210203"/>
                  <a:gd name="connsiteY7" fmla="*/ 33660 h 263666"/>
                  <a:gd name="connsiteX8" fmla="*/ 33660 w 210203"/>
                  <a:gd name="connsiteY8" fmla="*/ 0 h 263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0203" h="263666">
                    <a:moveTo>
                      <a:pt x="33660" y="68"/>
                    </a:moveTo>
                    <a:lnTo>
                      <a:pt x="176544" y="68"/>
                    </a:lnTo>
                    <a:cubicBezTo>
                      <a:pt x="195131" y="68"/>
                      <a:pt x="210203" y="15140"/>
                      <a:pt x="210203" y="33727"/>
                    </a:cubicBezTo>
                    <a:lnTo>
                      <a:pt x="210203" y="230007"/>
                    </a:lnTo>
                    <a:cubicBezTo>
                      <a:pt x="210203" y="248594"/>
                      <a:pt x="195131" y="263667"/>
                      <a:pt x="176544" y="263667"/>
                    </a:cubicBezTo>
                    <a:lnTo>
                      <a:pt x="33660" y="263667"/>
                    </a:lnTo>
                    <a:cubicBezTo>
                      <a:pt x="15072" y="263667"/>
                      <a:pt x="0" y="248594"/>
                      <a:pt x="0" y="230007"/>
                    </a:cubicBezTo>
                    <a:lnTo>
                      <a:pt x="0" y="33660"/>
                    </a:lnTo>
                    <a:cubicBezTo>
                      <a:pt x="0" y="15072"/>
                      <a:pt x="15072" y="0"/>
                      <a:pt x="33660" y="0"/>
                    </a:cubicBezTo>
                    <a:close/>
                  </a:path>
                </a:pathLst>
              </a:custGeom>
              <a:solidFill>
                <a:srgbClr val="937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40" name="자유형: 도형 39">
                <a:extLst>
                  <a:ext uri="{FF2B5EF4-FFF2-40B4-BE49-F238E27FC236}">
                    <a16:creationId xmlns:a16="http://schemas.microsoft.com/office/drawing/2014/main" id="{89887659-65B3-07D9-E9E3-145B2E9360AE}"/>
                  </a:ext>
                </a:extLst>
              </p:cNvPr>
              <p:cNvSpPr/>
              <p:nvPr/>
            </p:nvSpPr>
            <p:spPr>
              <a:xfrm>
                <a:off x="5440238" y="5426930"/>
                <a:ext cx="72068" cy="64550"/>
              </a:xfrm>
              <a:custGeom>
                <a:avLst/>
                <a:gdLst>
                  <a:gd name="connsiteX0" fmla="*/ 135 w 72068"/>
                  <a:gd name="connsiteY0" fmla="*/ 41185 h 64550"/>
                  <a:gd name="connsiteX1" fmla="*/ 23994 w 72068"/>
                  <a:gd name="connsiteY1" fmla="*/ 4078 h 64550"/>
                  <a:gd name="connsiteX2" fmla="*/ 35958 w 72068"/>
                  <a:gd name="connsiteY2" fmla="*/ 6038 h 64550"/>
                  <a:gd name="connsiteX3" fmla="*/ 23386 w 72068"/>
                  <a:gd name="connsiteY3" fmla="*/ 20300 h 64550"/>
                  <a:gd name="connsiteX4" fmla="*/ 60966 w 72068"/>
                  <a:gd name="connsiteY4" fmla="*/ 13676 h 64550"/>
                  <a:gd name="connsiteX5" fmla="*/ 68671 w 72068"/>
                  <a:gd name="connsiteY5" fmla="*/ 42334 h 64550"/>
                  <a:gd name="connsiteX6" fmla="*/ 33457 w 72068"/>
                  <a:gd name="connsiteY6" fmla="*/ 64503 h 64550"/>
                  <a:gd name="connsiteX7" fmla="*/ 5069 w 72068"/>
                  <a:gd name="connsiteY7" fmla="*/ 56933 h 64550"/>
                  <a:gd name="connsiteX8" fmla="*/ 0 w 72068"/>
                  <a:gd name="connsiteY8" fmla="*/ 41185 h 64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068" h="64550">
                    <a:moveTo>
                      <a:pt x="135" y="41185"/>
                    </a:moveTo>
                    <a:cubicBezTo>
                      <a:pt x="135" y="41185"/>
                      <a:pt x="13924" y="10296"/>
                      <a:pt x="23994" y="4078"/>
                    </a:cubicBezTo>
                    <a:cubicBezTo>
                      <a:pt x="34133" y="-2140"/>
                      <a:pt x="41432" y="-1059"/>
                      <a:pt x="35958" y="6038"/>
                    </a:cubicBezTo>
                    <a:cubicBezTo>
                      <a:pt x="30551" y="13135"/>
                      <a:pt x="23386" y="20300"/>
                      <a:pt x="23386" y="20300"/>
                    </a:cubicBezTo>
                    <a:cubicBezTo>
                      <a:pt x="23386" y="20300"/>
                      <a:pt x="53599" y="10837"/>
                      <a:pt x="60966" y="13676"/>
                    </a:cubicBezTo>
                    <a:cubicBezTo>
                      <a:pt x="68333" y="16447"/>
                      <a:pt x="76985" y="29492"/>
                      <a:pt x="68671" y="42334"/>
                    </a:cubicBezTo>
                    <a:cubicBezTo>
                      <a:pt x="60425" y="55176"/>
                      <a:pt x="46704" y="64165"/>
                      <a:pt x="33457" y="64503"/>
                    </a:cubicBezTo>
                    <a:cubicBezTo>
                      <a:pt x="20209" y="64841"/>
                      <a:pt x="10206" y="63489"/>
                      <a:pt x="5069" y="56933"/>
                    </a:cubicBezTo>
                    <a:cubicBezTo>
                      <a:pt x="-68" y="50444"/>
                      <a:pt x="0" y="41185"/>
                      <a:pt x="0" y="41185"/>
                    </a:cubicBezTo>
                    <a:close/>
                  </a:path>
                </a:pathLst>
              </a:custGeom>
              <a:solidFill>
                <a:srgbClr val="FFB3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41" name="자유형: 도형 40">
                <a:extLst>
                  <a:ext uri="{FF2B5EF4-FFF2-40B4-BE49-F238E27FC236}">
                    <a16:creationId xmlns:a16="http://schemas.microsoft.com/office/drawing/2014/main" id="{1EB77685-1ACA-ABB0-5EB8-50F464ECD5AF}"/>
                  </a:ext>
                </a:extLst>
              </p:cNvPr>
              <p:cNvSpPr/>
              <p:nvPr/>
            </p:nvSpPr>
            <p:spPr>
              <a:xfrm>
                <a:off x="5113974" y="5398294"/>
                <a:ext cx="337416" cy="158756"/>
              </a:xfrm>
              <a:custGeom>
                <a:avLst/>
                <a:gdLst>
                  <a:gd name="connsiteX0" fmla="*/ 21436 w 337416"/>
                  <a:gd name="connsiteY0" fmla="*/ 0 h 158756"/>
                  <a:gd name="connsiteX1" fmla="*/ 160535 w 337416"/>
                  <a:gd name="connsiteY1" fmla="*/ 109833 h 158756"/>
                  <a:gd name="connsiteX2" fmla="*/ 330658 w 337416"/>
                  <a:gd name="connsiteY2" fmla="*/ 60831 h 158756"/>
                  <a:gd name="connsiteX3" fmla="*/ 337417 w 337416"/>
                  <a:gd name="connsiteY3" fmla="*/ 87866 h 158756"/>
                  <a:gd name="connsiteX4" fmla="*/ 180271 w 337416"/>
                  <a:gd name="connsiteY4" fmla="*/ 155456 h 158756"/>
                  <a:gd name="connsiteX5" fmla="*/ 132959 w 337416"/>
                  <a:gd name="connsiteY5" fmla="*/ 153766 h 158756"/>
                  <a:gd name="connsiteX6" fmla="*/ 1159 w 337416"/>
                  <a:gd name="connsiteY6" fmla="*/ 74349 h 158756"/>
                  <a:gd name="connsiteX7" fmla="*/ 21436 w 337416"/>
                  <a:gd name="connsiteY7" fmla="*/ 0 h 158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416" h="158756">
                    <a:moveTo>
                      <a:pt x="21436" y="0"/>
                    </a:moveTo>
                    <a:lnTo>
                      <a:pt x="160535" y="109833"/>
                    </a:lnTo>
                    <a:lnTo>
                      <a:pt x="330658" y="60831"/>
                    </a:lnTo>
                    <a:lnTo>
                      <a:pt x="337417" y="87866"/>
                    </a:lnTo>
                    <a:lnTo>
                      <a:pt x="180271" y="155456"/>
                    </a:lnTo>
                    <a:cubicBezTo>
                      <a:pt x="180271" y="155456"/>
                      <a:pt x="154925" y="163905"/>
                      <a:pt x="132959" y="153766"/>
                    </a:cubicBezTo>
                    <a:lnTo>
                      <a:pt x="1159" y="74349"/>
                    </a:lnTo>
                    <a:cubicBezTo>
                      <a:pt x="1159" y="74349"/>
                      <a:pt x="-7290" y="16897"/>
                      <a:pt x="21436" y="0"/>
                    </a:cubicBezTo>
                    <a:close/>
                  </a:path>
                </a:pathLst>
              </a:custGeom>
              <a:solidFill>
                <a:srgbClr val="E9E9E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80A849C2-09E2-6D37-FB8B-42F305B2078C}"/>
                  </a:ext>
                </a:extLst>
              </p:cNvPr>
              <p:cNvSpPr/>
              <p:nvPr/>
            </p:nvSpPr>
            <p:spPr>
              <a:xfrm>
                <a:off x="4811521" y="6163476"/>
                <a:ext cx="82797" cy="45352"/>
              </a:xfrm>
              <a:custGeom>
                <a:avLst/>
                <a:gdLst>
                  <a:gd name="connsiteX0" fmla="*/ 21426 w 82797"/>
                  <a:gd name="connsiteY0" fmla="*/ 0 h 45352"/>
                  <a:gd name="connsiteX1" fmla="*/ 33457 w 82797"/>
                  <a:gd name="connsiteY1" fmla="*/ 12437 h 45352"/>
                  <a:gd name="connsiteX2" fmla="*/ 82797 w 82797"/>
                  <a:gd name="connsiteY2" fmla="*/ 45353 h 45352"/>
                  <a:gd name="connsiteX3" fmla="*/ 0 w 82797"/>
                  <a:gd name="connsiteY3" fmla="*/ 45353 h 45352"/>
                  <a:gd name="connsiteX4" fmla="*/ 7570 w 82797"/>
                  <a:gd name="connsiteY4" fmla="*/ 10206 h 45352"/>
                  <a:gd name="connsiteX5" fmla="*/ 21426 w 82797"/>
                  <a:gd name="connsiteY5" fmla="*/ 68 h 45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97" h="45352">
                    <a:moveTo>
                      <a:pt x="21426" y="0"/>
                    </a:moveTo>
                    <a:lnTo>
                      <a:pt x="33457" y="12437"/>
                    </a:lnTo>
                    <a:cubicBezTo>
                      <a:pt x="33457" y="12437"/>
                      <a:pt x="72388" y="24265"/>
                      <a:pt x="82797" y="45353"/>
                    </a:cubicBezTo>
                    <a:lnTo>
                      <a:pt x="0" y="45353"/>
                    </a:lnTo>
                    <a:cubicBezTo>
                      <a:pt x="0" y="45353"/>
                      <a:pt x="2163" y="26563"/>
                      <a:pt x="7570" y="10206"/>
                    </a:cubicBezTo>
                    <a:lnTo>
                      <a:pt x="21426" y="68"/>
                    </a:lnTo>
                    <a:close/>
                  </a:path>
                </a:pathLst>
              </a:custGeom>
              <a:solidFill>
                <a:srgbClr val="FFBE3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43" name="자유형: 도형 42">
                <a:extLst>
                  <a:ext uri="{FF2B5EF4-FFF2-40B4-BE49-F238E27FC236}">
                    <a16:creationId xmlns:a16="http://schemas.microsoft.com/office/drawing/2014/main" id="{8726A79E-2250-A9BD-D97F-65F1F693E04F}"/>
                  </a:ext>
                </a:extLst>
              </p:cNvPr>
              <p:cNvSpPr/>
              <p:nvPr/>
            </p:nvSpPr>
            <p:spPr>
              <a:xfrm>
                <a:off x="4816590" y="5780040"/>
                <a:ext cx="172353" cy="400468"/>
              </a:xfrm>
              <a:custGeom>
                <a:avLst/>
                <a:gdLst>
                  <a:gd name="connsiteX0" fmla="*/ 172353 w 172353"/>
                  <a:gd name="connsiteY0" fmla="*/ 16897 h 400468"/>
                  <a:gd name="connsiteX1" fmla="*/ 118282 w 172353"/>
                  <a:gd name="connsiteY1" fmla="*/ 214597 h 400468"/>
                  <a:gd name="connsiteX2" fmla="*/ 33795 w 172353"/>
                  <a:gd name="connsiteY2" fmla="*/ 400468 h 400468"/>
                  <a:gd name="connsiteX3" fmla="*/ 0 w 172353"/>
                  <a:gd name="connsiteY3" fmla="*/ 398779 h 400468"/>
                  <a:gd name="connsiteX4" fmla="*/ 57451 w 172353"/>
                  <a:gd name="connsiteY4" fmla="*/ 202769 h 400468"/>
                  <a:gd name="connsiteX5" fmla="*/ 77728 w 172353"/>
                  <a:gd name="connsiteY5" fmla="*/ 0 h 400468"/>
                  <a:gd name="connsiteX6" fmla="*/ 172353 w 172353"/>
                  <a:gd name="connsiteY6" fmla="*/ 16897 h 400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2353" h="400468">
                    <a:moveTo>
                      <a:pt x="172353" y="16897"/>
                    </a:moveTo>
                    <a:cubicBezTo>
                      <a:pt x="172353" y="16897"/>
                      <a:pt x="128420" y="184182"/>
                      <a:pt x="118282" y="214597"/>
                    </a:cubicBezTo>
                    <a:cubicBezTo>
                      <a:pt x="108143" y="245012"/>
                      <a:pt x="33795" y="400468"/>
                      <a:pt x="33795" y="400468"/>
                    </a:cubicBezTo>
                    <a:lnTo>
                      <a:pt x="0" y="398779"/>
                    </a:lnTo>
                    <a:lnTo>
                      <a:pt x="57451" y="202769"/>
                    </a:lnTo>
                    <a:lnTo>
                      <a:pt x="77728" y="0"/>
                    </a:lnTo>
                    <a:lnTo>
                      <a:pt x="172353" y="16897"/>
                    </a:lnTo>
                    <a:close/>
                  </a:path>
                </a:pathLst>
              </a:custGeom>
              <a:solidFill>
                <a:srgbClr val="FFB3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44" name="자유형: 도형 43">
                <a:extLst>
                  <a:ext uri="{FF2B5EF4-FFF2-40B4-BE49-F238E27FC236}">
                    <a16:creationId xmlns:a16="http://schemas.microsoft.com/office/drawing/2014/main" id="{A9F6BA3F-B5D0-A52C-2089-15FC1F4B9C65}"/>
                  </a:ext>
                </a:extLst>
              </p:cNvPr>
              <p:cNvSpPr/>
              <p:nvPr/>
            </p:nvSpPr>
            <p:spPr>
              <a:xfrm>
                <a:off x="5031186" y="6163476"/>
                <a:ext cx="82797" cy="45352"/>
              </a:xfrm>
              <a:custGeom>
                <a:avLst/>
                <a:gdLst>
                  <a:gd name="connsiteX0" fmla="*/ 21426 w 82797"/>
                  <a:gd name="connsiteY0" fmla="*/ 0 h 45352"/>
                  <a:gd name="connsiteX1" fmla="*/ 33457 w 82797"/>
                  <a:gd name="connsiteY1" fmla="*/ 12437 h 45352"/>
                  <a:gd name="connsiteX2" fmla="*/ 82797 w 82797"/>
                  <a:gd name="connsiteY2" fmla="*/ 45353 h 45352"/>
                  <a:gd name="connsiteX3" fmla="*/ 0 w 82797"/>
                  <a:gd name="connsiteY3" fmla="*/ 45353 h 45352"/>
                  <a:gd name="connsiteX4" fmla="*/ 7570 w 82797"/>
                  <a:gd name="connsiteY4" fmla="*/ 10206 h 45352"/>
                  <a:gd name="connsiteX5" fmla="*/ 21426 w 82797"/>
                  <a:gd name="connsiteY5" fmla="*/ 68 h 45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97" h="45352">
                    <a:moveTo>
                      <a:pt x="21426" y="0"/>
                    </a:moveTo>
                    <a:lnTo>
                      <a:pt x="33457" y="12437"/>
                    </a:lnTo>
                    <a:cubicBezTo>
                      <a:pt x="33457" y="12437"/>
                      <a:pt x="72388" y="24265"/>
                      <a:pt x="82797" y="45353"/>
                    </a:cubicBezTo>
                    <a:lnTo>
                      <a:pt x="0" y="45353"/>
                    </a:lnTo>
                    <a:cubicBezTo>
                      <a:pt x="0" y="45353"/>
                      <a:pt x="2163" y="26563"/>
                      <a:pt x="7570" y="10206"/>
                    </a:cubicBezTo>
                    <a:lnTo>
                      <a:pt x="21426" y="68"/>
                    </a:lnTo>
                    <a:close/>
                  </a:path>
                </a:pathLst>
              </a:custGeom>
              <a:solidFill>
                <a:srgbClr val="FFBE3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45" name="자유형: 도형 44">
                <a:extLst>
                  <a:ext uri="{FF2B5EF4-FFF2-40B4-BE49-F238E27FC236}">
                    <a16:creationId xmlns:a16="http://schemas.microsoft.com/office/drawing/2014/main" id="{256427FD-B92E-003B-1CD8-FC8F833A2BA0}"/>
                  </a:ext>
                </a:extLst>
              </p:cNvPr>
              <p:cNvSpPr/>
              <p:nvPr/>
            </p:nvSpPr>
            <p:spPr>
              <a:xfrm>
                <a:off x="5007530" y="5768212"/>
                <a:ext cx="126730" cy="412296"/>
              </a:xfrm>
              <a:custGeom>
                <a:avLst/>
                <a:gdLst>
                  <a:gd name="connsiteX0" fmla="*/ 101384 w 126730"/>
                  <a:gd name="connsiteY0" fmla="*/ 0 h 412296"/>
                  <a:gd name="connsiteX1" fmla="*/ 126730 w 126730"/>
                  <a:gd name="connsiteY1" fmla="*/ 204458 h 412296"/>
                  <a:gd name="connsiteX2" fmla="*/ 119971 w 126730"/>
                  <a:gd name="connsiteY2" fmla="*/ 238253 h 412296"/>
                  <a:gd name="connsiteX3" fmla="*/ 60831 w 126730"/>
                  <a:gd name="connsiteY3" fmla="*/ 412296 h 412296"/>
                  <a:gd name="connsiteX4" fmla="*/ 30415 w 126730"/>
                  <a:gd name="connsiteY4" fmla="*/ 408917 h 412296"/>
                  <a:gd name="connsiteX5" fmla="*/ 64210 w 126730"/>
                  <a:gd name="connsiteY5" fmla="*/ 229805 h 412296"/>
                  <a:gd name="connsiteX6" fmla="*/ 0 w 126730"/>
                  <a:gd name="connsiteY6" fmla="*/ 15208 h 412296"/>
                  <a:gd name="connsiteX7" fmla="*/ 101384 w 126730"/>
                  <a:gd name="connsiteY7" fmla="*/ 0 h 41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730" h="412296">
                    <a:moveTo>
                      <a:pt x="101384" y="0"/>
                    </a:moveTo>
                    <a:cubicBezTo>
                      <a:pt x="101384" y="0"/>
                      <a:pt x="121661" y="158836"/>
                      <a:pt x="126730" y="204458"/>
                    </a:cubicBezTo>
                    <a:cubicBezTo>
                      <a:pt x="126730" y="204458"/>
                      <a:pt x="126730" y="212907"/>
                      <a:pt x="119971" y="238253"/>
                    </a:cubicBezTo>
                    <a:lnTo>
                      <a:pt x="60831" y="412296"/>
                    </a:lnTo>
                    <a:lnTo>
                      <a:pt x="30415" y="408917"/>
                    </a:lnTo>
                    <a:lnTo>
                      <a:pt x="64210" y="229805"/>
                    </a:lnTo>
                    <a:lnTo>
                      <a:pt x="0" y="15208"/>
                    </a:lnTo>
                    <a:lnTo>
                      <a:pt x="101384" y="0"/>
                    </a:lnTo>
                    <a:close/>
                  </a:path>
                </a:pathLst>
              </a:custGeom>
              <a:solidFill>
                <a:srgbClr val="FFB3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46" name="자유형: 도형 45">
                <a:extLst>
                  <a:ext uri="{FF2B5EF4-FFF2-40B4-BE49-F238E27FC236}">
                    <a16:creationId xmlns:a16="http://schemas.microsoft.com/office/drawing/2014/main" id="{AFBEA3F2-F9D3-4185-D9D7-885B883C068D}"/>
                  </a:ext>
                </a:extLst>
              </p:cNvPr>
              <p:cNvSpPr/>
              <p:nvPr/>
            </p:nvSpPr>
            <p:spPr>
              <a:xfrm>
                <a:off x="4902781" y="5268248"/>
                <a:ext cx="187083" cy="222625"/>
              </a:xfrm>
              <a:custGeom>
                <a:avLst/>
                <a:gdLst>
                  <a:gd name="connsiteX0" fmla="*/ 97990 w 187083"/>
                  <a:gd name="connsiteY0" fmla="*/ 27648 h 222625"/>
                  <a:gd name="connsiteX1" fmla="*/ 71765 w 187083"/>
                  <a:gd name="connsiteY1" fmla="*/ 95238 h 222625"/>
                  <a:gd name="connsiteX2" fmla="*/ 796 w 187083"/>
                  <a:gd name="connsiteY2" fmla="*/ 175534 h 222625"/>
                  <a:gd name="connsiteX3" fmla="*/ 99612 w 187083"/>
                  <a:gd name="connsiteY3" fmla="*/ 211019 h 222625"/>
                  <a:gd name="connsiteX4" fmla="*/ 186668 w 187083"/>
                  <a:gd name="connsiteY4" fmla="*/ 101186 h 222625"/>
                  <a:gd name="connsiteX5" fmla="*/ 97990 w 187083"/>
                  <a:gd name="connsiteY5" fmla="*/ 27648 h 222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7083" h="222625">
                    <a:moveTo>
                      <a:pt x="97990" y="27648"/>
                    </a:moveTo>
                    <a:cubicBezTo>
                      <a:pt x="97990" y="27648"/>
                      <a:pt x="102181" y="94427"/>
                      <a:pt x="71765" y="95238"/>
                    </a:cubicBezTo>
                    <a:cubicBezTo>
                      <a:pt x="41350" y="96049"/>
                      <a:pt x="-6774" y="114704"/>
                      <a:pt x="796" y="175534"/>
                    </a:cubicBezTo>
                    <a:cubicBezTo>
                      <a:pt x="8366" y="236365"/>
                      <a:pt x="66696" y="226226"/>
                      <a:pt x="99612" y="211019"/>
                    </a:cubicBezTo>
                    <a:cubicBezTo>
                      <a:pt x="132528" y="195811"/>
                      <a:pt x="179909" y="179792"/>
                      <a:pt x="186668" y="101186"/>
                    </a:cubicBezTo>
                    <a:cubicBezTo>
                      <a:pt x="193427" y="22579"/>
                      <a:pt x="115766" y="-37373"/>
                      <a:pt x="97990" y="27648"/>
                    </a:cubicBezTo>
                    <a:close/>
                  </a:path>
                </a:pathLst>
              </a:custGeom>
              <a:solidFill>
                <a:srgbClr val="0A154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47" name="자유형: 도형 46">
                <a:extLst>
                  <a:ext uri="{FF2B5EF4-FFF2-40B4-BE49-F238E27FC236}">
                    <a16:creationId xmlns:a16="http://schemas.microsoft.com/office/drawing/2014/main" id="{0DFCC317-C4B4-2056-1C4C-4147358B4038}"/>
                  </a:ext>
                </a:extLst>
              </p:cNvPr>
              <p:cNvSpPr/>
              <p:nvPr/>
            </p:nvSpPr>
            <p:spPr>
              <a:xfrm>
                <a:off x="4840246" y="5600928"/>
                <a:ext cx="299083" cy="291701"/>
              </a:xfrm>
              <a:custGeom>
                <a:avLst/>
                <a:gdLst>
                  <a:gd name="connsiteX0" fmla="*/ 253461 w 299083"/>
                  <a:gd name="connsiteY0" fmla="*/ 0 h 291701"/>
                  <a:gd name="connsiteX1" fmla="*/ 262180 w 299083"/>
                  <a:gd name="connsiteY1" fmla="*/ 55153 h 291701"/>
                  <a:gd name="connsiteX2" fmla="*/ 299084 w 299083"/>
                  <a:gd name="connsiteY2" fmla="*/ 256840 h 291701"/>
                  <a:gd name="connsiteX3" fmla="*/ 133489 w 299083"/>
                  <a:gd name="connsiteY3" fmla="*/ 285566 h 291701"/>
                  <a:gd name="connsiteX4" fmla="*/ 0 w 299083"/>
                  <a:gd name="connsiteY4" fmla="*/ 241633 h 291701"/>
                  <a:gd name="connsiteX5" fmla="*/ 87866 w 299083"/>
                  <a:gd name="connsiteY5" fmla="*/ 55153 h 291701"/>
                  <a:gd name="connsiteX6" fmla="*/ 253461 w 299083"/>
                  <a:gd name="connsiteY6" fmla="*/ 0 h 291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9083" h="291701">
                    <a:moveTo>
                      <a:pt x="253461" y="0"/>
                    </a:moveTo>
                    <a:lnTo>
                      <a:pt x="262180" y="55153"/>
                    </a:lnTo>
                    <a:lnTo>
                      <a:pt x="299084" y="256840"/>
                    </a:lnTo>
                    <a:cubicBezTo>
                      <a:pt x="299084" y="256840"/>
                      <a:pt x="192630" y="309222"/>
                      <a:pt x="133489" y="285566"/>
                    </a:cubicBezTo>
                    <a:cubicBezTo>
                      <a:pt x="74348" y="261910"/>
                      <a:pt x="0" y="241633"/>
                      <a:pt x="0" y="241633"/>
                    </a:cubicBezTo>
                    <a:lnTo>
                      <a:pt x="87866" y="55153"/>
                    </a:lnTo>
                    <a:lnTo>
                      <a:pt x="253461" y="0"/>
                    </a:lnTo>
                    <a:close/>
                  </a:path>
                </a:pathLst>
              </a:custGeom>
              <a:solidFill>
                <a:srgbClr val="00639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48" name="자유형: 도형 47">
                <a:extLst>
                  <a:ext uri="{FF2B5EF4-FFF2-40B4-BE49-F238E27FC236}">
                    <a16:creationId xmlns:a16="http://schemas.microsoft.com/office/drawing/2014/main" id="{B398681B-2544-EA93-CEB0-4FF6FBBC531A}"/>
                  </a:ext>
                </a:extLst>
              </p:cNvPr>
              <p:cNvSpPr/>
              <p:nvPr/>
            </p:nvSpPr>
            <p:spPr>
              <a:xfrm>
                <a:off x="4927031" y="5393023"/>
                <a:ext cx="221597" cy="263058"/>
              </a:xfrm>
              <a:custGeom>
                <a:avLst/>
                <a:gdLst>
                  <a:gd name="connsiteX0" fmla="*/ 36566 w 221597"/>
                  <a:gd name="connsiteY0" fmla="*/ 0 h 263058"/>
                  <a:gd name="connsiteX1" fmla="*/ 197970 w 221597"/>
                  <a:gd name="connsiteY1" fmla="*/ 0 h 263058"/>
                  <a:gd name="connsiteX2" fmla="*/ 221558 w 221597"/>
                  <a:gd name="connsiteY2" fmla="*/ 30348 h 263058"/>
                  <a:gd name="connsiteX3" fmla="*/ 175395 w 221597"/>
                  <a:gd name="connsiteY3" fmla="*/ 263059 h 263058"/>
                  <a:gd name="connsiteX4" fmla="*/ 1081 w 221597"/>
                  <a:gd name="connsiteY4" fmla="*/ 263059 h 263058"/>
                  <a:gd name="connsiteX5" fmla="*/ 0 w 221597"/>
                  <a:gd name="connsiteY5" fmla="*/ 47245 h 263058"/>
                  <a:gd name="connsiteX6" fmla="*/ 36566 w 221597"/>
                  <a:gd name="connsiteY6" fmla="*/ 0 h 263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1597" h="263058">
                    <a:moveTo>
                      <a:pt x="36566" y="0"/>
                    </a:moveTo>
                    <a:lnTo>
                      <a:pt x="197970" y="0"/>
                    </a:lnTo>
                    <a:cubicBezTo>
                      <a:pt x="197970" y="0"/>
                      <a:pt x="222707" y="5610"/>
                      <a:pt x="221558" y="30348"/>
                    </a:cubicBezTo>
                    <a:cubicBezTo>
                      <a:pt x="220409" y="55086"/>
                      <a:pt x="175395" y="263059"/>
                      <a:pt x="175395" y="263059"/>
                    </a:cubicBezTo>
                    <a:lnTo>
                      <a:pt x="1081" y="263059"/>
                    </a:lnTo>
                    <a:lnTo>
                      <a:pt x="0" y="47245"/>
                    </a:lnTo>
                    <a:cubicBezTo>
                      <a:pt x="0" y="47245"/>
                      <a:pt x="5069" y="1149"/>
                      <a:pt x="36566" y="0"/>
                    </a:cubicBezTo>
                    <a:close/>
                  </a:path>
                </a:pathLst>
              </a:custGeom>
              <a:solidFill>
                <a:srgbClr val="42B1D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49" name="자유형: 도형 48">
                <a:extLst>
                  <a:ext uri="{FF2B5EF4-FFF2-40B4-BE49-F238E27FC236}">
                    <a16:creationId xmlns:a16="http://schemas.microsoft.com/office/drawing/2014/main" id="{E3F54AD1-9BC6-4302-DAB4-49F218378A97}"/>
                  </a:ext>
                </a:extLst>
              </p:cNvPr>
              <p:cNvSpPr/>
              <p:nvPr/>
            </p:nvSpPr>
            <p:spPr>
              <a:xfrm>
                <a:off x="4992458" y="5392820"/>
                <a:ext cx="99026" cy="61002"/>
              </a:xfrm>
              <a:custGeom>
                <a:avLst/>
                <a:gdLst>
                  <a:gd name="connsiteX0" fmla="*/ 0 w 99026"/>
                  <a:gd name="connsiteY0" fmla="*/ 0 h 61002"/>
                  <a:gd name="connsiteX1" fmla="*/ 97464 w 99026"/>
                  <a:gd name="connsiteY1" fmla="*/ 0 h 61002"/>
                  <a:gd name="connsiteX2" fmla="*/ 99019 w 99026"/>
                  <a:gd name="connsiteY2" fmla="*/ 35890 h 61002"/>
                  <a:gd name="connsiteX3" fmla="*/ 62791 w 99026"/>
                  <a:gd name="connsiteY3" fmla="*/ 57992 h 61002"/>
                  <a:gd name="connsiteX4" fmla="*/ 68 w 99026"/>
                  <a:gd name="connsiteY4" fmla="*/ 68 h 61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26" h="61002">
                    <a:moveTo>
                      <a:pt x="0" y="0"/>
                    </a:moveTo>
                    <a:lnTo>
                      <a:pt x="97464" y="0"/>
                    </a:lnTo>
                    <a:cubicBezTo>
                      <a:pt x="97464" y="0"/>
                      <a:pt x="98546" y="17506"/>
                      <a:pt x="99019" y="35890"/>
                    </a:cubicBezTo>
                    <a:cubicBezTo>
                      <a:pt x="99492" y="54274"/>
                      <a:pt x="79283" y="67116"/>
                      <a:pt x="62791" y="57992"/>
                    </a:cubicBezTo>
                    <a:cubicBezTo>
                      <a:pt x="37174" y="43798"/>
                      <a:pt x="5813" y="22305"/>
                      <a:pt x="68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grpSp>
            <p:nvGrpSpPr>
              <p:cNvPr id="50" name="그래픽 1350">
                <a:extLst>
                  <a:ext uri="{FF2B5EF4-FFF2-40B4-BE49-F238E27FC236}">
                    <a16:creationId xmlns:a16="http://schemas.microsoft.com/office/drawing/2014/main" id="{0D1B322C-EC9E-445D-3519-FFAB945C6033}"/>
                  </a:ext>
                </a:extLst>
              </p:cNvPr>
              <p:cNvGrpSpPr/>
              <p:nvPr/>
            </p:nvGrpSpPr>
            <p:grpSpPr>
              <a:xfrm>
                <a:off x="4998107" y="5247776"/>
                <a:ext cx="128229" cy="184313"/>
                <a:chOff x="4998107" y="5247776"/>
                <a:chExt cx="128229" cy="184313"/>
              </a:xfrm>
            </p:grpSpPr>
            <p:sp>
              <p:nvSpPr>
                <p:cNvPr id="55" name="자유형: 도형 54">
                  <a:extLst>
                    <a:ext uri="{FF2B5EF4-FFF2-40B4-BE49-F238E27FC236}">
                      <a16:creationId xmlns:a16="http://schemas.microsoft.com/office/drawing/2014/main" id="{C641052A-D636-BD53-21CE-D8CBE8BA60C1}"/>
                    </a:ext>
                  </a:extLst>
                </p:cNvPr>
                <p:cNvSpPr/>
                <p:nvPr/>
              </p:nvSpPr>
              <p:spPr>
                <a:xfrm>
                  <a:off x="4998107" y="5247776"/>
                  <a:ext cx="128229" cy="118954"/>
                </a:xfrm>
                <a:custGeom>
                  <a:avLst/>
                  <a:gdLst>
                    <a:gd name="connsiteX0" fmla="*/ 126758 w 128229"/>
                    <a:gd name="connsiteY0" fmla="*/ 64950 h 118954"/>
                    <a:gd name="connsiteX1" fmla="*/ 78567 w 128229"/>
                    <a:gd name="connsiteY1" fmla="*/ 1078 h 118954"/>
                    <a:gd name="connsiteX2" fmla="*/ 28 w 128229"/>
                    <a:gd name="connsiteY2" fmla="*/ 69682 h 118954"/>
                    <a:gd name="connsiteX3" fmla="*/ 38013 w 128229"/>
                    <a:gd name="connsiteY3" fmla="*/ 118954 h 118954"/>
                    <a:gd name="connsiteX4" fmla="*/ 126758 w 128229"/>
                    <a:gd name="connsiteY4" fmla="*/ 64950 h 118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229" h="118954">
                      <a:moveTo>
                        <a:pt x="126758" y="64950"/>
                      </a:moveTo>
                      <a:cubicBezTo>
                        <a:pt x="126758" y="64950"/>
                        <a:pt x="141358" y="11487"/>
                        <a:pt x="78567" y="1078"/>
                      </a:cubicBezTo>
                      <a:cubicBezTo>
                        <a:pt x="78567" y="1078"/>
                        <a:pt x="3205" y="-14129"/>
                        <a:pt x="28" y="69682"/>
                      </a:cubicBezTo>
                      <a:cubicBezTo>
                        <a:pt x="28" y="69682"/>
                        <a:pt x="-2405" y="110979"/>
                        <a:pt x="38013" y="118954"/>
                      </a:cubicBezTo>
                      <a:lnTo>
                        <a:pt x="126758" y="64950"/>
                      </a:lnTo>
                      <a:close/>
                    </a:path>
                  </a:pathLst>
                </a:custGeom>
                <a:solidFill>
                  <a:srgbClr val="0A154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56" name="자유형: 도형 55">
                  <a:extLst>
                    <a:ext uri="{FF2B5EF4-FFF2-40B4-BE49-F238E27FC236}">
                      <a16:creationId xmlns:a16="http://schemas.microsoft.com/office/drawing/2014/main" id="{7C5F57EC-0411-C9C6-CC59-2B9421FFB538}"/>
                    </a:ext>
                  </a:extLst>
                </p:cNvPr>
                <p:cNvSpPr/>
                <p:nvPr/>
              </p:nvSpPr>
              <p:spPr>
                <a:xfrm>
                  <a:off x="5023143" y="5329353"/>
                  <a:ext cx="49137" cy="102736"/>
                </a:xfrm>
                <a:custGeom>
                  <a:avLst/>
                  <a:gdLst>
                    <a:gd name="connsiteX0" fmla="*/ 49138 w 49137"/>
                    <a:gd name="connsiteY0" fmla="*/ 33727 h 102736"/>
                    <a:gd name="connsiteX1" fmla="*/ 49138 w 49137"/>
                    <a:gd name="connsiteY1" fmla="*/ 102736 h 102736"/>
                    <a:gd name="connsiteX2" fmla="*/ 0 w 49137"/>
                    <a:gd name="connsiteY2" fmla="*/ 67590 h 102736"/>
                    <a:gd name="connsiteX3" fmla="*/ 0 w 49137"/>
                    <a:gd name="connsiteY3" fmla="*/ 338 h 102736"/>
                    <a:gd name="connsiteX4" fmla="*/ 32984 w 49137"/>
                    <a:gd name="connsiteY4" fmla="*/ 0 h 102736"/>
                    <a:gd name="connsiteX5" fmla="*/ 49138 w 49137"/>
                    <a:gd name="connsiteY5" fmla="*/ 33727 h 1027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9137" h="102736">
                      <a:moveTo>
                        <a:pt x="49138" y="33727"/>
                      </a:moveTo>
                      <a:lnTo>
                        <a:pt x="49138" y="102736"/>
                      </a:lnTo>
                      <a:cubicBezTo>
                        <a:pt x="49138" y="102736"/>
                        <a:pt x="16154" y="98546"/>
                        <a:pt x="0" y="67590"/>
                      </a:cubicBezTo>
                      <a:lnTo>
                        <a:pt x="0" y="338"/>
                      </a:lnTo>
                      <a:lnTo>
                        <a:pt x="32984" y="0"/>
                      </a:lnTo>
                      <a:lnTo>
                        <a:pt x="49138" y="33727"/>
                      </a:lnTo>
                      <a:close/>
                    </a:path>
                  </a:pathLst>
                </a:custGeom>
                <a:solidFill>
                  <a:srgbClr val="FFB3A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57" name="자유형: 도형 56">
                  <a:extLst>
                    <a:ext uri="{FF2B5EF4-FFF2-40B4-BE49-F238E27FC236}">
                      <a16:creationId xmlns:a16="http://schemas.microsoft.com/office/drawing/2014/main" id="{AE467B13-36D5-6B0E-2734-56614F5BC507}"/>
                    </a:ext>
                  </a:extLst>
                </p:cNvPr>
                <p:cNvSpPr/>
                <p:nvPr/>
              </p:nvSpPr>
              <p:spPr>
                <a:xfrm>
                  <a:off x="5025952" y="5252079"/>
                  <a:ext cx="99459" cy="124843"/>
                </a:xfrm>
                <a:custGeom>
                  <a:avLst/>
                  <a:gdLst>
                    <a:gd name="connsiteX0" fmla="*/ 54034 w 99459"/>
                    <a:gd name="connsiteY0" fmla="*/ 560 h 124843"/>
                    <a:gd name="connsiteX1" fmla="*/ 98914 w 99459"/>
                    <a:gd name="connsiteY1" fmla="*/ 60579 h 124843"/>
                    <a:gd name="connsiteX2" fmla="*/ 89316 w 99459"/>
                    <a:gd name="connsiteY2" fmla="*/ 105256 h 124843"/>
                    <a:gd name="connsiteX3" fmla="*/ 43152 w 99459"/>
                    <a:gd name="connsiteY3" fmla="*/ 123843 h 124843"/>
                    <a:gd name="connsiteX4" fmla="*/ 233 w 99459"/>
                    <a:gd name="connsiteY4" fmla="*/ 88223 h 124843"/>
                    <a:gd name="connsiteX5" fmla="*/ 12669 w 99459"/>
                    <a:gd name="connsiteY5" fmla="*/ 10563 h 124843"/>
                    <a:gd name="connsiteX6" fmla="*/ 53967 w 99459"/>
                    <a:gd name="connsiteY6" fmla="*/ 492 h 124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9459" h="124843">
                      <a:moveTo>
                        <a:pt x="54034" y="560"/>
                      </a:moveTo>
                      <a:cubicBezTo>
                        <a:pt x="54034" y="560"/>
                        <a:pt x="105267" y="9008"/>
                        <a:pt x="98914" y="60579"/>
                      </a:cubicBezTo>
                      <a:cubicBezTo>
                        <a:pt x="98914" y="60579"/>
                        <a:pt x="95264" y="89169"/>
                        <a:pt x="89316" y="105256"/>
                      </a:cubicBezTo>
                      <a:cubicBezTo>
                        <a:pt x="89316" y="105256"/>
                        <a:pt x="84179" y="130061"/>
                        <a:pt x="43152" y="123843"/>
                      </a:cubicBezTo>
                      <a:cubicBezTo>
                        <a:pt x="43152" y="123843"/>
                        <a:pt x="-3687" y="123843"/>
                        <a:pt x="233" y="88223"/>
                      </a:cubicBezTo>
                      <a:lnTo>
                        <a:pt x="12669" y="10563"/>
                      </a:lnTo>
                      <a:cubicBezTo>
                        <a:pt x="12669" y="10563"/>
                        <a:pt x="23889" y="-2685"/>
                        <a:pt x="53967" y="492"/>
                      </a:cubicBezTo>
                      <a:close/>
                    </a:path>
                  </a:pathLst>
                </a:custGeom>
                <a:solidFill>
                  <a:srgbClr val="FFB3A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58" name="자유형: 도형 57">
                  <a:extLst>
                    <a:ext uri="{FF2B5EF4-FFF2-40B4-BE49-F238E27FC236}">
                      <a16:creationId xmlns:a16="http://schemas.microsoft.com/office/drawing/2014/main" id="{0995D507-9366-E3E9-EB86-C57A7381AAF6}"/>
                    </a:ext>
                  </a:extLst>
                </p:cNvPr>
                <p:cNvSpPr/>
                <p:nvPr/>
              </p:nvSpPr>
              <p:spPr>
                <a:xfrm>
                  <a:off x="5020642" y="5250277"/>
                  <a:ext cx="104706" cy="65828"/>
                </a:xfrm>
                <a:custGeom>
                  <a:avLst/>
                  <a:gdLst>
                    <a:gd name="connsiteX0" fmla="*/ 104223 w 104706"/>
                    <a:gd name="connsiteY0" fmla="*/ 62449 h 65828"/>
                    <a:gd name="connsiteX1" fmla="*/ 44947 w 104706"/>
                    <a:gd name="connsiteY1" fmla="*/ 22234 h 65828"/>
                    <a:gd name="connsiteX2" fmla="*/ 0 w 104706"/>
                    <a:gd name="connsiteY2" fmla="*/ 65829 h 65828"/>
                    <a:gd name="connsiteX3" fmla="*/ 5948 w 104706"/>
                    <a:gd name="connsiteY3" fmla="*/ 17029 h 65828"/>
                    <a:gd name="connsiteX4" fmla="*/ 65562 w 104706"/>
                    <a:gd name="connsiteY4" fmla="*/ 2971 h 65828"/>
                    <a:gd name="connsiteX5" fmla="*/ 104155 w 104706"/>
                    <a:gd name="connsiteY5" fmla="*/ 62449 h 65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4706" h="65828">
                      <a:moveTo>
                        <a:pt x="104223" y="62449"/>
                      </a:moveTo>
                      <a:cubicBezTo>
                        <a:pt x="104223" y="62449"/>
                        <a:pt x="84081" y="32169"/>
                        <a:pt x="44947" y="22234"/>
                      </a:cubicBezTo>
                      <a:cubicBezTo>
                        <a:pt x="44947" y="22234"/>
                        <a:pt x="19939" y="56096"/>
                        <a:pt x="0" y="65829"/>
                      </a:cubicBezTo>
                      <a:lnTo>
                        <a:pt x="5948" y="17029"/>
                      </a:lnTo>
                      <a:cubicBezTo>
                        <a:pt x="5948" y="17029"/>
                        <a:pt x="30483" y="-8520"/>
                        <a:pt x="65562" y="2971"/>
                      </a:cubicBezTo>
                      <a:cubicBezTo>
                        <a:pt x="101790" y="14866"/>
                        <a:pt x="106656" y="36495"/>
                        <a:pt x="104155" y="62449"/>
                      </a:cubicBezTo>
                      <a:close/>
                    </a:path>
                  </a:pathLst>
                </a:custGeom>
                <a:solidFill>
                  <a:srgbClr val="0A154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59" name="자유형: 도형 58">
                  <a:extLst>
                    <a:ext uri="{FF2B5EF4-FFF2-40B4-BE49-F238E27FC236}">
                      <a16:creationId xmlns:a16="http://schemas.microsoft.com/office/drawing/2014/main" id="{8C78790C-B5FE-EE28-D86F-D436EBA43472}"/>
                    </a:ext>
                  </a:extLst>
                </p:cNvPr>
                <p:cNvSpPr/>
                <p:nvPr/>
              </p:nvSpPr>
              <p:spPr>
                <a:xfrm>
                  <a:off x="5008001" y="5303667"/>
                  <a:ext cx="35759" cy="35827"/>
                </a:xfrm>
                <a:custGeom>
                  <a:avLst/>
                  <a:gdLst>
                    <a:gd name="connsiteX0" fmla="*/ 205 w 35759"/>
                    <a:gd name="connsiteY0" fmla="*/ 15210 h 35827"/>
                    <a:gd name="connsiteX1" fmla="*/ 15210 w 35759"/>
                    <a:gd name="connsiteY1" fmla="*/ 35622 h 35827"/>
                    <a:gd name="connsiteX2" fmla="*/ 35554 w 35759"/>
                    <a:gd name="connsiteY2" fmla="*/ 20617 h 35827"/>
                    <a:gd name="connsiteX3" fmla="*/ 20550 w 35759"/>
                    <a:gd name="connsiteY3" fmla="*/ 205 h 35827"/>
                    <a:gd name="connsiteX4" fmla="*/ 138 w 35759"/>
                    <a:gd name="connsiteY4" fmla="*/ 15210 h 35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759" h="35827">
                      <a:moveTo>
                        <a:pt x="205" y="15210"/>
                      </a:moveTo>
                      <a:cubicBezTo>
                        <a:pt x="-1282" y="25011"/>
                        <a:pt x="5477" y="34135"/>
                        <a:pt x="15210" y="35622"/>
                      </a:cubicBezTo>
                      <a:cubicBezTo>
                        <a:pt x="25011" y="37109"/>
                        <a:pt x="34135" y="30350"/>
                        <a:pt x="35554" y="20617"/>
                      </a:cubicBezTo>
                      <a:cubicBezTo>
                        <a:pt x="37041" y="10817"/>
                        <a:pt x="30282" y="1692"/>
                        <a:pt x="20550" y="205"/>
                      </a:cubicBezTo>
                      <a:cubicBezTo>
                        <a:pt x="10749" y="-1282"/>
                        <a:pt x="1625" y="5477"/>
                        <a:pt x="138" y="15210"/>
                      </a:cubicBezTo>
                      <a:close/>
                    </a:path>
                  </a:pathLst>
                </a:custGeom>
                <a:solidFill>
                  <a:srgbClr val="FFB3A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60" name="자유형: 도형 59">
                  <a:extLst>
                    <a:ext uri="{FF2B5EF4-FFF2-40B4-BE49-F238E27FC236}">
                      <a16:creationId xmlns:a16="http://schemas.microsoft.com/office/drawing/2014/main" id="{E962505A-906C-5DF0-BE64-BE8286A79DCA}"/>
                    </a:ext>
                  </a:extLst>
                </p:cNvPr>
                <p:cNvSpPr/>
                <p:nvPr/>
              </p:nvSpPr>
              <p:spPr>
                <a:xfrm>
                  <a:off x="5059117" y="5340979"/>
                  <a:ext cx="48918" cy="25921"/>
                </a:xfrm>
                <a:custGeom>
                  <a:avLst/>
                  <a:gdLst>
                    <a:gd name="connsiteX0" fmla="*/ 254 w 48918"/>
                    <a:gd name="connsiteY0" fmla="*/ 0 h 25921"/>
                    <a:gd name="connsiteX1" fmla="*/ 48918 w 48918"/>
                    <a:gd name="connsiteY1" fmla="*/ 7367 h 25921"/>
                    <a:gd name="connsiteX2" fmla="*/ 22491 w 48918"/>
                    <a:gd name="connsiteY2" fmla="*/ 25549 h 25921"/>
                    <a:gd name="connsiteX3" fmla="*/ 254 w 48918"/>
                    <a:gd name="connsiteY3" fmla="*/ 0 h 25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8918" h="25921">
                      <a:moveTo>
                        <a:pt x="254" y="0"/>
                      </a:moveTo>
                      <a:lnTo>
                        <a:pt x="48918" y="7367"/>
                      </a:lnTo>
                      <a:cubicBezTo>
                        <a:pt x="48918" y="7367"/>
                        <a:pt x="48581" y="28996"/>
                        <a:pt x="22491" y="25549"/>
                      </a:cubicBezTo>
                      <a:cubicBezTo>
                        <a:pt x="22491" y="25549"/>
                        <a:pt x="-2788" y="23183"/>
                        <a:pt x="25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AB8D495B-13FF-2EB1-A887-5DE2AC88EA0E}"/>
                  </a:ext>
                </a:extLst>
              </p:cNvPr>
              <p:cNvSpPr/>
              <p:nvPr/>
            </p:nvSpPr>
            <p:spPr>
              <a:xfrm>
                <a:off x="4919867" y="5391738"/>
                <a:ext cx="65618" cy="208716"/>
              </a:xfrm>
              <a:custGeom>
                <a:avLst/>
                <a:gdLst>
                  <a:gd name="connsiteX0" fmla="*/ 43933 w 65618"/>
                  <a:gd name="connsiteY0" fmla="*/ 68 h 208716"/>
                  <a:gd name="connsiteX1" fmla="*/ 57451 w 65618"/>
                  <a:gd name="connsiteY1" fmla="*/ 68 h 208716"/>
                  <a:gd name="connsiteX2" fmla="*/ 7570 w 65618"/>
                  <a:gd name="connsiteY2" fmla="*/ 208717 h 208716"/>
                  <a:gd name="connsiteX3" fmla="*/ 0 w 65618"/>
                  <a:gd name="connsiteY3" fmla="*/ 199389 h 208716"/>
                  <a:gd name="connsiteX4" fmla="*/ 43933 w 65618"/>
                  <a:gd name="connsiteY4" fmla="*/ 0 h 208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618" h="208716">
                    <a:moveTo>
                      <a:pt x="43933" y="68"/>
                    </a:moveTo>
                    <a:lnTo>
                      <a:pt x="57451" y="68"/>
                    </a:lnTo>
                    <a:cubicBezTo>
                      <a:pt x="57451" y="68"/>
                      <a:pt x="95436" y="123419"/>
                      <a:pt x="7570" y="208717"/>
                    </a:cubicBezTo>
                    <a:lnTo>
                      <a:pt x="0" y="199389"/>
                    </a:lnTo>
                    <a:cubicBezTo>
                      <a:pt x="0" y="199389"/>
                      <a:pt x="68468" y="133489"/>
                      <a:pt x="43933" y="0"/>
                    </a:cubicBezTo>
                    <a:close/>
                  </a:path>
                </a:pathLst>
              </a:custGeom>
              <a:solidFill>
                <a:srgbClr val="937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52" name="자유형: 도형 51">
                <a:extLst>
                  <a:ext uri="{FF2B5EF4-FFF2-40B4-BE49-F238E27FC236}">
                    <a16:creationId xmlns:a16="http://schemas.microsoft.com/office/drawing/2014/main" id="{F84ECD3E-630C-F04E-C742-A08451F14D53}"/>
                  </a:ext>
                </a:extLst>
              </p:cNvPr>
              <p:cNvSpPr/>
              <p:nvPr/>
            </p:nvSpPr>
            <p:spPr>
              <a:xfrm rot="223328">
                <a:off x="5104844" y="5392445"/>
                <a:ext cx="37853" cy="186006"/>
              </a:xfrm>
              <a:custGeom>
                <a:avLst/>
                <a:gdLst>
                  <a:gd name="connsiteX0" fmla="*/ 0 w 37853"/>
                  <a:gd name="connsiteY0" fmla="*/ 0 h 186006"/>
                  <a:gd name="connsiteX1" fmla="*/ 11828 w 37853"/>
                  <a:gd name="connsiteY1" fmla="*/ 473 h 186006"/>
                  <a:gd name="connsiteX2" fmla="*/ 20682 w 37853"/>
                  <a:gd name="connsiteY2" fmla="*/ 186007 h 186006"/>
                  <a:gd name="connsiteX3" fmla="*/ 21493 w 37853"/>
                  <a:gd name="connsiteY3" fmla="*/ 164919 h 186006"/>
                  <a:gd name="connsiteX4" fmla="*/ 0 w 37853"/>
                  <a:gd name="connsiteY4" fmla="*/ 68 h 186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853" h="186006">
                    <a:moveTo>
                      <a:pt x="0" y="0"/>
                    </a:moveTo>
                    <a:lnTo>
                      <a:pt x="11828" y="473"/>
                    </a:lnTo>
                    <a:cubicBezTo>
                      <a:pt x="11828" y="473"/>
                      <a:pt x="63940" y="74349"/>
                      <a:pt x="20682" y="186007"/>
                    </a:cubicBezTo>
                    <a:lnTo>
                      <a:pt x="21493" y="164919"/>
                    </a:lnTo>
                    <a:cubicBezTo>
                      <a:pt x="21493" y="164919"/>
                      <a:pt x="39607" y="90367"/>
                      <a:pt x="0" y="68"/>
                    </a:cubicBezTo>
                    <a:close/>
                  </a:path>
                </a:pathLst>
              </a:custGeom>
              <a:solidFill>
                <a:srgbClr val="937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53" name="자유형: 도형 52">
                <a:extLst>
                  <a:ext uri="{FF2B5EF4-FFF2-40B4-BE49-F238E27FC236}">
                    <a16:creationId xmlns:a16="http://schemas.microsoft.com/office/drawing/2014/main" id="{7C2471BF-D2EE-192B-A90A-E503638D7C6B}"/>
                  </a:ext>
                </a:extLst>
              </p:cNvPr>
              <p:cNvSpPr/>
              <p:nvPr/>
            </p:nvSpPr>
            <p:spPr>
              <a:xfrm>
                <a:off x="4933801" y="5718264"/>
                <a:ext cx="65044" cy="71098"/>
              </a:xfrm>
              <a:custGeom>
                <a:avLst/>
                <a:gdLst>
                  <a:gd name="connsiteX0" fmla="*/ 21280 w 65044"/>
                  <a:gd name="connsiteY0" fmla="*/ 0 h 71098"/>
                  <a:gd name="connsiteX1" fmla="*/ 60144 w 65044"/>
                  <a:gd name="connsiteY1" fmla="*/ 20953 h 71098"/>
                  <a:gd name="connsiteX2" fmla="*/ 59062 w 65044"/>
                  <a:gd name="connsiteY2" fmla="*/ 33051 h 71098"/>
                  <a:gd name="connsiteX3" fmla="*/ 43855 w 65044"/>
                  <a:gd name="connsiteY3" fmla="*/ 21629 h 71098"/>
                  <a:gd name="connsiteX4" fmla="*/ 53385 w 65044"/>
                  <a:gd name="connsiteY4" fmla="*/ 58600 h 71098"/>
                  <a:gd name="connsiteX5" fmla="*/ 25470 w 65044"/>
                  <a:gd name="connsiteY5" fmla="*/ 68536 h 71098"/>
                  <a:gd name="connsiteX6" fmla="*/ 597 w 65044"/>
                  <a:gd name="connsiteY6" fmla="*/ 35147 h 71098"/>
                  <a:gd name="connsiteX7" fmla="*/ 5937 w 65044"/>
                  <a:gd name="connsiteY7" fmla="*/ 6286 h 71098"/>
                  <a:gd name="connsiteX8" fmla="*/ 21280 w 65044"/>
                  <a:gd name="connsiteY8" fmla="*/ 0 h 71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044" h="71098">
                    <a:moveTo>
                      <a:pt x="21280" y="0"/>
                    </a:moveTo>
                    <a:cubicBezTo>
                      <a:pt x="21280" y="0"/>
                      <a:pt x="53115" y="11355"/>
                      <a:pt x="60144" y="20953"/>
                    </a:cubicBezTo>
                    <a:cubicBezTo>
                      <a:pt x="67106" y="30550"/>
                      <a:pt x="66565" y="37918"/>
                      <a:pt x="59062" y="33051"/>
                    </a:cubicBezTo>
                    <a:cubicBezTo>
                      <a:pt x="51560" y="28185"/>
                      <a:pt x="43855" y="21629"/>
                      <a:pt x="43855" y="21629"/>
                    </a:cubicBezTo>
                    <a:cubicBezTo>
                      <a:pt x="43855" y="21629"/>
                      <a:pt x="55615" y="51030"/>
                      <a:pt x="53385" y="58600"/>
                    </a:cubicBezTo>
                    <a:cubicBezTo>
                      <a:pt x="51154" y="66170"/>
                      <a:pt x="38853" y="75768"/>
                      <a:pt x="25470" y="68536"/>
                    </a:cubicBezTo>
                    <a:cubicBezTo>
                      <a:pt x="12020" y="61304"/>
                      <a:pt x="2017" y="48327"/>
                      <a:pt x="597" y="35147"/>
                    </a:cubicBezTo>
                    <a:cubicBezTo>
                      <a:pt x="-754" y="21967"/>
                      <a:pt x="-146" y="11896"/>
                      <a:pt x="5937" y="6286"/>
                    </a:cubicBezTo>
                    <a:cubicBezTo>
                      <a:pt x="12020" y="676"/>
                      <a:pt x="21280" y="0"/>
                      <a:pt x="21280" y="0"/>
                    </a:cubicBezTo>
                    <a:close/>
                  </a:path>
                </a:pathLst>
              </a:custGeom>
              <a:solidFill>
                <a:srgbClr val="FFB3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54" name="자유형: 도형 53">
                <a:extLst>
                  <a:ext uri="{FF2B5EF4-FFF2-40B4-BE49-F238E27FC236}">
                    <a16:creationId xmlns:a16="http://schemas.microsoft.com/office/drawing/2014/main" id="{2AD4E346-1028-86AC-B192-C735242FBE59}"/>
                  </a:ext>
                </a:extLst>
              </p:cNvPr>
              <p:cNvSpPr/>
              <p:nvPr/>
            </p:nvSpPr>
            <p:spPr>
              <a:xfrm>
                <a:off x="4853093" y="5391419"/>
                <a:ext cx="118305" cy="339213"/>
              </a:xfrm>
              <a:custGeom>
                <a:avLst/>
                <a:gdLst>
                  <a:gd name="connsiteX0" fmla="*/ 117668 w 118305"/>
                  <a:gd name="connsiteY0" fmla="*/ 62434 h 339213"/>
                  <a:gd name="connsiteX1" fmla="*/ 49200 w 118305"/>
                  <a:gd name="connsiteY1" fmla="*/ 164562 h 339213"/>
                  <a:gd name="connsiteX2" fmla="*/ 111247 w 118305"/>
                  <a:gd name="connsiteY2" fmla="*/ 330359 h 339213"/>
                  <a:gd name="connsiteX3" fmla="*/ 84819 w 118305"/>
                  <a:gd name="connsiteY3" fmla="*/ 339213 h 339213"/>
                  <a:gd name="connsiteX4" fmla="*/ 5267 w 118305"/>
                  <a:gd name="connsiteY4" fmla="*/ 187813 h 339213"/>
                  <a:gd name="connsiteX5" fmla="*/ 3306 w 118305"/>
                  <a:gd name="connsiteY5" fmla="*/ 140500 h 339213"/>
                  <a:gd name="connsiteX6" fmla="*/ 59811 w 118305"/>
                  <a:gd name="connsiteY6" fmla="*/ 27828 h 339213"/>
                  <a:gd name="connsiteX7" fmla="*/ 106516 w 118305"/>
                  <a:gd name="connsiteY7" fmla="*/ 49 h 339213"/>
                  <a:gd name="connsiteX8" fmla="*/ 117736 w 118305"/>
                  <a:gd name="connsiteY8" fmla="*/ 62501 h 339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8305" h="339213">
                    <a:moveTo>
                      <a:pt x="117668" y="62434"/>
                    </a:moveTo>
                    <a:lnTo>
                      <a:pt x="49200" y="164562"/>
                    </a:lnTo>
                    <a:lnTo>
                      <a:pt x="111247" y="330359"/>
                    </a:lnTo>
                    <a:lnTo>
                      <a:pt x="84819" y="339213"/>
                    </a:lnTo>
                    <a:lnTo>
                      <a:pt x="5267" y="187813"/>
                    </a:lnTo>
                    <a:cubicBezTo>
                      <a:pt x="5267" y="187813"/>
                      <a:pt x="-5142" y="163210"/>
                      <a:pt x="3306" y="140500"/>
                    </a:cubicBezTo>
                    <a:lnTo>
                      <a:pt x="59811" y="27828"/>
                    </a:lnTo>
                    <a:cubicBezTo>
                      <a:pt x="68598" y="10255"/>
                      <a:pt x="86847" y="-830"/>
                      <a:pt x="106516" y="49"/>
                    </a:cubicBezTo>
                    <a:cubicBezTo>
                      <a:pt x="122129" y="725"/>
                      <a:pt x="117736" y="40738"/>
                      <a:pt x="117736" y="625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404B0C7A-2489-28E7-17BB-B21F4DFDCBC9}"/>
                </a:ext>
              </a:extLst>
            </p:cNvPr>
            <p:cNvSpPr/>
            <p:nvPr/>
          </p:nvSpPr>
          <p:spPr>
            <a:xfrm>
              <a:off x="6048523" y="5861065"/>
              <a:ext cx="113674" cy="313325"/>
            </a:xfrm>
            <a:custGeom>
              <a:avLst/>
              <a:gdLst>
                <a:gd name="connsiteX0" fmla="*/ 134874 w 134874"/>
                <a:gd name="connsiteY0" fmla="*/ 148590 h 371760"/>
                <a:gd name="connsiteX1" fmla="*/ 117158 w 134874"/>
                <a:gd name="connsiteY1" fmla="*/ 105632 h 371760"/>
                <a:gd name="connsiteX2" fmla="*/ 115824 w 134874"/>
                <a:gd name="connsiteY2" fmla="*/ 83344 h 371760"/>
                <a:gd name="connsiteX3" fmla="*/ 123730 w 134874"/>
                <a:gd name="connsiteY3" fmla="*/ 56293 h 371760"/>
                <a:gd name="connsiteX4" fmla="*/ 67437 w 134874"/>
                <a:gd name="connsiteY4" fmla="*/ 0 h 371760"/>
                <a:gd name="connsiteX5" fmla="*/ 11144 w 134874"/>
                <a:gd name="connsiteY5" fmla="*/ 56293 h 371760"/>
                <a:gd name="connsiteX6" fmla="*/ 19050 w 134874"/>
                <a:gd name="connsiteY6" fmla="*/ 83344 h 371760"/>
                <a:gd name="connsiteX7" fmla="*/ 17717 w 134874"/>
                <a:gd name="connsiteY7" fmla="*/ 105632 h 371760"/>
                <a:gd name="connsiteX8" fmla="*/ 0 w 134874"/>
                <a:gd name="connsiteY8" fmla="*/ 148590 h 371760"/>
                <a:gd name="connsiteX9" fmla="*/ 63817 w 134874"/>
                <a:gd name="connsiteY9" fmla="*/ 215837 h 371760"/>
                <a:gd name="connsiteX10" fmla="*/ 63817 w 134874"/>
                <a:gd name="connsiteY10" fmla="*/ 368141 h 371760"/>
                <a:gd name="connsiteX11" fmla="*/ 67437 w 134874"/>
                <a:gd name="connsiteY11" fmla="*/ 371761 h 371760"/>
                <a:gd name="connsiteX12" fmla="*/ 71057 w 134874"/>
                <a:gd name="connsiteY12" fmla="*/ 368141 h 371760"/>
                <a:gd name="connsiteX13" fmla="*/ 71057 w 134874"/>
                <a:gd name="connsiteY13" fmla="*/ 215837 h 371760"/>
                <a:gd name="connsiteX14" fmla="*/ 134874 w 134874"/>
                <a:gd name="connsiteY14" fmla="*/ 148590 h 37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4874" h="371760">
                  <a:moveTo>
                    <a:pt x="134874" y="148590"/>
                  </a:moveTo>
                  <a:cubicBezTo>
                    <a:pt x="134874" y="126683"/>
                    <a:pt x="117158" y="105632"/>
                    <a:pt x="117158" y="105632"/>
                  </a:cubicBezTo>
                  <a:cubicBezTo>
                    <a:pt x="112204" y="99822"/>
                    <a:pt x="111633" y="89726"/>
                    <a:pt x="115824" y="83344"/>
                  </a:cubicBezTo>
                  <a:cubicBezTo>
                    <a:pt x="115824" y="83344"/>
                    <a:pt x="123730" y="71342"/>
                    <a:pt x="123730" y="56293"/>
                  </a:cubicBezTo>
                  <a:cubicBezTo>
                    <a:pt x="123730" y="25241"/>
                    <a:pt x="98489" y="0"/>
                    <a:pt x="67437" y="0"/>
                  </a:cubicBezTo>
                  <a:cubicBezTo>
                    <a:pt x="36386" y="0"/>
                    <a:pt x="11144" y="25241"/>
                    <a:pt x="11144" y="56293"/>
                  </a:cubicBezTo>
                  <a:cubicBezTo>
                    <a:pt x="11144" y="71342"/>
                    <a:pt x="19050" y="83344"/>
                    <a:pt x="19050" y="83344"/>
                  </a:cubicBezTo>
                  <a:cubicBezTo>
                    <a:pt x="23241" y="89726"/>
                    <a:pt x="22574" y="99822"/>
                    <a:pt x="17717" y="105632"/>
                  </a:cubicBezTo>
                  <a:cubicBezTo>
                    <a:pt x="17717" y="105632"/>
                    <a:pt x="0" y="126683"/>
                    <a:pt x="0" y="148590"/>
                  </a:cubicBezTo>
                  <a:cubicBezTo>
                    <a:pt x="0" y="184595"/>
                    <a:pt x="28289" y="213931"/>
                    <a:pt x="63817" y="215837"/>
                  </a:cubicBezTo>
                  <a:lnTo>
                    <a:pt x="63817" y="368141"/>
                  </a:lnTo>
                  <a:cubicBezTo>
                    <a:pt x="63817" y="370142"/>
                    <a:pt x="65437" y="371761"/>
                    <a:pt x="67437" y="371761"/>
                  </a:cubicBezTo>
                  <a:cubicBezTo>
                    <a:pt x="69437" y="371761"/>
                    <a:pt x="71057" y="370142"/>
                    <a:pt x="71057" y="368141"/>
                  </a:cubicBezTo>
                  <a:lnTo>
                    <a:pt x="71057" y="215837"/>
                  </a:lnTo>
                  <a:cubicBezTo>
                    <a:pt x="106585" y="213931"/>
                    <a:pt x="134874" y="184595"/>
                    <a:pt x="134874" y="148590"/>
                  </a:cubicBezTo>
                  <a:close/>
                </a:path>
              </a:pathLst>
            </a:custGeom>
            <a:solidFill>
              <a:srgbClr val="85C6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6D71C05C-B692-71EF-305C-9F354AB840D5}"/>
                </a:ext>
              </a:extLst>
            </p:cNvPr>
            <p:cNvGrpSpPr/>
            <p:nvPr/>
          </p:nvGrpSpPr>
          <p:grpSpPr>
            <a:xfrm>
              <a:off x="6828741" y="5126498"/>
              <a:ext cx="668851" cy="1088679"/>
              <a:chOff x="4143400" y="2728816"/>
              <a:chExt cx="859509" cy="1399010"/>
            </a:xfrm>
          </p:grpSpPr>
          <p:grpSp>
            <p:nvGrpSpPr>
              <p:cNvPr id="17" name="그래픽 1377">
                <a:extLst>
                  <a:ext uri="{FF2B5EF4-FFF2-40B4-BE49-F238E27FC236}">
                    <a16:creationId xmlns:a16="http://schemas.microsoft.com/office/drawing/2014/main" id="{973DD01D-3089-4F06-EBCA-BDF02F0458B3}"/>
                  </a:ext>
                </a:extLst>
              </p:cNvPr>
              <p:cNvGrpSpPr/>
              <p:nvPr/>
            </p:nvGrpSpPr>
            <p:grpSpPr>
              <a:xfrm>
                <a:off x="4143400" y="2954559"/>
                <a:ext cx="245053" cy="484215"/>
                <a:chOff x="4143400" y="2954559"/>
                <a:chExt cx="245053" cy="484215"/>
              </a:xfrm>
            </p:grpSpPr>
            <p:sp>
              <p:nvSpPr>
                <p:cNvPr id="37" name="자유형: 도형 36">
                  <a:extLst>
                    <a:ext uri="{FF2B5EF4-FFF2-40B4-BE49-F238E27FC236}">
                      <a16:creationId xmlns:a16="http://schemas.microsoft.com/office/drawing/2014/main" id="{69BF4910-1BC2-3D11-A411-9AD7232628B7}"/>
                    </a:ext>
                  </a:extLst>
                </p:cNvPr>
                <p:cNvSpPr/>
                <p:nvPr/>
              </p:nvSpPr>
              <p:spPr>
                <a:xfrm>
                  <a:off x="4198561" y="3349465"/>
                  <a:ext cx="93657" cy="89309"/>
                </a:xfrm>
                <a:custGeom>
                  <a:avLst/>
                  <a:gdLst>
                    <a:gd name="connsiteX0" fmla="*/ 29014 w 93657"/>
                    <a:gd name="connsiteY0" fmla="*/ 0 h 89309"/>
                    <a:gd name="connsiteX1" fmla="*/ 80259 w 93657"/>
                    <a:gd name="connsiteY1" fmla="*/ 17431 h 89309"/>
                    <a:gd name="connsiteX2" fmla="*/ 88831 w 93657"/>
                    <a:gd name="connsiteY2" fmla="*/ 39148 h 89309"/>
                    <a:gd name="connsiteX3" fmla="*/ 64257 w 93657"/>
                    <a:gd name="connsiteY3" fmla="*/ 24003 h 89309"/>
                    <a:gd name="connsiteX4" fmla="*/ 81878 w 93657"/>
                    <a:gd name="connsiteY4" fmla="*/ 70866 h 89309"/>
                    <a:gd name="connsiteX5" fmla="*/ 31205 w 93657"/>
                    <a:gd name="connsiteY5" fmla="*/ 85249 h 89309"/>
                    <a:gd name="connsiteX6" fmla="*/ 2154 w 93657"/>
                    <a:gd name="connsiteY6" fmla="*/ 24003 h 89309"/>
                    <a:gd name="connsiteX7" fmla="*/ 29014 w 93657"/>
                    <a:gd name="connsiteY7" fmla="*/ 95 h 89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3657" h="89309">
                      <a:moveTo>
                        <a:pt x="29014" y="0"/>
                      </a:moveTo>
                      <a:cubicBezTo>
                        <a:pt x="29014" y="0"/>
                        <a:pt x="68733" y="3048"/>
                        <a:pt x="80259" y="17431"/>
                      </a:cubicBezTo>
                      <a:cubicBezTo>
                        <a:pt x="91784" y="31813"/>
                        <a:pt x="98928" y="42291"/>
                        <a:pt x="88831" y="39148"/>
                      </a:cubicBezTo>
                      <a:cubicBezTo>
                        <a:pt x="78830" y="36004"/>
                        <a:pt x="62542" y="20383"/>
                        <a:pt x="64257" y="24003"/>
                      </a:cubicBezTo>
                      <a:cubicBezTo>
                        <a:pt x="65971" y="27623"/>
                        <a:pt x="87498" y="63913"/>
                        <a:pt x="81878" y="70866"/>
                      </a:cubicBezTo>
                      <a:cubicBezTo>
                        <a:pt x="76258" y="77819"/>
                        <a:pt x="51207" y="97822"/>
                        <a:pt x="31205" y="85249"/>
                      </a:cubicBezTo>
                      <a:cubicBezTo>
                        <a:pt x="11202" y="72676"/>
                        <a:pt x="-6228" y="36862"/>
                        <a:pt x="2154" y="24003"/>
                      </a:cubicBezTo>
                      <a:cubicBezTo>
                        <a:pt x="10440" y="11144"/>
                        <a:pt x="19870" y="1143"/>
                        <a:pt x="29014" y="95"/>
                      </a:cubicBezTo>
                      <a:close/>
                    </a:path>
                  </a:pathLst>
                </a:custGeom>
                <a:solidFill>
                  <a:srgbClr val="FFB3A8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38" name="자유형: 도형 37">
                  <a:extLst>
                    <a:ext uri="{FF2B5EF4-FFF2-40B4-BE49-F238E27FC236}">
                      <a16:creationId xmlns:a16="http://schemas.microsoft.com/office/drawing/2014/main" id="{C856C32A-76B7-3ADF-F0F3-81B4D1F522AD}"/>
                    </a:ext>
                  </a:extLst>
                </p:cNvPr>
                <p:cNvSpPr/>
                <p:nvPr/>
              </p:nvSpPr>
              <p:spPr>
                <a:xfrm>
                  <a:off x="4143400" y="2954559"/>
                  <a:ext cx="245053" cy="410908"/>
                </a:xfrm>
                <a:custGeom>
                  <a:avLst/>
                  <a:gdLst>
                    <a:gd name="connsiteX0" fmla="*/ 245053 w 245053"/>
                    <a:gd name="connsiteY0" fmla="*/ 1905 h 410908"/>
                    <a:gd name="connsiteX1" fmla="*/ 68745 w 245053"/>
                    <a:gd name="connsiteY1" fmla="*/ 197167 h 410908"/>
                    <a:gd name="connsiteX2" fmla="*/ 112751 w 245053"/>
                    <a:gd name="connsiteY2" fmla="*/ 399193 h 410908"/>
                    <a:gd name="connsiteX3" fmla="*/ 63792 w 245053"/>
                    <a:gd name="connsiteY3" fmla="*/ 410909 h 410908"/>
                    <a:gd name="connsiteX4" fmla="*/ 3880 w 245053"/>
                    <a:gd name="connsiteY4" fmla="*/ 207074 h 410908"/>
                    <a:gd name="connsiteX5" fmla="*/ 12834 w 245053"/>
                    <a:gd name="connsiteY5" fmla="*/ 145352 h 410908"/>
                    <a:gd name="connsiteX6" fmla="*/ 107703 w 245053"/>
                    <a:gd name="connsiteY6" fmla="*/ 0 h 410908"/>
                    <a:gd name="connsiteX7" fmla="*/ 244958 w 245053"/>
                    <a:gd name="connsiteY7" fmla="*/ 1810 h 410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45053" h="410908">
                      <a:moveTo>
                        <a:pt x="245053" y="1905"/>
                      </a:moveTo>
                      <a:lnTo>
                        <a:pt x="68745" y="197167"/>
                      </a:lnTo>
                      <a:lnTo>
                        <a:pt x="112751" y="399193"/>
                      </a:lnTo>
                      <a:lnTo>
                        <a:pt x="63792" y="410909"/>
                      </a:lnTo>
                      <a:lnTo>
                        <a:pt x="3880" y="207074"/>
                      </a:lnTo>
                      <a:cubicBezTo>
                        <a:pt x="3880" y="207074"/>
                        <a:pt x="-9264" y="171355"/>
                        <a:pt x="12834" y="145352"/>
                      </a:cubicBezTo>
                      <a:cubicBezTo>
                        <a:pt x="34932" y="119348"/>
                        <a:pt x="107703" y="0"/>
                        <a:pt x="107703" y="0"/>
                      </a:cubicBezTo>
                      <a:lnTo>
                        <a:pt x="244958" y="1810"/>
                      </a:lnTo>
                      <a:close/>
                    </a:path>
                  </a:pathLst>
                </a:custGeom>
                <a:solidFill>
                  <a:srgbClr val="E9E9E9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7567FF03-C4EF-AC88-54E9-D7B8BE515101}"/>
                  </a:ext>
                </a:extLst>
              </p:cNvPr>
              <p:cNvSpPr/>
              <p:nvPr/>
            </p:nvSpPr>
            <p:spPr>
              <a:xfrm>
                <a:off x="4275582" y="2893724"/>
                <a:ext cx="395287" cy="488002"/>
              </a:xfrm>
              <a:custGeom>
                <a:avLst/>
                <a:gdLst>
                  <a:gd name="connsiteX0" fmla="*/ 0 w 395287"/>
                  <a:gd name="connsiteY0" fmla="*/ 44643 h 488002"/>
                  <a:gd name="connsiteX1" fmla="*/ 17431 w 395287"/>
                  <a:gd name="connsiteY1" fmla="*/ 9686 h 488002"/>
                  <a:gd name="connsiteX2" fmla="*/ 100012 w 395287"/>
                  <a:gd name="connsiteY2" fmla="*/ 161 h 488002"/>
                  <a:gd name="connsiteX3" fmla="*/ 330232 w 395287"/>
                  <a:gd name="connsiteY3" fmla="*/ 16068 h 488002"/>
                  <a:gd name="connsiteX4" fmla="*/ 395288 w 395287"/>
                  <a:gd name="connsiteY4" fmla="*/ 114461 h 488002"/>
                  <a:gd name="connsiteX5" fmla="*/ 387382 w 395287"/>
                  <a:gd name="connsiteY5" fmla="*/ 450979 h 488002"/>
                  <a:gd name="connsiteX6" fmla="*/ 334994 w 395287"/>
                  <a:gd name="connsiteY6" fmla="*/ 487460 h 488002"/>
                  <a:gd name="connsiteX7" fmla="*/ 244507 w 395287"/>
                  <a:gd name="connsiteY7" fmla="*/ 481078 h 488002"/>
                  <a:gd name="connsiteX8" fmla="*/ 0 w 395287"/>
                  <a:gd name="connsiteY8" fmla="*/ 44643 h 48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5287" h="488002">
                    <a:moveTo>
                      <a:pt x="0" y="44643"/>
                    </a:moveTo>
                    <a:lnTo>
                      <a:pt x="17431" y="9686"/>
                    </a:lnTo>
                    <a:cubicBezTo>
                      <a:pt x="17431" y="9686"/>
                      <a:pt x="20574" y="-1458"/>
                      <a:pt x="100012" y="161"/>
                    </a:cubicBezTo>
                    <a:cubicBezTo>
                      <a:pt x="179356" y="1780"/>
                      <a:pt x="290513" y="9686"/>
                      <a:pt x="330232" y="16068"/>
                    </a:cubicBezTo>
                    <a:cubicBezTo>
                      <a:pt x="369951" y="22449"/>
                      <a:pt x="395288" y="71598"/>
                      <a:pt x="395288" y="114461"/>
                    </a:cubicBezTo>
                    <a:cubicBezTo>
                      <a:pt x="395288" y="157323"/>
                      <a:pt x="392144" y="422404"/>
                      <a:pt x="387382" y="450979"/>
                    </a:cubicBezTo>
                    <a:cubicBezTo>
                      <a:pt x="382619" y="479554"/>
                      <a:pt x="357188" y="490698"/>
                      <a:pt x="334994" y="487460"/>
                    </a:cubicBezTo>
                    <a:cubicBezTo>
                      <a:pt x="312801" y="484317"/>
                      <a:pt x="244507" y="481078"/>
                      <a:pt x="244507" y="481078"/>
                    </a:cubicBezTo>
                    <a:lnTo>
                      <a:pt x="0" y="44643"/>
                    </a:lnTo>
                    <a:close/>
                  </a:path>
                </a:pathLst>
              </a:custGeom>
              <a:solidFill>
                <a:srgbClr val="FFCA3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0402ED1A-1059-9E73-4019-193C1C466773}"/>
                  </a:ext>
                </a:extLst>
              </p:cNvPr>
              <p:cNvSpPr/>
              <p:nvPr/>
            </p:nvSpPr>
            <p:spPr>
              <a:xfrm>
                <a:off x="4910867" y="3197123"/>
                <a:ext cx="92042" cy="88497"/>
              </a:xfrm>
              <a:custGeom>
                <a:avLst/>
                <a:gdLst>
                  <a:gd name="connsiteX0" fmla="*/ 413 w 92042"/>
                  <a:gd name="connsiteY0" fmla="*/ 47662 h 88497"/>
                  <a:gd name="connsiteX1" fmla="*/ 34513 w 92042"/>
                  <a:gd name="connsiteY1" fmla="*/ 5657 h 88497"/>
                  <a:gd name="connsiteX2" fmla="*/ 57849 w 92042"/>
                  <a:gd name="connsiteY2" fmla="*/ 5086 h 88497"/>
                  <a:gd name="connsiteX3" fmla="*/ 35179 w 92042"/>
                  <a:gd name="connsiteY3" fmla="*/ 22897 h 88497"/>
                  <a:gd name="connsiteX4" fmla="*/ 85186 w 92042"/>
                  <a:gd name="connsiteY4" fmla="*/ 22612 h 88497"/>
                  <a:gd name="connsiteX5" fmla="*/ 81185 w 92042"/>
                  <a:gd name="connsiteY5" fmla="*/ 75094 h 88497"/>
                  <a:gd name="connsiteX6" fmla="*/ 13653 w 92042"/>
                  <a:gd name="connsiteY6" fmla="*/ 81190 h 88497"/>
                  <a:gd name="connsiteX7" fmla="*/ 413 w 92042"/>
                  <a:gd name="connsiteY7" fmla="*/ 47758 h 88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2042" h="88497">
                    <a:moveTo>
                      <a:pt x="413" y="47662"/>
                    </a:moveTo>
                    <a:cubicBezTo>
                      <a:pt x="413" y="47662"/>
                      <a:pt x="16987" y="11467"/>
                      <a:pt x="34513" y="5657"/>
                    </a:cubicBezTo>
                    <a:cubicBezTo>
                      <a:pt x="52039" y="-153"/>
                      <a:pt x="64326" y="-3201"/>
                      <a:pt x="57849" y="5086"/>
                    </a:cubicBezTo>
                    <a:cubicBezTo>
                      <a:pt x="51372" y="13372"/>
                      <a:pt x="31179" y="23183"/>
                      <a:pt x="35179" y="22897"/>
                    </a:cubicBezTo>
                    <a:cubicBezTo>
                      <a:pt x="39180" y="22516"/>
                      <a:pt x="80614" y="14896"/>
                      <a:pt x="85186" y="22612"/>
                    </a:cubicBezTo>
                    <a:cubicBezTo>
                      <a:pt x="89758" y="30327"/>
                      <a:pt x="99854" y="60712"/>
                      <a:pt x="81185" y="75094"/>
                    </a:cubicBezTo>
                    <a:cubicBezTo>
                      <a:pt x="62421" y="89477"/>
                      <a:pt x="22797" y="93478"/>
                      <a:pt x="13653" y="81190"/>
                    </a:cubicBezTo>
                    <a:cubicBezTo>
                      <a:pt x="4414" y="68903"/>
                      <a:pt x="-1682" y="56616"/>
                      <a:pt x="413" y="47758"/>
                    </a:cubicBezTo>
                    <a:close/>
                  </a:path>
                </a:pathLst>
              </a:custGeom>
              <a:solidFill>
                <a:srgbClr val="FFB3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88FB311C-9AEE-846C-5D57-2C7DCFFE1972}"/>
                  </a:ext>
                </a:extLst>
              </p:cNvPr>
              <p:cNvSpPr/>
              <p:nvPr/>
            </p:nvSpPr>
            <p:spPr>
              <a:xfrm>
                <a:off x="4161660" y="4039075"/>
                <a:ext cx="121476" cy="88751"/>
              </a:xfrm>
              <a:custGeom>
                <a:avLst/>
                <a:gdLst>
                  <a:gd name="connsiteX0" fmla="*/ 104110 w 121476"/>
                  <a:gd name="connsiteY0" fmla="*/ 95 h 88751"/>
                  <a:gd name="connsiteX1" fmla="*/ 73916 w 121476"/>
                  <a:gd name="connsiteY1" fmla="*/ 35052 h 88751"/>
                  <a:gd name="connsiteX2" fmla="*/ 764 w 121476"/>
                  <a:gd name="connsiteY2" fmla="*/ 85916 h 88751"/>
                  <a:gd name="connsiteX3" fmla="*/ 118398 w 121476"/>
                  <a:gd name="connsiteY3" fmla="*/ 85916 h 88751"/>
                  <a:gd name="connsiteX4" fmla="*/ 116779 w 121476"/>
                  <a:gd name="connsiteY4" fmla="*/ 31813 h 88751"/>
                  <a:gd name="connsiteX5" fmla="*/ 104015 w 121476"/>
                  <a:gd name="connsiteY5" fmla="*/ 0 h 88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476" h="88751">
                    <a:moveTo>
                      <a:pt x="104110" y="95"/>
                    </a:moveTo>
                    <a:lnTo>
                      <a:pt x="73916" y="35052"/>
                    </a:lnTo>
                    <a:cubicBezTo>
                      <a:pt x="73916" y="35052"/>
                      <a:pt x="-8761" y="73247"/>
                      <a:pt x="764" y="85916"/>
                    </a:cubicBezTo>
                    <a:cubicBezTo>
                      <a:pt x="764" y="85916"/>
                      <a:pt x="40483" y="92297"/>
                      <a:pt x="118398" y="85916"/>
                    </a:cubicBezTo>
                    <a:cubicBezTo>
                      <a:pt x="118398" y="85916"/>
                      <a:pt x="126304" y="58864"/>
                      <a:pt x="116779" y="31813"/>
                    </a:cubicBezTo>
                    <a:lnTo>
                      <a:pt x="104015" y="0"/>
                    </a:lnTo>
                    <a:close/>
                  </a:path>
                </a:pathLst>
              </a:custGeom>
              <a:solidFill>
                <a:srgbClr val="A747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12F7E5EF-829D-C184-56D1-D1B016B7CED0}"/>
                  </a:ext>
                </a:extLst>
              </p:cNvPr>
              <p:cNvSpPr/>
              <p:nvPr/>
            </p:nvSpPr>
            <p:spPr>
              <a:xfrm>
                <a:off x="4402262" y="4039075"/>
                <a:ext cx="121476" cy="88751"/>
              </a:xfrm>
              <a:custGeom>
                <a:avLst/>
                <a:gdLst>
                  <a:gd name="connsiteX0" fmla="*/ 104110 w 121476"/>
                  <a:gd name="connsiteY0" fmla="*/ 95 h 88751"/>
                  <a:gd name="connsiteX1" fmla="*/ 73916 w 121476"/>
                  <a:gd name="connsiteY1" fmla="*/ 35052 h 88751"/>
                  <a:gd name="connsiteX2" fmla="*/ 764 w 121476"/>
                  <a:gd name="connsiteY2" fmla="*/ 85916 h 88751"/>
                  <a:gd name="connsiteX3" fmla="*/ 118398 w 121476"/>
                  <a:gd name="connsiteY3" fmla="*/ 85916 h 88751"/>
                  <a:gd name="connsiteX4" fmla="*/ 116779 w 121476"/>
                  <a:gd name="connsiteY4" fmla="*/ 31813 h 88751"/>
                  <a:gd name="connsiteX5" fmla="*/ 104015 w 121476"/>
                  <a:gd name="connsiteY5" fmla="*/ 0 h 88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476" h="88751">
                    <a:moveTo>
                      <a:pt x="104110" y="95"/>
                    </a:moveTo>
                    <a:lnTo>
                      <a:pt x="73916" y="35052"/>
                    </a:lnTo>
                    <a:cubicBezTo>
                      <a:pt x="73916" y="35052"/>
                      <a:pt x="-8761" y="73247"/>
                      <a:pt x="764" y="85916"/>
                    </a:cubicBezTo>
                    <a:cubicBezTo>
                      <a:pt x="764" y="85916"/>
                      <a:pt x="40483" y="92297"/>
                      <a:pt x="118398" y="85916"/>
                    </a:cubicBezTo>
                    <a:cubicBezTo>
                      <a:pt x="118398" y="85916"/>
                      <a:pt x="126304" y="58864"/>
                      <a:pt x="116779" y="31813"/>
                    </a:cubicBezTo>
                    <a:lnTo>
                      <a:pt x="104015" y="0"/>
                    </a:lnTo>
                    <a:close/>
                  </a:path>
                </a:pathLst>
              </a:custGeom>
              <a:solidFill>
                <a:srgbClr val="A747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6CA38FB6-4331-4D1D-2477-134ECE9FF618}"/>
                  </a:ext>
                </a:extLst>
              </p:cNvPr>
              <p:cNvSpPr/>
              <p:nvPr/>
            </p:nvSpPr>
            <p:spPr>
              <a:xfrm>
                <a:off x="4219860" y="3238678"/>
                <a:ext cx="350809" cy="838306"/>
              </a:xfrm>
              <a:custGeom>
                <a:avLst/>
                <a:gdLst>
                  <a:gd name="connsiteX0" fmla="*/ 8287 w 350809"/>
                  <a:gd name="connsiteY0" fmla="*/ 838307 h 838306"/>
                  <a:gd name="connsiteX1" fmla="*/ 62675 w 350809"/>
                  <a:gd name="connsiteY1" fmla="*/ 838307 h 838306"/>
                  <a:gd name="connsiteX2" fmla="*/ 96012 w 350809"/>
                  <a:gd name="connsiteY2" fmla="*/ 451497 h 838306"/>
                  <a:gd name="connsiteX3" fmla="*/ 145066 w 350809"/>
                  <a:gd name="connsiteY3" fmla="*/ 253662 h 838306"/>
                  <a:gd name="connsiteX4" fmla="*/ 203264 w 350809"/>
                  <a:gd name="connsiteY4" fmla="*/ 253662 h 838306"/>
                  <a:gd name="connsiteX5" fmla="*/ 209836 w 350809"/>
                  <a:gd name="connsiteY5" fmla="*/ 485025 h 838306"/>
                  <a:gd name="connsiteX6" fmla="*/ 251460 w 350809"/>
                  <a:gd name="connsiteY6" fmla="*/ 837069 h 838306"/>
                  <a:gd name="connsiteX7" fmla="*/ 298895 w 350809"/>
                  <a:gd name="connsiteY7" fmla="*/ 834973 h 838306"/>
                  <a:gd name="connsiteX8" fmla="*/ 310515 w 350809"/>
                  <a:gd name="connsiteY8" fmla="*/ 466165 h 838306"/>
                  <a:gd name="connsiteX9" fmla="*/ 349949 w 350809"/>
                  <a:gd name="connsiteY9" fmla="*/ 170700 h 838306"/>
                  <a:gd name="connsiteX10" fmla="*/ 332423 w 350809"/>
                  <a:gd name="connsiteY10" fmla="*/ 5155 h 838306"/>
                  <a:gd name="connsiteX11" fmla="*/ 63532 w 350809"/>
                  <a:gd name="connsiteY11" fmla="*/ 43827 h 838306"/>
                  <a:gd name="connsiteX12" fmla="*/ 33338 w 350809"/>
                  <a:gd name="connsiteY12" fmla="*/ 119550 h 838306"/>
                  <a:gd name="connsiteX13" fmla="*/ 0 w 350809"/>
                  <a:gd name="connsiteY13" fmla="*/ 497407 h 838306"/>
                  <a:gd name="connsiteX14" fmla="*/ 8192 w 350809"/>
                  <a:gd name="connsiteY14" fmla="*/ 838307 h 838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50809" h="838306">
                    <a:moveTo>
                      <a:pt x="8287" y="838307"/>
                    </a:moveTo>
                    <a:lnTo>
                      <a:pt x="62675" y="838307"/>
                    </a:lnTo>
                    <a:cubicBezTo>
                      <a:pt x="62675" y="838307"/>
                      <a:pt x="89440" y="476738"/>
                      <a:pt x="96012" y="451497"/>
                    </a:cubicBezTo>
                    <a:lnTo>
                      <a:pt x="145066" y="253662"/>
                    </a:lnTo>
                    <a:lnTo>
                      <a:pt x="203264" y="253662"/>
                    </a:lnTo>
                    <a:cubicBezTo>
                      <a:pt x="203264" y="253662"/>
                      <a:pt x="209836" y="422160"/>
                      <a:pt x="209836" y="485025"/>
                    </a:cubicBezTo>
                    <a:lnTo>
                      <a:pt x="251460" y="837069"/>
                    </a:lnTo>
                    <a:lnTo>
                      <a:pt x="298895" y="834973"/>
                    </a:lnTo>
                    <a:cubicBezTo>
                      <a:pt x="298895" y="834973"/>
                      <a:pt x="299561" y="545794"/>
                      <a:pt x="310515" y="466165"/>
                    </a:cubicBezTo>
                    <a:cubicBezTo>
                      <a:pt x="350615" y="211467"/>
                      <a:pt x="352806" y="211657"/>
                      <a:pt x="349949" y="170700"/>
                    </a:cubicBezTo>
                    <a:cubicBezTo>
                      <a:pt x="353663" y="224421"/>
                      <a:pt x="341852" y="19252"/>
                      <a:pt x="332423" y="5155"/>
                    </a:cubicBezTo>
                    <a:cubicBezTo>
                      <a:pt x="317087" y="-17895"/>
                      <a:pt x="63532" y="43827"/>
                      <a:pt x="63532" y="43827"/>
                    </a:cubicBezTo>
                    <a:lnTo>
                      <a:pt x="33338" y="119550"/>
                    </a:lnTo>
                    <a:lnTo>
                      <a:pt x="0" y="497407"/>
                    </a:lnTo>
                    <a:lnTo>
                      <a:pt x="8192" y="838307"/>
                    </a:lnTo>
                    <a:close/>
                  </a:path>
                </a:pathLst>
              </a:custGeom>
              <a:solidFill>
                <a:srgbClr val="002C4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42BDCC5E-63CA-D484-7026-52B61D22C1E8}"/>
                  </a:ext>
                </a:extLst>
              </p:cNvPr>
              <p:cNvSpPr/>
              <p:nvPr/>
            </p:nvSpPr>
            <p:spPr>
              <a:xfrm>
                <a:off x="4230282" y="2935794"/>
                <a:ext cx="371184" cy="419481"/>
              </a:xfrm>
              <a:custGeom>
                <a:avLst/>
                <a:gdLst>
                  <a:gd name="connsiteX0" fmla="*/ 333050 w 371184"/>
                  <a:gd name="connsiteY0" fmla="*/ 0 h 419481"/>
                  <a:gd name="connsiteX1" fmla="*/ 36822 w 371184"/>
                  <a:gd name="connsiteY1" fmla="*/ 0 h 419481"/>
                  <a:gd name="connsiteX2" fmla="*/ 56 w 371184"/>
                  <a:gd name="connsiteY2" fmla="*/ 42958 h 419481"/>
                  <a:gd name="connsiteX3" fmla="*/ 21677 w 371184"/>
                  <a:gd name="connsiteY3" fmla="*/ 419481 h 419481"/>
                  <a:gd name="connsiteX4" fmla="*/ 340384 w 371184"/>
                  <a:gd name="connsiteY4" fmla="*/ 419481 h 419481"/>
                  <a:gd name="connsiteX5" fmla="*/ 369816 w 371184"/>
                  <a:gd name="connsiteY5" fmla="*/ 66866 h 419481"/>
                  <a:gd name="connsiteX6" fmla="*/ 333050 w 371184"/>
                  <a:gd name="connsiteY6" fmla="*/ 95 h 419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1184" h="419481">
                    <a:moveTo>
                      <a:pt x="333050" y="0"/>
                    </a:moveTo>
                    <a:lnTo>
                      <a:pt x="36822" y="0"/>
                    </a:lnTo>
                    <a:cubicBezTo>
                      <a:pt x="36822" y="0"/>
                      <a:pt x="-1659" y="8001"/>
                      <a:pt x="56" y="42958"/>
                    </a:cubicBezTo>
                    <a:cubicBezTo>
                      <a:pt x="1770" y="77915"/>
                      <a:pt x="21677" y="419481"/>
                      <a:pt x="21677" y="419481"/>
                    </a:cubicBezTo>
                    <a:lnTo>
                      <a:pt x="340384" y="419481"/>
                    </a:lnTo>
                    <a:lnTo>
                      <a:pt x="369816" y="66866"/>
                    </a:lnTo>
                    <a:cubicBezTo>
                      <a:pt x="369816" y="66866"/>
                      <a:pt x="382103" y="1715"/>
                      <a:pt x="333050" y="95"/>
                    </a:cubicBezTo>
                    <a:close/>
                  </a:path>
                </a:pathLst>
              </a:custGeom>
              <a:solidFill>
                <a:srgbClr val="00648C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653603B5-CE37-1BC0-6AB9-6B8ED34B6B93}"/>
                  </a:ext>
                </a:extLst>
              </p:cNvPr>
              <p:cNvSpPr/>
              <p:nvPr/>
            </p:nvSpPr>
            <p:spPr>
              <a:xfrm>
                <a:off x="4336893" y="2730408"/>
                <a:ext cx="128922" cy="158618"/>
              </a:xfrm>
              <a:custGeom>
                <a:avLst/>
                <a:gdLst>
                  <a:gd name="connsiteX0" fmla="*/ 2029 w 128922"/>
                  <a:gd name="connsiteY0" fmla="*/ 2885 h 158618"/>
                  <a:gd name="connsiteX1" fmla="*/ 88135 w 128922"/>
                  <a:gd name="connsiteY1" fmla="*/ 10124 h 158618"/>
                  <a:gd name="connsiteX2" fmla="*/ 127759 w 128922"/>
                  <a:gd name="connsiteY2" fmla="*/ 95087 h 158618"/>
                  <a:gd name="connsiteX3" fmla="*/ 85183 w 128922"/>
                  <a:gd name="connsiteY3" fmla="*/ 158619 h 158618"/>
                  <a:gd name="connsiteX4" fmla="*/ 2029 w 128922"/>
                  <a:gd name="connsiteY4" fmla="*/ 2885 h 158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922" h="158618">
                    <a:moveTo>
                      <a:pt x="2029" y="2885"/>
                    </a:moveTo>
                    <a:cubicBezTo>
                      <a:pt x="2029" y="2885"/>
                      <a:pt x="52512" y="-7116"/>
                      <a:pt x="88135" y="10124"/>
                    </a:cubicBezTo>
                    <a:cubicBezTo>
                      <a:pt x="88135" y="10124"/>
                      <a:pt x="136999" y="26031"/>
                      <a:pt x="127759" y="95087"/>
                    </a:cubicBezTo>
                    <a:cubicBezTo>
                      <a:pt x="127759" y="95087"/>
                      <a:pt x="126807" y="144998"/>
                      <a:pt x="85183" y="158619"/>
                    </a:cubicBezTo>
                    <a:cubicBezTo>
                      <a:pt x="85183" y="158619"/>
                      <a:pt x="-15401" y="37270"/>
                      <a:pt x="2029" y="2885"/>
                    </a:cubicBezTo>
                    <a:close/>
                  </a:path>
                </a:pathLst>
              </a:custGeom>
              <a:solidFill>
                <a:srgbClr val="0A154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F3FBF7EF-3DFC-28C2-A21F-A479584A08F6}"/>
                  </a:ext>
                </a:extLst>
              </p:cNvPr>
              <p:cNvSpPr/>
              <p:nvPr/>
            </p:nvSpPr>
            <p:spPr>
              <a:xfrm>
                <a:off x="4289044" y="2738146"/>
                <a:ext cx="142548" cy="176593"/>
              </a:xfrm>
              <a:custGeom>
                <a:avLst/>
                <a:gdLst>
                  <a:gd name="connsiteX0" fmla="*/ 60833 w 142548"/>
                  <a:gd name="connsiteY0" fmla="*/ 1433 h 176593"/>
                  <a:gd name="connsiteX1" fmla="*/ 1397 w 142548"/>
                  <a:gd name="connsiteY1" fmla="*/ 88777 h 176593"/>
                  <a:gd name="connsiteX2" fmla="*/ 17685 w 142548"/>
                  <a:gd name="connsiteY2" fmla="*/ 151071 h 176593"/>
                  <a:gd name="connsiteX3" fmla="*/ 83788 w 142548"/>
                  <a:gd name="connsiteY3" fmla="*/ 174312 h 176593"/>
                  <a:gd name="connsiteX4" fmla="*/ 141891 w 142548"/>
                  <a:gd name="connsiteY4" fmla="*/ 121543 h 176593"/>
                  <a:gd name="connsiteX5" fmla="*/ 119507 w 142548"/>
                  <a:gd name="connsiteY5" fmla="*/ 12958 h 176593"/>
                  <a:gd name="connsiteX6" fmla="*/ 60738 w 142548"/>
                  <a:gd name="connsiteY6" fmla="*/ 1338 h 176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2548" h="176593">
                    <a:moveTo>
                      <a:pt x="60833" y="1433"/>
                    </a:moveTo>
                    <a:cubicBezTo>
                      <a:pt x="60833" y="1433"/>
                      <a:pt x="-10795" y="16578"/>
                      <a:pt x="1397" y="88777"/>
                    </a:cubicBezTo>
                    <a:cubicBezTo>
                      <a:pt x="1397" y="88777"/>
                      <a:pt x="8255" y="128782"/>
                      <a:pt x="17685" y="151071"/>
                    </a:cubicBezTo>
                    <a:cubicBezTo>
                      <a:pt x="17685" y="151071"/>
                      <a:pt x="26543" y="185647"/>
                      <a:pt x="83788" y="174312"/>
                    </a:cubicBezTo>
                    <a:cubicBezTo>
                      <a:pt x="83788" y="174312"/>
                      <a:pt x="149796" y="171359"/>
                      <a:pt x="141891" y="121543"/>
                    </a:cubicBezTo>
                    <a:lnTo>
                      <a:pt x="119507" y="12958"/>
                    </a:lnTo>
                    <a:cubicBezTo>
                      <a:pt x="119507" y="12958"/>
                      <a:pt x="102838" y="-4949"/>
                      <a:pt x="60738" y="1338"/>
                    </a:cubicBezTo>
                    <a:close/>
                  </a:path>
                </a:pathLst>
              </a:custGeom>
              <a:solidFill>
                <a:srgbClr val="FFB3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A920593A-405E-C390-29E3-C992EF084A5E}"/>
                  </a:ext>
                </a:extLst>
              </p:cNvPr>
              <p:cNvSpPr/>
              <p:nvPr/>
            </p:nvSpPr>
            <p:spPr>
              <a:xfrm>
                <a:off x="4365117" y="2850355"/>
                <a:ext cx="69246" cy="228885"/>
              </a:xfrm>
              <a:custGeom>
                <a:avLst/>
                <a:gdLst>
                  <a:gd name="connsiteX0" fmla="*/ 69247 w 69246"/>
                  <a:gd name="connsiteY0" fmla="*/ 90773 h 228885"/>
                  <a:gd name="connsiteX1" fmla="*/ 69247 w 69246"/>
                  <a:gd name="connsiteY1" fmla="*/ 0 h 228885"/>
                  <a:gd name="connsiteX2" fmla="*/ 22765 w 69246"/>
                  <a:gd name="connsiteY2" fmla="*/ 953 h 228885"/>
                  <a:gd name="connsiteX3" fmla="*/ 0 w 69246"/>
                  <a:gd name="connsiteY3" fmla="*/ 48482 h 228885"/>
                  <a:gd name="connsiteX4" fmla="*/ 0 w 69246"/>
                  <a:gd name="connsiteY4" fmla="*/ 92012 h 228885"/>
                  <a:gd name="connsiteX5" fmla="*/ 24765 w 69246"/>
                  <a:gd name="connsiteY5" fmla="*/ 228886 h 228885"/>
                  <a:gd name="connsiteX6" fmla="*/ 69247 w 69246"/>
                  <a:gd name="connsiteY6" fmla="*/ 90773 h 228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246" h="228885">
                    <a:moveTo>
                      <a:pt x="69247" y="90773"/>
                    </a:moveTo>
                    <a:lnTo>
                      <a:pt x="69247" y="0"/>
                    </a:lnTo>
                    <a:lnTo>
                      <a:pt x="22765" y="953"/>
                    </a:lnTo>
                    <a:lnTo>
                      <a:pt x="0" y="48482"/>
                    </a:lnTo>
                    <a:lnTo>
                      <a:pt x="0" y="92012"/>
                    </a:lnTo>
                    <a:lnTo>
                      <a:pt x="24765" y="228886"/>
                    </a:lnTo>
                    <a:lnTo>
                      <a:pt x="69247" y="90773"/>
                    </a:lnTo>
                    <a:close/>
                  </a:path>
                </a:pathLst>
              </a:custGeom>
              <a:solidFill>
                <a:srgbClr val="FFB3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7F932C13-AD30-DEFE-0503-9F692FD9D039}"/>
                  </a:ext>
                </a:extLst>
              </p:cNvPr>
              <p:cNvSpPr/>
              <p:nvPr/>
            </p:nvSpPr>
            <p:spPr>
              <a:xfrm>
                <a:off x="4235132" y="2728816"/>
                <a:ext cx="197898" cy="92106"/>
              </a:xfrm>
              <a:custGeom>
                <a:avLst/>
                <a:gdLst>
                  <a:gd name="connsiteX0" fmla="*/ 161799 w 197898"/>
                  <a:gd name="connsiteY0" fmla="*/ 5143 h 92106"/>
                  <a:gd name="connsiteX1" fmla="*/ 93504 w 197898"/>
                  <a:gd name="connsiteY1" fmla="*/ 6477 h 92106"/>
                  <a:gd name="connsiteX2" fmla="*/ 3493 w 197898"/>
                  <a:gd name="connsiteY2" fmla="*/ 0 h 92106"/>
                  <a:gd name="connsiteX3" fmla="*/ 25305 w 197898"/>
                  <a:gd name="connsiteY3" fmla="*/ 69628 h 92106"/>
                  <a:gd name="connsiteX4" fmla="*/ 151607 w 197898"/>
                  <a:gd name="connsiteY4" fmla="*/ 62198 h 92106"/>
                  <a:gd name="connsiteX5" fmla="*/ 177420 w 197898"/>
                  <a:gd name="connsiteY5" fmla="*/ 90773 h 92106"/>
                  <a:gd name="connsiteX6" fmla="*/ 197898 w 197898"/>
                  <a:gd name="connsiteY6" fmla="*/ 92107 h 92106"/>
                  <a:gd name="connsiteX7" fmla="*/ 161894 w 197898"/>
                  <a:gd name="connsiteY7" fmla="*/ 5048 h 92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7898" h="92106">
                    <a:moveTo>
                      <a:pt x="161799" y="5143"/>
                    </a:moveTo>
                    <a:cubicBezTo>
                      <a:pt x="161799" y="5143"/>
                      <a:pt x="132081" y="-2477"/>
                      <a:pt x="93504" y="6477"/>
                    </a:cubicBezTo>
                    <a:cubicBezTo>
                      <a:pt x="54928" y="15431"/>
                      <a:pt x="3493" y="0"/>
                      <a:pt x="3493" y="0"/>
                    </a:cubicBezTo>
                    <a:cubicBezTo>
                      <a:pt x="3493" y="0"/>
                      <a:pt x="-12890" y="46292"/>
                      <a:pt x="25305" y="69628"/>
                    </a:cubicBezTo>
                    <a:cubicBezTo>
                      <a:pt x="63500" y="92964"/>
                      <a:pt x="111411" y="76772"/>
                      <a:pt x="151607" y="62198"/>
                    </a:cubicBezTo>
                    <a:lnTo>
                      <a:pt x="177420" y="90773"/>
                    </a:lnTo>
                    <a:lnTo>
                      <a:pt x="197898" y="92107"/>
                    </a:lnTo>
                    <a:cubicBezTo>
                      <a:pt x="197898" y="92107"/>
                      <a:pt x="195708" y="19907"/>
                      <a:pt x="161894" y="5048"/>
                    </a:cubicBezTo>
                    <a:close/>
                  </a:path>
                </a:pathLst>
              </a:custGeom>
              <a:solidFill>
                <a:srgbClr val="0A154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094A37C3-BB03-2BDF-EDAB-93E98FFCFAEB}"/>
                  </a:ext>
                </a:extLst>
              </p:cNvPr>
              <p:cNvSpPr/>
              <p:nvPr/>
            </p:nvSpPr>
            <p:spPr>
              <a:xfrm>
                <a:off x="4405124" y="2807781"/>
                <a:ext cx="50477" cy="50477"/>
              </a:xfrm>
              <a:custGeom>
                <a:avLst/>
                <a:gdLst>
                  <a:gd name="connsiteX0" fmla="*/ 50004 w 50477"/>
                  <a:gd name="connsiteY0" fmla="*/ 20381 h 50477"/>
                  <a:gd name="connsiteX1" fmla="*/ 30096 w 50477"/>
                  <a:gd name="connsiteY1" fmla="*/ 50004 h 50477"/>
                  <a:gd name="connsiteX2" fmla="*/ 474 w 50477"/>
                  <a:gd name="connsiteY2" fmla="*/ 30096 h 50477"/>
                  <a:gd name="connsiteX3" fmla="*/ 20381 w 50477"/>
                  <a:gd name="connsiteY3" fmla="*/ 474 h 50477"/>
                  <a:gd name="connsiteX4" fmla="*/ 50004 w 50477"/>
                  <a:gd name="connsiteY4" fmla="*/ 20381 h 50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477" h="50477">
                    <a:moveTo>
                      <a:pt x="50004" y="20381"/>
                    </a:moveTo>
                    <a:cubicBezTo>
                      <a:pt x="52671" y="34097"/>
                      <a:pt x="43813" y="47337"/>
                      <a:pt x="30096" y="50004"/>
                    </a:cubicBezTo>
                    <a:cubicBezTo>
                      <a:pt x="16381" y="52671"/>
                      <a:pt x="3141" y="43813"/>
                      <a:pt x="474" y="30096"/>
                    </a:cubicBezTo>
                    <a:cubicBezTo>
                      <a:pt x="-2193" y="16476"/>
                      <a:pt x="6665" y="3141"/>
                      <a:pt x="20381" y="474"/>
                    </a:cubicBezTo>
                    <a:cubicBezTo>
                      <a:pt x="34097" y="-2193"/>
                      <a:pt x="47337" y="6665"/>
                      <a:pt x="50004" y="20381"/>
                    </a:cubicBezTo>
                    <a:close/>
                  </a:path>
                </a:pathLst>
              </a:custGeom>
              <a:solidFill>
                <a:srgbClr val="FFB3A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435DA59B-4423-89AD-60AC-1CBB3AD85848}"/>
                  </a:ext>
                </a:extLst>
              </p:cNvPr>
              <p:cNvSpPr/>
              <p:nvPr/>
            </p:nvSpPr>
            <p:spPr>
              <a:xfrm>
                <a:off x="4316730" y="2856261"/>
                <a:ext cx="71809" cy="39995"/>
              </a:xfrm>
              <a:custGeom>
                <a:avLst/>
                <a:gdLst>
                  <a:gd name="connsiteX0" fmla="*/ 71152 w 71809"/>
                  <a:gd name="connsiteY0" fmla="*/ 0 h 39995"/>
                  <a:gd name="connsiteX1" fmla="*/ 0 w 71809"/>
                  <a:gd name="connsiteY1" fmla="*/ 14002 h 39995"/>
                  <a:gd name="connsiteX2" fmla="*/ 40100 w 71809"/>
                  <a:gd name="connsiteY2" fmla="*/ 39052 h 39995"/>
                  <a:gd name="connsiteX3" fmla="*/ 71152 w 71809"/>
                  <a:gd name="connsiteY3" fmla="*/ 0 h 39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809" h="39995">
                    <a:moveTo>
                      <a:pt x="71152" y="0"/>
                    </a:moveTo>
                    <a:lnTo>
                      <a:pt x="0" y="14002"/>
                    </a:lnTo>
                    <a:cubicBezTo>
                      <a:pt x="0" y="14002"/>
                      <a:pt x="1905" y="45815"/>
                      <a:pt x="40100" y="39052"/>
                    </a:cubicBezTo>
                    <a:cubicBezTo>
                      <a:pt x="40100" y="39052"/>
                      <a:pt x="77152" y="33909"/>
                      <a:pt x="711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A4DD5930-7676-9B8E-3A2D-EFAD6A4977B8}"/>
                  </a:ext>
                </a:extLst>
              </p:cNvPr>
              <p:cNvSpPr/>
              <p:nvPr/>
            </p:nvSpPr>
            <p:spPr>
              <a:xfrm>
                <a:off x="4371593" y="2948272"/>
                <a:ext cx="50768" cy="66484"/>
              </a:xfrm>
              <a:custGeom>
                <a:avLst/>
                <a:gdLst>
                  <a:gd name="connsiteX0" fmla="*/ 22193 w 50768"/>
                  <a:gd name="connsiteY0" fmla="*/ 17050 h 66484"/>
                  <a:gd name="connsiteX1" fmla="*/ 29337 w 50768"/>
                  <a:gd name="connsiteY1" fmla="*/ 31337 h 66484"/>
                  <a:gd name="connsiteX2" fmla="*/ 40481 w 50768"/>
                  <a:gd name="connsiteY2" fmla="*/ 62103 h 66484"/>
                  <a:gd name="connsiteX3" fmla="*/ 50768 w 50768"/>
                  <a:gd name="connsiteY3" fmla="*/ 30956 h 66484"/>
                  <a:gd name="connsiteX4" fmla="*/ 24575 w 50768"/>
                  <a:gd name="connsiteY4" fmla="*/ 0 h 66484"/>
                  <a:gd name="connsiteX5" fmla="*/ 0 w 50768"/>
                  <a:gd name="connsiteY5" fmla="*/ 30575 h 66484"/>
                  <a:gd name="connsiteX6" fmla="*/ 6572 w 50768"/>
                  <a:gd name="connsiteY6" fmla="*/ 66484 h 66484"/>
                  <a:gd name="connsiteX7" fmla="*/ 17050 w 50768"/>
                  <a:gd name="connsiteY7" fmla="*/ 31337 h 66484"/>
                  <a:gd name="connsiteX8" fmla="*/ 22193 w 50768"/>
                  <a:gd name="connsiteY8" fmla="*/ 17050 h 66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768" h="66484">
                    <a:moveTo>
                      <a:pt x="22193" y="17050"/>
                    </a:moveTo>
                    <a:lnTo>
                      <a:pt x="29337" y="31337"/>
                    </a:lnTo>
                    <a:lnTo>
                      <a:pt x="40481" y="62103"/>
                    </a:lnTo>
                    <a:lnTo>
                      <a:pt x="50768" y="30956"/>
                    </a:lnTo>
                    <a:lnTo>
                      <a:pt x="24575" y="0"/>
                    </a:lnTo>
                    <a:lnTo>
                      <a:pt x="0" y="30575"/>
                    </a:lnTo>
                    <a:lnTo>
                      <a:pt x="6572" y="66484"/>
                    </a:lnTo>
                    <a:lnTo>
                      <a:pt x="17050" y="31337"/>
                    </a:lnTo>
                    <a:lnTo>
                      <a:pt x="22193" y="17050"/>
                    </a:lnTo>
                    <a:close/>
                  </a:path>
                </a:pathLst>
              </a:custGeom>
              <a:solidFill>
                <a:srgbClr val="E9E9E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65ABA95D-FE71-B376-2BA3-2F22B47E65E6}"/>
                  </a:ext>
                </a:extLst>
              </p:cNvPr>
              <p:cNvSpPr/>
              <p:nvPr/>
            </p:nvSpPr>
            <p:spPr>
              <a:xfrm>
                <a:off x="4378166" y="2965322"/>
                <a:ext cx="33908" cy="113918"/>
              </a:xfrm>
              <a:custGeom>
                <a:avLst/>
                <a:gdLst>
                  <a:gd name="connsiteX0" fmla="*/ 33909 w 33908"/>
                  <a:gd name="connsiteY0" fmla="*/ 45053 h 113918"/>
                  <a:gd name="connsiteX1" fmla="*/ 22765 w 33908"/>
                  <a:gd name="connsiteY1" fmla="*/ 14288 h 113918"/>
                  <a:gd name="connsiteX2" fmla="*/ 15621 w 33908"/>
                  <a:gd name="connsiteY2" fmla="*/ 0 h 113918"/>
                  <a:gd name="connsiteX3" fmla="*/ 10478 w 33908"/>
                  <a:gd name="connsiteY3" fmla="*/ 14288 h 113918"/>
                  <a:gd name="connsiteX4" fmla="*/ 0 w 33908"/>
                  <a:gd name="connsiteY4" fmla="*/ 49435 h 113918"/>
                  <a:gd name="connsiteX5" fmla="*/ 11716 w 33908"/>
                  <a:gd name="connsiteY5" fmla="*/ 113919 h 113918"/>
                  <a:gd name="connsiteX6" fmla="*/ 33909 w 33908"/>
                  <a:gd name="connsiteY6" fmla="*/ 45053 h 113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908" h="113918">
                    <a:moveTo>
                      <a:pt x="33909" y="45053"/>
                    </a:moveTo>
                    <a:lnTo>
                      <a:pt x="22765" y="14288"/>
                    </a:lnTo>
                    <a:lnTo>
                      <a:pt x="15621" y="0"/>
                    </a:lnTo>
                    <a:lnTo>
                      <a:pt x="10478" y="14288"/>
                    </a:lnTo>
                    <a:lnTo>
                      <a:pt x="0" y="49435"/>
                    </a:lnTo>
                    <a:lnTo>
                      <a:pt x="11716" y="113919"/>
                    </a:lnTo>
                    <a:lnTo>
                      <a:pt x="33909" y="45053"/>
                    </a:lnTo>
                    <a:close/>
                  </a:path>
                </a:pathLst>
              </a:custGeom>
              <a:solidFill>
                <a:srgbClr val="002C4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BE6CE3E0-1670-CD89-525C-BA61B7346910}"/>
                  </a:ext>
                </a:extLst>
              </p:cNvPr>
              <p:cNvSpPr/>
              <p:nvPr/>
            </p:nvSpPr>
            <p:spPr>
              <a:xfrm>
                <a:off x="4381118" y="2943891"/>
                <a:ext cx="29337" cy="35718"/>
              </a:xfrm>
              <a:custGeom>
                <a:avLst/>
                <a:gdLst>
                  <a:gd name="connsiteX0" fmla="*/ 0 w 29337"/>
                  <a:gd name="connsiteY0" fmla="*/ 19050 h 35718"/>
                  <a:gd name="connsiteX1" fmla="*/ 7525 w 29337"/>
                  <a:gd name="connsiteY1" fmla="*/ 35719 h 35718"/>
                  <a:gd name="connsiteX2" fmla="*/ 19812 w 29337"/>
                  <a:gd name="connsiteY2" fmla="*/ 35719 h 35718"/>
                  <a:gd name="connsiteX3" fmla="*/ 29337 w 29337"/>
                  <a:gd name="connsiteY3" fmla="*/ 23432 h 35718"/>
                  <a:gd name="connsiteX4" fmla="*/ 17431 w 29337"/>
                  <a:gd name="connsiteY4" fmla="*/ 0 h 35718"/>
                  <a:gd name="connsiteX5" fmla="*/ 0 w 29337"/>
                  <a:gd name="connsiteY5" fmla="*/ 19050 h 35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337" h="35718">
                    <a:moveTo>
                      <a:pt x="0" y="19050"/>
                    </a:moveTo>
                    <a:lnTo>
                      <a:pt x="7525" y="35719"/>
                    </a:lnTo>
                    <a:lnTo>
                      <a:pt x="19812" y="35719"/>
                    </a:lnTo>
                    <a:lnTo>
                      <a:pt x="29337" y="23432"/>
                    </a:lnTo>
                    <a:lnTo>
                      <a:pt x="17431" y="0"/>
                    </a:lnTo>
                    <a:lnTo>
                      <a:pt x="0" y="19050"/>
                    </a:lnTo>
                    <a:close/>
                  </a:path>
                </a:pathLst>
              </a:custGeom>
              <a:solidFill>
                <a:srgbClr val="002C4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3A5FC90A-425E-9865-BE77-6ED4A8E10C28}"/>
                  </a:ext>
                </a:extLst>
              </p:cNvPr>
              <p:cNvSpPr/>
              <p:nvPr/>
            </p:nvSpPr>
            <p:spPr>
              <a:xfrm>
                <a:off x="4365117" y="2938747"/>
                <a:ext cx="69246" cy="42862"/>
              </a:xfrm>
              <a:custGeom>
                <a:avLst/>
                <a:gdLst>
                  <a:gd name="connsiteX0" fmla="*/ 69247 w 69246"/>
                  <a:gd name="connsiteY0" fmla="*/ 0 h 42862"/>
                  <a:gd name="connsiteX1" fmla="*/ 0 w 69246"/>
                  <a:gd name="connsiteY1" fmla="*/ 0 h 42862"/>
                  <a:gd name="connsiteX2" fmla="*/ 0 w 69246"/>
                  <a:gd name="connsiteY2" fmla="*/ 3619 h 42862"/>
                  <a:gd name="connsiteX3" fmla="*/ 6477 w 69246"/>
                  <a:gd name="connsiteY3" fmla="*/ 40862 h 42862"/>
                  <a:gd name="connsiteX4" fmla="*/ 31052 w 69246"/>
                  <a:gd name="connsiteY4" fmla="*/ 9525 h 42862"/>
                  <a:gd name="connsiteX5" fmla="*/ 56483 w 69246"/>
                  <a:gd name="connsiteY5" fmla="*/ 42863 h 42862"/>
                  <a:gd name="connsiteX6" fmla="*/ 69247 w 69246"/>
                  <a:gd name="connsiteY6" fmla="*/ 2381 h 42862"/>
                  <a:gd name="connsiteX7" fmla="*/ 69247 w 69246"/>
                  <a:gd name="connsiteY7" fmla="*/ 0 h 4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246" h="42862">
                    <a:moveTo>
                      <a:pt x="69247" y="0"/>
                    </a:moveTo>
                    <a:lnTo>
                      <a:pt x="0" y="0"/>
                    </a:lnTo>
                    <a:lnTo>
                      <a:pt x="0" y="3619"/>
                    </a:lnTo>
                    <a:lnTo>
                      <a:pt x="6477" y="40862"/>
                    </a:lnTo>
                    <a:lnTo>
                      <a:pt x="31052" y="9525"/>
                    </a:lnTo>
                    <a:lnTo>
                      <a:pt x="56483" y="42863"/>
                    </a:lnTo>
                    <a:lnTo>
                      <a:pt x="69247" y="2381"/>
                    </a:lnTo>
                    <a:lnTo>
                      <a:pt x="6924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88125165-186F-D892-CB63-FD51B4EA1AFB}"/>
                  </a:ext>
                </a:extLst>
              </p:cNvPr>
              <p:cNvSpPr/>
              <p:nvPr/>
            </p:nvSpPr>
            <p:spPr>
              <a:xfrm>
                <a:off x="4563828" y="2962941"/>
                <a:ext cx="360977" cy="311562"/>
              </a:xfrm>
              <a:custGeom>
                <a:avLst/>
                <a:gdLst>
                  <a:gd name="connsiteX0" fmla="*/ 33985 w 360977"/>
                  <a:gd name="connsiteY0" fmla="*/ 0 h 311562"/>
                  <a:gd name="connsiteX1" fmla="*/ 156190 w 360977"/>
                  <a:gd name="connsiteY1" fmla="*/ 232981 h 311562"/>
                  <a:gd name="connsiteX2" fmla="*/ 360978 w 360977"/>
                  <a:gd name="connsiteY2" fmla="*/ 261556 h 311562"/>
                  <a:gd name="connsiteX3" fmla="*/ 355072 w 360977"/>
                  <a:gd name="connsiteY3" fmla="*/ 311563 h 311562"/>
                  <a:gd name="connsiteX4" fmla="*/ 143141 w 360977"/>
                  <a:gd name="connsiteY4" fmla="*/ 297275 h 311562"/>
                  <a:gd name="connsiteX5" fmla="*/ 88372 w 360977"/>
                  <a:gd name="connsiteY5" fmla="*/ 267557 h 311562"/>
                  <a:gd name="connsiteX6" fmla="*/ 23126 w 360977"/>
                  <a:gd name="connsiteY6" fmla="*/ 177355 h 311562"/>
                  <a:gd name="connsiteX7" fmla="*/ 7410 w 360977"/>
                  <a:gd name="connsiteY7" fmla="*/ 69437 h 311562"/>
                  <a:gd name="connsiteX8" fmla="*/ 34080 w 360977"/>
                  <a:gd name="connsiteY8" fmla="*/ 95 h 311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0977" h="311562">
                    <a:moveTo>
                      <a:pt x="33985" y="0"/>
                    </a:moveTo>
                    <a:lnTo>
                      <a:pt x="156190" y="232981"/>
                    </a:lnTo>
                    <a:lnTo>
                      <a:pt x="360978" y="261556"/>
                    </a:lnTo>
                    <a:lnTo>
                      <a:pt x="355072" y="311563"/>
                    </a:lnTo>
                    <a:lnTo>
                      <a:pt x="143141" y="297275"/>
                    </a:lnTo>
                    <a:cubicBezTo>
                      <a:pt x="143141" y="297275"/>
                      <a:pt x="105041" y="297275"/>
                      <a:pt x="88372" y="267557"/>
                    </a:cubicBezTo>
                    <a:cubicBezTo>
                      <a:pt x="79228" y="251174"/>
                      <a:pt x="48653" y="210502"/>
                      <a:pt x="23126" y="177355"/>
                    </a:cubicBezTo>
                    <a:cubicBezTo>
                      <a:pt x="-591" y="146590"/>
                      <a:pt x="-6497" y="105727"/>
                      <a:pt x="7410" y="69437"/>
                    </a:cubicBezTo>
                    <a:lnTo>
                      <a:pt x="34080" y="95"/>
                    </a:lnTo>
                    <a:close/>
                  </a:path>
                </a:pathLst>
              </a:custGeom>
              <a:solidFill>
                <a:srgbClr val="E9E9E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1C9E99FA-56F7-42DF-0210-5FB0E69F0A60}"/>
                  </a:ext>
                </a:extLst>
              </p:cNvPr>
              <p:cNvSpPr/>
              <p:nvPr/>
            </p:nvSpPr>
            <p:spPr>
              <a:xfrm>
                <a:off x="4490978" y="2928175"/>
                <a:ext cx="105310" cy="429386"/>
              </a:xfrm>
              <a:custGeom>
                <a:avLst/>
                <a:gdLst>
                  <a:gd name="connsiteX0" fmla="*/ 24348 w 105310"/>
                  <a:gd name="connsiteY0" fmla="*/ 3905 h 429386"/>
                  <a:gd name="connsiteX1" fmla="*/ 535 w 105310"/>
                  <a:gd name="connsiteY1" fmla="*/ 191262 h 429386"/>
                  <a:gd name="connsiteX2" fmla="*/ 86260 w 105310"/>
                  <a:gd name="connsiteY2" fmla="*/ 429387 h 429386"/>
                  <a:gd name="connsiteX3" fmla="*/ 105310 w 105310"/>
                  <a:gd name="connsiteY3" fmla="*/ 416719 h 429386"/>
                  <a:gd name="connsiteX4" fmla="*/ 35492 w 105310"/>
                  <a:gd name="connsiteY4" fmla="*/ 196025 h 429386"/>
                  <a:gd name="connsiteX5" fmla="*/ 54542 w 105310"/>
                  <a:gd name="connsiteY5" fmla="*/ 0 h 429386"/>
                  <a:gd name="connsiteX6" fmla="*/ 24348 w 105310"/>
                  <a:gd name="connsiteY6" fmla="*/ 4001 h 429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5310" h="429386">
                    <a:moveTo>
                      <a:pt x="24348" y="3905"/>
                    </a:moveTo>
                    <a:cubicBezTo>
                      <a:pt x="24348" y="3905"/>
                      <a:pt x="-4227" y="145161"/>
                      <a:pt x="535" y="191262"/>
                    </a:cubicBezTo>
                    <a:cubicBezTo>
                      <a:pt x="5298" y="237363"/>
                      <a:pt x="86260" y="429387"/>
                      <a:pt x="86260" y="429387"/>
                    </a:cubicBezTo>
                    <a:lnTo>
                      <a:pt x="105310" y="416719"/>
                    </a:lnTo>
                    <a:cubicBezTo>
                      <a:pt x="105310" y="416719"/>
                      <a:pt x="38635" y="245269"/>
                      <a:pt x="35492" y="196025"/>
                    </a:cubicBezTo>
                    <a:cubicBezTo>
                      <a:pt x="32349" y="146780"/>
                      <a:pt x="54542" y="0"/>
                      <a:pt x="54542" y="0"/>
                    </a:cubicBezTo>
                    <a:lnTo>
                      <a:pt x="24348" y="4001"/>
                    </a:lnTo>
                    <a:close/>
                  </a:path>
                </a:pathLst>
              </a:custGeom>
              <a:solidFill>
                <a:srgbClr val="FFCA3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5B41E62C-3134-9BDA-53D1-E6B8597F9CA4}"/>
                  </a:ext>
                </a:extLst>
              </p:cNvPr>
              <p:cNvSpPr/>
              <p:nvPr/>
            </p:nvSpPr>
            <p:spPr>
              <a:xfrm>
                <a:off x="4221384" y="2927317"/>
                <a:ext cx="105060" cy="385762"/>
              </a:xfrm>
              <a:custGeom>
                <a:avLst/>
                <a:gdLst>
                  <a:gd name="connsiteX0" fmla="*/ 77248 w 105060"/>
                  <a:gd name="connsiteY0" fmla="*/ 0 h 385762"/>
                  <a:gd name="connsiteX1" fmla="*/ 286 w 105060"/>
                  <a:gd name="connsiteY1" fmla="*/ 176213 h 385762"/>
                  <a:gd name="connsiteX2" fmla="*/ 20955 w 105060"/>
                  <a:gd name="connsiteY2" fmla="*/ 385763 h 385762"/>
                  <a:gd name="connsiteX3" fmla="*/ 28861 w 105060"/>
                  <a:gd name="connsiteY3" fmla="*/ 333375 h 385762"/>
                  <a:gd name="connsiteX4" fmla="*/ 35243 w 105060"/>
                  <a:gd name="connsiteY4" fmla="*/ 182594 h 385762"/>
                  <a:gd name="connsiteX5" fmla="*/ 105061 w 105060"/>
                  <a:gd name="connsiteY5" fmla="*/ 857 h 385762"/>
                  <a:gd name="connsiteX6" fmla="*/ 77248 w 105060"/>
                  <a:gd name="connsiteY6" fmla="*/ 95 h 385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5060" h="385762">
                    <a:moveTo>
                      <a:pt x="77248" y="0"/>
                    </a:moveTo>
                    <a:cubicBezTo>
                      <a:pt x="77248" y="0"/>
                      <a:pt x="3429" y="136493"/>
                      <a:pt x="286" y="176213"/>
                    </a:cubicBezTo>
                    <a:cubicBezTo>
                      <a:pt x="-2857" y="215932"/>
                      <a:pt x="20955" y="385763"/>
                      <a:pt x="20955" y="385763"/>
                    </a:cubicBezTo>
                    <a:lnTo>
                      <a:pt x="28861" y="333375"/>
                    </a:lnTo>
                    <a:cubicBezTo>
                      <a:pt x="28861" y="333375"/>
                      <a:pt x="32004" y="206407"/>
                      <a:pt x="35243" y="182594"/>
                    </a:cubicBezTo>
                    <a:cubicBezTo>
                      <a:pt x="38386" y="158782"/>
                      <a:pt x="105061" y="857"/>
                      <a:pt x="105061" y="857"/>
                    </a:cubicBezTo>
                    <a:lnTo>
                      <a:pt x="77248" y="95"/>
                    </a:lnTo>
                    <a:close/>
                  </a:path>
                </a:pathLst>
              </a:custGeom>
              <a:solidFill>
                <a:srgbClr val="FFCA3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013" name="그룹 1012">
            <a:extLst>
              <a:ext uri="{FF2B5EF4-FFF2-40B4-BE49-F238E27FC236}">
                <a16:creationId xmlns:a16="http://schemas.microsoft.com/office/drawing/2014/main" id="{703E860B-DF50-86CB-ECC5-A02CED94BFAE}"/>
              </a:ext>
            </a:extLst>
          </p:cNvPr>
          <p:cNvGrpSpPr/>
          <p:nvPr/>
        </p:nvGrpSpPr>
        <p:grpSpPr>
          <a:xfrm>
            <a:off x="468314" y="1378261"/>
            <a:ext cx="8218486" cy="499442"/>
            <a:chOff x="468313" y="1338860"/>
            <a:chExt cx="9851514" cy="598682"/>
          </a:xfrm>
        </p:grpSpPr>
        <p:grpSp>
          <p:nvGrpSpPr>
            <p:cNvPr id="1014" name="그룹 1013">
              <a:extLst>
                <a:ext uri="{FF2B5EF4-FFF2-40B4-BE49-F238E27FC236}">
                  <a16:creationId xmlns:a16="http://schemas.microsoft.com/office/drawing/2014/main" id="{8488DE08-3164-4E5C-4505-532056090AFB}"/>
                </a:ext>
              </a:extLst>
            </p:cNvPr>
            <p:cNvGrpSpPr/>
            <p:nvPr/>
          </p:nvGrpSpPr>
          <p:grpSpPr>
            <a:xfrm>
              <a:off x="468313" y="1338860"/>
              <a:ext cx="9851514" cy="598682"/>
              <a:chOff x="1852612" y="3195637"/>
              <a:chExt cx="7692662" cy="467487"/>
            </a:xfrm>
          </p:grpSpPr>
          <p:sp>
            <p:nvSpPr>
              <p:cNvPr id="1016" name="자유형: 도형 1015">
                <a:extLst>
                  <a:ext uri="{FF2B5EF4-FFF2-40B4-BE49-F238E27FC236}">
                    <a16:creationId xmlns:a16="http://schemas.microsoft.com/office/drawing/2014/main" id="{19FFFBBC-6E15-A4AC-D8B1-59D9869DC85C}"/>
                  </a:ext>
                </a:extLst>
              </p:cNvPr>
              <p:cNvSpPr/>
              <p:nvPr/>
            </p:nvSpPr>
            <p:spPr>
              <a:xfrm>
                <a:off x="1852612" y="3195637"/>
                <a:ext cx="5443156" cy="467487"/>
              </a:xfrm>
              <a:custGeom>
                <a:avLst/>
                <a:gdLst>
                  <a:gd name="connsiteX0" fmla="*/ 5211699 w 5443156"/>
                  <a:gd name="connsiteY0" fmla="*/ 0 h 467487"/>
                  <a:gd name="connsiteX1" fmla="*/ 833914 w 5443156"/>
                  <a:gd name="connsiteY1" fmla="*/ 0 h 467487"/>
                  <a:gd name="connsiteX2" fmla="*/ 668941 w 5443156"/>
                  <a:gd name="connsiteY2" fmla="*/ 88583 h 467487"/>
                  <a:gd name="connsiteX3" fmla="*/ 668941 w 5443156"/>
                  <a:gd name="connsiteY3" fmla="*/ 88583 h 467487"/>
                  <a:gd name="connsiteX4" fmla="*/ 668750 w 5443156"/>
                  <a:gd name="connsiteY4" fmla="*/ 88964 h 467487"/>
                  <a:gd name="connsiteX5" fmla="*/ 659321 w 5443156"/>
                  <a:gd name="connsiteY5" fmla="*/ 104680 h 467487"/>
                  <a:gd name="connsiteX6" fmla="*/ 417576 w 5443156"/>
                  <a:gd name="connsiteY6" fmla="*/ 93631 h 467487"/>
                  <a:gd name="connsiteX7" fmla="*/ 417195 w 5443156"/>
                  <a:gd name="connsiteY7" fmla="*/ 92964 h 467487"/>
                  <a:gd name="connsiteX8" fmla="*/ 417195 w 5443156"/>
                  <a:gd name="connsiteY8" fmla="*/ 92964 h 467487"/>
                  <a:gd name="connsiteX9" fmla="*/ 231648 w 5443156"/>
                  <a:gd name="connsiteY9" fmla="*/ 0 h 467487"/>
                  <a:gd name="connsiteX10" fmla="*/ 0 w 5443156"/>
                  <a:gd name="connsiteY10" fmla="*/ 231648 h 467487"/>
                  <a:gd name="connsiteX11" fmla="*/ 0 w 5443156"/>
                  <a:gd name="connsiteY11" fmla="*/ 235839 h 467487"/>
                  <a:gd name="connsiteX12" fmla="*/ 231648 w 5443156"/>
                  <a:gd name="connsiteY12" fmla="*/ 467392 h 467487"/>
                  <a:gd name="connsiteX13" fmla="*/ 417100 w 5443156"/>
                  <a:gd name="connsiteY13" fmla="*/ 374523 h 467487"/>
                  <a:gd name="connsiteX14" fmla="*/ 417100 w 5443156"/>
                  <a:gd name="connsiteY14" fmla="*/ 374523 h 467487"/>
                  <a:gd name="connsiteX15" fmla="*/ 417481 w 5443156"/>
                  <a:gd name="connsiteY15" fmla="*/ 373856 h 467487"/>
                  <a:gd name="connsiteX16" fmla="*/ 659225 w 5443156"/>
                  <a:gd name="connsiteY16" fmla="*/ 362807 h 467487"/>
                  <a:gd name="connsiteX17" fmla="*/ 668655 w 5443156"/>
                  <a:gd name="connsiteY17" fmla="*/ 378524 h 467487"/>
                  <a:gd name="connsiteX18" fmla="*/ 668846 w 5443156"/>
                  <a:gd name="connsiteY18" fmla="*/ 378905 h 467487"/>
                  <a:gd name="connsiteX19" fmla="*/ 668846 w 5443156"/>
                  <a:gd name="connsiteY19" fmla="*/ 378905 h 467487"/>
                  <a:gd name="connsiteX20" fmla="*/ 833819 w 5443156"/>
                  <a:gd name="connsiteY20" fmla="*/ 467487 h 467487"/>
                  <a:gd name="connsiteX21" fmla="*/ 5211604 w 5443156"/>
                  <a:gd name="connsiteY21" fmla="*/ 467487 h 467487"/>
                  <a:gd name="connsiteX22" fmla="*/ 5443157 w 5443156"/>
                  <a:gd name="connsiteY22" fmla="*/ 235934 h 467487"/>
                  <a:gd name="connsiteX23" fmla="*/ 5443157 w 5443156"/>
                  <a:gd name="connsiteY23" fmla="*/ 235934 h 467487"/>
                  <a:gd name="connsiteX24" fmla="*/ 5443157 w 5443156"/>
                  <a:gd name="connsiteY24" fmla="*/ 231743 h 467487"/>
                  <a:gd name="connsiteX25" fmla="*/ 5443157 w 5443156"/>
                  <a:gd name="connsiteY25" fmla="*/ 231743 h 467487"/>
                  <a:gd name="connsiteX26" fmla="*/ 5211604 w 5443156"/>
                  <a:gd name="connsiteY26" fmla="*/ 0 h 467487"/>
                  <a:gd name="connsiteX27" fmla="*/ 5211604 w 5443156"/>
                  <a:gd name="connsiteY27" fmla="*/ 0 h 467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43156" h="467487">
                    <a:moveTo>
                      <a:pt x="5211699" y="0"/>
                    </a:moveTo>
                    <a:lnTo>
                      <a:pt x="833914" y="0"/>
                    </a:lnTo>
                    <a:cubicBezTo>
                      <a:pt x="765048" y="0"/>
                      <a:pt x="704469" y="35147"/>
                      <a:pt x="668941" y="88583"/>
                    </a:cubicBezTo>
                    <a:lnTo>
                      <a:pt x="668941" y="88583"/>
                    </a:lnTo>
                    <a:cubicBezTo>
                      <a:pt x="668941" y="88583"/>
                      <a:pt x="668846" y="88773"/>
                      <a:pt x="668750" y="88964"/>
                    </a:cubicBezTo>
                    <a:cubicBezTo>
                      <a:pt x="665417" y="94012"/>
                      <a:pt x="662178" y="99251"/>
                      <a:pt x="659321" y="104680"/>
                    </a:cubicBezTo>
                    <a:cubicBezTo>
                      <a:pt x="585121" y="225457"/>
                      <a:pt x="522923" y="239649"/>
                      <a:pt x="417576" y="93631"/>
                    </a:cubicBezTo>
                    <a:cubicBezTo>
                      <a:pt x="417481" y="93440"/>
                      <a:pt x="417290" y="93250"/>
                      <a:pt x="417195" y="92964"/>
                    </a:cubicBezTo>
                    <a:lnTo>
                      <a:pt x="417195" y="92964"/>
                    </a:lnTo>
                    <a:cubicBezTo>
                      <a:pt x="374809" y="36481"/>
                      <a:pt x="307467" y="0"/>
                      <a:pt x="231648" y="0"/>
                    </a:cubicBezTo>
                    <a:cubicBezTo>
                      <a:pt x="103727" y="0"/>
                      <a:pt x="0" y="103727"/>
                      <a:pt x="0" y="231648"/>
                    </a:cubicBezTo>
                    <a:lnTo>
                      <a:pt x="0" y="235839"/>
                    </a:lnTo>
                    <a:cubicBezTo>
                      <a:pt x="0" y="363760"/>
                      <a:pt x="103727" y="467392"/>
                      <a:pt x="231648" y="467392"/>
                    </a:cubicBezTo>
                    <a:cubicBezTo>
                      <a:pt x="307467" y="467392"/>
                      <a:pt x="374809" y="430911"/>
                      <a:pt x="417100" y="374523"/>
                    </a:cubicBezTo>
                    <a:lnTo>
                      <a:pt x="417100" y="374523"/>
                    </a:lnTo>
                    <a:cubicBezTo>
                      <a:pt x="417100" y="374523"/>
                      <a:pt x="417386" y="374142"/>
                      <a:pt x="417481" y="373856"/>
                    </a:cubicBezTo>
                    <a:cubicBezTo>
                      <a:pt x="522827" y="227838"/>
                      <a:pt x="584930" y="241935"/>
                      <a:pt x="659225" y="362807"/>
                    </a:cubicBezTo>
                    <a:cubicBezTo>
                      <a:pt x="662083" y="368237"/>
                      <a:pt x="665226" y="373475"/>
                      <a:pt x="668655" y="378524"/>
                    </a:cubicBezTo>
                    <a:cubicBezTo>
                      <a:pt x="668655" y="378619"/>
                      <a:pt x="668750" y="378809"/>
                      <a:pt x="668846" y="378905"/>
                    </a:cubicBezTo>
                    <a:lnTo>
                      <a:pt x="668846" y="378905"/>
                    </a:lnTo>
                    <a:cubicBezTo>
                      <a:pt x="704279" y="432245"/>
                      <a:pt x="764953" y="467487"/>
                      <a:pt x="833819" y="467487"/>
                    </a:cubicBezTo>
                    <a:lnTo>
                      <a:pt x="5211604" y="467487"/>
                    </a:lnTo>
                    <a:cubicBezTo>
                      <a:pt x="5339525" y="467487"/>
                      <a:pt x="5443157" y="363760"/>
                      <a:pt x="5443157" y="235934"/>
                    </a:cubicBezTo>
                    <a:lnTo>
                      <a:pt x="5443157" y="235934"/>
                    </a:lnTo>
                    <a:lnTo>
                      <a:pt x="5443157" y="231743"/>
                    </a:lnTo>
                    <a:lnTo>
                      <a:pt x="5443157" y="231743"/>
                    </a:lnTo>
                    <a:cubicBezTo>
                      <a:pt x="5443157" y="103727"/>
                      <a:pt x="5339525" y="0"/>
                      <a:pt x="5211604" y="0"/>
                    </a:cubicBezTo>
                    <a:lnTo>
                      <a:pt x="5211604" y="0"/>
                    </a:ln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1017" name="자유형: 도형 1016">
                <a:extLst>
                  <a:ext uri="{FF2B5EF4-FFF2-40B4-BE49-F238E27FC236}">
                    <a16:creationId xmlns:a16="http://schemas.microsoft.com/office/drawing/2014/main" id="{A4C65D01-03E9-F05F-EFEE-CAFFE4B9126A}"/>
                  </a:ext>
                </a:extLst>
              </p:cNvPr>
              <p:cNvSpPr/>
              <p:nvPr/>
            </p:nvSpPr>
            <p:spPr>
              <a:xfrm>
                <a:off x="1937289" y="3272979"/>
                <a:ext cx="337566" cy="373761"/>
              </a:xfrm>
              <a:custGeom>
                <a:avLst/>
                <a:gdLst>
                  <a:gd name="connsiteX0" fmla="*/ 337566 w 337566"/>
                  <a:gd name="connsiteY0" fmla="*/ 373761 h 373761"/>
                  <a:gd name="connsiteX1" fmla="*/ 259175 w 337566"/>
                  <a:gd name="connsiteY1" fmla="*/ 373761 h 373761"/>
                  <a:gd name="connsiteX2" fmla="*/ 198215 w 337566"/>
                  <a:gd name="connsiteY2" fmla="*/ 307467 h 373761"/>
                  <a:gd name="connsiteX3" fmla="*/ 143828 w 337566"/>
                  <a:gd name="connsiteY3" fmla="*/ 316992 h 373761"/>
                  <a:gd name="connsiteX4" fmla="*/ 67913 w 337566"/>
                  <a:gd name="connsiteY4" fmla="*/ 297180 h 373761"/>
                  <a:gd name="connsiteX5" fmla="*/ 17716 w 337566"/>
                  <a:gd name="connsiteY5" fmla="*/ 241268 h 373761"/>
                  <a:gd name="connsiteX6" fmla="*/ 0 w 337566"/>
                  <a:gd name="connsiteY6" fmla="*/ 156782 h 373761"/>
                  <a:gd name="connsiteX7" fmla="*/ 17716 w 337566"/>
                  <a:gd name="connsiteY7" fmla="*/ 73819 h 373761"/>
                  <a:gd name="connsiteX8" fmla="*/ 67723 w 337566"/>
                  <a:gd name="connsiteY8" fmla="*/ 19241 h 373761"/>
                  <a:gd name="connsiteX9" fmla="*/ 143828 w 337566"/>
                  <a:gd name="connsiteY9" fmla="*/ 0 h 373761"/>
                  <a:gd name="connsiteX10" fmla="*/ 219361 w 337566"/>
                  <a:gd name="connsiteY10" fmla="*/ 19241 h 373761"/>
                  <a:gd name="connsiteX11" fmla="*/ 269367 w 337566"/>
                  <a:gd name="connsiteY11" fmla="*/ 74009 h 373761"/>
                  <a:gd name="connsiteX12" fmla="*/ 286893 w 337566"/>
                  <a:gd name="connsiteY12" fmla="*/ 156782 h 373761"/>
                  <a:gd name="connsiteX13" fmla="*/ 276987 w 337566"/>
                  <a:gd name="connsiteY13" fmla="*/ 222028 h 373761"/>
                  <a:gd name="connsiteX14" fmla="*/ 248412 w 337566"/>
                  <a:gd name="connsiteY14" fmla="*/ 272796 h 373761"/>
                  <a:gd name="connsiteX15" fmla="*/ 337566 w 337566"/>
                  <a:gd name="connsiteY15" fmla="*/ 373666 h 373761"/>
                  <a:gd name="connsiteX16" fmla="*/ 156305 w 337566"/>
                  <a:gd name="connsiteY16" fmla="*/ 254984 h 373761"/>
                  <a:gd name="connsiteX17" fmla="*/ 104585 w 337566"/>
                  <a:gd name="connsiteY17" fmla="*/ 190691 h 373761"/>
                  <a:gd name="connsiteX18" fmla="*/ 181451 w 337566"/>
                  <a:gd name="connsiteY18" fmla="*/ 190691 h 373761"/>
                  <a:gd name="connsiteX19" fmla="*/ 203549 w 337566"/>
                  <a:gd name="connsiteY19" fmla="*/ 218123 h 373761"/>
                  <a:gd name="connsiteX20" fmla="*/ 216884 w 337566"/>
                  <a:gd name="connsiteY20" fmla="*/ 155353 h 373761"/>
                  <a:gd name="connsiteX21" fmla="*/ 207931 w 337566"/>
                  <a:gd name="connsiteY21" fmla="*/ 105347 h 373761"/>
                  <a:gd name="connsiteX22" fmla="*/ 182594 w 337566"/>
                  <a:gd name="connsiteY22" fmla="*/ 72009 h 373761"/>
                  <a:gd name="connsiteX23" fmla="*/ 144113 w 337566"/>
                  <a:gd name="connsiteY23" fmla="*/ 60198 h 373761"/>
                  <a:gd name="connsiteX24" fmla="*/ 89916 w 337566"/>
                  <a:gd name="connsiteY24" fmla="*/ 85915 h 373761"/>
                  <a:gd name="connsiteX25" fmla="*/ 69913 w 337566"/>
                  <a:gd name="connsiteY25" fmla="*/ 155353 h 373761"/>
                  <a:gd name="connsiteX26" fmla="*/ 89725 w 337566"/>
                  <a:gd name="connsiteY26" fmla="*/ 228981 h 373761"/>
                  <a:gd name="connsiteX27" fmla="*/ 144113 w 337566"/>
                  <a:gd name="connsiteY27" fmla="*/ 256223 h 373761"/>
                  <a:gd name="connsiteX28" fmla="*/ 156305 w 337566"/>
                  <a:gd name="connsiteY28" fmla="*/ 255080 h 373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37566" h="373761">
                    <a:moveTo>
                      <a:pt x="337566" y="373761"/>
                    </a:moveTo>
                    <a:lnTo>
                      <a:pt x="259175" y="373761"/>
                    </a:lnTo>
                    <a:lnTo>
                      <a:pt x="198215" y="307467"/>
                    </a:lnTo>
                    <a:cubicBezTo>
                      <a:pt x="181166" y="313849"/>
                      <a:pt x="163068" y="316992"/>
                      <a:pt x="143828" y="316992"/>
                    </a:cubicBezTo>
                    <a:cubicBezTo>
                      <a:pt x="114872" y="316992"/>
                      <a:pt x="89630" y="310420"/>
                      <a:pt x="67913" y="297180"/>
                    </a:cubicBezTo>
                    <a:cubicBezTo>
                      <a:pt x="46196" y="283940"/>
                      <a:pt x="29432" y="265367"/>
                      <a:pt x="17716" y="241268"/>
                    </a:cubicBezTo>
                    <a:cubicBezTo>
                      <a:pt x="5905" y="217170"/>
                      <a:pt x="0" y="188976"/>
                      <a:pt x="0" y="156782"/>
                    </a:cubicBezTo>
                    <a:cubicBezTo>
                      <a:pt x="0" y="124587"/>
                      <a:pt x="5905" y="97441"/>
                      <a:pt x="17716" y="73819"/>
                    </a:cubicBezTo>
                    <a:cubicBezTo>
                      <a:pt x="29527" y="50197"/>
                      <a:pt x="46196" y="32004"/>
                      <a:pt x="67723" y="19241"/>
                    </a:cubicBezTo>
                    <a:cubicBezTo>
                      <a:pt x="89249" y="6382"/>
                      <a:pt x="114681" y="0"/>
                      <a:pt x="143828" y="0"/>
                    </a:cubicBezTo>
                    <a:cubicBezTo>
                      <a:pt x="172974" y="0"/>
                      <a:pt x="197644" y="6382"/>
                      <a:pt x="219361" y="19241"/>
                    </a:cubicBezTo>
                    <a:cubicBezTo>
                      <a:pt x="241078" y="32099"/>
                      <a:pt x="257747" y="50292"/>
                      <a:pt x="269367" y="74009"/>
                    </a:cubicBezTo>
                    <a:cubicBezTo>
                      <a:pt x="280988" y="97726"/>
                      <a:pt x="286893" y="125349"/>
                      <a:pt x="286893" y="156782"/>
                    </a:cubicBezTo>
                    <a:cubicBezTo>
                      <a:pt x="286893" y="180594"/>
                      <a:pt x="283559" y="202406"/>
                      <a:pt x="276987" y="222028"/>
                    </a:cubicBezTo>
                    <a:cubicBezTo>
                      <a:pt x="270415" y="241649"/>
                      <a:pt x="260890" y="258604"/>
                      <a:pt x="248412" y="272796"/>
                    </a:cubicBezTo>
                    <a:lnTo>
                      <a:pt x="337566" y="373666"/>
                    </a:lnTo>
                    <a:close/>
                    <a:moveTo>
                      <a:pt x="156305" y="254984"/>
                    </a:moveTo>
                    <a:lnTo>
                      <a:pt x="104585" y="190691"/>
                    </a:lnTo>
                    <a:lnTo>
                      <a:pt x="181451" y="190691"/>
                    </a:lnTo>
                    <a:lnTo>
                      <a:pt x="203549" y="218123"/>
                    </a:lnTo>
                    <a:cubicBezTo>
                      <a:pt x="212408" y="200406"/>
                      <a:pt x="216884" y="179451"/>
                      <a:pt x="216884" y="155353"/>
                    </a:cubicBezTo>
                    <a:cubicBezTo>
                      <a:pt x="216884" y="136303"/>
                      <a:pt x="213932" y="119634"/>
                      <a:pt x="207931" y="105347"/>
                    </a:cubicBezTo>
                    <a:cubicBezTo>
                      <a:pt x="201930" y="91059"/>
                      <a:pt x="193548" y="79915"/>
                      <a:pt x="182594" y="72009"/>
                    </a:cubicBezTo>
                    <a:cubicBezTo>
                      <a:pt x="171641" y="64103"/>
                      <a:pt x="158877" y="60198"/>
                      <a:pt x="144113" y="60198"/>
                    </a:cubicBezTo>
                    <a:cubicBezTo>
                      <a:pt x="121253" y="60198"/>
                      <a:pt x="103156" y="68771"/>
                      <a:pt x="89916" y="85915"/>
                    </a:cubicBezTo>
                    <a:cubicBezTo>
                      <a:pt x="76581" y="103061"/>
                      <a:pt x="69913" y="126206"/>
                      <a:pt x="69913" y="155353"/>
                    </a:cubicBezTo>
                    <a:cubicBezTo>
                      <a:pt x="69913" y="186309"/>
                      <a:pt x="76486" y="210884"/>
                      <a:pt x="89725" y="228981"/>
                    </a:cubicBezTo>
                    <a:cubicBezTo>
                      <a:pt x="102870" y="247174"/>
                      <a:pt x="121063" y="256223"/>
                      <a:pt x="144113" y="256223"/>
                    </a:cubicBezTo>
                    <a:cubicBezTo>
                      <a:pt x="148399" y="256223"/>
                      <a:pt x="152495" y="255842"/>
                      <a:pt x="156305" y="2550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1018" name="사각형: 둥근 모서리 1017">
                <a:extLst>
                  <a:ext uri="{FF2B5EF4-FFF2-40B4-BE49-F238E27FC236}">
                    <a16:creationId xmlns:a16="http://schemas.microsoft.com/office/drawing/2014/main" id="{EEA15E89-2582-AB08-38AE-654EB7163F68}"/>
                  </a:ext>
                </a:extLst>
              </p:cNvPr>
              <p:cNvSpPr/>
              <p:nvPr/>
            </p:nvSpPr>
            <p:spPr>
              <a:xfrm>
                <a:off x="3828162" y="3195637"/>
                <a:ext cx="5717112" cy="467487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1015" name="TextBox 1014">
              <a:extLst>
                <a:ext uri="{FF2B5EF4-FFF2-40B4-BE49-F238E27FC236}">
                  <a16:creationId xmlns:a16="http://schemas.microsoft.com/office/drawing/2014/main" id="{3F51F049-91B4-9411-F217-2E48555C6D53}"/>
                </a:ext>
              </a:extLst>
            </p:cNvPr>
            <p:cNvSpPr txBox="1"/>
            <p:nvPr/>
          </p:nvSpPr>
          <p:spPr>
            <a:xfrm>
              <a:off x="1541584" y="1453735"/>
              <a:ext cx="4325348" cy="36893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ko-KR" sz="20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2022 </a:t>
              </a:r>
              <a:r>
                <a:rPr kumimoji="0" lang="ko-KR" altLang="en-US" sz="20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개정 교육과정 적용 일정은</a:t>
              </a:r>
              <a:r>
                <a:rPr kumimoji="0" lang="en-US" altLang="ko-KR" sz="20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?</a:t>
              </a:r>
            </a:p>
          </p:txBody>
        </p:sp>
      </p:grpSp>
      <p:grpSp>
        <p:nvGrpSpPr>
          <p:cNvPr id="1019" name="그룹 1018">
            <a:extLst>
              <a:ext uri="{FF2B5EF4-FFF2-40B4-BE49-F238E27FC236}">
                <a16:creationId xmlns:a16="http://schemas.microsoft.com/office/drawing/2014/main" id="{B8266D29-517A-10A6-6811-DAD5333FCB8C}"/>
              </a:ext>
            </a:extLst>
          </p:cNvPr>
          <p:cNvGrpSpPr/>
          <p:nvPr/>
        </p:nvGrpSpPr>
        <p:grpSpPr>
          <a:xfrm>
            <a:off x="828675" y="2007890"/>
            <a:ext cx="7847013" cy="455402"/>
            <a:chOff x="828675" y="2083011"/>
            <a:chExt cx="7847013" cy="455402"/>
          </a:xfrm>
        </p:grpSpPr>
        <p:sp>
          <p:nvSpPr>
            <p:cNvPr id="1031" name="사각형: 둥근 모서리 1030">
              <a:extLst>
                <a:ext uri="{FF2B5EF4-FFF2-40B4-BE49-F238E27FC236}">
                  <a16:creationId xmlns:a16="http://schemas.microsoft.com/office/drawing/2014/main" id="{AF9796FC-7DA2-169C-0AA2-C6F4587723B1}"/>
                </a:ext>
              </a:extLst>
            </p:cNvPr>
            <p:cNvSpPr/>
            <p:nvPr/>
          </p:nvSpPr>
          <p:spPr>
            <a:xfrm>
              <a:off x="1072154" y="2143125"/>
              <a:ext cx="7603534" cy="395288"/>
            </a:xfrm>
            <a:prstGeom prst="roundRect">
              <a:avLst/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  <a:sym typeface="Arial"/>
              </a:endParaRPr>
            </a:p>
          </p:txBody>
        </p:sp>
        <p:grpSp>
          <p:nvGrpSpPr>
            <p:cNvPr id="1032" name="그룹 1031">
              <a:extLst>
                <a:ext uri="{FF2B5EF4-FFF2-40B4-BE49-F238E27FC236}">
                  <a16:creationId xmlns:a16="http://schemas.microsoft.com/office/drawing/2014/main" id="{5C0DA3AE-8548-E81D-9599-0EB2DDF65AF8}"/>
                </a:ext>
              </a:extLst>
            </p:cNvPr>
            <p:cNvGrpSpPr/>
            <p:nvPr/>
          </p:nvGrpSpPr>
          <p:grpSpPr>
            <a:xfrm>
              <a:off x="828675" y="2083011"/>
              <a:ext cx="431540" cy="455402"/>
              <a:chOff x="604983" y="2063835"/>
              <a:chExt cx="377504" cy="398378"/>
            </a:xfrm>
          </p:grpSpPr>
          <p:grpSp>
            <p:nvGrpSpPr>
              <p:cNvPr id="1034" name="그룹 1033">
                <a:extLst>
                  <a:ext uri="{FF2B5EF4-FFF2-40B4-BE49-F238E27FC236}">
                    <a16:creationId xmlns:a16="http://schemas.microsoft.com/office/drawing/2014/main" id="{71106C3E-4635-8036-9C10-FCDA59CE07C0}"/>
                  </a:ext>
                </a:extLst>
              </p:cNvPr>
              <p:cNvGrpSpPr/>
              <p:nvPr/>
            </p:nvGrpSpPr>
            <p:grpSpPr>
              <a:xfrm>
                <a:off x="604983" y="2063835"/>
                <a:ext cx="377504" cy="398378"/>
                <a:chOff x="604983" y="2063835"/>
                <a:chExt cx="377504" cy="398378"/>
              </a:xfrm>
            </p:grpSpPr>
            <p:sp>
              <p:nvSpPr>
                <p:cNvPr id="1036" name="사각형: 둥근 모서리 1035">
                  <a:extLst>
                    <a:ext uri="{FF2B5EF4-FFF2-40B4-BE49-F238E27FC236}">
                      <a16:creationId xmlns:a16="http://schemas.microsoft.com/office/drawing/2014/main" id="{3125CC55-6F20-2000-D526-FEF769B6220C}"/>
                    </a:ext>
                  </a:extLst>
                </p:cNvPr>
                <p:cNvSpPr/>
                <p:nvPr/>
              </p:nvSpPr>
              <p:spPr>
                <a:xfrm>
                  <a:off x="604983" y="2063835"/>
                  <a:ext cx="377504" cy="326940"/>
                </a:xfrm>
                <a:prstGeom prst="roundRect">
                  <a:avLst>
                    <a:gd name="adj" fmla="val 24766"/>
                  </a:avLst>
                </a:pr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1037" name="그래픽 48">
                  <a:extLst>
                    <a:ext uri="{FF2B5EF4-FFF2-40B4-BE49-F238E27FC236}">
                      <a16:creationId xmlns:a16="http://schemas.microsoft.com/office/drawing/2014/main" id="{DB703655-C148-AB62-FAF3-EAE5F77B42BB}"/>
                    </a:ext>
                  </a:extLst>
                </p:cNvPr>
                <p:cNvSpPr/>
                <p:nvPr/>
              </p:nvSpPr>
              <p:spPr>
                <a:xfrm>
                  <a:off x="750650" y="2374021"/>
                  <a:ext cx="144702" cy="88192"/>
                </a:xfrm>
                <a:custGeom>
                  <a:avLst/>
                  <a:gdLst>
                    <a:gd name="connsiteX0" fmla="*/ 0 w 327374"/>
                    <a:gd name="connsiteY0" fmla="*/ 0 h 199526"/>
                    <a:gd name="connsiteX1" fmla="*/ 191929 w 327374"/>
                    <a:gd name="connsiteY1" fmla="*/ 0 h 199526"/>
                    <a:gd name="connsiteX2" fmla="*/ 327374 w 327374"/>
                    <a:gd name="connsiteY2" fmla="*/ 192119 h 199526"/>
                    <a:gd name="connsiteX3" fmla="*/ 0 w 327374"/>
                    <a:gd name="connsiteY3" fmla="*/ 0 h 199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7374" h="199526">
                      <a:moveTo>
                        <a:pt x="0" y="0"/>
                      </a:moveTo>
                      <a:lnTo>
                        <a:pt x="191929" y="0"/>
                      </a:lnTo>
                      <a:cubicBezTo>
                        <a:pt x="191929" y="0"/>
                        <a:pt x="174974" y="192119"/>
                        <a:pt x="327374" y="192119"/>
                      </a:cubicBezTo>
                      <a:cubicBezTo>
                        <a:pt x="327374" y="192119"/>
                        <a:pt x="87440" y="257461"/>
                        <a:pt x="0" y="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035" name="TextBox 1034">
                <a:extLst>
                  <a:ext uri="{FF2B5EF4-FFF2-40B4-BE49-F238E27FC236}">
                    <a16:creationId xmlns:a16="http://schemas.microsoft.com/office/drawing/2014/main" id="{9D8D4897-5976-25E7-8D05-ED0CE714A43C}"/>
                  </a:ext>
                </a:extLst>
              </p:cNvPr>
              <p:cNvSpPr txBox="1"/>
              <p:nvPr/>
            </p:nvSpPr>
            <p:spPr>
              <a:xfrm>
                <a:off x="720115" y="2092686"/>
                <a:ext cx="147239" cy="26923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altLang="ko-KR" sz="2000" b="1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A</a:t>
                </a:r>
                <a:endParaRPr kumimoji="0" lang="ko-KR" altLang="en-US" sz="20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1033" name="TextBox 1032">
              <a:extLst>
                <a:ext uri="{FF2B5EF4-FFF2-40B4-BE49-F238E27FC236}">
                  <a16:creationId xmlns:a16="http://schemas.microsoft.com/office/drawing/2014/main" id="{7CF0F8D1-001F-D42A-AA2A-EAA7638B5ECC}"/>
                </a:ext>
              </a:extLst>
            </p:cNvPr>
            <p:cNvSpPr txBox="1"/>
            <p:nvPr/>
          </p:nvSpPr>
          <p:spPr>
            <a:xfrm>
              <a:off x="1363675" y="2217659"/>
              <a:ext cx="4079643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ko-KR" sz="16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2024</a:t>
              </a:r>
              <a:r>
                <a:rPr kumimoji="0" lang="ko-KR" altLang="en-US" sz="16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학년도 초등학교 </a:t>
              </a:r>
              <a:r>
                <a:rPr kumimoji="0" lang="en-US" altLang="ko-KR" sz="16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1~2</a:t>
              </a:r>
              <a:r>
                <a:rPr kumimoji="0" lang="ko-KR" altLang="en-US" sz="16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학년부터 연차적 적용</a:t>
              </a:r>
            </a:p>
          </p:txBody>
        </p:sp>
      </p:grpSp>
      <p:grpSp>
        <p:nvGrpSpPr>
          <p:cNvPr id="1038" name="그룹 1037">
            <a:extLst>
              <a:ext uri="{FF2B5EF4-FFF2-40B4-BE49-F238E27FC236}">
                <a16:creationId xmlns:a16="http://schemas.microsoft.com/office/drawing/2014/main" id="{15B926EB-3383-CB02-1C2F-DFF05622A80F}"/>
              </a:ext>
            </a:extLst>
          </p:cNvPr>
          <p:cNvGrpSpPr/>
          <p:nvPr/>
        </p:nvGrpSpPr>
        <p:grpSpPr>
          <a:xfrm>
            <a:off x="1530339" y="2543175"/>
            <a:ext cx="7145349" cy="3584575"/>
            <a:chOff x="1530339" y="2581275"/>
            <a:chExt cx="7145349" cy="3584575"/>
          </a:xfrm>
        </p:grpSpPr>
        <p:sp>
          <p:nvSpPr>
            <p:cNvPr id="1039" name="타원 1038">
              <a:extLst>
                <a:ext uri="{FF2B5EF4-FFF2-40B4-BE49-F238E27FC236}">
                  <a16:creationId xmlns:a16="http://schemas.microsoft.com/office/drawing/2014/main" id="{711949A1-A88A-A0D9-A691-580AC8A2735B}"/>
                </a:ext>
              </a:extLst>
            </p:cNvPr>
            <p:cNvSpPr/>
            <p:nvPr/>
          </p:nvSpPr>
          <p:spPr>
            <a:xfrm>
              <a:off x="3658232" y="4504844"/>
              <a:ext cx="956648" cy="956579"/>
            </a:xfrm>
            <a:prstGeom prst="ellipse">
              <a:avLst/>
            </a:prstGeom>
            <a:solidFill>
              <a:srgbClr val="FCC642">
                <a:alpha val="22000"/>
              </a:srgbClr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sp>
          <p:nvSpPr>
            <p:cNvPr id="1040" name="타원 1039">
              <a:extLst>
                <a:ext uri="{FF2B5EF4-FFF2-40B4-BE49-F238E27FC236}">
                  <a16:creationId xmlns:a16="http://schemas.microsoft.com/office/drawing/2014/main" id="{550F7218-2F8C-C2F3-0604-C60D00CB49B6}"/>
                </a:ext>
              </a:extLst>
            </p:cNvPr>
            <p:cNvSpPr/>
            <p:nvPr/>
          </p:nvSpPr>
          <p:spPr>
            <a:xfrm>
              <a:off x="1726052" y="5022678"/>
              <a:ext cx="956577" cy="956714"/>
            </a:xfrm>
            <a:prstGeom prst="ellipse">
              <a:avLst/>
            </a:prstGeom>
            <a:solidFill>
              <a:srgbClr val="C36B61">
                <a:alpha val="22000"/>
              </a:srgbClr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sp>
          <p:nvSpPr>
            <p:cNvPr id="1041" name="타원 1040">
              <a:extLst>
                <a:ext uri="{FF2B5EF4-FFF2-40B4-BE49-F238E27FC236}">
                  <a16:creationId xmlns:a16="http://schemas.microsoft.com/office/drawing/2014/main" id="{ABA48DFD-18FE-6D57-0140-24EA9404E85A}"/>
                </a:ext>
              </a:extLst>
            </p:cNvPr>
            <p:cNvSpPr/>
            <p:nvPr/>
          </p:nvSpPr>
          <p:spPr>
            <a:xfrm>
              <a:off x="5590773" y="3987022"/>
              <a:ext cx="956648" cy="956581"/>
            </a:xfrm>
            <a:prstGeom prst="ellipse">
              <a:avLst/>
            </a:prstGeom>
            <a:solidFill>
              <a:srgbClr val="56935E">
                <a:alpha val="22000"/>
              </a:srgbClr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sp>
          <p:nvSpPr>
            <p:cNvPr id="1042" name="타원 1041">
              <a:extLst>
                <a:ext uri="{FF2B5EF4-FFF2-40B4-BE49-F238E27FC236}">
                  <a16:creationId xmlns:a16="http://schemas.microsoft.com/office/drawing/2014/main" id="{705A9341-4333-CF7D-2289-B957EE6AEC4A}"/>
                </a:ext>
              </a:extLst>
            </p:cNvPr>
            <p:cNvSpPr/>
            <p:nvPr/>
          </p:nvSpPr>
          <p:spPr>
            <a:xfrm>
              <a:off x="7523319" y="3469199"/>
              <a:ext cx="956648" cy="956581"/>
            </a:xfrm>
            <a:prstGeom prst="ellipse">
              <a:avLst/>
            </a:prstGeom>
            <a:solidFill>
              <a:srgbClr val="3675B5">
                <a:alpha val="22000"/>
              </a:srgbClr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sp>
          <p:nvSpPr>
            <p:cNvPr id="1043" name="자유형: 도형 1042">
              <a:extLst>
                <a:ext uri="{FF2B5EF4-FFF2-40B4-BE49-F238E27FC236}">
                  <a16:creationId xmlns:a16="http://schemas.microsoft.com/office/drawing/2014/main" id="{7FA2C7FF-F5C2-C7D7-B28C-2C7023F40350}"/>
                </a:ext>
              </a:extLst>
            </p:cNvPr>
            <p:cNvSpPr/>
            <p:nvPr/>
          </p:nvSpPr>
          <p:spPr>
            <a:xfrm rot="20700000">
              <a:off x="2768995" y="4926831"/>
              <a:ext cx="802744" cy="612152"/>
            </a:xfrm>
            <a:custGeom>
              <a:avLst/>
              <a:gdLst>
                <a:gd name="connsiteX0" fmla="*/ 0 w 304895"/>
                <a:gd name="connsiteY0" fmla="*/ 0 h 232505"/>
                <a:gd name="connsiteX1" fmla="*/ 0 w 304895"/>
                <a:gd name="connsiteY1" fmla="*/ 232505 h 232505"/>
                <a:gd name="connsiteX2" fmla="*/ 304895 w 304895"/>
                <a:gd name="connsiteY2" fmla="*/ 232505 h 232505"/>
                <a:gd name="connsiteX3" fmla="*/ 304895 w 304895"/>
                <a:gd name="connsiteY3" fmla="*/ 0 h 232505"/>
                <a:gd name="connsiteX4" fmla="*/ 0 w 304895"/>
                <a:gd name="connsiteY4" fmla="*/ 0 h 232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95" h="232505">
                  <a:moveTo>
                    <a:pt x="0" y="0"/>
                  </a:moveTo>
                  <a:lnTo>
                    <a:pt x="0" y="232505"/>
                  </a:lnTo>
                  <a:cubicBezTo>
                    <a:pt x="59436" y="115919"/>
                    <a:pt x="245459" y="115919"/>
                    <a:pt x="304895" y="232505"/>
                  </a:cubicBezTo>
                  <a:lnTo>
                    <a:pt x="304895" y="0"/>
                  </a:lnTo>
                  <a:cubicBezTo>
                    <a:pt x="245459" y="116586"/>
                    <a:pt x="59341" y="116586"/>
                    <a:pt x="0" y="0"/>
                  </a:cubicBezTo>
                  <a:close/>
                </a:path>
              </a:pathLst>
            </a:custGeom>
            <a:solidFill>
              <a:srgbClr val="FCC642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sp>
          <p:nvSpPr>
            <p:cNvPr id="1044" name="자유형: 도형 1043">
              <a:extLst>
                <a:ext uri="{FF2B5EF4-FFF2-40B4-BE49-F238E27FC236}">
                  <a16:creationId xmlns:a16="http://schemas.microsoft.com/office/drawing/2014/main" id="{C14A4E0C-B690-149D-663B-AE4173461ED6}"/>
                </a:ext>
              </a:extLst>
            </p:cNvPr>
            <p:cNvSpPr/>
            <p:nvPr/>
          </p:nvSpPr>
          <p:spPr>
            <a:xfrm rot="20700000">
              <a:off x="4701539" y="4409006"/>
              <a:ext cx="802744" cy="612152"/>
            </a:xfrm>
            <a:custGeom>
              <a:avLst/>
              <a:gdLst>
                <a:gd name="connsiteX0" fmla="*/ 0 w 304895"/>
                <a:gd name="connsiteY0" fmla="*/ 0 h 232505"/>
                <a:gd name="connsiteX1" fmla="*/ 0 w 304895"/>
                <a:gd name="connsiteY1" fmla="*/ 232505 h 232505"/>
                <a:gd name="connsiteX2" fmla="*/ 304895 w 304895"/>
                <a:gd name="connsiteY2" fmla="*/ 232505 h 232505"/>
                <a:gd name="connsiteX3" fmla="*/ 304895 w 304895"/>
                <a:gd name="connsiteY3" fmla="*/ 0 h 232505"/>
                <a:gd name="connsiteX4" fmla="*/ 0 w 304895"/>
                <a:gd name="connsiteY4" fmla="*/ 0 h 232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95" h="232505">
                  <a:moveTo>
                    <a:pt x="0" y="0"/>
                  </a:moveTo>
                  <a:lnTo>
                    <a:pt x="0" y="232505"/>
                  </a:lnTo>
                  <a:cubicBezTo>
                    <a:pt x="59436" y="115919"/>
                    <a:pt x="245459" y="115919"/>
                    <a:pt x="304895" y="232505"/>
                  </a:cubicBezTo>
                  <a:lnTo>
                    <a:pt x="304895" y="0"/>
                  </a:lnTo>
                  <a:cubicBezTo>
                    <a:pt x="245459" y="116586"/>
                    <a:pt x="59341" y="116586"/>
                    <a:pt x="0" y="0"/>
                  </a:cubicBezTo>
                  <a:close/>
                </a:path>
              </a:pathLst>
            </a:custGeom>
            <a:solidFill>
              <a:srgbClr val="56935E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sp>
          <p:nvSpPr>
            <p:cNvPr id="1045" name="자유형: 도형 1044">
              <a:extLst>
                <a:ext uri="{FF2B5EF4-FFF2-40B4-BE49-F238E27FC236}">
                  <a16:creationId xmlns:a16="http://schemas.microsoft.com/office/drawing/2014/main" id="{B0ECA7A6-785E-F79E-C3F7-7D5F6A4107CD}"/>
                </a:ext>
              </a:extLst>
            </p:cNvPr>
            <p:cNvSpPr/>
            <p:nvPr/>
          </p:nvSpPr>
          <p:spPr>
            <a:xfrm rot="20700000">
              <a:off x="6634085" y="3891183"/>
              <a:ext cx="802744" cy="612152"/>
            </a:xfrm>
            <a:custGeom>
              <a:avLst/>
              <a:gdLst>
                <a:gd name="connsiteX0" fmla="*/ 0 w 304895"/>
                <a:gd name="connsiteY0" fmla="*/ 0 h 232505"/>
                <a:gd name="connsiteX1" fmla="*/ 0 w 304895"/>
                <a:gd name="connsiteY1" fmla="*/ 232505 h 232505"/>
                <a:gd name="connsiteX2" fmla="*/ 304895 w 304895"/>
                <a:gd name="connsiteY2" fmla="*/ 232505 h 232505"/>
                <a:gd name="connsiteX3" fmla="*/ 304895 w 304895"/>
                <a:gd name="connsiteY3" fmla="*/ 0 h 232505"/>
                <a:gd name="connsiteX4" fmla="*/ 0 w 304895"/>
                <a:gd name="connsiteY4" fmla="*/ 0 h 232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95" h="232505">
                  <a:moveTo>
                    <a:pt x="0" y="0"/>
                  </a:moveTo>
                  <a:lnTo>
                    <a:pt x="0" y="232505"/>
                  </a:lnTo>
                  <a:cubicBezTo>
                    <a:pt x="59436" y="115919"/>
                    <a:pt x="245459" y="115919"/>
                    <a:pt x="304895" y="232505"/>
                  </a:cubicBezTo>
                  <a:lnTo>
                    <a:pt x="304895" y="0"/>
                  </a:lnTo>
                  <a:cubicBezTo>
                    <a:pt x="245459" y="116586"/>
                    <a:pt x="59341" y="116586"/>
                    <a:pt x="0" y="0"/>
                  </a:cubicBezTo>
                  <a:close/>
                </a:path>
              </a:pathLst>
            </a:custGeom>
            <a:solidFill>
              <a:srgbClr val="3675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grpSp>
          <p:nvGrpSpPr>
            <p:cNvPr id="1046" name="그룹 1045">
              <a:extLst>
                <a:ext uri="{FF2B5EF4-FFF2-40B4-BE49-F238E27FC236}">
                  <a16:creationId xmlns:a16="http://schemas.microsoft.com/office/drawing/2014/main" id="{FE9AABBF-DA0C-0948-87F5-E41E481EF96F}"/>
                </a:ext>
              </a:extLst>
            </p:cNvPr>
            <p:cNvGrpSpPr/>
            <p:nvPr/>
          </p:nvGrpSpPr>
          <p:grpSpPr>
            <a:xfrm>
              <a:off x="2775140" y="3975087"/>
              <a:ext cx="4019460" cy="1647768"/>
              <a:chOff x="2493358" y="3402600"/>
              <a:chExt cx="3908437" cy="1602253"/>
            </a:xfrm>
          </p:grpSpPr>
          <p:sp>
            <p:nvSpPr>
              <p:cNvPr id="1100" name="자유형: 도형 1099">
                <a:extLst>
                  <a:ext uri="{FF2B5EF4-FFF2-40B4-BE49-F238E27FC236}">
                    <a16:creationId xmlns:a16="http://schemas.microsoft.com/office/drawing/2014/main" id="{02059008-813B-BEEB-B9ED-EF5769EF08B9}"/>
                  </a:ext>
                </a:extLst>
              </p:cNvPr>
              <p:cNvSpPr/>
              <p:nvPr/>
            </p:nvSpPr>
            <p:spPr>
              <a:xfrm rot="20700000">
                <a:off x="6251693" y="3402600"/>
                <a:ext cx="150102" cy="595243"/>
              </a:xfrm>
              <a:custGeom>
                <a:avLst/>
                <a:gdLst>
                  <a:gd name="connsiteX0" fmla="*/ 0 w 150102"/>
                  <a:gd name="connsiteY0" fmla="*/ 0 h 595243"/>
                  <a:gd name="connsiteX1" fmla="*/ 115409 w 150102"/>
                  <a:gd name="connsiteY1" fmla="*/ 136413 h 595243"/>
                  <a:gd name="connsiteX2" fmla="*/ 136492 w 150102"/>
                  <a:gd name="connsiteY2" fmla="*/ 149889 h 595243"/>
                  <a:gd name="connsiteX3" fmla="*/ 150102 w 150102"/>
                  <a:gd name="connsiteY3" fmla="*/ 284884 h 595243"/>
                  <a:gd name="connsiteX4" fmla="*/ 135287 w 150102"/>
                  <a:gd name="connsiteY4" fmla="*/ 431837 h 595243"/>
                  <a:gd name="connsiteX5" fmla="*/ 128217 w 150102"/>
                  <a:gd name="connsiteY5" fmla="*/ 454612 h 595243"/>
                  <a:gd name="connsiteX6" fmla="*/ 70987 w 150102"/>
                  <a:gd name="connsiteY6" fmla="*/ 497305 h 595243"/>
                  <a:gd name="connsiteX7" fmla="*/ 0 w 150102"/>
                  <a:gd name="connsiteY7" fmla="*/ 595243 h 595243"/>
                  <a:gd name="connsiteX8" fmla="*/ 0 w 150102"/>
                  <a:gd name="connsiteY8" fmla="*/ 0 h 595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0102" h="595243">
                    <a:moveTo>
                      <a:pt x="0" y="0"/>
                    </a:moveTo>
                    <a:cubicBezTo>
                      <a:pt x="28485" y="55964"/>
                      <a:pt x="68381" y="101435"/>
                      <a:pt x="115409" y="136413"/>
                    </a:cubicBezTo>
                    <a:lnTo>
                      <a:pt x="136492" y="149889"/>
                    </a:lnTo>
                    <a:lnTo>
                      <a:pt x="150102" y="284884"/>
                    </a:lnTo>
                    <a:cubicBezTo>
                      <a:pt x="150102" y="335222"/>
                      <a:pt x="145001" y="384369"/>
                      <a:pt x="135287" y="431837"/>
                    </a:cubicBezTo>
                    <a:lnTo>
                      <a:pt x="128217" y="454612"/>
                    </a:lnTo>
                    <a:lnTo>
                      <a:pt x="70987" y="497305"/>
                    </a:lnTo>
                    <a:cubicBezTo>
                      <a:pt x="43104" y="525287"/>
                      <a:pt x="19020" y="557933"/>
                      <a:pt x="0" y="59524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068A0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1101" name="자유형: 도형 1100">
                <a:extLst>
                  <a:ext uri="{FF2B5EF4-FFF2-40B4-BE49-F238E27FC236}">
                    <a16:creationId xmlns:a16="http://schemas.microsoft.com/office/drawing/2014/main" id="{41A4D76E-C9FB-A985-5F27-7BF6ECFC0F89}"/>
                  </a:ext>
                </a:extLst>
              </p:cNvPr>
              <p:cNvSpPr/>
              <p:nvPr/>
            </p:nvSpPr>
            <p:spPr>
              <a:xfrm rot="20700000">
                <a:off x="4372527" y="3906120"/>
                <a:ext cx="150105" cy="595243"/>
              </a:xfrm>
              <a:custGeom>
                <a:avLst/>
                <a:gdLst>
                  <a:gd name="connsiteX0" fmla="*/ 0 w 150105"/>
                  <a:gd name="connsiteY0" fmla="*/ 0 h 595243"/>
                  <a:gd name="connsiteX1" fmla="*/ 115410 w 150105"/>
                  <a:gd name="connsiteY1" fmla="*/ 136413 h 595243"/>
                  <a:gd name="connsiteX2" fmla="*/ 136495 w 150105"/>
                  <a:gd name="connsiteY2" fmla="*/ 149891 h 595243"/>
                  <a:gd name="connsiteX3" fmla="*/ 150105 w 150105"/>
                  <a:gd name="connsiteY3" fmla="*/ 284883 h 595243"/>
                  <a:gd name="connsiteX4" fmla="*/ 135290 w 150105"/>
                  <a:gd name="connsiteY4" fmla="*/ 431836 h 595243"/>
                  <a:gd name="connsiteX5" fmla="*/ 128220 w 150105"/>
                  <a:gd name="connsiteY5" fmla="*/ 454610 h 595243"/>
                  <a:gd name="connsiteX6" fmla="*/ 70987 w 150105"/>
                  <a:gd name="connsiteY6" fmla="*/ 497305 h 595243"/>
                  <a:gd name="connsiteX7" fmla="*/ 0 w 150105"/>
                  <a:gd name="connsiteY7" fmla="*/ 595243 h 595243"/>
                  <a:gd name="connsiteX8" fmla="*/ 0 w 150105"/>
                  <a:gd name="connsiteY8" fmla="*/ 0 h 595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0105" h="595243">
                    <a:moveTo>
                      <a:pt x="0" y="0"/>
                    </a:moveTo>
                    <a:cubicBezTo>
                      <a:pt x="28485" y="55964"/>
                      <a:pt x="68381" y="101435"/>
                      <a:pt x="115410" y="136413"/>
                    </a:cubicBezTo>
                    <a:lnTo>
                      <a:pt x="136495" y="149891"/>
                    </a:lnTo>
                    <a:lnTo>
                      <a:pt x="150105" y="284883"/>
                    </a:lnTo>
                    <a:cubicBezTo>
                      <a:pt x="150105" y="335222"/>
                      <a:pt x="145003" y="384369"/>
                      <a:pt x="135290" y="431836"/>
                    </a:cubicBezTo>
                    <a:lnTo>
                      <a:pt x="128220" y="454610"/>
                    </a:lnTo>
                    <a:lnTo>
                      <a:pt x="70987" y="497305"/>
                    </a:lnTo>
                    <a:cubicBezTo>
                      <a:pt x="43105" y="525287"/>
                      <a:pt x="19021" y="557933"/>
                      <a:pt x="0" y="59524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8153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1102" name="자유형: 도형 1101">
                <a:extLst>
                  <a:ext uri="{FF2B5EF4-FFF2-40B4-BE49-F238E27FC236}">
                    <a16:creationId xmlns:a16="http://schemas.microsoft.com/office/drawing/2014/main" id="{5D37E9F1-083C-C1A9-77AC-73BF75FE9CEA}"/>
                  </a:ext>
                </a:extLst>
              </p:cNvPr>
              <p:cNvSpPr/>
              <p:nvPr/>
            </p:nvSpPr>
            <p:spPr>
              <a:xfrm rot="20700000">
                <a:off x="2493358" y="4409611"/>
                <a:ext cx="150344" cy="595242"/>
              </a:xfrm>
              <a:custGeom>
                <a:avLst/>
                <a:gdLst>
                  <a:gd name="connsiteX0" fmla="*/ 0 w 150344"/>
                  <a:gd name="connsiteY0" fmla="*/ 0 h 595242"/>
                  <a:gd name="connsiteX1" fmla="*/ 115410 w 150344"/>
                  <a:gd name="connsiteY1" fmla="*/ 136412 h 595242"/>
                  <a:gd name="connsiteX2" fmla="*/ 136738 w 150344"/>
                  <a:gd name="connsiteY2" fmla="*/ 150045 h 595242"/>
                  <a:gd name="connsiteX3" fmla="*/ 150344 w 150344"/>
                  <a:gd name="connsiteY3" fmla="*/ 285036 h 595242"/>
                  <a:gd name="connsiteX4" fmla="*/ 135530 w 150344"/>
                  <a:gd name="connsiteY4" fmla="*/ 432010 h 595242"/>
                  <a:gd name="connsiteX5" fmla="*/ 128605 w 150344"/>
                  <a:gd name="connsiteY5" fmla="*/ 454321 h 595242"/>
                  <a:gd name="connsiteX6" fmla="*/ 70987 w 150344"/>
                  <a:gd name="connsiteY6" fmla="*/ 497305 h 595242"/>
                  <a:gd name="connsiteX7" fmla="*/ 0 w 150344"/>
                  <a:gd name="connsiteY7" fmla="*/ 595242 h 595242"/>
                  <a:gd name="connsiteX8" fmla="*/ 0 w 150344"/>
                  <a:gd name="connsiteY8" fmla="*/ 0 h 59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0344" h="595242">
                    <a:moveTo>
                      <a:pt x="0" y="0"/>
                    </a:moveTo>
                    <a:cubicBezTo>
                      <a:pt x="28485" y="55963"/>
                      <a:pt x="68381" y="101435"/>
                      <a:pt x="115410" y="136412"/>
                    </a:cubicBezTo>
                    <a:lnTo>
                      <a:pt x="136738" y="150045"/>
                    </a:lnTo>
                    <a:lnTo>
                      <a:pt x="150344" y="285036"/>
                    </a:lnTo>
                    <a:cubicBezTo>
                      <a:pt x="150344" y="335381"/>
                      <a:pt x="145244" y="384536"/>
                      <a:pt x="135530" y="432010"/>
                    </a:cubicBezTo>
                    <a:lnTo>
                      <a:pt x="128605" y="454321"/>
                    </a:lnTo>
                    <a:lnTo>
                      <a:pt x="70987" y="497305"/>
                    </a:lnTo>
                    <a:cubicBezTo>
                      <a:pt x="43105" y="525287"/>
                      <a:pt x="19021" y="557933"/>
                      <a:pt x="0" y="59524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6AD2A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1047" name="자유형: 도형 1046">
              <a:extLst>
                <a:ext uri="{FF2B5EF4-FFF2-40B4-BE49-F238E27FC236}">
                  <a16:creationId xmlns:a16="http://schemas.microsoft.com/office/drawing/2014/main" id="{A4AE3265-E74F-9183-B274-1B1D11254909}"/>
                </a:ext>
              </a:extLst>
            </p:cNvPr>
            <p:cNvSpPr/>
            <p:nvPr/>
          </p:nvSpPr>
          <p:spPr>
            <a:xfrm>
              <a:off x="3462694" y="4299855"/>
              <a:ext cx="1348095" cy="1348000"/>
            </a:xfrm>
            <a:custGeom>
              <a:avLst/>
              <a:gdLst>
                <a:gd name="connsiteX0" fmla="*/ 437055 w 512028"/>
                <a:gd name="connsiteY0" fmla="*/ 74938 h 511992"/>
                <a:gd name="connsiteX1" fmla="*/ 75009 w 512028"/>
                <a:gd name="connsiteY1" fmla="*/ 74938 h 511992"/>
                <a:gd name="connsiteX2" fmla="*/ 75009 w 512028"/>
                <a:gd name="connsiteY2" fmla="*/ 436983 h 511992"/>
                <a:gd name="connsiteX3" fmla="*/ 437055 w 512028"/>
                <a:gd name="connsiteY3" fmla="*/ 436983 h 511992"/>
                <a:gd name="connsiteX4" fmla="*/ 437055 w 512028"/>
                <a:gd name="connsiteY4" fmla="*/ 74938 h 511992"/>
                <a:gd name="connsiteX5" fmla="*/ 108537 w 512028"/>
                <a:gd name="connsiteY5" fmla="*/ 403455 h 511992"/>
                <a:gd name="connsiteX6" fmla="*/ 108537 w 512028"/>
                <a:gd name="connsiteY6" fmla="*/ 108561 h 511992"/>
                <a:gd name="connsiteX7" fmla="*/ 403431 w 512028"/>
                <a:gd name="connsiteY7" fmla="*/ 108561 h 511992"/>
                <a:gd name="connsiteX8" fmla="*/ 403431 w 512028"/>
                <a:gd name="connsiteY8" fmla="*/ 403550 h 511992"/>
                <a:gd name="connsiteX9" fmla="*/ 108537 w 512028"/>
                <a:gd name="connsiteY9" fmla="*/ 403550 h 51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2028" h="511992">
                  <a:moveTo>
                    <a:pt x="437055" y="74938"/>
                  </a:moveTo>
                  <a:cubicBezTo>
                    <a:pt x="337137" y="-24979"/>
                    <a:pt x="175022" y="-24979"/>
                    <a:pt x="75009" y="74938"/>
                  </a:cubicBezTo>
                  <a:cubicBezTo>
                    <a:pt x="-25003" y="174855"/>
                    <a:pt x="-25003" y="337066"/>
                    <a:pt x="75009" y="436983"/>
                  </a:cubicBezTo>
                  <a:cubicBezTo>
                    <a:pt x="175022" y="536996"/>
                    <a:pt x="337137" y="536996"/>
                    <a:pt x="437055" y="436983"/>
                  </a:cubicBezTo>
                  <a:cubicBezTo>
                    <a:pt x="536972" y="336971"/>
                    <a:pt x="537067" y="174855"/>
                    <a:pt x="437055" y="74938"/>
                  </a:cubicBezTo>
                  <a:close/>
                  <a:moveTo>
                    <a:pt x="108537" y="403455"/>
                  </a:moveTo>
                  <a:cubicBezTo>
                    <a:pt x="27099" y="322016"/>
                    <a:pt x="27099" y="190000"/>
                    <a:pt x="108537" y="108561"/>
                  </a:cubicBezTo>
                  <a:cubicBezTo>
                    <a:pt x="189976" y="27122"/>
                    <a:pt x="321993" y="27122"/>
                    <a:pt x="403431" y="108561"/>
                  </a:cubicBezTo>
                  <a:cubicBezTo>
                    <a:pt x="484870" y="190000"/>
                    <a:pt x="484870" y="322016"/>
                    <a:pt x="403431" y="403550"/>
                  </a:cubicBezTo>
                  <a:cubicBezTo>
                    <a:pt x="321993" y="484989"/>
                    <a:pt x="189976" y="484989"/>
                    <a:pt x="108537" y="403550"/>
                  </a:cubicBezTo>
                  <a:close/>
                </a:path>
              </a:pathLst>
            </a:custGeom>
            <a:solidFill>
              <a:srgbClr val="FCC642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sp>
          <p:nvSpPr>
            <p:cNvPr id="1048" name="자유형: 도형 1047">
              <a:extLst>
                <a:ext uri="{FF2B5EF4-FFF2-40B4-BE49-F238E27FC236}">
                  <a16:creationId xmlns:a16="http://schemas.microsoft.com/office/drawing/2014/main" id="{0FFD62A2-2170-1777-C8A4-ADEA776D02F1}"/>
                </a:ext>
              </a:extLst>
            </p:cNvPr>
            <p:cNvSpPr/>
            <p:nvPr/>
          </p:nvSpPr>
          <p:spPr>
            <a:xfrm>
              <a:off x="1530339" y="4817660"/>
              <a:ext cx="1347999" cy="1348190"/>
            </a:xfrm>
            <a:custGeom>
              <a:avLst/>
              <a:gdLst>
                <a:gd name="connsiteX0" fmla="*/ 437019 w 511992"/>
                <a:gd name="connsiteY0" fmla="*/ 75009 h 512064"/>
                <a:gd name="connsiteX1" fmla="*/ 74974 w 511992"/>
                <a:gd name="connsiteY1" fmla="*/ 75009 h 512064"/>
                <a:gd name="connsiteX2" fmla="*/ 74974 w 511992"/>
                <a:gd name="connsiteY2" fmla="*/ 437055 h 512064"/>
                <a:gd name="connsiteX3" fmla="*/ 437019 w 511992"/>
                <a:gd name="connsiteY3" fmla="*/ 437055 h 512064"/>
                <a:gd name="connsiteX4" fmla="*/ 437019 w 511992"/>
                <a:gd name="connsiteY4" fmla="*/ 75009 h 512064"/>
                <a:gd name="connsiteX5" fmla="*/ 108502 w 511992"/>
                <a:gd name="connsiteY5" fmla="*/ 403431 h 512064"/>
                <a:gd name="connsiteX6" fmla="*/ 108502 w 511992"/>
                <a:gd name="connsiteY6" fmla="*/ 108537 h 512064"/>
                <a:gd name="connsiteX7" fmla="*/ 403396 w 511992"/>
                <a:gd name="connsiteY7" fmla="*/ 108537 h 512064"/>
                <a:gd name="connsiteX8" fmla="*/ 403396 w 511992"/>
                <a:gd name="connsiteY8" fmla="*/ 403431 h 512064"/>
                <a:gd name="connsiteX9" fmla="*/ 108502 w 511992"/>
                <a:gd name="connsiteY9" fmla="*/ 403431 h 512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1992" h="512064">
                  <a:moveTo>
                    <a:pt x="437019" y="75009"/>
                  </a:moveTo>
                  <a:cubicBezTo>
                    <a:pt x="337006" y="-25003"/>
                    <a:pt x="174891" y="-25003"/>
                    <a:pt x="74974" y="75009"/>
                  </a:cubicBezTo>
                  <a:cubicBezTo>
                    <a:pt x="-24944" y="175022"/>
                    <a:pt x="-25039" y="337137"/>
                    <a:pt x="74974" y="437055"/>
                  </a:cubicBezTo>
                  <a:cubicBezTo>
                    <a:pt x="174986" y="537067"/>
                    <a:pt x="337102" y="537067"/>
                    <a:pt x="437019" y="437055"/>
                  </a:cubicBezTo>
                  <a:cubicBezTo>
                    <a:pt x="536936" y="337042"/>
                    <a:pt x="537031" y="174927"/>
                    <a:pt x="437019" y="75009"/>
                  </a:cubicBezTo>
                  <a:close/>
                  <a:moveTo>
                    <a:pt x="108502" y="403431"/>
                  </a:moveTo>
                  <a:cubicBezTo>
                    <a:pt x="27063" y="321993"/>
                    <a:pt x="27063" y="189976"/>
                    <a:pt x="108502" y="108537"/>
                  </a:cubicBezTo>
                  <a:cubicBezTo>
                    <a:pt x="189940" y="27099"/>
                    <a:pt x="322052" y="27099"/>
                    <a:pt x="403396" y="108537"/>
                  </a:cubicBezTo>
                  <a:cubicBezTo>
                    <a:pt x="484739" y="189976"/>
                    <a:pt x="484834" y="321993"/>
                    <a:pt x="403396" y="403431"/>
                  </a:cubicBezTo>
                  <a:cubicBezTo>
                    <a:pt x="321957" y="484870"/>
                    <a:pt x="189940" y="484870"/>
                    <a:pt x="108502" y="403431"/>
                  </a:cubicBezTo>
                  <a:close/>
                </a:path>
              </a:pathLst>
            </a:custGeom>
            <a:solidFill>
              <a:srgbClr val="C36B61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sp>
          <p:nvSpPr>
            <p:cNvPr id="1049" name="자유형: 도형 1048">
              <a:extLst>
                <a:ext uri="{FF2B5EF4-FFF2-40B4-BE49-F238E27FC236}">
                  <a16:creationId xmlns:a16="http://schemas.microsoft.com/office/drawing/2014/main" id="{DDEE841E-5DA4-BD48-352B-CC4C0F59FB4C}"/>
                </a:ext>
              </a:extLst>
            </p:cNvPr>
            <p:cNvSpPr/>
            <p:nvPr/>
          </p:nvSpPr>
          <p:spPr>
            <a:xfrm>
              <a:off x="5395145" y="3782032"/>
              <a:ext cx="1348095" cy="1348001"/>
            </a:xfrm>
            <a:custGeom>
              <a:avLst/>
              <a:gdLst>
                <a:gd name="connsiteX0" fmla="*/ 437055 w 512028"/>
                <a:gd name="connsiteY0" fmla="*/ 74938 h 511992"/>
                <a:gd name="connsiteX1" fmla="*/ 75009 w 512028"/>
                <a:gd name="connsiteY1" fmla="*/ 74938 h 511992"/>
                <a:gd name="connsiteX2" fmla="*/ 75009 w 512028"/>
                <a:gd name="connsiteY2" fmla="*/ 436983 h 511992"/>
                <a:gd name="connsiteX3" fmla="*/ 437055 w 512028"/>
                <a:gd name="connsiteY3" fmla="*/ 436983 h 511992"/>
                <a:gd name="connsiteX4" fmla="*/ 437055 w 512028"/>
                <a:gd name="connsiteY4" fmla="*/ 74938 h 511992"/>
                <a:gd name="connsiteX5" fmla="*/ 108537 w 512028"/>
                <a:gd name="connsiteY5" fmla="*/ 403455 h 511992"/>
                <a:gd name="connsiteX6" fmla="*/ 108537 w 512028"/>
                <a:gd name="connsiteY6" fmla="*/ 108561 h 511992"/>
                <a:gd name="connsiteX7" fmla="*/ 403431 w 512028"/>
                <a:gd name="connsiteY7" fmla="*/ 108561 h 511992"/>
                <a:gd name="connsiteX8" fmla="*/ 403431 w 512028"/>
                <a:gd name="connsiteY8" fmla="*/ 403550 h 511992"/>
                <a:gd name="connsiteX9" fmla="*/ 108537 w 512028"/>
                <a:gd name="connsiteY9" fmla="*/ 403550 h 51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2028" h="511992">
                  <a:moveTo>
                    <a:pt x="437055" y="74938"/>
                  </a:moveTo>
                  <a:cubicBezTo>
                    <a:pt x="337137" y="-24979"/>
                    <a:pt x="175022" y="-24979"/>
                    <a:pt x="75009" y="74938"/>
                  </a:cubicBezTo>
                  <a:cubicBezTo>
                    <a:pt x="-25003" y="174855"/>
                    <a:pt x="-25003" y="337066"/>
                    <a:pt x="75009" y="436983"/>
                  </a:cubicBezTo>
                  <a:cubicBezTo>
                    <a:pt x="175022" y="536996"/>
                    <a:pt x="337137" y="536996"/>
                    <a:pt x="437055" y="436983"/>
                  </a:cubicBezTo>
                  <a:cubicBezTo>
                    <a:pt x="536972" y="336971"/>
                    <a:pt x="537067" y="174855"/>
                    <a:pt x="437055" y="74938"/>
                  </a:cubicBezTo>
                  <a:close/>
                  <a:moveTo>
                    <a:pt x="108537" y="403455"/>
                  </a:moveTo>
                  <a:cubicBezTo>
                    <a:pt x="27099" y="322016"/>
                    <a:pt x="27099" y="190000"/>
                    <a:pt x="108537" y="108561"/>
                  </a:cubicBezTo>
                  <a:cubicBezTo>
                    <a:pt x="189976" y="27122"/>
                    <a:pt x="321993" y="27122"/>
                    <a:pt x="403431" y="108561"/>
                  </a:cubicBezTo>
                  <a:cubicBezTo>
                    <a:pt x="484870" y="190000"/>
                    <a:pt x="484870" y="322016"/>
                    <a:pt x="403431" y="403550"/>
                  </a:cubicBezTo>
                  <a:cubicBezTo>
                    <a:pt x="321993" y="484989"/>
                    <a:pt x="189976" y="484989"/>
                    <a:pt x="108537" y="403550"/>
                  </a:cubicBezTo>
                  <a:close/>
                </a:path>
              </a:pathLst>
            </a:custGeom>
            <a:solidFill>
              <a:srgbClr val="56935E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sp>
          <p:nvSpPr>
            <p:cNvPr id="1050" name="자유형: 도형 1049">
              <a:extLst>
                <a:ext uri="{FF2B5EF4-FFF2-40B4-BE49-F238E27FC236}">
                  <a16:creationId xmlns:a16="http://schemas.microsoft.com/office/drawing/2014/main" id="{2ECF672B-722F-8703-21FA-6B01B6E3F4E6}"/>
                </a:ext>
              </a:extLst>
            </p:cNvPr>
            <p:cNvSpPr/>
            <p:nvPr/>
          </p:nvSpPr>
          <p:spPr>
            <a:xfrm>
              <a:off x="7327593" y="3264208"/>
              <a:ext cx="1348095" cy="1348001"/>
            </a:xfrm>
            <a:custGeom>
              <a:avLst/>
              <a:gdLst>
                <a:gd name="connsiteX0" fmla="*/ 437055 w 512028"/>
                <a:gd name="connsiteY0" fmla="*/ 74938 h 511992"/>
                <a:gd name="connsiteX1" fmla="*/ 75009 w 512028"/>
                <a:gd name="connsiteY1" fmla="*/ 74938 h 511992"/>
                <a:gd name="connsiteX2" fmla="*/ 75009 w 512028"/>
                <a:gd name="connsiteY2" fmla="*/ 436983 h 511992"/>
                <a:gd name="connsiteX3" fmla="*/ 437055 w 512028"/>
                <a:gd name="connsiteY3" fmla="*/ 436983 h 511992"/>
                <a:gd name="connsiteX4" fmla="*/ 437055 w 512028"/>
                <a:gd name="connsiteY4" fmla="*/ 74938 h 511992"/>
                <a:gd name="connsiteX5" fmla="*/ 108537 w 512028"/>
                <a:gd name="connsiteY5" fmla="*/ 403455 h 511992"/>
                <a:gd name="connsiteX6" fmla="*/ 108537 w 512028"/>
                <a:gd name="connsiteY6" fmla="*/ 108561 h 511992"/>
                <a:gd name="connsiteX7" fmla="*/ 403431 w 512028"/>
                <a:gd name="connsiteY7" fmla="*/ 108561 h 511992"/>
                <a:gd name="connsiteX8" fmla="*/ 403431 w 512028"/>
                <a:gd name="connsiteY8" fmla="*/ 403550 h 511992"/>
                <a:gd name="connsiteX9" fmla="*/ 108537 w 512028"/>
                <a:gd name="connsiteY9" fmla="*/ 403550 h 51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2028" h="511992">
                  <a:moveTo>
                    <a:pt x="437055" y="74938"/>
                  </a:moveTo>
                  <a:cubicBezTo>
                    <a:pt x="337137" y="-24979"/>
                    <a:pt x="175022" y="-24979"/>
                    <a:pt x="75009" y="74938"/>
                  </a:cubicBezTo>
                  <a:cubicBezTo>
                    <a:pt x="-25003" y="174855"/>
                    <a:pt x="-25003" y="337066"/>
                    <a:pt x="75009" y="436983"/>
                  </a:cubicBezTo>
                  <a:cubicBezTo>
                    <a:pt x="175022" y="536996"/>
                    <a:pt x="337137" y="536996"/>
                    <a:pt x="437055" y="436983"/>
                  </a:cubicBezTo>
                  <a:cubicBezTo>
                    <a:pt x="536972" y="336971"/>
                    <a:pt x="537067" y="174855"/>
                    <a:pt x="437055" y="74938"/>
                  </a:cubicBezTo>
                  <a:close/>
                  <a:moveTo>
                    <a:pt x="108537" y="403455"/>
                  </a:moveTo>
                  <a:cubicBezTo>
                    <a:pt x="27098" y="322016"/>
                    <a:pt x="27098" y="190000"/>
                    <a:pt x="108537" y="108561"/>
                  </a:cubicBezTo>
                  <a:cubicBezTo>
                    <a:pt x="189976" y="27122"/>
                    <a:pt x="321993" y="27122"/>
                    <a:pt x="403431" y="108561"/>
                  </a:cubicBezTo>
                  <a:cubicBezTo>
                    <a:pt x="484870" y="190000"/>
                    <a:pt x="484870" y="322016"/>
                    <a:pt x="403431" y="403550"/>
                  </a:cubicBezTo>
                  <a:cubicBezTo>
                    <a:pt x="321993" y="484989"/>
                    <a:pt x="189976" y="484989"/>
                    <a:pt x="108537" y="403550"/>
                  </a:cubicBezTo>
                  <a:close/>
                </a:path>
              </a:pathLst>
            </a:custGeom>
            <a:solidFill>
              <a:srgbClr val="3675B5"/>
            </a:solidFill>
            <a:ln w="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sp>
          <p:nvSpPr>
            <p:cNvPr id="1051" name="TextBox 1050">
              <a:extLst>
                <a:ext uri="{FF2B5EF4-FFF2-40B4-BE49-F238E27FC236}">
                  <a16:creationId xmlns:a16="http://schemas.microsoft.com/office/drawing/2014/main" id="{56C36CD2-C868-6475-4898-66A78E442E68}"/>
                </a:ext>
              </a:extLst>
            </p:cNvPr>
            <p:cNvSpPr txBox="1"/>
            <p:nvPr/>
          </p:nvSpPr>
          <p:spPr>
            <a:xfrm>
              <a:off x="1947058" y="5377925"/>
              <a:ext cx="51456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ko-KR" sz="16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C36B61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2024</a:t>
              </a:r>
              <a:endParaRPr kumimoji="0" lang="ko-KR" altLang="en-US" sz="1600" b="1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C36B61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sp>
          <p:nvSpPr>
            <p:cNvPr id="1052" name="TextBox 1051">
              <a:extLst>
                <a:ext uri="{FF2B5EF4-FFF2-40B4-BE49-F238E27FC236}">
                  <a16:creationId xmlns:a16="http://schemas.microsoft.com/office/drawing/2014/main" id="{4CE52DB7-305E-E3B6-FCA2-F91FA24C8CEC}"/>
                </a:ext>
              </a:extLst>
            </p:cNvPr>
            <p:cNvSpPr txBox="1"/>
            <p:nvPr/>
          </p:nvSpPr>
          <p:spPr>
            <a:xfrm>
              <a:off x="3879274" y="4860023"/>
              <a:ext cx="51456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ko-KR" sz="16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5A10B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2025</a:t>
              </a:r>
              <a:endParaRPr kumimoji="0" lang="ko-KR" altLang="en-US" sz="1600" b="1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F5A10B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sp>
          <p:nvSpPr>
            <p:cNvPr id="1053" name="TextBox 1052">
              <a:extLst>
                <a:ext uri="{FF2B5EF4-FFF2-40B4-BE49-F238E27FC236}">
                  <a16:creationId xmlns:a16="http://schemas.microsoft.com/office/drawing/2014/main" id="{17408DC0-D0AA-DFF7-1E6C-C53355EE0651}"/>
                </a:ext>
              </a:extLst>
            </p:cNvPr>
            <p:cNvSpPr txBox="1"/>
            <p:nvPr/>
          </p:nvSpPr>
          <p:spPr>
            <a:xfrm>
              <a:off x="5811815" y="4342202"/>
              <a:ext cx="51456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ko-KR" sz="16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56935E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2026</a:t>
              </a:r>
              <a:endParaRPr kumimoji="0" lang="ko-KR" altLang="en-US" sz="1600" b="1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56935E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sp>
          <p:nvSpPr>
            <p:cNvPr id="1054" name="TextBox 1053">
              <a:extLst>
                <a:ext uri="{FF2B5EF4-FFF2-40B4-BE49-F238E27FC236}">
                  <a16:creationId xmlns:a16="http://schemas.microsoft.com/office/drawing/2014/main" id="{EA21255C-78CD-3A6D-53D6-C4EBBB9EDD53}"/>
                </a:ext>
              </a:extLst>
            </p:cNvPr>
            <p:cNvSpPr txBox="1"/>
            <p:nvPr/>
          </p:nvSpPr>
          <p:spPr>
            <a:xfrm>
              <a:off x="7744361" y="3824379"/>
              <a:ext cx="514564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ko-KR" sz="16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3675B5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2027</a:t>
              </a:r>
              <a:endParaRPr kumimoji="0" lang="ko-KR" altLang="en-US" sz="1600" b="1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3675B5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grpSp>
          <p:nvGrpSpPr>
            <p:cNvPr id="1055" name="그룹 1054">
              <a:extLst>
                <a:ext uri="{FF2B5EF4-FFF2-40B4-BE49-F238E27FC236}">
                  <a16:creationId xmlns:a16="http://schemas.microsoft.com/office/drawing/2014/main" id="{F002D307-2AA7-1EBE-61C1-57DB511D8654}"/>
                </a:ext>
              </a:extLst>
            </p:cNvPr>
            <p:cNvGrpSpPr/>
            <p:nvPr/>
          </p:nvGrpSpPr>
          <p:grpSpPr>
            <a:xfrm>
              <a:off x="1740521" y="4452480"/>
              <a:ext cx="913208" cy="286251"/>
              <a:chOff x="1456420" y="3521686"/>
              <a:chExt cx="1104982" cy="346364"/>
            </a:xfrm>
          </p:grpSpPr>
          <p:sp>
            <p:nvSpPr>
              <p:cNvPr id="1097" name="타원 1096">
                <a:extLst>
                  <a:ext uri="{FF2B5EF4-FFF2-40B4-BE49-F238E27FC236}">
                    <a16:creationId xmlns:a16="http://schemas.microsoft.com/office/drawing/2014/main" id="{179E73F4-5334-7B71-FB05-A649055535D8}"/>
                  </a:ext>
                </a:extLst>
              </p:cNvPr>
              <p:cNvSpPr/>
              <p:nvPr/>
            </p:nvSpPr>
            <p:spPr>
              <a:xfrm>
                <a:off x="1456420" y="3521686"/>
                <a:ext cx="346909" cy="346364"/>
              </a:xfrm>
              <a:prstGeom prst="ellipse">
                <a:avLst/>
              </a:prstGeom>
              <a:solidFill>
                <a:srgbClr val="11A39C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1098" name="TextBox 1097">
                <a:extLst>
                  <a:ext uri="{FF2B5EF4-FFF2-40B4-BE49-F238E27FC236}">
                    <a16:creationId xmlns:a16="http://schemas.microsoft.com/office/drawing/2014/main" id="{0E81C597-E1C7-C674-EFF6-0433D70E6CC0}"/>
                  </a:ext>
                </a:extLst>
              </p:cNvPr>
              <p:cNvSpPr txBox="1"/>
              <p:nvPr/>
            </p:nvSpPr>
            <p:spPr>
              <a:xfrm>
                <a:off x="1542590" y="3583145"/>
                <a:ext cx="174568" cy="22344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1200" b="1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초</a:t>
                </a:r>
              </a:p>
            </p:txBody>
          </p:sp>
          <p:sp>
            <p:nvSpPr>
              <p:cNvPr id="1099" name="TextBox 1098">
                <a:extLst>
                  <a:ext uri="{FF2B5EF4-FFF2-40B4-BE49-F238E27FC236}">
                    <a16:creationId xmlns:a16="http://schemas.microsoft.com/office/drawing/2014/main" id="{FEF3AB47-CD57-BD8D-9F49-7D4539BEF911}"/>
                  </a:ext>
                </a:extLst>
              </p:cNvPr>
              <p:cNvSpPr txBox="1"/>
              <p:nvPr/>
            </p:nvSpPr>
            <p:spPr>
              <a:xfrm>
                <a:off x="1888348" y="3583146"/>
                <a:ext cx="673054" cy="22344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altLang="ko-KR" sz="1200" b="0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1, 2</a:t>
                </a:r>
                <a:r>
                  <a:rPr kumimoji="0" lang="ko-KR" altLang="en-US" sz="1200" b="0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학년</a:t>
                </a:r>
              </a:p>
            </p:txBody>
          </p:sp>
        </p:grpSp>
        <p:grpSp>
          <p:nvGrpSpPr>
            <p:cNvPr id="1056" name="그룹 1055">
              <a:extLst>
                <a:ext uri="{FF2B5EF4-FFF2-40B4-BE49-F238E27FC236}">
                  <a16:creationId xmlns:a16="http://schemas.microsoft.com/office/drawing/2014/main" id="{96430BDD-4C8C-B660-9054-8182B458EDE6}"/>
                </a:ext>
              </a:extLst>
            </p:cNvPr>
            <p:cNvGrpSpPr/>
            <p:nvPr/>
          </p:nvGrpSpPr>
          <p:grpSpPr>
            <a:xfrm>
              <a:off x="3659110" y="3246815"/>
              <a:ext cx="914810" cy="972051"/>
              <a:chOff x="3659110" y="3246815"/>
              <a:chExt cx="914810" cy="972051"/>
            </a:xfrm>
          </p:grpSpPr>
          <p:grpSp>
            <p:nvGrpSpPr>
              <p:cNvPr id="1085" name="그룹 1084">
                <a:extLst>
                  <a:ext uri="{FF2B5EF4-FFF2-40B4-BE49-F238E27FC236}">
                    <a16:creationId xmlns:a16="http://schemas.microsoft.com/office/drawing/2014/main" id="{0E3BDEBA-E603-1383-3D19-5662E8D495A6}"/>
                  </a:ext>
                </a:extLst>
              </p:cNvPr>
              <p:cNvGrpSpPr/>
              <p:nvPr/>
            </p:nvGrpSpPr>
            <p:grpSpPr>
              <a:xfrm>
                <a:off x="3659110" y="3246815"/>
                <a:ext cx="914810" cy="286251"/>
                <a:chOff x="1456420" y="3521686"/>
                <a:chExt cx="1106921" cy="346364"/>
              </a:xfrm>
            </p:grpSpPr>
            <p:sp>
              <p:nvSpPr>
                <p:cNvPr id="1094" name="타원 1093">
                  <a:extLst>
                    <a:ext uri="{FF2B5EF4-FFF2-40B4-BE49-F238E27FC236}">
                      <a16:creationId xmlns:a16="http://schemas.microsoft.com/office/drawing/2014/main" id="{05608A0B-FA0C-3DE1-0DFA-7D429DA612F3}"/>
                    </a:ext>
                  </a:extLst>
                </p:cNvPr>
                <p:cNvSpPr/>
                <p:nvPr/>
              </p:nvSpPr>
              <p:spPr>
                <a:xfrm>
                  <a:off x="1456420" y="3521686"/>
                  <a:ext cx="346910" cy="346364"/>
                </a:xfrm>
                <a:prstGeom prst="ellipse">
                  <a:avLst/>
                </a:prstGeom>
                <a:solidFill>
                  <a:srgbClr val="11A39C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1095" name="TextBox 1094">
                  <a:extLst>
                    <a:ext uri="{FF2B5EF4-FFF2-40B4-BE49-F238E27FC236}">
                      <a16:creationId xmlns:a16="http://schemas.microsoft.com/office/drawing/2014/main" id="{9C9B5EE9-5B37-A36C-68FF-3568A094113A}"/>
                    </a:ext>
                  </a:extLst>
                </p:cNvPr>
                <p:cNvSpPr txBox="1"/>
                <p:nvPr/>
              </p:nvSpPr>
              <p:spPr>
                <a:xfrm>
                  <a:off x="1542590" y="3583145"/>
                  <a:ext cx="174568" cy="2234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초</a:t>
                  </a:r>
                </a:p>
              </p:txBody>
            </p:sp>
            <p:sp>
              <p:nvSpPr>
                <p:cNvPr id="1096" name="TextBox 1095">
                  <a:extLst>
                    <a:ext uri="{FF2B5EF4-FFF2-40B4-BE49-F238E27FC236}">
                      <a16:creationId xmlns:a16="http://schemas.microsoft.com/office/drawing/2014/main" id="{46E7B3E8-0246-CAD7-7382-A2A6E87F0C79}"/>
                    </a:ext>
                  </a:extLst>
                </p:cNvPr>
                <p:cNvSpPr txBox="1"/>
                <p:nvPr/>
              </p:nvSpPr>
              <p:spPr>
                <a:xfrm>
                  <a:off x="1888348" y="3583146"/>
                  <a:ext cx="674993" cy="2234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1~4</a:t>
                  </a:r>
                  <a:r>
                    <a:rPr kumimoji="0" lang="ko-KR" altLang="en-US" sz="12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학년</a:t>
                  </a:r>
                </a:p>
              </p:txBody>
            </p:sp>
          </p:grpSp>
          <p:grpSp>
            <p:nvGrpSpPr>
              <p:cNvPr id="1086" name="그룹 1085">
                <a:extLst>
                  <a:ext uri="{FF2B5EF4-FFF2-40B4-BE49-F238E27FC236}">
                    <a16:creationId xmlns:a16="http://schemas.microsoft.com/office/drawing/2014/main" id="{3B9FF2CB-C30C-AD1C-2D6D-1448ED4CC7F1}"/>
                  </a:ext>
                </a:extLst>
              </p:cNvPr>
              <p:cNvGrpSpPr/>
              <p:nvPr/>
            </p:nvGrpSpPr>
            <p:grpSpPr>
              <a:xfrm>
                <a:off x="3659110" y="3589715"/>
                <a:ext cx="732068" cy="286251"/>
                <a:chOff x="1456420" y="3521686"/>
                <a:chExt cx="885803" cy="346364"/>
              </a:xfrm>
            </p:grpSpPr>
            <p:sp>
              <p:nvSpPr>
                <p:cNvPr id="1091" name="타원 1090">
                  <a:extLst>
                    <a:ext uri="{FF2B5EF4-FFF2-40B4-BE49-F238E27FC236}">
                      <a16:creationId xmlns:a16="http://schemas.microsoft.com/office/drawing/2014/main" id="{07686760-F950-E022-C537-D653F4AF737A}"/>
                    </a:ext>
                  </a:extLst>
                </p:cNvPr>
                <p:cNvSpPr/>
                <p:nvPr/>
              </p:nvSpPr>
              <p:spPr>
                <a:xfrm>
                  <a:off x="1456420" y="3521686"/>
                  <a:ext cx="346910" cy="346364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  <a:sym typeface="Arial"/>
                  </a:endParaRPr>
                </a:p>
              </p:txBody>
            </p:sp>
            <p:sp>
              <p:nvSpPr>
                <p:cNvPr id="1092" name="TextBox 1091">
                  <a:extLst>
                    <a:ext uri="{FF2B5EF4-FFF2-40B4-BE49-F238E27FC236}">
                      <a16:creationId xmlns:a16="http://schemas.microsoft.com/office/drawing/2014/main" id="{30B4C2FD-7FB9-23E2-0D4F-7DBC612D9B18}"/>
                    </a:ext>
                  </a:extLst>
                </p:cNvPr>
                <p:cNvSpPr txBox="1"/>
                <p:nvPr/>
              </p:nvSpPr>
              <p:spPr>
                <a:xfrm>
                  <a:off x="1545499" y="3583146"/>
                  <a:ext cx="168749" cy="2234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중</a:t>
                  </a:r>
                </a:p>
              </p:txBody>
            </p:sp>
            <p:sp>
              <p:nvSpPr>
                <p:cNvPr id="1093" name="TextBox 1092">
                  <a:extLst>
                    <a:ext uri="{FF2B5EF4-FFF2-40B4-BE49-F238E27FC236}">
                      <a16:creationId xmlns:a16="http://schemas.microsoft.com/office/drawing/2014/main" id="{8C090B31-2B30-1B33-B742-C21CA0708B11}"/>
                    </a:ext>
                  </a:extLst>
                </p:cNvPr>
                <p:cNvSpPr txBox="1"/>
                <p:nvPr/>
              </p:nvSpPr>
              <p:spPr>
                <a:xfrm>
                  <a:off x="1888348" y="3583145"/>
                  <a:ext cx="453875" cy="2234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1</a:t>
                  </a:r>
                  <a:r>
                    <a:rPr kumimoji="0" lang="ko-KR" altLang="en-US" sz="12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학년</a:t>
                  </a:r>
                </a:p>
              </p:txBody>
            </p:sp>
          </p:grpSp>
          <p:grpSp>
            <p:nvGrpSpPr>
              <p:cNvPr id="1087" name="그룹 1086">
                <a:extLst>
                  <a:ext uri="{FF2B5EF4-FFF2-40B4-BE49-F238E27FC236}">
                    <a16:creationId xmlns:a16="http://schemas.microsoft.com/office/drawing/2014/main" id="{F5812C5C-9120-BCDA-9189-A5CA12109F84}"/>
                  </a:ext>
                </a:extLst>
              </p:cNvPr>
              <p:cNvGrpSpPr/>
              <p:nvPr/>
            </p:nvGrpSpPr>
            <p:grpSpPr>
              <a:xfrm>
                <a:off x="3659110" y="3932615"/>
                <a:ext cx="732068" cy="286251"/>
                <a:chOff x="1456420" y="3521686"/>
                <a:chExt cx="885803" cy="346364"/>
              </a:xfrm>
            </p:grpSpPr>
            <p:sp>
              <p:nvSpPr>
                <p:cNvPr id="1088" name="타원 1087">
                  <a:extLst>
                    <a:ext uri="{FF2B5EF4-FFF2-40B4-BE49-F238E27FC236}">
                      <a16:creationId xmlns:a16="http://schemas.microsoft.com/office/drawing/2014/main" id="{AAE1A3BF-AE45-4128-4ADB-FD6FBCC58233}"/>
                    </a:ext>
                  </a:extLst>
                </p:cNvPr>
                <p:cNvSpPr/>
                <p:nvPr/>
              </p:nvSpPr>
              <p:spPr>
                <a:xfrm>
                  <a:off x="1456420" y="3521686"/>
                  <a:ext cx="346910" cy="346364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  <a:sym typeface="Arial"/>
                  </a:endParaRPr>
                </a:p>
              </p:txBody>
            </p:sp>
            <p:sp>
              <p:nvSpPr>
                <p:cNvPr id="1089" name="TextBox 1088">
                  <a:extLst>
                    <a:ext uri="{FF2B5EF4-FFF2-40B4-BE49-F238E27FC236}">
                      <a16:creationId xmlns:a16="http://schemas.microsoft.com/office/drawing/2014/main" id="{8CDDB537-22C0-B444-6766-A98F83F5D5F1}"/>
                    </a:ext>
                  </a:extLst>
                </p:cNvPr>
                <p:cNvSpPr txBox="1"/>
                <p:nvPr/>
              </p:nvSpPr>
              <p:spPr>
                <a:xfrm>
                  <a:off x="1545499" y="3583146"/>
                  <a:ext cx="168749" cy="2234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고</a:t>
                  </a:r>
                </a:p>
              </p:txBody>
            </p:sp>
            <p:sp>
              <p:nvSpPr>
                <p:cNvPr id="1090" name="TextBox 1089">
                  <a:extLst>
                    <a:ext uri="{FF2B5EF4-FFF2-40B4-BE49-F238E27FC236}">
                      <a16:creationId xmlns:a16="http://schemas.microsoft.com/office/drawing/2014/main" id="{62478AFA-2599-7113-0160-59DE2A326FA1}"/>
                    </a:ext>
                  </a:extLst>
                </p:cNvPr>
                <p:cNvSpPr txBox="1"/>
                <p:nvPr/>
              </p:nvSpPr>
              <p:spPr>
                <a:xfrm>
                  <a:off x="1888348" y="3583145"/>
                  <a:ext cx="453875" cy="2234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1</a:t>
                  </a:r>
                  <a:r>
                    <a:rPr kumimoji="0" lang="ko-KR" altLang="en-US" sz="12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학년</a:t>
                  </a:r>
                </a:p>
              </p:txBody>
            </p:sp>
          </p:grpSp>
        </p:grpSp>
        <p:grpSp>
          <p:nvGrpSpPr>
            <p:cNvPr id="1057" name="그룹 1056">
              <a:extLst>
                <a:ext uri="{FF2B5EF4-FFF2-40B4-BE49-F238E27FC236}">
                  <a16:creationId xmlns:a16="http://schemas.microsoft.com/office/drawing/2014/main" id="{FCC11ACB-F103-6DC6-02EB-B191290B6C0D}"/>
                </a:ext>
              </a:extLst>
            </p:cNvPr>
            <p:cNvGrpSpPr/>
            <p:nvPr/>
          </p:nvGrpSpPr>
          <p:grpSpPr>
            <a:xfrm>
              <a:off x="5591654" y="2719674"/>
              <a:ext cx="913209" cy="972051"/>
              <a:chOff x="5591654" y="2719674"/>
              <a:chExt cx="913209" cy="972051"/>
            </a:xfrm>
          </p:grpSpPr>
          <p:grpSp>
            <p:nvGrpSpPr>
              <p:cNvPr id="1073" name="그룹 1072">
                <a:extLst>
                  <a:ext uri="{FF2B5EF4-FFF2-40B4-BE49-F238E27FC236}">
                    <a16:creationId xmlns:a16="http://schemas.microsoft.com/office/drawing/2014/main" id="{8D1C0B7F-4B87-601C-4A47-51448697CC9B}"/>
                  </a:ext>
                </a:extLst>
              </p:cNvPr>
              <p:cNvGrpSpPr/>
              <p:nvPr/>
            </p:nvGrpSpPr>
            <p:grpSpPr>
              <a:xfrm>
                <a:off x="5591655" y="2719674"/>
                <a:ext cx="913208" cy="286251"/>
                <a:chOff x="1456420" y="3521686"/>
                <a:chExt cx="1104983" cy="346364"/>
              </a:xfrm>
            </p:grpSpPr>
            <p:sp>
              <p:nvSpPr>
                <p:cNvPr id="1082" name="타원 1081">
                  <a:extLst>
                    <a:ext uri="{FF2B5EF4-FFF2-40B4-BE49-F238E27FC236}">
                      <a16:creationId xmlns:a16="http://schemas.microsoft.com/office/drawing/2014/main" id="{A845EE0E-0CA0-243C-0522-755385771FEE}"/>
                    </a:ext>
                  </a:extLst>
                </p:cNvPr>
                <p:cNvSpPr/>
                <p:nvPr/>
              </p:nvSpPr>
              <p:spPr>
                <a:xfrm>
                  <a:off x="1456420" y="3521686"/>
                  <a:ext cx="346910" cy="346364"/>
                </a:xfrm>
                <a:prstGeom prst="ellipse">
                  <a:avLst/>
                </a:prstGeom>
                <a:solidFill>
                  <a:srgbClr val="11A39C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1083" name="TextBox 1082">
                  <a:extLst>
                    <a:ext uri="{FF2B5EF4-FFF2-40B4-BE49-F238E27FC236}">
                      <a16:creationId xmlns:a16="http://schemas.microsoft.com/office/drawing/2014/main" id="{FCB6CFFA-4F6E-3014-4E19-2CB8983D66AB}"/>
                    </a:ext>
                  </a:extLst>
                </p:cNvPr>
                <p:cNvSpPr txBox="1"/>
                <p:nvPr/>
              </p:nvSpPr>
              <p:spPr>
                <a:xfrm>
                  <a:off x="1542590" y="3583145"/>
                  <a:ext cx="174568" cy="2234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초</a:t>
                  </a:r>
                </a:p>
              </p:txBody>
            </p:sp>
            <p:sp>
              <p:nvSpPr>
                <p:cNvPr id="1084" name="TextBox 1083">
                  <a:extLst>
                    <a:ext uri="{FF2B5EF4-FFF2-40B4-BE49-F238E27FC236}">
                      <a16:creationId xmlns:a16="http://schemas.microsoft.com/office/drawing/2014/main" id="{46194366-B36F-C4C3-7D5E-581BE03F98ED}"/>
                    </a:ext>
                  </a:extLst>
                </p:cNvPr>
                <p:cNvSpPr txBox="1"/>
                <p:nvPr/>
              </p:nvSpPr>
              <p:spPr>
                <a:xfrm>
                  <a:off x="1888348" y="3583146"/>
                  <a:ext cx="673055" cy="2234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1~6</a:t>
                  </a:r>
                  <a:r>
                    <a:rPr kumimoji="0" lang="ko-KR" altLang="en-US" sz="12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학년</a:t>
                  </a:r>
                </a:p>
              </p:txBody>
            </p:sp>
          </p:grpSp>
          <p:grpSp>
            <p:nvGrpSpPr>
              <p:cNvPr id="1074" name="그룹 1073">
                <a:extLst>
                  <a:ext uri="{FF2B5EF4-FFF2-40B4-BE49-F238E27FC236}">
                    <a16:creationId xmlns:a16="http://schemas.microsoft.com/office/drawing/2014/main" id="{F242D30A-12EC-28A2-A8ED-6E37F1E1719D}"/>
                  </a:ext>
                </a:extLst>
              </p:cNvPr>
              <p:cNvGrpSpPr/>
              <p:nvPr/>
            </p:nvGrpSpPr>
            <p:grpSpPr>
              <a:xfrm>
                <a:off x="5591654" y="3062574"/>
                <a:ext cx="913208" cy="286251"/>
                <a:chOff x="1456420" y="3521686"/>
                <a:chExt cx="1104983" cy="346364"/>
              </a:xfrm>
            </p:grpSpPr>
            <p:sp>
              <p:nvSpPr>
                <p:cNvPr id="1079" name="타원 1078">
                  <a:extLst>
                    <a:ext uri="{FF2B5EF4-FFF2-40B4-BE49-F238E27FC236}">
                      <a16:creationId xmlns:a16="http://schemas.microsoft.com/office/drawing/2014/main" id="{487EAD96-BCC6-FD01-2DB7-D664E1F09A1E}"/>
                    </a:ext>
                  </a:extLst>
                </p:cNvPr>
                <p:cNvSpPr/>
                <p:nvPr/>
              </p:nvSpPr>
              <p:spPr>
                <a:xfrm>
                  <a:off x="1456420" y="3521686"/>
                  <a:ext cx="346910" cy="346364"/>
                </a:xfrm>
                <a:prstGeom prst="ellipse">
                  <a:avLst/>
                </a:prstGeom>
                <a:solidFill>
                  <a:srgbClr val="276D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  <a:sym typeface="Arial"/>
                  </a:endParaRPr>
                </a:p>
              </p:txBody>
            </p:sp>
            <p:sp>
              <p:nvSpPr>
                <p:cNvPr id="1080" name="TextBox 1079">
                  <a:extLst>
                    <a:ext uri="{FF2B5EF4-FFF2-40B4-BE49-F238E27FC236}">
                      <a16:creationId xmlns:a16="http://schemas.microsoft.com/office/drawing/2014/main" id="{C67594D7-F44A-5CFD-1D99-608A79706476}"/>
                    </a:ext>
                  </a:extLst>
                </p:cNvPr>
                <p:cNvSpPr txBox="1"/>
                <p:nvPr/>
              </p:nvSpPr>
              <p:spPr>
                <a:xfrm>
                  <a:off x="1545499" y="3583146"/>
                  <a:ext cx="168749" cy="2234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중</a:t>
                  </a:r>
                </a:p>
              </p:txBody>
            </p:sp>
            <p:sp>
              <p:nvSpPr>
                <p:cNvPr id="1081" name="TextBox 1080">
                  <a:extLst>
                    <a:ext uri="{FF2B5EF4-FFF2-40B4-BE49-F238E27FC236}">
                      <a16:creationId xmlns:a16="http://schemas.microsoft.com/office/drawing/2014/main" id="{328DCDC2-643D-A6F3-3B66-7B55731292E3}"/>
                    </a:ext>
                  </a:extLst>
                </p:cNvPr>
                <p:cNvSpPr txBox="1"/>
                <p:nvPr/>
              </p:nvSpPr>
              <p:spPr>
                <a:xfrm>
                  <a:off x="1888348" y="3583146"/>
                  <a:ext cx="673055" cy="2234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1~2</a:t>
                  </a:r>
                  <a:r>
                    <a:rPr kumimoji="0" lang="ko-KR" altLang="en-US" sz="12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학년</a:t>
                  </a:r>
                </a:p>
              </p:txBody>
            </p:sp>
          </p:grpSp>
          <p:grpSp>
            <p:nvGrpSpPr>
              <p:cNvPr id="1075" name="그룹 1074">
                <a:extLst>
                  <a:ext uri="{FF2B5EF4-FFF2-40B4-BE49-F238E27FC236}">
                    <a16:creationId xmlns:a16="http://schemas.microsoft.com/office/drawing/2014/main" id="{F3FF2160-D9E8-EF64-2CC2-5DE4FCC4F2AA}"/>
                  </a:ext>
                </a:extLst>
              </p:cNvPr>
              <p:cNvGrpSpPr/>
              <p:nvPr/>
            </p:nvGrpSpPr>
            <p:grpSpPr>
              <a:xfrm>
                <a:off x="5591654" y="3405474"/>
                <a:ext cx="913208" cy="286251"/>
                <a:chOff x="1456420" y="3521686"/>
                <a:chExt cx="1104983" cy="346364"/>
              </a:xfrm>
            </p:grpSpPr>
            <p:sp>
              <p:nvSpPr>
                <p:cNvPr id="1076" name="타원 1075">
                  <a:extLst>
                    <a:ext uri="{FF2B5EF4-FFF2-40B4-BE49-F238E27FC236}">
                      <a16:creationId xmlns:a16="http://schemas.microsoft.com/office/drawing/2014/main" id="{9A401957-A4C8-5CC0-EC27-208DEF6C5638}"/>
                    </a:ext>
                  </a:extLst>
                </p:cNvPr>
                <p:cNvSpPr/>
                <p:nvPr/>
              </p:nvSpPr>
              <p:spPr>
                <a:xfrm>
                  <a:off x="1456420" y="3521686"/>
                  <a:ext cx="346910" cy="346364"/>
                </a:xfrm>
                <a:prstGeom prst="ellipse">
                  <a:avLst/>
                </a:prstGeom>
                <a:solidFill>
                  <a:srgbClr val="935A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  <a:sym typeface="Arial"/>
                  </a:endParaRPr>
                </a:p>
              </p:txBody>
            </p:sp>
            <p:sp>
              <p:nvSpPr>
                <p:cNvPr id="1077" name="TextBox 1076">
                  <a:extLst>
                    <a:ext uri="{FF2B5EF4-FFF2-40B4-BE49-F238E27FC236}">
                      <a16:creationId xmlns:a16="http://schemas.microsoft.com/office/drawing/2014/main" id="{339B567A-E4FB-C1B3-DB62-943397CCC08F}"/>
                    </a:ext>
                  </a:extLst>
                </p:cNvPr>
                <p:cNvSpPr txBox="1"/>
                <p:nvPr/>
              </p:nvSpPr>
              <p:spPr>
                <a:xfrm>
                  <a:off x="1545499" y="3583146"/>
                  <a:ext cx="168749" cy="2234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고</a:t>
                  </a:r>
                </a:p>
              </p:txBody>
            </p:sp>
            <p:sp>
              <p:nvSpPr>
                <p:cNvPr id="1078" name="TextBox 1077">
                  <a:extLst>
                    <a:ext uri="{FF2B5EF4-FFF2-40B4-BE49-F238E27FC236}">
                      <a16:creationId xmlns:a16="http://schemas.microsoft.com/office/drawing/2014/main" id="{839F9B3A-E021-44B1-F20F-6C40E0F97BA9}"/>
                    </a:ext>
                  </a:extLst>
                </p:cNvPr>
                <p:cNvSpPr txBox="1"/>
                <p:nvPr/>
              </p:nvSpPr>
              <p:spPr>
                <a:xfrm>
                  <a:off x="1888348" y="3583146"/>
                  <a:ext cx="673055" cy="2234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1~2</a:t>
                  </a:r>
                  <a:r>
                    <a:rPr kumimoji="0" lang="ko-KR" altLang="en-US" sz="12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학년</a:t>
                  </a:r>
                </a:p>
              </p:txBody>
            </p:sp>
          </p:grpSp>
        </p:grpSp>
        <p:grpSp>
          <p:nvGrpSpPr>
            <p:cNvPr id="1058" name="그룹 1057">
              <a:extLst>
                <a:ext uri="{FF2B5EF4-FFF2-40B4-BE49-F238E27FC236}">
                  <a16:creationId xmlns:a16="http://schemas.microsoft.com/office/drawing/2014/main" id="{E82D8C8F-9EAA-6306-594F-2A9D78A24E34}"/>
                </a:ext>
              </a:extLst>
            </p:cNvPr>
            <p:cNvGrpSpPr/>
            <p:nvPr/>
          </p:nvGrpSpPr>
          <p:grpSpPr>
            <a:xfrm>
              <a:off x="7534439" y="2654545"/>
              <a:ext cx="934402" cy="540294"/>
              <a:chOff x="7534439" y="2719676"/>
              <a:chExt cx="934402" cy="540294"/>
            </a:xfrm>
          </p:grpSpPr>
          <p:sp>
            <p:nvSpPr>
              <p:cNvPr id="1062" name="TextBox 1061">
                <a:extLst>
                  <a:ext uri="{FF2B5EF4-FFF2-40B4-BE49-F238E27FC236}">
                    <a16:creationId xmlns:a16="http://schemas.microsoft.com/office/drawing/2014/main" id="{76C5DE8F-1D25-8BD8-EFB8-2B2D98D7AF52}"/>
                  </a:ext>
                </a:extLst>
              </p:cNvPr>
              <p:cNvSpPr txBox="1"/>
              <p:nvPr/>
            </p:nvSpPr>
            <p:spPr>
              <a:xfrm>
                <a:off x="7785235" y="3075304"/>
                <a:ext cx="43281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전학년</a:t>
                </a:r>
              </a:p>
            </p:txBody>
          </p:sp>
          <p:grpSp>
            <p:nvGrpSpPr>
              <p:cNvPr id="1063" name="그룹 1062">
                <a:extLst>
                  <a:ext uri="{FF2B5EF4-FFF2-40B4-BE49-F238E27FC236}">
                    <a16:creationId xmlns:a16="http://schemas.microsoft.com/office/drawing/2014/main" id="{EB00B13E-7CF9-52FC-6608-5F660B3D9B4D}"/>
                  </a:ext>
                </a:extLst>
              </p:cNvPr>
              <p:cNvGrpSpPr/>
              <p:nvPr/>
            </p:nvGrpSpPr>
            <p:grpSpPr>
              <a:xfrm>
                <a:off x="7534439" y="2719676"/>
                <a:ext cx="934402" cy="286251"/>
                <a:chOff x="7334730" y="2719676"/>
                <a:chExt cx="934402" cy="286251"/>
              </a:xfrm>
            </p:grpSpPr>
            <p:grpSp>
              <p:nvGrpSpPr>
                <p:cNvPr id="1064" name="그룹 1063">
                  <a:extLst>
                    <a:ext uri="{FF2B5EF4-FFF2-40B4-BE49-F238E27FC236}">
                      <a16:creationId xmlns:a16="http://schemas.microsoft.com/office/drawing/2014/main" id="{A820E77D-65C8-5F0A-BF80-6BB88E74CF85}"/>
                    </a:ext>
                  </a:extLst>
                </p:cNvPr>
                <p:cNvGrpSpPr/>
                <p:nvPr/>
              </p:nvGrpSpPr>
              <p:grpSpPr>
                <a:xfrm>
                  <a:off x="7334730" y="2719676"/>
                  <a:ext cx="286702" cy="286251"/>
                  <a:chOff x="7334730" y="2719676"/>
                  <a:chExt cx="286702" cy="286251"/>
                </a:xfrm>
              </p:grpSpPr>
              <p:sp>
                <p:nvSpPr>
                  <p:cNvPr id="1071" name="타원 1070">
                    <a:extLst>
                      <a:ext uri="{FF2B5EF4-FFF2-40B4-BE49-F238E27FC236}">
                        <a16:creationId xmlns:a16="http://schemas.microsoft.com/office/drawing/2014/main" id="{2BF102F7-9AEF-7B71-FDBE-CAEF2AB5AB2F}"/>
                      </a:ext>
                    </a:extLst>
                  </p:cNvPr>
                  <p:cNvSpPr/>
                  <p:nvPr/>
                </p:nvSpPr>
                <p:spPr>
                  <a:xfrm>
                    <a:off x="7334730" y="2719676"/>
                    <a:ext cx="286702" cy="286251"/>
                  </a:xfrm>
                  <a:prstGeom prst="ellipse">
                    <a:avLst/>
                  </a:prstGeom>
                  <a:solidFill>
                    <a:srgbClr val="11A39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72" name="TextBox 1071">
                    <a:extLst>
                      <a:ext uri="{FF2B5EF4-FFF2-40B4-BE49-F238E27FC236}">
                        <a16:creationId xmlns:a16="http://schemas.microsoft.com/office/drawing/2014/main" id="{EBF79830-6ED2-46C1-9377-BDF748FC9957}"/>
                      </a:ext>
                    </a:extLst>
                  </p:cNvPr>
                  <p:cNvSpPr txBox="1"/>
                  <p:nvPr/>
                </p:nvSpPr>
                <p:spPr>
                  <a:xfrm>
                    <a:off x="7405945" y="2770469"/>
                    <a:ext cx="144271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ko-KR" altLang="en-US" sz="1200" b="1" i="0" u="none" strike="noStrike" kern="0" cap="none" spc="0" normalizeH="0" baseline="0" noProof="0" dirty="0">
                        <a:ln>
                          <a:solidFill>
                            <a:srgbClr val="4472C4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rPr>
                      <a:t>초</a:t>
                    </a:r>
                  </a:p>
                </p:txBody>
              </p:sp>
            </p:grpSp>
            <p:grpSp>
              <p:nvGrpSpPr>
                <p:cNvPr id="1065" name="그룹 1064">
                  <a:extLst>
                    <a:ext uri="{FF2B5EF4-FFF2-40B4-BE49-F238E27FC236}">
                      <a16:creationId xmlns:a16="http://schemas.microsoft.com/office/drawing/2014/main" id="{7ECD072D-4EB2-8A2C-D604-089029724FCB}"/>
                    </a:ext>
                  </a:extLst>
                </p:cNvPr>
                <p:cNvGrpSpPr/>
                <p:nvPr/>
              </p:nvGrpSpPr>
              <p:grpSpPr>
                <a:xfrm>
                  <a:off x="7658580" y="2719676"/>
                  <a:ext cx="286702" cy="286251"/>
                  <a:chOff x="7334730" y="2719676"/>
                  <a:chExt cx="286702" cy="286251"/>
                </a:xfrm>
              </p:grpSpPr>
              <p:sp>
                <p:nvSpPr>
                  <p:cNvPr id="1069" name="타원 1068">
                    <a:extLst>
                      <a:ext uri="{FF2B5EF4-FFF2-40B4-BE49-F238E27FC236}">
                        <a16:creationId xmlns:a16="http://schemas.microsoft.com/office/drawing/2014/main" id="{FADC7962-31FC-5B16-FA38-19DFEE7C03B8}"/>
                      </a:ext>
                    </a:extLst>
                  </p:cNvPr>
                  <p:cNvSpPr/>
                  <p:nvPr/>
                </p:nvSpPr>
                <p:spPr>
                  <a:xfrm>
                    <a:off x="7334730" y="2719676"/>
                    <a:ext cx="286702" cy="286251"/>
                  </a:xfrm>
                  <a:prstGeom prst="ellipse">
                    <a:avLst/>
                  </a:prstGeom>
                  <a:solidFill>
                    <a:srgbClr val="276DB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  <a:sym typeface="Arial"/>
                    </a:endParaRPr>
                  </a:p>
                </p:txBody>
              </p:sp>
              <p:sp>
                <p:nvSpPr>
                  <p:cNvPr id="1070" name="TextBox 1069">
                    <a:extLst>
                      <a:ext uri="{FF2B5EF4-FFF2-40B4-BE49-F238E27FC236}">
                        <a16:creationId xmlns:a16="http://schemas.microsoft.com/office/drawing/2014/main" id="{FE45D7F6-B262-F0F5-4D60-761EB162989B}"/>
                      </a:ext>
                    </a:extLst>
                  </p:cNvPr>
                  <p:cNvSpPr txBox="1"/>
                  <p:nvPr/>
                </p:nvSpPr>
                <p:spPr>
                  <a:xfrm>
                    <a:off x="7408349" y="2770469"/>
                    <a:ext cx="139462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ko-KR" altLang="en-US" sz="1200" b="1" i="0" u="none" strike="noStrike" kern="0" cap="none" spc="0" normalizeH="0" baseline="0" noProof="0" dirty="0">
                        <a:ln>
                          <a:solidFill>
                            <a:srgbClr val="4472C4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rPr>
                      <a:t>중</a:t>
                    </a:r>
                  </a:p>
                </p:txBody>
              </p:sp>
            </p:grpSp>
            <p:grpSp>
              <p:nvGrpSpPr>
                <p:cNvPr id="1066" name="그룹 1065">
                  <a:extLst>
                    <a:ext uri="{FF2B5EF4-FFF2-40B4-BE49-F238E27FC236}">
                      <a16:creationId xmlns:a16="http://schemas.microsoft.com/office/drawing/2014/main" id="{C9045F0E-7B3A-1BC9-AD0D-AC08C637239D}"/>
                    </a:ext>
                  </a:extLst>
                </p:cNvPr>
                <p:cNvGrpSpPr/>
                <p:nvPr/>
              </p:nvGrpSpPr>
              <p:grpSpPr>
                <a:xfrm>
                  <a:off x="7982430" y="2719676"/>
                  <a:ext cx="286702" cy="286251"/>
                  <a:chOff x="7334730" y="2719676"/>
                  <a:chExt cx="286702" cy="286251"/>
                </a:xfrm>
              </p:grpSpPr>
              <p:sp>
                <p:nvSpPr>
                  <p:cNvPr id="1067" name="타원 1066">
                    <a:extLst>
                      <a:ext uri="{FF2B5EF4-FFF2-40B4-BE49-F238E27FC236}">
                        <a16:creationId xmlns:a16="http://schemas.microsoft.com/office/drawing/2014/main" id="{A479E246-2B6F-F230-B9AB-76B915FA58A3}"/>
                      </a:ext>
                    </a:extLst>
                  </p:cNvPr>
                  <p:cNvSpPr/>
                  <p:nvPr/>
                </p:nvSpPr>
                <p:spPr>
                  <a:xfrm>
                    <a:off x="7334730" y="2719676"/>
                    <a:ext cx="286702" cy="286251"/>
                  </a:xfrm>
                  <a:prstGeom prst="ellipse">
                    <a:avLst/>
                  </a:prstGeom>
                  <a:solidFill>
                    <a:srgbClr val="935A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  <a:sym typeface="Arial"/>
                    </a:endParaRPr>
                  </a:p>
                </p:txBody>
              </p:sp>
              <p:sp>
                <p:nvSpPr>
                  <p:cNvPr id="1068" name="TextBox 1067">
                    <a:extLst>
                      <a:ext uri="{FF2B5EF4-FFF2-40B4-BE49-F238E27FC236}">
                        <a16:creationId xmlns:a16="http://schemas.microsoft.com/office/drawing/2014/main" id="{401088EE-A06F-BDA2-36AA-49D873FAA26F}"/>
                      </a:ext>
                    </a:extLst>
                  </p:cNvPr>
                  <p:cNvSpPr txBox="1"/>
                  <p:nvPr/>
                </p:nvSpPr>
                <p:spPr>
                  <a:xfrm>
                    <a:off x="7408349" y="2770469"/>
                    <a:ext cx="139462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ko-KR" altLang="en-US" sz="1200" b="1" i="0" u="none" strike="noStrike" kern="0" cap="none" spc="0" normalizeH="0" baseline="0" noProof="0" dirty="0">
                        <a:ln>
                          <a:solidFill>
                            <a:srgbClr val="4472C4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rPr>
                      <a:t>고</a:t>
                    </a:r>
                  </a:p>
                </p:txBody>
              </p:sp>
            </p:grpSp>
          </p:grpSp>
        </p:grpSp>
        <p:cxnSp>
          <p:nvCxnSpPr>
            <p:cNvPr id="1059" name="직선 연결선 1058">
              <a:extLst>
                <a:ext uri="{FF2B5EF4-FFF2-40B4-BE49-F238E27FC236}">
                  <a16:creationId xmlns:a16="http://schemas.microsoft.com/office/drawing/2014/main" id="{54265AA0-4882-16D6-6BC7-8EB8D9A1C972}"/>
                </a:ext>
              </a:extLst>
            </p:cNvPr>
            <p:cNvCxnSpPr/>
            <p:nvPr/>
          </p:nvCxnSpPr>
          <p:spPr>
            <a:xfrm>
              <a:off x="3170516" y="2581275"/>
              <a:ext cx="0" cy="2466975"/>
            </a:xfrm>
            <a:prstGeom prst="line">
              <a:avLst/>
            </a:prstGeom>
            <a:noFill/>
            <a:ln w="19050">
              <a:solidFill>
                <a:srgbClr val="AED0E4"/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60" name="직선 연결선 1059">
              <a:extLst>
                <a:ext uri="{FF2B5EF4-FFF2-40B4-BE49-F238E27FC236}">
                  <a16:creationId xmlns:a16="http://schemas.microsoft.com/office/drawing/2014/main" id="{8536339A-2FC0-BA97-C627-8898BE22E800}"/>
                </a:ext>
              </a:extLst>
            </p:cNvPr>
            <p:cNvCxnSpPr>
              <a:cxnSpLocks/>
            </p:cNvCxnSpPr>
            <p:nvPr/>
          </p:nvCxnSpPr>
          <p:spPr>
            <a:xfrm>
              <a:off x="5102967" y="2581275"/>
              <a:ext cx="0" cy="1962150"/>
            </a:xfrm>
            <a:prstGeom prst="line">
              <a:avLst/>
            </a:prstGeom>
            <a:noFill/>
            <a:ln w="19050">
              <a:solidFill>
                <a:srgbClr val="AED0E4"/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61" name="직선 연결선 1060">
              <a:extLst>
                <a:ext uri="{FF2B5EF4-FFF2-40B4-BE49-F238E27FC236}">
                  <a16:creationId xmlns:a16="http://schemas.microsoft.com/office/drawing/2014/main" id="{A8C67F0E-BDFD-F8A3-F57E-EF962C258747}"/>
                </a:ext>
              </a:extLst>
            </p:cNvPr>
            <p:cNvCxnSpPr>
              <a:cxnSpLocks/>
            </p:cNvCxnSpPr>
            <p:nvPr/>
          </p:nvCxnSpPr>
          <p:spPr>
            <a:xfrm>
              <a:off x="7035417" y="2581275"/>
              <a:ext cx="0" cy="1438275"/>
            </a:xfrm>
            <a:prstGeom prst="line">
              <a:avLst/>
            </a:prstGeom>
            <a:noFill/>
            <a:ln w="19050">
              <a:solidFill>
                <a:srgbClr val="AED0E4"/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103" name="TextBox 1102">
            <a:extLst>
              <a:ext uri="{FF2B5EF4-FFF2-40B4-BE49-F238E27FC236}">
                <a16:creationId xmlns:a16="http://schemas.microsoft.com/office/drawing/2014/main" id="{D4A8B036-AF45-2338-7518-95397A799F7D}"/>
              </a:ext>
            </a:extLst>
          </p:cNvPr>
          <p:cNvSpPr txBox="1"/>
          <p:nvPr/>
        </p:nvSpPr>
        <p:spPr>
          <a:xfrm>
            <a:off x="484997" y="522435"/>
            <a:ext cx="1519647" cy="43088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ko-KR" altLang="en-US" sz="2800" b="1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033567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rPr>
              <a:t>주요 </a:t>
            </a:r>
            <a:r>
              <a:rPr kumimoji="0" lang="en-US" altLang="ko-KR" sz="2800" b="1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033567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rPr>
              <a:t>Q&amp;A</a:t>
            </a:r>
            <a:endParaRPr kumimoji="0" lang="ko-KR" altLang="en-US" sz="2800" b="1" i="0" u="none" strike="noStrike" kern="0" cap="none" spc="0" normalizeH="0" baseline="0" noProof="0" dirty="0">
              <a:ln>
                <a:solidFill>
                  <a:srgbClr val="4472C4">
                    <a:shade val="95000"/>
                    <a:satMod val="105000"/>
                    <a:alpha val="0"/>
                  </a:srgbClr>
                </a:solidFill>
              </a:ln>
              <a:solidFill>
                <a:srgbClr val="033567"/>
              </a:solidFill>
              <a:effectLst/>
              <a:uLnTx/>
              <a:uFillTx/>
              <a:latin typeface="엘리스 디지털배움체" panose="020B0600000101010101" pitchFamily="50" charset="-127"/>
              <a:ea typeface="엘리스 디지털배움체" panose="020B0600000101010101" pitchFamily="50" charset="-127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C6F92D-4CC2-DE25-9C28-19FEF9677049}"/>
              </a:ext>
            </a:extLst>
          </p:cNvPr>
          <p:cNvSpPr txBox="1"/>
          <p:nvPr/>
        </p:nvSpPr>
        <p:spPr>
          <a:xfrm>
            <a:off x="484997" y="522435"/>
            <a:ext cx="1519647" cy="43088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ko-KR" altLang="en-US" sz="2800" b="1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033567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rPr>
              <a:t>주요 </a:t>
            </a:r>
            <a:r>
              <a:rPr kumimoji="0" lang="en-US" altLang="ko-KR" sz="2800" b="1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033567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rPr>
              <a:t>Q&amp;A</a:t>
            </a:r>
            <a:endParaRPr kumimoji="0" lang="ko-KR" altLang="en-US" sz="2800" b="1" i="0" u="none" strike="noStrike" kern="0" cap="none" spc="0" normalizeH="0" baseline="0" noProof="0" dirty="0">
              <a:ln>
                <a:solidFill>
                  <a:srgbClr val="4472C4">
                    <a:shade val="95000"/>
                    <a:satMod val="105000"/>
                    <a:alpha val="0"/>
                  </a:srgbClr>
                </a:solidFill>
              </a:ln>
              <a:solidFill>
                <a:srgbClr val="033567"/>
              </a:solidFill>
              <a:effectLst/>
              <a:uLnTx/>
              <a:uFillTx/>
              <a:latin typeface="엘리스 디지털배움체" panose="020B0600000101010101" pitchFamily="50" charset="-127"/>
              <a:ea typeface="엘리스 디지털배움체" panose="020B0600000101010101" pitchFamily="50" charset="-127"/>
              <a:cs typeface="Arial"/>
              <a:sym typeface="Arial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DC9A4084-9D10-F325-9F6B-EC564B99643B}"/>
              </a:ext>
            </a:extLst>
          </p:cNvPr>
          <p:cNvGrpSpPr/>
          <p:nvPr/>
        </p:nvGrpSpPr>
        <p:grpSpPr>
          <a:xfrm>
            <a:off x="468314" y="1378261"/>
            <a:ext cx="8218486" cy="499442"/>
            <a:chOff x="468313" y="1338860"/>
            <a:chExt cx="9851514" cy="598682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04243856-46B3-5DC4-D505-257FF2AB345F}"/>
                </a:ext>
              </a:extLst>
            </p:cNvPr>
            <p:cNvGrpSpPr/>
            <p:nvPr/>
          </p:nvGrpSpPr>
          <p:grpSpPr>
            <a:xfrm>
              <a:off x="468313" y="1338860"/>
              <a:ext cx="9851514" cy="598682"/>
              <a:chOff x="1852612" y="3195637"/>
              <a:chExt cx="7692662" cy="467487"/>
            </a:xfrm>
          </p:grpSpPr>
          <p:sp>
            <p:nvSpPr>
              <p:cNvPr id="6" name="자유형: 도형 5">
                <a:extLst>
                  <a:ext uri="{FF2B5EF4-FFF2-40B4-BE49-F238E27FC236}">
                    <a16:creationId xmlns:a16="http://schemas.microsoft.com/office/drawing/2014/main" id="{9AB9F55F-858B-4481-C34A-B39504B1FC8B}"/>
                  </a:ext>
                </a:extLst>
              </p:cNvPr>
              <p:cNvSpPr/>
              <p:nvPr/>
            </p:nvSpPr>
            <p:spPr>
              <a:xfrm>
                <a:off x="1852612" y="3195637"/>
                <a:ext cx="5443156" cy="467487"/>
              </a:xfrm>
              <a:custGeom>
                <a:avLst/>
                <a:gdLst>
                  <a:gd name="connsiteX0" fmla="*/ 5211699 w 5443156"/>
                  <a:gd name="connsiteY0" fmla="*/ 0 h 467487"/>
                  <a:gd name="connsiteX1" fmla="*/ 833914 w 5443156"/>
                  <a:gd name="connsiteY1" fmla="*/ 0 h 467487"/>
                  <a:gd name="connsiteX2" fmla="*/ 668941 w 5443156"/>
                  <a:gd name="connsiteY2" fmla="*/ 88583 h 467487"/>
                  <a:gd name="connsiteX3" fmla="*/ 668941 w 5443156"/>
                  <a:gd name="connsiteY3" fmla="*/ 88583 h 467487"/>
                  <a:gd name="connsiteX4" fmla="*/ 668750 w 5443156"/>
                  <a:gd name="connsiteY4" fmla="*/ 88964 h 467487"/>
                  <a:gd name="connsiteX5" fmla="*/ 659321 w 5443156"/>
                  <a:gd name="connsiteY5" fmla="*/ 104680 h 467487"/>
                  <a:gd name="connsiteX6" fmla="*/ 417576 w 5443156"/>
                  <a:gd name="connsiteY6" fmla="*/ 93631 h 467487"/>
                  <a:gd name="connsiteX7" fmla="*/ 417195 w 5443156"/>
                  <a:gd name="connsiteY7" fmla="*/ 92964 h 467487"/>
                  <a:gd name="connsiteX8" fmla="*/ 417195 w 5443156"/>
                  <a:gd name="connsiteY8" fmla="*/ 92964 h 467487"/>
                  <a:gd name="connsiteX9" fmla="*/ 231648 w 5443156"/>
                  <a:gd name="connsiteY9" fmla="*/ 0 h 467487"/>
                  <a:gd name="connsiteX10" fmla="*/ 0 w 5443156"/>
                  <a:gd name="connsiteY10" fmla="*/ 231648 h 467487"/>
                  <a:gd name="connsiteX11" fmla="*/ 0 w 5443156"/>
                  <a:gd name="connsiteY11" fmla="*/ 235839 h 467487"/>
                  <a:gd name="connsiteX12" fmla="*/ 231648 w 5443156"/>
                  <a:gd name="connsiteY12" fmla="*/ 467392 h 467487"/>
                  <a:gd name="connsiteX13" fmla="*/ 417100 w 5443156"/>
                  <a:gd name="connsiteY13" fmla="*/ 374523 h 467487"/>
                  <a:gd name="connsiteX14" fmla="*/ 417100 w 5443156"/>
                  <a:gd name="connsiteY14" fmla="*/ 374523 h 467487"/>
                  <a:gd name="connsiteX15" fmla="*/ 417481 w 5443156"/>
                  <a:gd name="connsiteY15" fmla="*/ 373856 h 467487"/>
                  <a:gd name="connsiteX16" fmla="*/ 659225 w 5443156"/>
                  <a:gd name="connsiteY16" fmla="*/ 362807 h 467487"/>
                  <a:gd name="connsiteX17" fmla="*/ 668655 w 5443156"/>
                  <a:gd name="connsiteY17" fmla="*/ 378524 h 467487"/>
                  <a:gd name="connsiteX18" fmla="*/ 668846 w 5443156"/>
                  <a:gd name="connsiteY18" fmla="*/ 378905 h 467487"/>
                  <a:gd name="connsiteX19" fmla="*/ 668846 w 5443156"/>
                  <a:gd name="connsiteY19" fmla="*/ 378905 h 467487"/>
                  <a:gd name="connsiteX20" fmla="*/ 833819 w 5443156"/>
                  <a:gd name="connsiteY20" fmla="*/ 467487 h 467487"/>
                  <a:gd name="connsiteX21" fmla="*/ 5211604 w 5443156"/>
                  <a:gd name="connsiteY21" fmla="*/ 467487 h 467487"/>
                  <a:gd name="connsiteX22" fmla="*/ 5443157 w 5443156"/>
                  <a:gd name="connsiteY22" fmla="*/ 235934 h 467487"/>
                  <a:gd name="connsiteX23" fmla="*/ 5443157 w 5443156"/>
                  <a:gd name="connsiteY23" fmla="*/ 235934 h 467487"/>
                  <a:gd name="connsiteX24" fmla="*/ 5443157 w 5443156"/>
                  <a:gd name="connsiteY24" fmla="*/ 231743 h 467487"/>
                  <a:gd name="connsiteX25" fmla="*/ 5443157 w 5443156"/>
                  <a:gd name="connsiteY25" fmla="*/ 231743 h 467487"/>
                  <a:gd name="connsiteX26" fmla="*/ 5211604 w 5443156"/>
                  <a:gd name="connsiteY26" fmla="*/ 0 h 467487"/>
                  <a:gd name="connsiteX27" fmla="*/ 5211604 w 5443156"/>
                  <a:gd name="connsiteY27" fmla="*/ 0 h 467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43156" h="467487">
                    <a:moveTo>
                      <a:pt x="5211699" y="0"/>
                    </a:moveTo>
                    <a:lnTo>
                      <a:pt x="833914" y="0"/>
                    </a:lnTo>
                    <a:cubicBezTo>
                      <a:pt x="765048" y="0"/>
                      <a:pt x="704469" y="35147"/>
                      <a:pt x="668941" y="88583"/>
                    </a:cubicBezTo>
                    <a:lnTo>
                      <a:pt x="668941" y="88583"/>
                    </a:lnTo>
                    <a:cubicBezTo>
                      <a:pt x="668941" y="88583"/>
                      <a:pt x="668846" y="88773"/>
                      <a:pt x="668750" y="88964"/>
                    </a:cubicBezTo>
                    <a:cubicBezTo>
                      <a:pt x="665417" y="94012"/>
                      <a:pt x="662178" y="99251"/>
                      <a:pt x="659321" y="104680"/>
                    </a:cubicBezTo>
                    <a:cubicBezTo>
                      <a:pt x="585121" y="225457"/>
                      <a:pt x="522923" y="239649"/>
                      <a:pt x="417576" y="93631"/>
                    </a:cubicBezTo>
                    <a:cubicBezTo>
                      <a:pt x="417481" y="93440"/>
                      <a:pt x="417290" y="93250"/>
                      <a:pt x="417195" y="92964"/>
                    </a:cubicBezTo>
                    <a:lnTo>
                      <a:pt x="417195" y="92964"/>
                    </a:lnTo>
                    <a:cubicBezTo>
                      <a:pt x="374809" y="36481"/>
                      <a:pt x="307467" y="0"/>
                      <a:pt x="231648" y="0"/>
                    </a:cubicBezTo>
                    <a:cubicBezTo>
                      <a:pt x="103727" y="0"/>
                      <a:pt x="0" y="103727"/>
                      <a:pt x="0" y="231648"/>
                    </a:cubicBezTo>
                    <a:lnTo>
                      <a:pt x="0" y="235839"/>
                    </a:lnTo>
                    <a:cubicBezTo>
                      <a:pt x="0" y="363760"/>
                      <a:pt x="103727" y="467392"/>
                      <a:pt x="231648" y="467392"/>
                    </a:cubicBezTo>
                    <a:cubicBezTo>
                      <a:pt x="307467" y="467392"/>
                      <a:pt x="374809" y="430911"/>
                      <a:pt x="417100" y="374523"/>
                    </a:cubicBezTo>
                    <a:lnTo>
                      <a:pt x="417100" y="374523"/>
                    </a:lnTo>
                    <a:cubicBezTo>
                      <a:pt x="417100" y="374523"/>
                      <a:pt x="417386" y="374142"/>
                      <a:pt x="417481" y="373856"/>
                    </a:cubicBezTo>
                    <a:cubicBezTo>
                      <a:pt x="522827" y="227838"/>
                      <a:pt x="584930" y="241935"/>
                      <a:pt x="659225" y="362807"/>
                    </a:cubicBezTo>
                    <a:cubicBezTo>
                      <a:pt x="662083" y="368237"/>
                      <a:pt x="665226" y="373475"/>
                      <a:pt x="668655" y="378524"/>
                    </a:cubicBezTo>
                    <a:cubicBezTo>
                      <a:pt x="668655" y="378619"/>
                      <a:pt x="668750" y="378809"/>
                      <a:pt x="668846" y="378905"/>
                    </a:cubicBezTo>
                    <a:lnTo>
                      <a:pt x="668846" y="378905"/>
                    </a:lnTo>
                    <a:cubicBezTo>
                      <a:pt x="704279" y="432245"/>
                      <a:pt x="764953" y="467487"/>
                      <a:pt x="833819" y="467487"/>
                    </a:cubicBezTo>
                    <a:lnTo>
                      <a:pt x="5211604" y="467487"/>
                    </a:lnTo>
                    <a:cubicBezTo>
                      <a:pt x="5339525" y="467487"/>
                      <a:pt x="5443157" y="363760"/>
                      <a:pt x="5443157" y="235934"/>
                    </a:cubicBezTo>
                    <a:lnTo>
                      <a:pt x="5443157" y="235934"/>
                    </a:lnTo>
                    <a:lnTo>
                      <a:pt x="5443157" y="231743"/>
                    </a:lnTo>
                    <a:lnTo>
                      <a:pt x="5443157" y="231743"/>
                    </a:lnTo>
                    <a:cubicBezTo>
                      <a:pt x="5443157" y="103727"/>
                      <a:pt x="5339525" y="0"/>
                      <a:pt x="5211604" y="0"/>
                    </a:cubicBezTo>
                    <a:lnTo>
                      <a:pt x="5211604" y="0"/>
                    </a:ln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7" name="자유형: 도형 6">
                <a:extLst>
                  <a:ext uri="{FF2B5EF4-FFF2-40B4-BE49-F238E27FC236}">
                    <a16:creationId xmlns:a16="http://schemas.microsoft.com/office/drawing/2014/main" id="{222971F9-2927-EDF9-3DD8-658EC1A74392}"/>
                  </a:ext>
                </a:extLst>
              </p:cNvPr>
              <p:cNvSpPr/>
              <p:nvPr/>
            </p:nvSpPr>
            <p:spPr>
              <a:xfrm>
                <a:off x="1937289" y="3272979"/>
                <a:ext cx="337566" cy="373761"/>
              </a:xfrm>
              <a:custGeom>
                <a:avLst/>
                <a:gdLst>
                  <a:gd name="connsiteX0" fmla="*/ 337566 w 337566"/>
                  <a:gd name="connsiteY0" fmla="*/ 373761 h 373761"/>
                  <a:gd name="connsiteX1" fmla="*/ 259175 w 337566"/>
                  <a:gd name="connsiteY1" fmla="*/ 373761 h 373761"/>
                  <a:gd name="connsiteX2" fmla="*/ 198215 w 337566"/>
                  <a:gd name="connsiteY2" fmla="*/ 307467 h 373761"/>
                  <a:gd name="connsiteX3" fmla="*/ 143828 w 337566"/>
                  <a:gd name="connsiteY3" fmla="*/ 316992 h 373761"/>
                  <a:gd name="connsiteX4" fmla="*/ 67913 w 337566"/>
                  <a:gd name="connsiteY4" fmla="*/ 297180 h 373761"/>
                  <a:gd name="connsiteX5" fmla="*/ 17716 w 337566"/>
                  <a:gd name="connsiteY5" fmla="*/ 241268 h 373761"/>
                  <a:gd name="connsiteX6" fmla="*/ 0 w 337566"/>
                  <a:gd name="connsiteY6" fmla="*/ 156782 h 373761"/>
                  <a:gd name="connsiteX7" fmla="*/ 17716 w 337566"/>
                  <a:gd name="connsiteY7" fmla="*/ 73819 h 373761"/>
                  <a:gd name="connsiteX8" fmla="*/ 67723 w 337566"/>
                  <a:gd name="connsiteY8" fmla="*/ 19241 h 373761"/>
                  <a:gd name="connsiteX9" fmla="*/ 143828 w 337566"/>
                  <a:gd name="connsiteY9" fmla="*/ 0 h 373761"/>
                  <a:gd name="connsiteX10" fmla="*/ 219361 w 337566"/>
                  <a:gd name="connsiteY10" fmla="*/ 19241 h 373761"/>
                  <a:gd name="connsiteX11" fmla="*/ 269367 w 337566"/>
                  <a:gd name="connsiteY11" fmla="*/ 74009 h 373761"/>
                  <a:gd name="connsiteX12" fmla="*/ 286893 w 337566"/>
                  <a:gd name="connsiteY12" fmla="*/ 156782 h 373761"/>
                  <a:gd name="connsiteX13" fmla="*/ 276987 w 337566"/>
                  <a:gd name="connsiteY13" fmla="*/ 222028 h 373761"/>
                  <a:gd name="connsiteX14" fmla="*/ 248412 w 337566"/>
                  <a:gd name="connsiteY14" fmla="*/ 272796 h 373761"/>
                  <a:gd name="connsiteX15" fmla="*/ 337566 w 337566"/>
                  <a:gd name="connsiteY15" fmla="*/ 373666 h 373761"/>
                  <a:gd name="connsiteX16" fmla="*/ 156305 w 337566"/>
                  <a:gd name="connsiteY16" fmla="*/ 254984 h 373761"/>
                  <a:gd name="connsiteX17" fmla="*/ 104585 w 337566"/>
                  <a:gd name="connsiteY17" fmla="*/ 190691 h 373761"/>
                  <a:gd name="connsiteX18" fmla="*/ 181451 w 337566"/>
                  <a:gd name="connsiteY18" fmla="*/ 190691 h 373761"/>
                  <a:gd name="connsiteX19" fmla="*/ 203549 w 337566"/>
                  <a:gd name="connsiteY19" fmla="*/ 218123 h 373761"/>
                  <a:gd name="connsiteX20" fmla="*/ 216884 w 337566"/>
                  <a:gd name="connsiteY20" fmla="*/ 155353 h 373761"/>
                  <a:gd name="connsiteX21" fmla="*/ 207931 w 337566"/>
                  <a:gd name="connsiteY21" fmla="*/ 105347 h 373761"/>
                  <a:gd name="connsiteX22" fmla="*/ 182594 w 337566"/>
                  <a:gd name="connsiteY22" fmla="*/ 72009 h 373761"/>
                  <a:gd name="connsiteX23" fmla="*/ 144113 w 337566"/>
                  <a:gd name="connsiteY23" fmla="*/ 60198 h 373761"/>
                  <a:gd name="connsiteX24" fmla="*/ 89916 w 337566"/>
                  <a:gd name="connsiteY24" fmla="*/ 85915 h 373761"/>
                  <a:gd name="connsiteX25" fmla="*/ 69913 w 337566"/>
                  <a:gd name="connsiteY25" fmla="*/ 155353 h 373761"/>
                  <a:gd name="connsiteX26" fmla="*/ 89725 w 337566"/>
                  <a:gd name="connsiteY26" fmla="*/ 228981 h 373761"/>
                  <a:gd name="connsiteX27" fmla="*/ 144113 w 337566"/>
                  <a:gd name="connsiteY27" fmla="*/ 256223 h 373761"/>
                  <a:gd name="connsiteX28" fmla="*/ 156305 w 337566"/>
                  <a:gd name="connsiteY28" fmla="*/ 255080 h 373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37566" h="373761">
                    <a:moveTo>
                      <a:pt x="337566" y="373761"/>
                    </a:moveTo>
                    <a:lnTo>
                      <a:pt x="259175" y="373761"/>
                    </a:lnTo>
                    <a:lnTo>
                      <a:pt x="198215" y="307467"/>
                    </a:lnTo>
                    <a:cubicBezTo>
                      <a:pt x="181166" y="313849"/>
                      <a:pt x="163068" y="316992"/>
                      <a:pt x="143828" y="316992"/>
                    </a:cubicBezTo>
                    <a:cubicBezTo>
                      <a:pt x="114872" y="316992"/>
                      <a:pt x="89630" y="310420"/>
                      <a:pt x="67913" y="297180"/>
                    </a:cubicBezTo>
                    <a:cubicBezTo>
                      <a:pt x="46196" y="283940"/>
                      <a:pt x="29432" y="265367"/>
                      <a:pt x="17716" y="241268"/>
                    </a:cubicBezTo>
                    <a:cubicBezTo>
                      <a:pt x="5905" y="217170"/>
                      <a:pt x="0" y="188976"/>
                      <a:pt x="0" y="156782"/>
                    </a:cubicBezTo>
                    <a:cubicBezTo>
                      <a:pt x="0" y="124587"/>
                      <a:pt x="5905" y="97441"/>
                      <a:pt x="17716" y="73819"/>
                    </a:cubicBezTo>
                    <a:cubicBezTo>
                      <a:pt x="29527" y="50197"/>
                      <a:pt x="46196" y="32004"/>
                      <a:pt x="67723" y="19241"/>
                    </a:cubicBezTo>
                    <a:cubicBezTo>
                      <a:pt x="89249" y="6382"/>
                      <a:pt x="114681" y="0"/>
                      <a:pt x="143828" y="0"/>
                    </a:cubicBezTo>
                    <a:cubicBezTo>
                      <a:pt x="172974" y="0"/>
                      <a:pt x="197644" y="6382"/>
                      <a:pt x="219361" y="19241"/>
                    </a:cubicBezTo>
                    <a:cubicBezTo>
                      <a:pt x="241078" y="32099"/>
                      <a:pt x="257747" y="50292"/>
                      <a:pt x="269367" y="74009"/>
                    </a:cubicBezTo>
                    <a:cubicBezTo>
                      <a:pt x="280988" y="97726"/>
                      <a:pt x="286893" y="125349"/>
                      <a:pt x="286893" y="156782"/>
                    </a:cubicBezTo>
                    <a:cubicBezTo>
                      <a:pt x="286893" y="180594"/>
                      <a:pt x="283559" y="202406"/>
                      <a:pt x="276987" y="222028"/>
                    </a:cubicBezTo>
                    <a:cubicBezTo>
                      <a:pt x="270415" y="241649"/>
                      <a:pt x="260890" y="258604"/>
                      <a:pt x="248412" y="272796"/>
                    </a:cubicBezTo>
                    <a:lnTo>
                      <a:pt x="337566" y="373666"/>
                    </a:lnTo>
                    <a:close/>
                    <a:moveTo>
                      <a:pt x="156305" y="254984"/>
                    </a:moveTo>
                    <a:lnTo>
                      <a:pt x="104585" y="190691"/>
                    </a:lnTo>
                    <a:lnTo>
                      <a:pt x="181451" y="190691"/>
                    </a:lnTo>
                    <a:lnTo>
                      <a:pt x="203549" y="218123"/>
                    </a:lnTo>
                    <a:cubicBezTo>
                      <a:pt x="212408" y="200406"/>
                      <a:pt x="216884" y="179451"/>
                      <a:pt x="216884" y="155353"/>
                    </a:cubicBezTo>
                    <a:cubicBezTo>
                      <a:pt x="216884" y="136303"/>
                      <a:pt x="213932" y="119634"/>
                      <a:pt x="207931" y="105347"/>
                    </a:cubicBezTo>
                    <a:cubicBezTo>
                      <a:pt x="201930" y="91059"/>
                      <a:pt x="193548" y="79915"/>
                      <a:pt x="182594" y="72009"/>
                    </a:cubicBezTo>
                    <a:cubicBezTo>
                      <a:pt x="171641" y="64103"/>
                      <a:pt x="158877" y="60198"/>
                      <a:pt x="144113" y="60198"/>
                    </a:cubicBezTo>
                    <a:cubicBezTo>
                      <a:pt x="121253" y="60198"/>
                      <a:pt x="103156" y="68771"/>
                      <a:pt x="89916" y="85915"/>
                    </a:cubicBezTo>
                    <a:cubicBezTo>
                      <a:pt x="76581" y="103061"/>
                      <a:pt x="69913" y="126206"/>
                      <a:pt x="69913" y="155353"/>
                    </a:cubicBezTo>
                    <a:cubicBezTo>
                      <a:pt x="69913" y="186309"/>
                      <a:pt x="76486" y="210884"/>
                      <a:pt x="89725" y="228981"/>
                    </a:cubicBezTo>
                    <a:cubicBezTo>
                      <a:pt x="102870" y="247174"/>
                      <a:pt x="121063" y="256223"/>
                      <a:pt x="144113" y="256223"/>
                    </a:cubicBezTo>
                    <a:cubicBezTo>
                      <a:pt x="148399" y="256223"/>
                      <a:pt x="152495" y="255842"/>
                      <a:pt x="156305" y="2550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9AD1B25F-9325-31BE-1100-A90147F17718}"/>
                  </a:ext>
                </a:extLst>
              </p:cNvPr>
              <p:cNvSpPr/>
              <p:nvPr/>
            </p:nvSpPr>
            <p:spPr>
              <a:xfrm>
                <a:off x="3828162" y="3195637"/>
                <a:ext cx="5717112" cy="467487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F609143-8612-0FE8-C2F0-645BB9470711}"/>
                </a:ext>
              </a:extLst>
            </p:cNvPr>
            <p:cNvSpPr txBox="1"/>
            <p:nvPr/>
          </p:nvSpPr>
          <p:spPr>
            <a:xfrm>
              <a:off x="1541584" y="1453735"/>
              <a:ext cx="4484834" cy="36893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역량 중심 수업과 평가를 위해서는</a:t>
              </a:r>
              <a:r>
                <a:rPr kumimoji="0" lang="en-US" altLang="ko-KR" sz="20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?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B5E35EB0-BC91-8317-688A-D26676E084DF}"/>
              </a:ext>
            </a:extLst>
          </p:cNvPr>
          <p:cNvGrpSpPr/>
          <p:nvPr/>
        </p:nvGrpSpPr>
        <p:grpSpPr>
          <a:xfrm>
            <a:off x="708025" y="2115141"/>
            <a:ext cx="7957966" cy="3982602"/>
            <a:chOff x="708025" y="2198961"/>
            <a:chExt cx="7957966" cy="3982602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9B2BF454-75A7-99E6-279A-14DC109AD481}"/>
                </a:ext>
              </a:extLst>
            </p:cNvPr>
            <p:cNvGrpSpPr/>
            <p:nvPr/>
          </p:nvGrpSpPr>
          <p:grpSpPr>
            <a:xfrm>
              <a:off x="3351898" y="2198961"/>
              <a:ext cx="5314093" cy="3982602"/>
              <a:chOff x="3351898" y="2198961"/>
              <a:chExt cx="5314093" cy="3982602"/>
            </a:xfrm>
          </p:grpSpPr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93985FBB-7E03-19C4-7D12-21871715CE70}"/>
                  </a:ext>
                </a:extLst>
              </p:cNvPr>
              <p:cNvGrpSpPr/>
              <p:nvPr/>
            </p:nvGrpSpPr>
            <p:grpSpPr>
              <a:xfrm>
                <a:off x="3351898" y="2198961"/>
                <a:ext cx="5314093" cy="418240"/>
                <a:chOff x="843283" y="2225776"/>
                <a:chExt cx="5314093" cy="418240"/>
              </a:xfrm>
            </p:grpSpPr>
            <p:sp>
              <p:nvSpPr>
                <p:cNvPr id="59" name="사각형: 둥근 모서리 58">
                  <a:extLst>
                    <a:ext uri="{FF2B5EF4-FFF2-40B4-BE49-F238E27FC236}">
                      <a16:creationId xmlns:a16="http://schemas.microsoft.com/office/drawing/2014/main" id="{FE641549-5161-B86C-706B-6B5DC742E71D}"/>
                    </a:ext>
                  </a:extLst>
                </p:cNvPr>
                <p:cNvSpPr/>
                <p:nvPr/>
              </p:nvSpPr>
              <p:spPr>
                <a:xfrm>
                  <a:off x="843283" y="2225776"/>
                  <a:ext cx="5314093" cy="41824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36B61">
                    <a:alpha val="22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E3E7256F-A0B9-96C4-01EE-54CDD35EF8BB}"/>
                    </a:ext>
                  </a:extLst>
                </p:cNvPr>
                <p:cNvSpPr txBox="1"/>
                <p:nvPr/>
              </p:nvSpPr>
              <p:spPr>
                <a:xfrm>
                  <a:off x="2895997" y="2311786"/>
                  <a:ext cx="1208665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1600" b="1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C36B61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역량 중심 수업</a:t>
                  </a:r>
                </a:p>
              </p:txBody>
            </p:sp>
          </p:grpSp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87891260-56D8-E854-7570-E3164FEBEC4F}"/>
                  </a:ext>
                </a:extLst>
              </p:cNvPr>
              <p:cNvGrpSpPr/>
              <p:nvPr/>
            </p:nvGrpSpPr>
            <p:grpSpPr>
              <a:xfrm>
                <a:off x="3351898" y="5763323"/>
                <a:ext cx="5314093" cy="418240"/>
                <a:chOff x="843283" y="2225776"/>
                <a:chExt cx="5314093" cy="418240"/>
              </a:xfrm>
            </p:grpSpPr>
            <p:sp>
              <p:nvSpPr>
                <p:cNvPr id="57" name="사각형: 둥근 모서리 56">
                  <a:extLst>
                    <a:ext uri="{FF2B5EF4-FFF2-40B4-BE49-F238E27FC236}">
                      <a16:creationId xmlns:a16="http://schemas.microsoft.com/office/drawing/2014/main" id="{07101380-2DF8-D079-FB77-50EFD373A81C}"/>
                    </a:ext>
                  </a:extLst>
                </p:cNvPr>
                <p:cNvSpPr/>
                <p:nvPr/>
              </p:nvSpPr>
              <p:spPr>
                <a:xfrm>
                  <a:off x="843283" y="2225776"/>
                  <a:ext cx="5314093" cy="41824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CC642">
                    <a:alpha val="22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287B08CB-304F-1C7B-DE1B-098F3891E72E}"/>
                    </a:ext>
                  </a:extLst>
                </p:cNvPr>
                <p:cNvSpPr txBox="1"/>
                <p:nvPr/>
              </p:nvSpPr>
              <p:spPr>
                <a:xfrm>
                  <a:off x="3012215" y="2311786"/>
                  <a:ext cx="976229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1600" b="1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F5A10B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평가의 방향</a:t>
                  </a:r>
                </a:p>
              </p:txBody>
            </p:sp>
          </p:grp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B55228C3-47A0-5C52-64DA-3C954BA706AD}"/>
                </a:ext>
              </a:extLst>
            </p:cNvPr>
            <p:cNvGrpSpPr/>
            <p:nvPr/>
          </p:nvGrpSpPr>
          <p:grpSpPr>
            <a:xfrm>
              <a:off x="3522099" y="2746188"/>
              <a:ext cx="4939844" cy="1040395"/>
              <a:chOff x="3552579" y="2741805"/>
              <a:chExt cx="4939844" cy="1040395"/>
            </a:xfrm>
          </p:grpSpPr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83448DDD-4B27-4A5E-20AC-28AA98BFD340}"/>
                  </a:ext>
                </a:extLst>
              </p:cNvPr>
              <p:cNvGrpSpPr/>
              <p:nvPr/>
            </p:nvGrpSpPr>
            <p:grpSpPr>
              <a:xfrm>
                <a:off x="3552579" y="2741805"/>
                <a:ext cx="4843663" cy="456535"/>
                <a:chOff x="946492" y="2385853"/>
                <a:chExt cx="4843663" cy="456535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DDB44C4B-F682-C1DE-6DAD-AE47CA748D11}"/>
                    </a:ext>
                  </a:extLst>
                </p:cNvPr>
                <p:cNvSpPr txBox="1"/>
                <p:nvPr/>
              </p:nvSpPr>
              <p:spPr>
                <a:xfrm>
                  <a:off x="1202361" y="2385853"/>
                  <a:ext cx="4587794" cy="4565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14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학습자가 함양해야 할 교과 역량을 통합적으로 기를 수 있도록 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14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교수</a:t>
                  </a:r>
                  <a:r>
                    <a:rPr kumimoji="0" lang="en-US" altLang="ko-KR" sz="14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·</a:t>
                  </a:r>
                  <a:r>
                    <a:rPr kumimoji="0" lang="ko-KR" altLang="en-US" sz="14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학습 계획을 수립</a:t>
                  </a:r>
                </a:p>
              </p:txBody>
            </p:sp>
            <p:sp>
              <p:nvSpPr>
                <p:cNvPr id="54" name="Freeform 5">
                  <a:extLst>
                    <a:ext uri="{FF2B5EF4-FFF2-40B4-BE49-F238E27FC236}">
                      <a16:creationId xmlns:a16="http://schemas.microsoft.com/office/drawing/2014/main" id="{E0844823-126A-FA62-C4E2-D276F852B1F5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946492" y="2403372"/>
                  <a:ext cx="178136" cy="180407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C36B61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FF76E2E0-8F88-8C83-5D08-039A70271FF4}"/>
                  </a:ext>
                </a:extLst>
              </p:cNvPr>
              <p:cNvGrpSpPr/>
              <p:nvPr/>
            </p:nvGrpSpPr>
            <p:grpSpPr>
              <a:xfrm>
                <a:off x="3552579" y="3325665"/>
                <a:ext cx="4939844" cy="456535"/>
                <a:chOff x="946492" y="2385853"/>
                <a:chExt cx="4939844" cy="456535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D23C90B7-46C8-0486-9EAA-27EA4934338F}"/>
                    </a:ext>
                  </a:extLst>
                </p:cNvPr>
                <p:cNvSpPr txBox="1"/>
                <p:nvPr/>
              </p:nvSpPr>
              <p:spPr>
                <a:xfrm>
                  <a:off x="1202361" y="2385853"/>
                  <a:ext cx="4683975" cy="4565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14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프로젝트 과정에서 학생들이 기록과 공유의 중요성을 경험하는 </a:t>
                  </a:r>
                  <a:endParaRPr kumimoji="0" lang="en-US" altLang="ko-KR" sz="1400" b="0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14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학습자 주도형 활동 설계</a:t>
                  </a:r>
                </a:p>
              </p:txBody>
            </p:sp>
            <p:sp>
              <p:nvSpPr>
                <p:cNvPr id="52" name="Freeform 5">
                  <a:extLst>
                    <a:ext uri="{FF2B5EF4-FFF2-40B4-BE49-F238E27FC236}">
                      <a16:creationId xmlns:a16="http://schemas.microsoft.com/office/drawing/2014/main" id="{2FB3E8C9-0480-95D5-1DAB-89299F617E3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946492" y="2403372"/>
                  <a:ext cx="178136" cy="180407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C36B61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B3E774D9-004B-1428-B00D-86B9C40C98FA}"/>
                </a:ext>
              </a:extLst>
            </p:cNvPr>
            <p:cNvGrpSpPr/>
            <p:nvPr/>
          </p:nvGrpSpPr>
          <p:grpSpPr>
            <a:xfrm>
              <a:off x="3522099" y="5076124"/>
              <a:ext cx="5138616" cy="558213"/>
              <a:chOff x="3552579" y="5071741"/>
              <a:chExt cx="5138616" cy="558213"/>
            </a:xfrm>
          </p:grpSpPr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705CE97E-E4B8-0667-AE87-679D31EE6BB0}"/>
                  </a:ext>
                </a:extLst>
              </p:cNvPr>
              <p:cNvGrpSpPr/>
              <p:nvPr/>
            </p:nvGrpSpPr>
            <p:grpSpPr>
              <a:xfrm>
                <a:off x="3552579" y="5071741"/>
                <a:ext cx="5138616" cy="215444"/>
                <a:chOff x="946492" y="2385853"/>
                <a:chExt cx="5138616" cy="215444"/>
              </a:xfrm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1F70C97C-3F8A-6372-A297-500B35A8E252}"/>
                    </a:ext>
                  </a:extLst>
                </p:cNvPr>
                <p:cNvSpPr txBox="1"/>
                <p:nvPr/>
              </p:nvSpPr>
              <p:spPr>
                <a:xfrm>
                  <a:off x="1202361" y="2385853"/>
                  <a:ext cx="488274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14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다양한 형태의 평가자료를 활용하여 학습자 교과 역량 종합적 평가</a:t>
                  </a:r>
                </a:p>
              </p:txBody>
            </p:sp>
            <p:sp>
              <p:nvSpPr>
                <p:cNvPr id="48" name="Freeform 5">
                  <a:extLst>
                    <a:ext uri="{FF2B5EF4-FFF2-40B4-BE49-F238E27FC236}">
                      <a16:creationId xmlns:a16="http://schemas.microsoft.com/office/drawing/2014/main" id="{2515288C-75F1-56D2-C230-F18CAB35E6DE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946492" y="2403372"/>
                  <a:ext cx="178136" cy="180407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F5A10B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E378AA63-BEE5-BA00-6FD0-1CC489B6FD19}"/>
                  </a:ext>
                </a:extLst>
              </p:cNvPr>
              <p:cNvGrpSpPr/>
              <p:nvPr/>
            </p:nvGrpSpPr>
            <p:grpSpPr>
              <a:xfrm>
                <a:off x="3552579" y="5414510"/>
                <a:ext cx="4838855" cy="215444"/>
                <a:chOff x="946492" y="2385853"/>
                <a:chExt cx="4838855" cy="215444"/>
              </a:xfrm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7DCDD839-7CEA-0200-26E5-350DA0E558EA}"/>
                    </a:ext>
                  </a:extLst>
                </p:cNvPr>
                <p:cNvSpPr txBox="1"/>
                <p:nvPr/>
              </p:nvSpPr>
              <p:spPr>
                <a:xfrm>
                  <a:off x="1202361" y="2385853"/>
                  <a:ext cx="458298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2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ko-KR" altLang="en-US" sz="1400" b="0" i="0" u="none" strike="noStrike" kern="0" cap="none" spc="0" normalizeH="0" baseline="0" noProof="0" dirty="0">
                      <a:ln>
                        <a:solidFill>
                          <a:srgbClr val="4472C4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solidFill>
                        <a:srgbClr val="000000">
                          <a:lumMod val="85000"/>
                          <a:lumOff val="15000"/>
                        </a:srgbClr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rPr>
                    <a:t>교과 역량 함양을 목적으로 한 학습자의 깊이 있는 학습을 평가</a:t>
                  </a: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7A05CB50-26D9-6464-0A92-CC7C09066D0B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946492" y="2403372"/>
                  <a:ext cx="178136" cy="180407"/>
                </a:xfrm>
                <a:custGeom>
                  <a:avLst/>
                  <a:gdLst>
                    <a:gd name="T0" fmla="*/ 19 w 64"/>
                    <a:gd name="T1" fmla="*/ 26 h 64"/>
                    <a:gd name="T2" fmla="*/ 14 w 64"/>
                    <a:gd name="T3" fmla="*/ 30 h 64"/>
                    <a:gd name="T4" fmla="*/ 29 w 64"/>
                    <a:gd name="T5" fmla="*/ 45 h 64"/>
                    <a:gd name="T6" fmla="*/ 61 w 64"/>
                    <a:gd name="T7" fmla="*/ 13 h 64"/>
                    <a:gd name="T8" fmla="*/ 56 w 64"/>
                    <a:gd name="T9" fmla="*/ 8 h 64"/>
                    <a:gd name="T10" fmla="*/ 29 w 64"/>
                    <a:gd name="T11" fmla="*/ 36 h 64"/>
                    <a:gd name="T12" fmla="*/ 19 w 64"/>
                    <a:gd name="T13" fmla="*/ 26 h 64"/>
                    <a:gd name="T14" fmla="*/ 58 w 64"/>
                    <a:gd name="T15" fmla="*/ 32 h 64"/>
                    <a:gd name="T16" fmla="*/ 32 w 64"/>
                    <a:gd name="T17" fmla="*/ 58 h 64"/>
                    <a:gd name="T18" fmla="*/ 6 w 64"/>
                    <a:gd name="T19" fmla="*/ 32 h 64"/>
                    <a:gd name="T20" fmla="*/ 32 w 64"/>
                    <a:gd name="T21" fmla="*/ 6 h 64"/>
                    <a:gd name="T22" fmla="*/ 39 w 64"/>
                    <a:gd name="T23" fmla="*/ 7 h 64"/>
                    <a:gd name="T24" fmla="*/ 44 w 64"/>
                    <a:gd name="T25" fmla="*/ 2 h 64"/>
                    <a:gd name="T26" fmla="*/ 32 w 64"/>
                    <a:gd name="T27" fmla="*/ 0 h 64"/>
                    <a:gd name="T28" fmla="*/ 0 w 64"/>
                    <a:gd name="T29" fmla="*/ 32 h 64"/>
                    <a:gd name="T30" fmla="*/ 32 w 64"/>
                    <a:gd name="T31" fmla="*/ 64 h 64"/>
                    <a:gd name="T32" fmla="*/ 64 w 64"/>
                    <a:gd name="T33" fmla="*/ 32 h 64"/>
                    <a:gd name="T34" fmla="*/ 58 w 64"/>
                    <a:gd name="T35" fmla="*/ 32 h 64"/>
                    <a:gd name="T36" fmla="*/ 58 w 64"/>
                    <a:gd name="T37" fmla="*/ 32 h 64"/>
                    <a:gd name="T38" fmla="*/ 58 w 64"/>
                    <a:gd name="T39" fmla="*/ 3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4" h="64">
                      <a:moveTo>
                        <a:pt x="19" y="26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lnTo>
                        <a:pt x="19" y="26"/>
                      </a:lnTo>
                      <a:close/>
                      <a:moveTo>
                        <a:pt x="58" y="32"/>
                      </a:moveTo>
                      <a:cubicBezTo>
                        <a:pt x="58" y="46"/>
                        <a:pt x="46" y="58"/>
                        <a:pt x="32" y="58"/>
                      </a:cubicBezTo>
                      <a:cubicBezTo>
                        <a:pt x="18" y="58"/>
                        <a:pt x="6" y="46"/>
                        <a:pt x="6" y="32"/>
                      </a:cubicBezTo>
                      <a:cubicBezTo>
                        <a:pt x="6" y="18"/>
                        <a:pt x="18" y="6"/>
                        <a:pt x="32" y="6"/>
                      </a:cubicBezTo>
                      <a:cubicBezTo>
                        <a:pt x="35" y="6"/>
                        <a:pt x="37" y="7"/>
                        <a:pt x="39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0" y="1"/>
                        <a:pt x="36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lnTo>
                        <a:pt x="58" y="32"/>
                      </a:lnTo>
                      <a:close/>
                      <a:moveTo>
                        <a:pt x="58" y="32"/>
                      </a:moveTo>
                      <a:cubicBezTo>
                        <a:pt x="58" y="32"/>
                        <a:pt x="58" y="32"/>
                        <a:pt x="58" y="32"/>
                      </a:cubicBezTo>
                    </a:path>
                  </a:pathLst>
                </a:custGeom>
                <a:solidFill>
                  <a:srgbClr val="F5A10B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7C59DBAE-7075-50C5-B18C-0FA0734A81AC}"/>
                </a:ext>
              </a:extLst>
            </p:cNvPr>
            <p:cNvGrpSpPr/>
            <p:nvPr/>
          </p:nvGrpSpPr>
          <p:grpSpPr>
            <a:xfrm>
              <a:off x="1803202" y="2342142"/>
              <a:ext cx="1776971" cy="3696241"/>
              <a:chOff x="1803202" y="2345540"/>
              <a:chExt cx="1776971" cy="3696241"/>
            </a:xfrm>
          </p:grpSpPr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1D9F7656-DB13-411F-2AC2-208A15031840}"/>
                  </a:ext>
                </a:extLst>
              </p:cNvPr>
              <p:cNvGrpSpPr/>
              <p:nvPr/>
            </p:nvGrpSpPr>
            <p:grpSpPr>
              <a:xfrm>
                <a:off x="1803202" y="2345540"/>
                <a:ext cx="1776971" cy="295896"/>
                <a:chOff x="1803202" y="2345540"/>
                <a:chExt cx="1776971" cy="295896"/>
              </a:xfrm>
            </p:grpSpPr>
            <p:grpSp>
              <p:nvGrpSpPr>
                <p:cNvPr id="39" name="그룹 38">
                  <a:extLst>
                    <a:ext uri="{FF2B5EF4-FFF2-40B4-BE49-F238E27FC236}">
                      <a16:creationId xmlns:a16="http://schemas.microsoft.com/office/drawing/2014/main" id="{51163C9A-B4D4-F07F-8B95-F1411F997A13}"/>
                    </a:ext>
                  </a:extLst>
                </p:cNvPr>
                <p:cNvGrpSpPr/>
                <p:nvPr/>
              </p:nvGrpSpPr>
              <p:grpSpPr>
                <a:xfrm>
                  <a:off x="3455091" y="2345540"/>
                  <a:ext cx="125082" cy="125082"/>
                  <a:chOff x="3333883" y="2361093"/>
                  <a:chExt cx="93976" cy="93976"/>
                </a:xfrm>
              </p:grpSpPr>
              <p:sp>
                <p:nvSpPr>
                  <p:cNvPr id="41" name="타원 40">
                    <a:extLst>
                      <a:ext uri="{FF2B5EF4-FFF2-40B4-BE49-F238E27FC236}">
                        <a16:creationId xmlns:a16="http://schemas.microsoft.com/office/drawing/2014/main" id="{A72BE4F7-B0B3-FFE7-10A2-0FDB716DCD5C}"/>
                      </a:ext>
                    </a:extLst>
                  </p:cNvPr>
                  <p:cNvSpPr/>
                  <p:nvPr/>
                </p:nvSpPr>
                <p:spPr>
                  <a:xfrm>
                    <a:off x="3333883" y="2361093"/>
                    <a:ext cx="93976" cy="93976"/>
                  </a:xfrm>
                  <a:prstGeom prst="ellipse">
                    <a:avLst/>
                  </a:prstGeom>
                  <a:solidFill>
                    <a:srgbClr val="C36B6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" name="타원 41">
                    <a:extLst>
                      <a:ext uri="{FF2B5EF4-FFF2-40B4-BE49-F238E27FC236}">
                        <a16:creationId xmlns:a16="http://schemas.microsoft.com/office/drawing/2014/main" id="{FBD56AE4-DC21-F13A-D06C-DB2CEAA45DBA}"/>
                      </a:ext>
                    </a:extLst>
                  </p:cNvPr>
                  <p:cNvSpPr/>
                  <p:nvPr/>
                </p:nvSpPr>
                <p:spPr>
                  <a:xfrm>
                    <a:off x="3357638" y="2384848"/>
                    <a:ext cx="46468" cy="46468"/>
                  </a:xfrm>
                  <a:prstGeom prst="ellipse">
                    <a:avLst/>
                  </a:prstGeom>
                  <a:solidFill>
                    <a:schemeClr val="bg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40" name="그래픽 6">
                  <a:extLst>
                    <a:ext uri="{FF2B5EF4-FFF2-40B4-BE49-F238E27FC236}">
                      <a16:creationId xmlns:a16="http://schemas.microsoft.com/office/drawing/2014/main" id="{83D7150C-0ECA-CB55-EECB-0781BBB8C205}"/>
                    </a:ext>
                  </a:extLst>
                </p:cNvPr>
                <p:cNvSpPr/>
                <p:nvPr/>
              </p:nvSpPr>
              <p:spPr>
                <a:xfrm>
                  <a:off x="1803202" y="2408080"/>
                  <a:ext cx="1671042" cy="233356"/>
                </a:xfrm>
                <a:custGeom>
                  <a:avLst/>
                  <a:gdLst>
                    <a:gd name="connsiteX0" fmla="*/ 0 w 1161573"/>
                    <a:gd name="connsiteY0" fmla="*/ 162211 h 162210"/>
                    <a:gd name="connsiteX1" fmla="*/ 2096 w 1161573"/>
                    <a:gd name="connsiteY1" fmla="*/ 162211 h 162210"/>
                    <a:gd name="connsiteX2" fmla="*/ 2096 w 1161573"/>
                    <a:gd name="connsiteY2" fmla="*/ 122111 h 162210"/>
                    <a:gd name="connsiteX3" fmla="*/ 124206 w 1161573"/>
                    <a:gd name="connsiteY3" fmla="*/ 0 h 162210"/>
                    <a:gd name="connsiteX4" fmla="*/ 1161574 w 1161573"/>
                    <a:gd name="connsiteY4" fmla="*/ 0 h 1622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61573" h="162210">
                      <a:moveTo>
                        <a:pt x="0" y="162211"/>
                      </a:moveTo>
                      <a:lnTo>
                        <a:pt x="2096" y="162211"/>
                      </a:lnTo>
                      <a:lnTo>
                        <a:pt x="2096" y="122111"/>
                      </a:lnTo>
                      <a:cubicBezTo>
                        <a:pt x="2191" y="54578"/>
                        <a:pt x="56769" y="0"/>
                        <a:pt x="124206" y="0"/>
                      </a:cubicBezTo>
                      <a:lnTo>
                        <a:pt x="1161574" y="0"/>
                      </a:lnTo>
                    </a:path>
                  </a:pathLst>
                </a:custGeom>
                <a:noFill/>
                <a:ln w="15875">
                  <a:solidFill>
                    <a:srgbClr val="C36B6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4305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  <a:sym typeface="Arial"/>
                  </a:endParaRPr>
                </a:p>
              </p:txBody>
            </p:sp>
          </p:grp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B7E17853-D26B-6BB4-4D47-16FE301E00D9}"/>
                  </a:ext>
                </a:extLst>
              </p:cNvPr>
              <p:cNvGrpSpPr/>
              <p:nvPr/>
            </p:nvGrpSpPr>
            <p:grpSpPr>
              <a:xfrm flipV="1">
                <a:off x="1803202" y="5745885"/>
                <a:ext cx="1776971" cy="295896"/>
                <a:chOff x="1803202" y="2345540"/>
                <a:chExt cx="1776971" cy="295896"/>
              </a:xfrm>
            </p:grpSpPr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64A2EC17-E7CC-E756-700D-E72717A13BB2}"/>
                    </a:ext>
                  </a:extLst>
                </p:cNvPr>
                <p:cNvGrpSpPr/>
                <p:nvPr/>
              </p:nvGrpSpPr>
              <p:grpSpPr>
                <a:xfrm>
                  <a:off x="3455091" y="2345540"/>
                  <a:ext cx="125082" cy="125082"/>
                  <a:chOff x="3333883" y="2361093"/>
                  <a:chExt cx="93976" cy="93976"/>
                </a:xfrm>
              </p:grpSpPr>
              <p:sp>
                <p:nvSpPr>
                  <p:cNvPr id="37" name="타원 36">
                    <a:extLst>
                      <a:ext uri="{FF2B5EF4-FFF2-40B4-BE49-F238E27FC236}">
                        <a16:creationId xmlns:a16="http://schemas.microsoft.com/office/drawing/2014/main" id="{9680DDC6-511C-CFA4-FFD8-1B093A80EE49}"/>
                      </a:ext>
                    </a:extLst>
                  </p:cNvPr>
                  <p:cNvSpPr/>
                  <p:nvPr/>
                </p:nvSpPr>
                <p:spPr>
                  <a:xfrm>
                    <a:off x="3333883" y="2361093"/>
                    <a:ext cx="93976" cy="93976"/>
                  </a:xfrm>
                  <a:prstGeom prst="ellipse">
                    <a:avLst/>
                  </a:prstGeom>
                  <a:solidFill>
                    <a:srgbClr val="FCC64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" name="타원 37">
                    <a:extLst>
                      <a:ext uri="{FF2B5EF4-FFF2-40B4-BE49-F238E27FC236}">
                        <a16:creationId xmlns:a16="http://schemas.microsoft.com/office/drawing/2014/main" id="{34968262-6142-595E-5897-2AACED537E0D}"/>
                      </a:ext>
                    </a:extLst>
                  </p:cNvPr>
                  <p:cNvSpPr/>
                  <p:nvPr/>
                </p:nvSpPr>
                <p:spPr>
                  <a:xfrm>
                    <a:off x="3357638" y="2384848"/>
                    <a:ext cx="46468" cy="46468"/>
                  </a:xfrm>
                  <a:prstGeom prst="ellipse">
                    <a:avLst/>
                  </a:prstGeom>
                  <a:solidFill>
                    <a:schemeClr val="bg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36" name="그래픽 6">
                  <a:extLst>
                    <a:ext uri="{FF2B5EF4-FFF2-40B4-BE49-F238E27FC236}">
                      <a16:creationId xmlns:a16="http://schemas.microsoft.com/office/drawing/2014/main" id="{279DC178-8DFB-B5C8-5C34-E7BF36E38FF3}"/>
                    </a:ext>
                  </a:extLst>
                </p:cNvPr>
                <p:cNvSpPr/>
                <p:nvPr/>
              </p:nvSpPr>
              <p:spPr>
                <a:xfrm>
                  <a:off x="1803202" y="2408080"/>
                  <a:ext cx="1671042" cy="233356"/>
                </a:xfrm>
                <a:custGeom>
                  <a:avLst/>
                  <a:gdLst>
                    <a:gd name="connsiteX0" fmla="*/ 0 w 1161573"/>
                    <a:gd name="connsiteY0" fmla="*/ 162211 h 162210"/>
                    <a:gd name="connsiteX1" fmla="*/ 2096 w 1161573"/>
                    <a:gd name="connsiteY1" fmla="*/ 162211 h 162210"/>
                    <a:gd name="connsiteX2" fmla="*/ 2096 w 1161573"/>
                    <a:gd name="connsiteY2" fmla="*/ 122111 h 162210"/>
                    <a:gd name="connsiteX3" fmla="*/ 124206 w 1161573"/>
                    <a:gd name="connsiteY3" fmla="*/ 0 h 162210"/>
                    <a:gd name="connsiteX4" fmla="*/ 1161574 w 1161573"/>
                    <a:gd name="connsiteY4" fmla="*/ 0 h 1622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61573" h="162210">
                      <a:moveTo>
                        <a:pt x="0" y="162211"/>
                      </a:moveTo>
                      <a:lnTo>
                        <a:pt x="2096" y="162211"/>
                      </a:lnTo>
                      <a:lnTo>
                        <a:pt x="2096" y="122111"/>
                      </a:lnTo>
                      <a:cubicBezTo>
                        <a:pt x="2191" y="54578"/>
                        <a:pt x="56769" y="0"/>
                        <a:pt x="124206" y="0"/>
                      </a:cubicBezTo>
                      <a:lnTo>
                        <a:pt x="1161574" y="0"/>
                      </a:lnTo>
                    </a:path>
                  </a:pathLst>
                </a:custGeom>
                <a:noFill/>
                <a:ln w="15875">
                  <a:solidFill>
                    <a:srgbClr val="FCC642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4305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+mn-cs"/>
                    <a:sym typeface="Arial"/>
                  </a:endParaRPr>
                </a:p>
              </p:txBody>
            </p:sp>
          </p:grpSp>
        </p:grp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4780F66B-8305-58E4-9217-D7758FE250BE}"/>
                </a:ext>
              </a:extLst>
            </p:cNvPr>
            <p:cNvCxnSpPr>
              <a:cxnSpLocks/>
            </p:cNvCxnSpPr>
            <p:nvPr/>
          </p:nvCxnSpPr>
          <p:spPr>
            <a:xfrm>
              <a:off x="3169920" y="4190262"/>
              <a:ext cx="5494020" cy="0"/>
            </a:xfrm>
            <a:prstGeom prst="line">
              <a:avLst/>
            </a:prstGeom>
            <a:noFill/>
            <a:ln w="19050">
              <a:solidFill>
                <a:srgbClr val="AED0E4"/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1EC7546A-5C86-E2AE-E301-D22510410F18}"/>
                </a:ext>
              </a:extLst>
            </p:cNvPr>
            <p:cNvGrpSpPr/>
            <p:nvPr/>
          </p:nvGrpSpPr>
          <p:grpSpPr>
            <a:xfrm>
              <a:off x="708025" y="2679904"/>
              <a:ext cx="2190260" cy="3020716"/>
              <a:chOff x="708025" y="2679904"/>
              <a:chExt cx="2190260" cy="3020716"/>
            </a:xfrm>
          </p:grpSpPr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770BA686-754C-9EA0-A56C-F9BD1A9EA3F7}"/>
                  </a:ext>
                </a:extLst>
              </p:cNvPr>
              <p:cNvGrpSpPr/>
              <p:nvPr/>
            </p:nvGrpSpPr>
            <p:grpSpPr>
              <a:xfrm>
                <a:off x="708025" y="2679904"/>
                <a:ext cx="2190260" cy="3020716"/>
                <a:chOff x="708025" y="2591682"/>
                <a:chExt cx="2190260" cy="3020716"/>
              </a:xfrm>
            </p:grpSpPr>
            <p:sp>
              <p:nvSpPr>
                <p:cNvPr id="18" name="자유형: 도형 17">
                  <a:extLst>
                    <a:ext uri="{FF2B5EF4-FFF2-40B4-BE49-F238E27FC236}">
                      <a16:creationId xmlns:a16="http://schemas.microsoft.com/office/drawing/2014/main" id="{20A0C580-5063-0D5A-14C6-5868677EBB00}"/>
                    </a:ext>
                  </a:extLst>
                </p:cNvPr>
                <p:cNvSpPr/>
                <p:nvPr/>
              </p:nvSpPr>
              <p:spPr>
                <a:xfrm rot="2700000">
                  <a:off x="708024" y="2685277"/>
                  <a:ext cx="2190260" cy="2190249"/>
                </a:xfrm>
                <a:custGeom>
                  <a:avLst/>
                  <a:gdLst>
                    <a:gd name="connsiteX0" fmla="*/ 5542529 w 5680970"/>
                    <a:gd name="connsiteY0" fmla="*/ 726648 h 5680939"/>
                    <a:gd name="connsiteX1" fmla="*/ 3191451 w 5680970"/>
                    <a:gd name="connsiteY1" fmla="*/ 8297 h 5680939"/>
                    <a:gd name="connsiteX2" fmla="*/ 3191688 w 5680970"/>
                    <a:gd name="connsiteY2" fmla="*/ 8771 h 5680939"/>
                    <a:gd name="connsiteX3" fmla="*/ 1723144 w 5680970"/>
                    <a:gd name="connsiteY3" fmla="*/ 454541 h 5680939"/>
                    <a:gd name="connsiteX4" fmla="*/ 1668549 w 5680970"/>
                    <a:gd name="connsiteY4" fmla="*/ 732653 h 5680939"/>
                    <a:gd name="connsiteX5" fmla="*/ 1544662 w 5680970"/>
                    <a:gd name="connsiteY5" fmla="*/ 1544552 h 5680939"/>
                    <a:gd name="connsiteX6" fmla="*/ 732763 w 5680970"/>
                    <a:gd name="connsiteY6" fmla="*/ 1668438 h 5680939"/>
                    <a:gd name="connsiteX7" fmla="*/ 454651 w 5680970"/>
                    <a:gd name="connsiteY7" fmla="*/ 1723034 h 5680939"/>
                    <a:gd name="connsiteX8" fmla="*/ 140826 w 5680970"/>
                    <a:gd name="connsiteY8" fmla="*/ 2457345 h 5680939"/>
                    <a:gd name="connsiteX9" fmla="*/ 140431 w 5680970"/>
                    <a:gd name="connsiteY9" fmla="*/ 2456792 h 5680939"/>
                    <a:gd name="connsiteX10" fmla="*/ 726680 w 5680970"/>
                    <a:gd name="connsiteY10" fmla="*/ 5542497 h 5680939"/>
                    <a:gd name="connsiteX11" fmla="*/ 1301156 w 5680970"/>
                    <a:gd name="connsiteY11" fmla="*/ 5559642 h 5680939"/>
                    <a:gd name="connsiteX12" fmla="*/ 5559674 w 5680970"/>
                    <a:gd name="connsiteY12" fmla="*/ 1301124 h 5680939"/>
                    <a:gd name="connsiteX13" fmla="*/ 5542529 w 5680970"/>
                    <a:gd name="connsiteY13" fmla="*/ 726648 h 568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680970" h="5680939">
                      <a:moveTo>
                        <a:pt x="5542529" y="726648"/>
                      </a:moveTo>
                      <a:cubicBezTo>
                        <a:pt x="4857835" y="190334"/>
                        <a:pt x="4016229" y="-48985"/>
                        <a:pt x="3191451" y="8297"/>
                      </a:cubicBezTo>
                      <a:cubicBezTo>
                        <a:pt x="3191451" y="8455"/>
                        <a:pt x="3191610" y="8613"/>
                        <a:pt x="3191688" y="8771"/>
                      </a:cubicBezTo>
                      <a:cubicBezTo>
                        <a:pt x="2682158" y="44088"/>
                        <a:pt x="2178948" y="192625"/>
                        <a:pt x="1723144" y="454541"/>
                      </a:cubicBezTo>
                      <a:cubicBezTo>
                        <a:pt x="1622723" y="512217"/>
                        <a:pt x="1614743" y="630099"/>
                        <a:pt x="1668549" y="732653"/>
                      </a:cubicBezTo>
                      <a:cubicBezTo>
                        <a:pt x="1805709" y="994095"/>
                        <a:pt x="1764466" y="1324748"/>
                        <a:pt x="1544662" y="1544552"/>
                      </a:cubicBezTo>
                      <a:cubicBezTo>
                        <a:pt x="1324938" y="1764277"/>
                        <a:pt x="994205" y="1805598"/>
                        <a:pt x="732763" y="1668438"/>
                      </a:cubicBezTo>
                      <a:cubicBezTo>
                        <a:pt x="630210" y="1614633"/>
                        <a:pt x="512328" y="1622613"/>
                        <a:pt x="454651" y="1723034"/>
                      </a:cubicBezTo>
                      <a:cubicBezTo>
                        <a:pt x="320177" y="1957138"/>
                        <a:pt x="215648" y="2203805"/>
                        <a:pt x="140826" y="2457345"/>
                      </a:cubicBezTo>
                      <a:cubicBezTo>
                        <a:pt x="140668" y="2457187"/>
                        <a:pt x="140589" y="2456950"/>
                        <a:pt x="140431" y="2456792"/>
                      </a:cubicBezTo>
                      <a:cubicBezTo>
                        <a:pt x="-166124" y="3496080"/>
                        <a:pt x="29186" y="4651906"/>
                        <a:pt x="726680" y="5542497"/>
                      </a:cubicBezTo>
                      <a:cubicBezTo>
                        <a:pt x="869449" y="5724851"/>
                        <a:pt x="1137370" y="5723429"/>
                        <a:pt x="1301156" y="5559642"/>
                      </a:cubicBezTo>
                      <a:lnTo>
                        <a:pt x="5559674" y="1301124"/>
                      </a:lnTo>
                      <a:cubicBezTo>
                        <a:pt x="5723460" y="1137338"/>
                        <a:pt x="5724882" y="869497"/>
                        <a:pt x="5542529" y="726648"/>
                      </a:cubicBezTo>
                      <a:close/>
                    </a:path>
                  </a:pathLst>
                </a:custGeom>
                <a:solidFill>
                  <a:srgbClr val="C36B61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19" name="자유형: 도형 18">
                  <a:extLst>
                    <a:ext uri="{FF2B5EF4-FFF2-40B4-BE49-F238E27FC236}">
                      <a16:creationId xmlns:a16="http://schemas.microsoft.com/office/drawing/2014/main" id="{73E58A45-F078-8DBB-B67B-A513012BDE7A}"/>
                    </a:ext>
                  </a:extLst>
                </p:cNvPr>
                <p:cNvSpPr/>
                <p:nvPr/>
              </p:nvSpPr>
              <p:spPr>
                <a:xfrm rot="2700000">
                  <a:off x="708030" y="3328569"/>
                  <a:ext cx="2190249" cy="2190260"/>
                </a:xfrm>
                <a:custGeom>
                  <a:avLst/>
                  <a:gdLst>
                    <a:gd name="connsiteX0" fmla="*/ 4954291 w 5680938"/>
                    <a:gd name="connsiteY0" fmla="*/ 138442 h 5680970"/>
                    <a:gd name="connsiteX1" fmla="*/ 5672642 w 5680938"/>
                    <a:gd name="connsiteY1" fmla="*/ 2489598 h 5680970"/>
                    <a:gd name="connsiteX2" fmla="*/ 5672168 w 5680938"/>
                    <a:gd name="connsiteY2" fmla="*/ 2489361 h 5680970"/>
                    <a:gd name="connsiteX3" fmla="*/ 5226399 w 5680938"/>
                    <a:gd name="connsiteY3" fmla="*/ 3957906 h 5680970"/>
                    <a:gd name="connsiteX4" fmla="*/ 4948286 w 5680938"/>
                    <a:gd name="connsiteY4" fmla="*/ 4012501 h 5680970"/>
                    <a:gd name="connsiteX5" fmla="*/ 4136387 w 5680938"/>
                    <a:gd name="connsiteY5" fmla="*/ 4136387 h 5680970"/>
                    <a:gd name="connsiteX6" fmla="*/ 4012501 w 5680938"/>
                    <a:gd name="connsiteY6" fmla="*/ 4948286 h 5680970"/>
                    <a:gd name="connsiteX7" fmla="*/ 3957906 w 5680938"/>
                    <a:gd name="connsiteY7" fmla="*/ 5226399 h 5680970"/>
                    <a:gd name="connsiteX8" fmla="*/ 3223594 w 5680938"/>
                    <a:gd name="connsiteY8" fmla="*/ 5540144 h 5680970"/>
                    <a:gd name="connsiteX9" fmla="*/ 3224147 w 5680938"/>
                    <a:gd name="connsiteY9" fmla="*/ 5540539 h 5680970"/>
                    <a:gd name="connsiteX10" fmla="*/ 138442 w 5680938"/>
                    <a:gd name="connsiteY10" fmla="*/ 4954291 h 5680970"/>
                    <a:gd name="connsiteX11" fmla="*/ 121297 w 5680938"/>
                    <a:gd name="connsiteY11" fmla="*/ 4379815 h 5680970"/>
                    <a:gd name="connsiteX12" fmla="*/ 4379815 w 5680938"/>
                    <a:gd name="connsiteY12" fmla="*/ 121297 h 5680970"/>
                    <a:gd name="connsiteX13" fmla="*/ 4954291 w 5680938"/>
                    <a:gd name="connsiteY13" fmla="*/ 138442 h 56809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680938" h="5680970">
                      <a:moveTo>
                        <a:pt x="4954291" y="138442"/>
                      </a:moveTo>
                      <a:cubicBezTo>
                        <a:pt x="5490605" y="823215"/>
                        <a:pt x="5729924" y="1664742"/>
                        <a:pt x="5672642" y="2489598"/>
                      </a:cubicBezTo>
                      <a:cubicBezTo>
                        <a:pt x="5672485" y="2489598"/>
                        <a:pt x="5672327" y="2489440"/>
                        <a:pt x="5672168" y="2489361"/>
                      </a:cubicBezTo>
                      <a:cubicBezTo>
                        <a:pt x="5636852" y="2998892"/>
                        <a:pt x="5488314" y="3502101"/>
                        <a:pt x="5226399" y="3957906"/>
                      </a:cubicBezTo>
                      <a:cubicBezTo>
                        <a:pt x="5168722" y="4058326"/>
                        <a:pt x="5050840" y="4066306"/>
                        <a:pt x="4948286" y="4012501"/>
                      </a:cubicBezTo>
                      <a:cubicBezTo>
                        <a:pt x="4686845" y="3875341"/>
                        <a:pt x="4356191" y="3916583"/>
                        <a:pt x="4136387" y="4136387"/>
                      </a:cubicBezTo>
                      <a:cubicBezTo>
                        <a:pt x="3916663" y="4356191"/>
                        <a:pt x="3875341" y="4686845"/>
                        <a:pt x="4012501" y="4948286"/>
                      </a:cubicBezTo>
                      <a:cubicBezTo>
                        <a:pt x="4066306" y="5050840"/>
                        <a:pt x="4058326" y="5168722"/>
                        <a:pt x="3957906" y="5226399"/>
                      </a:cubicBezTo>
                      <a:cubicBezTo>
                        <a:pt x="3723801" y="5360951"/>
                        <a:pt x="3477134" y="5465481"/>
                        <a:pt x="3223594" y="5540144"/>
                      </a:cubicBezTo>
                      <a:cubicBezTo>
                        <a:pt x="3223752" y="5540302"/>
                        <a:pt x="3223989" y="5540381"/>
                        <a:pt x="3224147" y="5540539"/>
                      </a:cubicBezTo>
                      <a:cubicBezTo>
                        <a:pt x="2184859" y="5847095"/>
                        <a:pt x="1029034" y="5651784"/>
                        <a:pt x="138442" y="4954291"/>
                      </a:cubicBezTo>
                      <a:cubicBezTo>
                        <a:pt x="-43911" y="4811521"/>
                        <a:pt x="-42489" y="4543601"/>
                        <a:pt x="121297" y="4379815"/>
                      </a:cubicBezTo>
                      <a:lnTo>
                        <a:pt x="4379815" y="121297"/>
                      </a:lnTo>
                      <a:cubicBezTo>
                        <a:pt x="4543601" y="-42489"/>
                        <a:pt x="4811442" y="-43911"/>
                        <a:pt x="4954291" y="138442"/>
                      </a:cubicBezTo>
                      <a:close/>
                    </a:path>
                  </a:pathLst>
                </a:custGeom>
                <a:solidFill>
                  <a:srgbClr val="FCC642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grpSp>
              <p:nvGrpSpPr>
                <p:cNvPr id="20" name="그룹 19">
                  <a:extLst>
                    <a:ext uri="{FF2B5EF4-FFF2-40B4-BE49-F238E27FC236}">
                      <a16:creationId xmlns:a16="http://schemas.microsoft.com/office/drawing/2014/main" id="{943CD7C7-8BC0-0753-842E-E36584577D40}"/>
                    </a:ext>
                  </a:extLst>
                </p:cNvPr>
                <p:cNvGrpSpPr/>
                <p:nvPr/>
              </p:nvGrpSpPr>
              <p:grpSpPr>
                <a:xfrm>
                  <a:off x="933054" y="2591682"/>
                  <a:ext cx="1740295" cy="3020716"/>
                  <a:chOff x="933054" y="2591682"/>
                  <a:chExt cx="1740295" cy="3020716"/>
                </a:xfrm>
              </p:grpSpPr>
              <p:sp>
                <p:nvSpPr>
                  <p:cNvPr id="21" name="자유형: 도형 20">
                    <a:extLst>
                      <a:ext uri="{FF2B5EF4-FFF2-40B4-BE49-F238E27FC236}">
                        <a16:creationId xmlns:a16="http://schemas.microsoft.com/office/drawing/2014/main" id="{1B4366F7-AAAD-7D34-4C85-FFC1FE7EB3ED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500264" y="2591682"/>
                    <a:ext cx="605834" cy="605834"/>
                  </a:xfrm>
                  <a:custGeom>
                    <a:avLst/>
                    <a:gdLst>
                      <a:gd name="connsiteX0" fmla="*/ 1294013 w 1571377"/>
                      <a:gd name="connsiteY0" fmla="*/ 1294013 h 1571377"/>
                      <a:gd name="connsiteX1" fmla="*/ 1336362 w 1571377"/>
                      <a:gd name="connsiteY1" fmla="*/ 0 h 1571377"/>
                      <a:gd name="connsiteX2" fmla="*/ 1292907 w 1571377"/>
                      <a:gd name="connsiteY2" fmla="*/ 24414 h 1571377"/>
                      <a:gd name="connsiteX3" fmla="*/ 1238311 w 1571377"/>
                      <a:gd name="connsiteY3" fmla="*/ 302526 h 1571377"/>
                      <a:gd name="connsiteX4" fmla="*/ 1114425 w 1571377"/>
                      <a:gd name="connsiteY4" fmla="*/ 1114425 h 1571377"/>
                      <a:gd name="connsiteX5" fmla="*/ 302526 w 1571377"/>
                      <a:gd name="connsiteY5" fmla="*/ 1238312 h 1571377"/>
                      <a:gd name="connsiteX6" fmla="*/ 24414 w 1571377"/>
                      <a:gd name="connsiteY6" fmla="*/ 1292907 h 1571377"/>
                      <a:gd name="connsiteX7" fmla="*/ 0 w 1571377"/>
                      <a:gd name="connsiteY7" fmla="*/ 1336362 h 1571377"/>
                      <a:gd name="connsiteX8" fmla="*/ 1294013 w 1571377"/>
                      <a:gd name="connsiteY8" fmla="*/ 1294013 h 1571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571377" h="1571377">
                        <a:moveTo>
                          <a:pt x="1294013" y="1294013"/>
                        </a:moveTo>
                        <a:cubicBezTo>
                          <a:pt x="1649159" y="938867"/>
                          <a:pt x="1663223" y="371975"/>
                          <a:pt x="1336362" y="0"/>
                        </a:cubicBezTo>
                        <a:cubicBezTo>
                          <a:pt x="1321824" y="8059"/>
                          <a:pt x="1307287" y="16118"/>
                          <a:pt x="1292907" y="24414"/>
                        </a:cubicBezTo>
                        <a:cubicBezTo>
                          <a:pt x="1192486" y="82091"/>
                          <a:pt x="1184506" y="199972"/>
                          <a:pt x="1238311" y="302526"/>
                        </a:cubicBezTo>
                        <a:cubicBezTo>
                          <a:pt x="1375471" y="563968"/>
                          <a:pt x="1334229" y="894621"/>
                          <a:pt x="1114425" y="1114425"/>
                        </a:cubicBezTo>
                        <a:cubicBezTo>
                          <a:pt x="894700" y="1334150"/>
                          <a:pt x="563968" y="1375472"/>
                          <a:pt x="302526" y="1238312"/>
                        </a:cubicBezTo>
                        <a:cubicBezTo>
                          <a:pt x="199972" y="1184506"/>
                          <a:pt x="82091" y="1192486"/>
                          <a:pt x="24414" y="1292907"/>
                        </a:cubicBezTo>
                        <a:cubicBezTo>
                          <a:pt x="16118" y="1307366"/>
                          <a:pt x="8059" y="1321903"/>
                          <a:pt x="0" y="1336362"/>
                        </a:cubicBezTo>
                        <a:cubicBezTo>
                          <a:pt x="371975" y="1663223"/>
                          <a:pt x="938946" y="1649160"/>
                          <a:pt x="1294013" y="1294013"/>
                        </a:cubicBezTo>
                        <a:close/>
                      </a:path>
                    </a:pathLst>
                  </a:custGeom>
                  <a:solidFill>
                    <a:srgbClr val="BB574D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+mn-cs"/>
                      <a:sym typeface="Arial"/>
                    </a:endParaRPr>
                  </a:p>
                </p:txBody>
              </p:sp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8A6005B7-6195-DE36-A4D5-190EFD6828E2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500264" y="5006584"/>
                    <a:ext cx="605804" cy="605823"/>
                  </a:xfrm>
                  <a:custGeom>
                    <a:avLst/>
                    <a:gdLst>
                      <a:gd name="connsiteX0" fmla="*/ 277286 w 1571298"/>
                      <a:gd name="connsiteY0" fmla="*/ 277334 h 1571347"/>
                      <a:gd name="connsiteX1" fmla="*/ 1571299 w 1571298"/>
                      <a:gd name="connsiteY1" fmla="*/ 234985 h 1571347"/>
                      <a:gd name="connsiteX2" fmla="*/ 1546964 w 1571298"/>
                      <a:gd name="connsiteY2" fmla="*/ 278440 h 1571347"/>
                      <a:gd name="connsiteX3" fmla="*/ 1268851 w 1571298"/>
                      <a:gd name="connsiteY3" fmla="*/ 333035 h 1571347"/>
                      <a:gd name="connsiteX4" fmla="*/ 456953 w 1571298"/>
                      <a:gd name="connsiteY4" fmla="*/ 456922 h 1571347"/>
                      <a:gd name="connsiteX5" fmla="*/ 333066 w 1571298"/>
                      <a:gd name="connsiteY5" fmla="*/ 1268821 h 1571347"/>
                      <a:gd name="connsiteX6" fmla="*/ 278471 w 1571298"/>
                      <a:gd name="connsiteY6" fmla="*/ 1546933 h 1571347"/>
                      <a:gd name="connsiteX7" fmla="*/ 235016 w 1571298"/>
                      <a:gd name="connsiteY7" fmla="*/ 1571347 h 1571347"/>
                      <a:gd name="connsiteX8" fmla="*/ 277365 w 1571298"/>
                      <a:gd name="connsiteY8" fmla="*/ 277334 h 1571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571298" h="1571347">
                        <a:moveTo>
                          <a:pt x="277286" y="277334"/>
                        </a:moveTo>
                        <a:cubicBezTo>
                          <a:pt x="632432" y="-77813"/>
                          <a:pt x="1199323" y="-91797"/>
                          <a:pt x="1571299" y="234985"/>
                        </a:cubicBezTo>
                        <a:cubicBezTo>
                          <a:pt x="1563240" y="249522"/>
                          <a:pt x="1555181" y="264060"/>
                          <a:pt x="1546964" y="278440"/>
                        </a:cubicBezTo>
                        <a:cubicBezTo>
                          <a:pt x="1489287" y="378861"/>
                          <a:pt x="1371405" y="386841"/>
                          <a:pt x="1268851" y="333035"/>
                        </a:cubicBezTo>
                        <a:cubicBezTo>
                          <a:pt x="1007410" y="195875"/>
                          <a:pt x="676756" y="237118"/>
                          <a:pt x="456953" y="456922"/>
                        </a:cubicBezTo>
                        <a:cubicBezTo>
                          <a:pt x="237228" y="676725"/>
                          <a:pt x="195906" y="1007379"/>
                          <a:pt x="333066" y="1268821"/>
                        </a:cubicBezTo>
                        <a:cubicBezTo>
                          <a:pt x="386871" y="1371375"/>
                          <a:pt x="378891" y="1489256"/>
                          <a:pt x="278471" y="1546933"/>
                        </a:cubicBezTo>
                        <a:cubicBezTo>
                          <a:pt x="264012" y="1555229"/>
                          <a:pt x="249474" y="1563288"/>
                          <a:pt x="235016" y="1571347"/>
                        </a:cubicBezTo>
                        <a:cubicBezTo>
                          <a:pt x="-91845" y="1199372"/>
                          <a:pt x="-77782" y="632401"/>
                          <a:pt x="277365" y="277334"/>
                        </a:cubicBezTo>
                        <a:close/>
                      </a:path>
                    </a:pathLst>
                  </a:custGeom>
                  <a:solidFill>
                    <a:srgbClr val="F5A10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3" name="자유형: 도형 22">
                    <a:extLst>
                      <a:ext uri="{FF2B5EF4-FFF2-40B4-BE49-F238E27FC236}">
                        <a16:creationId xmlns:a16="http://schemas.microsoft.com/office/drawing/2014/main" id="{C45CCE8C-AA2A-EA52-E754-DD35B90ABD03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933024" y="3231946"/>
                    <a:ext cx="1740356" cy="1740295"/>
                  </a:xfrm>
                  <a:custGeom>
                    <a:avLst/>
                    <a:gdLst>
                      <a:gd name="connsiteX0" fmla="*/ 2256898 w 4514033"/>
                      <a:gd name="connsiteY0" fmla="*/ 4513876 h 4513875"/>
                      <a:gd name="connsiteX1" fmla="*/ 4514034 w 4514033"/>
                      <a:gd name="connsiteY1" fmla="*/ 2256898 h 4513875"/>
                      <a:gd name="connsiteX2" fmla="*/ 2256898 w 4514033"/>
                      <a:gd name="connsiteY2" fmla="*/ 0 h 4513875"/>
                      <a:gd name="connsiteX3" fmla="*/ 0 w 4514033"/>
                      <a:gd name="connsiteY3" fmla="*/ 2256898 h 4513875"/>
                      <a:gd name="connsiteX4" fmla="*/ 2256898 w 4514033"/>
                      <a:gd name="connsiteY4" fmla="*/ 4513876 h 4513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514033" h="4513875">
                        <a:moveTo>
                          <a:pt x="2256898" y="4513876"/>
                        </a:moveTo>
                        <a:cubicBezTo>
                          <a:pt x="3503348" y="4513876"/>
                          <a:pt x="4514034" y="3503427"/>
                          <a:pt x="4514034" y="2256898"/>
                        </a:cubicBezTo>
                        <a:cubicBezTo>
                          <a:pt x="4514034" y="1010370"/>
                          <a:pt x="3503427" y="0"/>
                          <a:pt x="2256898" y="0"/>
                        </a:cubicBezTo>
                        <a:cubicBezTo>
                          <a:pt x="1010370" y="0"/>
                          <a:pt x="0" y="1010686"/>
                          <a:pt x="0" y="2256898"/>
                        </a:cubicBezTo>
                        <a:cubicBezTo>
                          <a:pt x="0" y="3503111"/>
                          <a:pt x="1010370" y="4513876"/>
                          <a:pt x="2256898" y="45138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엘리스 디지털배움체" panose="020B0600000101010101" pitchFamily="50" charset="-127"/>
                      <a:ea typeface="엘리스 디지털배움체" panose="020B0600000101010101" pitchFamily="50" charset="-127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24" name="그룹 23">
                    <a:extLst>
                      <a:ext uri="{FF2B5EF4-FFF2-40B4-BE49-F238E27FC236}">
                        <a16:creationId xmlns:a16="http://schemas.microsoft.com/office/drawing/2014/main" id="{FF5FB664-BD81-FBC3-A61B-2C14098A97FD}"/>
                      </a:ext>
                    </a:extLst>
                  </p:cNvPr>
                  <p:cNvGrpSpPr/>
                  <p:nvPr/>
                </p:nvGrpSpPr>
                <p:grpSpPr>
                  <a:xfrm>
                    <a:off x="1620911" y="5215172"/>
                    <a:ext cx="364563" cy="364593"/>
                    <a:chOff x="5379122" y="4672616"/>
                    <a:chExt cx="401019" cy="401052"/>
                  </a:xfrm>
                </p:grpSpPr>
                <p:sp>
                  <p:nvSpPr>
                    <p:cNvPr id="30" name="자유형: 도형 29">
                      <a:extLst>
                        <a:ext uri="{FF2B5EF4-FFF2-40B4-BE49-F238E27FC236}">
                          <a16:creationId xmlns:a16="http://schemas.microsoft.com/office/drawing/2014/main" id="{7E1896ED-A6A5-C5E2-698D-C52696D57C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79122" y="4672616"/>
                      <a:ext cx="401019" cy="401052"/>
                    </a:xfrm>
                    <a:custGeom>
                      <a:avLst/>
                      <a:gdLst>
                        <a:gd name="connsiteX0" fmla="*/ 945582 w 945582"/>
                        <a:gd name="connsiteY0" fmla="*/ 472791 h 945660"/>
                        <a:gd name="connsiteX1" fmla="*/ 472791 w 945582"/>
                        <a:gd name="connsiteY1" fmla="*/ 945661 h 945660"/>
                        <a:gd name="connsiteX2" fmla="*/ 0 w 945582"/>
                        <a:gd name="connsiteY2" fmla="*/ 472791 h 945660"/>
                        <a:gd name="connsiteX3" fmla="*/ 472791 w 945582"/>
                        <a:gd name="connsiteY3" fmla="*/ 0 h 945660"/>
                        <a:gd name="connsiteX4" fmla="*/ 945582 w 945582"/>
                        <a:gd name="connsiteY4" fmla="*/ 472791 h 9456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45582" h="945660">
                          <a:moveTo>
                            <a:pt x="945582" y="472791"/>
                          </a:moveTo>
                          <a:cubicBezTo>
                            <a:pt x="945582" y="733916"/>
                            <a:pt x="733917" y="945661"/>
                            <a:pt x="472791" y="945661"/>
                          </a:cubicBezTo>
                          <a:cubicBezTo>
                            <a:pt x="211666" y="945661"/>
                            <a:pt x="0" y="733995"/>
                            <a:pt x="0" y="472791"/>
                          </a:cubicBezTo>
                          <a:cubicBezTo>
                            <a:pt x="0" y="211586"/>
                            <a:pt x="211666" y="0"/>
                            <a:pt x="472791" y="0"/>
                          </a:cubicBezTo>
                          <a:cubicBezTo>
                            <a:pt x="733917" y="0"/>
                            <a:pt x="945582" y="211666"/>
                            <a:pt x="945582" y="472791"/>
                          </a:cubicBezTo>
                          <a:close/>
                        </a:path>
                      </a:pathLst>
                    </a:custGeom>
                    <a:solidFill>
                      <a:srgbClr val="FCC642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" name="자유형: 도형 30">
                      <a:extLst>
                        <a:ext uri="{FF2B5EF4-FFF2-40B4-BE49-F238E27FC236}">
                          <a16:creationId xmlns:a16="http://schemas.microsoft.com/office/drawing/2014/main" id="{1215724E-82BA-EAAD-8339-6C942B38D8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89958" y="4769989"/>
                      <a:ext cx="292776" cy="292771"/>
                    </a:xfrm>
                    <a:custGeom>
                      <a:avLst/>
                      <a:gdLst>
                        <a:gd name="connsiteX0" fmla="*/ 189640 w 292776"/>
                        <a:gd name="connsiteY0" fmla="*/ 0 h 292771"/>
                        <a:gd name="connsiteX1" fmla="*/ 292776 w 292776"/>
                        <a:gd name="connsiteY1" fmla="*/ 103137 h 292771"/>
                        <a:gd name="connsiteX2" fmla="*/ 260273 w 292776"/>
                        <a:gd name="connsiteY2" fmla="*/ 177893 h 292771"/>
                        <a:gd name="connsiteX3" fmla="*/ 260273 w 292776"/>
                        <a:gd name="connsiteY3" fmla="*/ 177859 h 292771"/>
                        <a:gd name="connsiteX4" fmla="*/ 171311 w 292776"/>
                        <a:gd name="connsiteY4" fmla="*/ 266855 h 292771"/>
                        <a:gd name="connsiteX5" fmla="*/ 137945 w 292776"/>
                        <a:gd name="connsiteY5" fmla="*/ 290507 h 292771"/>
                        <a:gd name="connsiteX6" fmla="*/ 127245 w 292776"/>
                        <a:gd name="connsiteY6" fmla="*/ 292771 h 292771"/>
                        <a:gd name="connsiteX7" fmla="*/ 111625 w 292776"/>
                        <a:gd name="connsiteY7" fmla="*/ 287923 h 292771"/>
                        <a:gd name="connsiteX8" fmla="*/ 4921 w 292776"/>
                        <a:gd name="connsiteY8" fmla="*/ 181205 h 292771"/>
                        <a:gd name="connsiteX9" fmla="*/ 0 w 292776"/>
                        <a:gd name="connsiteY9" fmla="*/ 165350 h 292771"/>
                        <a:gd name="connsiteX10" fmla="*/ 2253 w 292776"/>
                        <a:gd name="connsiteY10" fmla="*/ 154709 h 292771"/>
                        <a:gd name="connsiteX11" fmla="*/ 25922 w 292776"/>
                        <a:gd name="connsiteY11" fmla="*/ 121365 h 292771"/>
                        <a:gd name="connsiteX12" fmla="*/ 114951 w 292776"/>
                        <a:gd name="connsiteY12" fmla="*/ 32369 h 292771"/>
                        <a:gd name="connsiteX13" fmla="*/ 189640 w 292776"/>
                        <a:gd name="connsiteY13" fmla="*/ 0 h 2927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292776" h="292771">
                          <a:moveTo>
                            <a:pt x="189640" y="0"/>
                          </a:moveTo>
                          <a:cubicBezTo>
                            <a:pt x="246469" y="0"/>
                            <a:pt x="292776" y="46207"/>
                            <a:pt x="292776" y="103137"/>
                          </a:cubicBezTo>
                          <a:cubicBezTo>
                            <a:pt x="292776" y="132623"/>
                            <a:pt x="280177" y="159128"/>
                            <a:pt x="260273" y="177893"/>
                          </a:cubicBezTo>
                          <a:lnTo>
                            <a:pt x="260273" y="177859"/>
                          </a:lnTo>
                          <a:lnTo>
                            <a:pt x="171311" y="266855"/>
                          </a:lnTo>
                          <a:cubicBezTo>
                            <a:pt x="161912" y="276790"/>
                            <a:pt x="150595" y="284891"/>
                            <a:pt x="137945" y="290507"/>
                          </a:cubicBezTo>
                          <a:lnTo>
                            <a:pt x="127245" y="292771"/>
                          </a:lnTo>
                          <a:lnTo>
                            <a:pt x="111625" y="287923"/>
                          </a:lnTo>
                          <a:cubicBezTo>
                            <a:pt x="63647" y="267630"/>
                            <a:pt x="25213" y="229192"/>
                            <a:pt x="4921" y="181205"/>
                          </a:cubicBezTo>
                          <a:lnTo>
                            <a:pt x="0" y="165350"/>
                          </a:lnTo>
                          <a:lnTo>
                            <a:pt x="2253" y="154709"/>
                          </a:lnTo>
                          <a:cubicBezTo>
                            <a:pt x="7878" y="142056"/>
                            <a:pt x="15987" y="130747"/>
                            <a:pt x="25922" y="121365"/>
                          </a:cubicBezTo>
                          <a:lnTo>
                            <a:pt x="114951" y="32369"/>
                          </a:lnTo>
                          <a:cubicBezTo>
                            <a:pt x="133749" y="12498"/>
                            <a:pt x="160086" y="0"/>
                            <a:pt x="189640" y="0"/>
                          </a:cubicBezTo>
                          <a:close/>
                        </a:path>
                      </a:pathLst>
                    </a:custGeom>
                    <a:solidFill>
                      <a:srgbClr val="F5A10B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" name="자유형: 도형 31">
                      <a:extLst>
                        <a:ext uri="{FF2B5EF4-FFF2-40B4-BE49-F238E27FC236}">
                          <a16:creationId xmlns:a16="http://schemas.microsoft.com/office/drawing/2014/main" id="{B43B6A94-A885-D960-DB3F-7452B1A204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76461" y="4770022"/>
                      <a:ext cx="206272" cy="206206"/>
                    </a:xfrm>
                    <a:custGeom>
                      <a:avLst/>
                      <a:gdLst>
                        <a:gd name="connsiteX0" fmla="*/ 243191 w 486380"/>
                        <a:gd name="connsiteY0" fmla="*/ 486223 h 486223"/>
                        <a:gd name="connsiteX1" fmla="*/ 486381 w 486380"/>
                        <a:gd name="connsiteY1" fmla="*/ 243191 h 486223"/>
                        <a:gd name="connsiteX2" fmla="*/ 243191 w 486380"/>
                        <a:gd name="connsiteY2" fmla="*/ 0 h 486223"/>
                        <a:gd name="connsiteX3" fmla="*/ 0 w 486380"/>
                        <a:gd name="connsiteY3" fmla="*/ 243191 h 486223"/>
                        <a:gd name="connsiteX4" fmla="*/ 243191 w 486380"/>
                        <a:gd name="connsiteY4" fmla="*/ 486223 h 486223"/>
                        <a:gd name="connsiteX5" fmla="*/ 243191 w 486380"/>
                        <a:gd name="connsiteY5" fmla="*/ 486223 h 486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86380" h="486223">
                          <a:moveTo>
                            <a:pt x="243191" y="486223"/>
                          </a:moveTo>
                          <a:cubicBezTo>
                            <a:pt x="377348" y="486223"/>
                            <a:pt x="486381" y="377269"/>
                            <a:pt x="486381" y="243191"/>
                          </a:cubicBezTo>
                          <a:cubicBezTo>
                            <a:pt x="486381" y="109112"/>
                            <a:pt x="377348" y="0"/>
                            <a:pt x="243191" y="0"/>
                          </a:cubicBezTo>
                          <a:cubicBezTo>
                            <a:pt x="109033" y="0"/>
                            <a:pt x="0" y="109191"/>
                            <a:pt x="0" y="243191"/>
                          </a:cubicBezTo>
                          <a:cubicBezTo>
                            <a:pt x="0" y="377190"/>
                            <a:pt x="108954" y="486223"/>
                            <a:pt x="243191" y="486223"/>
                          </a:cubicBezTo>
                          <a:lnTo>
                            <a:pt x="243191" y="48622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25" name="그룹 24">
                    <a:extLst>
                      <a:ext uri="{FF2B5EF4-FFF2-40B4-BE49-F238E27FC236}">
                        <a16:creationId xmlns:a16="http://schemas.microsoft.com/office/drawing/2014/main" id="{8BEE31B7-D471-45E2-6D5F-9D1011FC8BCB}"/>
                      </a:ext>
                    </a:extLst>
                  </p:cNvPr>
                  <p:cNvGrpSpPr/>
                  <p:nvPr/>
                </p:nvGrpSpPr>
                <p:grpSpPr>
                  <a:xfrm>
                    <a:off x="1620920" y="2624371"/>
                    <a:ext cx="364563" cy="364563"/>
                    <a:chOff x="3363947" y="2657444"/>
                    <a:chExt cx="401019" cy="401019"/>
                  </a:xfrm>
                </p:grpSpPr>
                <p:sp>
                  <p:nvSpPr>
                    <p:cNvPr id="26" name="자유형: 도형 25">
                      <a:extLst>
                        <a:ext uri="{FF2B5EF4-FFF2-40B4-BE49-F238E27FC236}">
                          <a16:creationId xmlns:a16="http://schemas.microsoft.com/office/drawing/2014/main" id="{17D2B47E-2DC9-4818-A143-80261DB1B3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63947" y="2657444"/>
                      <a:ext cx="401019" cy="401019"/>
                    </a:xfrm>
                    <a:custGeom>
                      <a:avLst/>
                      <a:gdLst>
                        <a:gd name="connsiteX0" fmla="*/ 945583 w 945582"/>
                        <a:gd name="connsiteY0" fmla="*/ 472791 h 945582"/>
                        <a:gd name="connsiteX1" fmla="*/ 472791 w 945582"/>
                        <a:gd name="connsiteY1" fmla="*/ 945583 h 945582"/>
                        <a:gd name="connsiteX2" fmla="*/ 0 w 945582"/>
                        <a:gd name="connsiteY2" fmla="*/ 472791 h 945582"/>
                        <a:gd name="connsiteX3" fmla="*/ 472791 w 945582"/>
                        <a:gd name="connsiteY3" fmla="*/ 0 h 945582"/>
                        <a:gd name="connsiteX4" fmla="*/ 945583 w 945582"/>
                        <a:gd name="connsiteY4" fmla="*/ 472791 h 945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45582" h="945582">
                          <a:moveTo>
                            <a:pt x="945583" y="472791"/>
                          </a:moveTo>
                          <a:cubicBezTo>
                            <a:pt x="945583" y="733907"/>
                            <a:pt x="733907" y="945583"/>
                            <a:pt x="472791" y="945583"/>
                          </a:cubicBezTo>
                          <a:cubicBezTo>
                            <a:pt x="211676" y="945583"/>
                            <a:pt x="0" y="733907"/>
                            <a:pt x="0" y="472791"/>
                          </a:cubicBezTo>
                          <a:cubicBezTo>
                            <a:pt x="0" y="211676"/>
                            <a:pt x="211676" y="0"/>
                            <a:pt x="472791" y="0"/>
                          </a:cubicBezTo>
                          <a:cubicBezTo>
                            <a:pt x="733907" y="0"/>
                            <a:pt x="945583" y="211676"/>
                            <a:pt x="945583" y="472791"/>
                          </a:cubicBezTo>
                          <a:close/>
                        </a:path>
                      </a:pathLst>
                    </a:custGeom>
                    <a:solidFill>
                      <a:srgbClr val="C36B61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Arial"/>
                        <a:sym typeface="Arial"/>
                      </a:endParaRPr>
                    </a:p>
                  </p:txBody>
                </p:sp>
                <p:grpSp>
                  <p:nvGrpSpPr>
                    <p:cNvPr id="27" name="그룹 26">
                      <a:extLst>
                        <a:ext uri="{FF2B5EF4-FFF2-40B4-BE49-F238E27FC236}">
                          <a16:creationId xmlns:a16="http://schemas.microsoft.com/office/drawing/2014/main" id="{48095305-271D-A823-4B39-BA01B392E5F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78197" y="2754874"/>
                      <a:ext cx="303556" cy="241464"/>
                      <a:chOff x="3378197" y="2754874"/>
                      <a:chExt cx="303556" cy="241464"/>
                    </a:xfrm>
                  </p:grpSpPr>
                  <p:sp>
                    <p:nvSpPr>
                      <p:cNvPr id="28" name="자유형: 도형 27">
                        <a:extLst>
                          <a:ext uri="{FF2B5EF4-FFF2-40B4-BE49-F238E27FC236}">
                            <a16:creationId xmlns:a16="http://schemas.microsoft.com/office/drawing/2014/main" id="{10950ED9-DF7A-5A8A-7790-28F69111595E}"/>
                          </a:ext>
                        </a:extLst>
                      </p:cNvPr>
                      <p:cNvSpPr/>
                      <p:nvPr/>
                    </p:nvSpPr>
                    <p:spPr>
                      <a:xfrm rot="18900000">
                        <a:off x="3378197" y="2790590"/>
                        <a:ext cx="303556" cy="205748"/>
                      </a:xfrm>
                      <a:custGeom>
                        <a:avLst/>
                        <a:gdLst>
                          <a:gd name="connsiteX0" fmla="*/ 273392 w 303556"/>
                          <a:gd name="connsiteY0" fmla="*/ 29969 h 205748"/>
                          <a:gd name="connsiteX1" fmla="*/ 273392 w 303556"/>
                          <a:gd name="connsiteY1" fmla="*/ 175826 h 205748"/>
                          <a:gd name="connsiteX2" fmla="*/ 197549 w 303556"/>
                          <a:gd name="connsiteY2" fmla="*/ 205703 h 205748"/>
                          <a:gd name="connsiteX3" fmla="*/ 197597 w 303556"/>
                          <a:gd name="connsiteY3" fmla="*/ 205656 h 205748"/>
                          <a:gd name="connsiteX4" fmla="*/ 71761 w 303556"/>
                          <a:gd name="connsiteY4" fmla="*/ 205680 h 205748"/>
                          <a:gd name="connsiteX5" fmla="*/ 31443 w 303556"/>
                          <a:gd name="connsiteY5" fmla="*/ 198812 h 205748"/>
                          <a:gd name="connsiteX6" fmla="*/ 24943 w 303556"/>
                          <a:gd name="connsiteY6" fmla="*/ 194581 h 205748"/>
                          <a:gd name="connsiteX7" fmla="*/ 15757 w 303556"/>
                          <a:gd name="connsiteY7" fmla="*/ 180957 h 205748"/>
                          <a:gd name="connsiteX8" fmla="*/ 0 w 303556"/>
                          <a:gd name="connsiteY8" fmla="*/ 102910 h 205748"/>
                          <a:gd name="connsiteX9" fmla="*/ 15757 w 303556"/>
                          <a:gd name="connsiteY9" fmla="*/ 24862 h 205748"/>
                          <a:gd name="connsiteX10" fmla="*/ 25060 w 303556"/>
                          <a:gd name="connsiteY10" fmla="*/ 11064 h 205748"/>
                          <a:gd name="connsiteX11" fmla="*/ 31505 w 303556"/>
                          <a:gd name="connsiteY11" fmla="*/ 6874 h 205748"/>
                          <a:gd name="connsiteX12" fmla="*/ 71832 w 303556"/>
                          <a:gd name="connsiteY12" fmla="*/ 44 h 205748"/>
                          <a:gd name="connsiteX13" fmla="*/ 197691 w 303556"/>
                          <a:gd name="connsiteY13" fmla="*/ 44 h 205748"/>
                          <a:gd name="connsiteX14" fmla="*/ 273392 w 303556"/>
                          <a:gd name="connsiteY14" fmla="*/ 29969 h 2057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303556" h="205748">
                            <a:moveTo>
                              <a:pt x="273392" y="29969"/>
                            </a:moveTo>
                            <a:cubicBezTo>
                              <a:pt x="313576" y="70153"/>
                              <a:pt x="313647" y="135571"/>
                              <a:pt x="273392" y="175826"/>
                            </a:cubicBezTo>
                            <a:cubicBezTo>
                              <a:pt x="252542" y="196676"/>
                              <a:pt x="224892" y="206509"/>
                              <a:pt x="197549" y="205703"/>
                            </a:cubicBezTo>
                            <a:lnTo>
                              <a:pt x="197597" y="205656"/>
                            </a:lnTo>
                            <a:lnTo>
                              <a:pt x="71761" y="205680"/>
                            </a:lnTo>
                            <a:cubicBezTo>
                              <a:pt x="58090" y="206059"/>
                              <a:pt x="44359" y="203785"/>
                              <a:pt x="31443" y="198812"/>
                            </a:cubicBezTo>
                            <a:lnTo>
                              <a:pt x="24943" y="194581"/>
                            </a:lnTo>
                            <a:lnTo>
                              <a:pt x="15757" y="180957"/>
                            </a:lnTo>
                            <a:cubicBezTo>
                              <a:pt x="5611" y="156968"/>
                              <a:pt x="0" y="130594"/>
                              <a:pt x="0" y="102910"/>
                            </a:cubicBezTo>
                            <a:cubicBezTo>
                              <a:pt x="0" y="75225"/>
                              <a:pt x="5611" y="48851"/>
                              <a:pt x="15757" y="24862"/>
                            </a:cubicBezTo>
                            <a:lnTo>
                              <a:pt x="25060" y="11064"/>
                            </a:lnTo>
                            <a:lnTo>
                              <a:pt x="31505" y="6874"/>
                            </a:lnTo>
                            <a:cubicBezTo>
                              <a:pt x="44436" y="1910"/>
                              <a:pt x="58173" y="-347"/>
                              <a:pt x="71832" y="44"/>
                            </a:cubicBezTo>
                            <a:lnTo>
                              <a:pt x="197691" y="44"/>
                            </a:lnTo>
                            <a:cubicBezTo>
                              <a:pt x="225034" y="-714"/>
                              <a:pt x="252495" y="9071"/>
                              <a:pt x="273392" y="29969"/>
                            </a:cubicBezTo>
                            <a:close/>
                          </a:path>
                        </a:pathLst>
                      </a:custGeom>
                      <a:solidFill>
                        <a:srgbClr val="BB574D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ko-KR" altLang="en-US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endParaRPr>
                      </a:p>
                    </p:txBody>
                  </p:sp>
                  <p:sp>
                    <p:nvSpPr>
                      <p:cNvPr id="29" name="자유형: 도형 28">
                        <a:extLst>
                          <a:ext uri="{FF2B5EF4-FFF2-40B4-BE49-F238E27FC236}">
                            <a16:creationId xmlns:a16="http://schemas.microsoft.com/office/drawing/2014/main" id="{5C4ED363-E09E-299E-90CE-FC349EAC0D3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61312" y="2754874"/>
                        <a:ext cx="206239" cy="206206"/>
                      </a:xfrm>
                      <a:custGeom>
                        <a:avLst/>
                        <a:gdLst>
                          <a:gd name="connsiteX0" fmla="*/ 243111 w 486301"/>
                          <a:gd name="connsiteY0" fmla="*/ 486223 h 486222"/>
                          <a:gd name="connsiteX1" fmla="*/ 486302 w 486301"/>
                          <a:gd name="connsiteY1" fmla="*/ 243190 h 486222"/>
                          <a:gd name="connsiteX2" fmla="*/ 243111 w 486301"/>
                          <a:gd name="connsiteY2" fmla="*/ 0 h 486222"/>
                          <a:gd name="connsiteX3" fmla="*/ 0 w 486301"/>
                          <a:gd name="connsiteY3" fmla="*/ 243190 h 486222"/>
                          <a:gd name="connsiteX4" fmla="*/ 243111 w 486301"/>
                          <a:gd name="connsiteY4" fmla="*/ 486223 h 486222"/>
                          <a:gd name="connsiteX5" fmla="*/ 243111 w 486301"/>
                          <a:gd name="connsiteY5" fmla="*/ 486223 h 4862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86301" h="486222">
                            <a:moveTo>
                              <a:pt x="243111" y="486223"/>
                            </a:moveTo>
                            <a:cubicBezTo>
                              <a:pt x="377269" y="486223"/>
                              <a:pt x="486302" y="377269"/>
                              <a:pt x="486302" y="243190"/>
                            </a:cubicBezTo>
                            <a:cubicBezTo>
                              <a:pt x="486302" y="109112"/>
                              <a:pt x="377269" y="0"/>
                              <a:pt x="243111" y="0"/>
                            </a:cubicBezTo>
                            <a:cubicBezTo>
                              <a:pt x="108954" y="0"/>
                              <a:pt x="0" y="109191"/>
                              <a:pt x="0" y="243190"/>
                            </a:cubicBezTo>
                            <a:cubicBezTo>
                              <a:pt x="0" y="377190"/>
                              <a:pt x="108954" y="486223"/>
                              <a:pt x="243111" y="486223"/>
                            </a:cubicBezTo>
                            <a:lnTo>
                              <a:pt x="243111" y="486223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Tx/>
                          <a:buFont typeface="Arial"/>
                          <a:buNone/>
                          <a:tabLst/>
                          <a:defRPr/>
                        </a:pPr>
                        <a:endPara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</p:grpSp>
          </p:grpSp>
          <p:pic>
            <p:nvPicPr>
              <p:cNvPr id="17" name="그림 16">
                <a:extLst>
                  <a:ext uri="{FF2B5EF4-FFF2-40B4-BE49-F238E27FC236}">
                    <a16:creationId xmlns:a16="http://schemas.microsoft.com/office/drawing/2014/main" id="{30183A73-9FBC-D395-C17C-82EA7B4E9F4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2285" t="24823" r="28773" b="5460"/>
              <a:stretch/>
            </p:blipFill>
            <p:spPr>
              <a:xfrm>
                <a:off x="988308" y="3375415"/>
                <a:ext cx="1629695" cy="1629695"/>
              </a:xfrm>
              <a:prstGeom prst="ellipse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사각형: 둥근 위쪽 모서리 25">
            <a:extLst>
              <a:ext uri="{FF2B5EF4-FFF2-40B4-BE49-F238E27FC236}">
                <a16:creationId xmlns:a16="http://schemas.microsoft.com/office/drawing/2014/main" id="{9A73465E-D067-4B77-2F7B-E239AFDC5B5E}"/>
              </a:ext>
            </a:extLst>
          </p:cNvPr>
          <p:cNvSpPr/>
          <p:nvPr/>
        </p:nvSpPr>
        <p:spPr>
          <a:xfrm>
            <a:off x="1113655" y="3022326"/>
            <a:ext cx="7561263" cy="239381"/>
          </a:xfrm>
          <a:prstGeom prst="round2SameRect">
            <a:avLst>
              <a:gd name="adj1" fmla="val 19425"/>
              <a:gd name="adj2" fmla="val 0"/>
            </a:avLst>
          </a:prstGeom>
          <a:solidFill>
            <a:srgbClr val="DCF1F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엘리스 디지털배움체" panose="020B0600000101010101" pitchFamily="50" charset="-127"/>
              <a:ea typeface="엘리스 디지털배움체" panose="020B0600000101010101" pitchFamily="50" charset="-127"/>
              <a:cs typeface="+mn-cs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27D7DD-6168-CB51-7E23-AF7D26F6E210}"/>
              </a:ext>
            </a:extLst>
          </p:cNvPr>
          <p:cNvSpPr txBox="1"/>
          <p:nvPr/>
        </p:nvSpPr>
        <p:spPr>
          <a:xfrm>
            <a:off x="484997" y="522435"/>
            <a:ext cx="1519647" cy="43088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ko-KR" altLang="en-US" sz="2800" b="1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033567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rPr>
              <a:t>주요 </a:t>
            </a:r>
            <a:r>
              <a:rPr kumimoji="0" lang="en-US" altLang="ko-KR" sz="2800" b="1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033567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rPr>
              <a:t>Q&amp;A</a:t>
            </a:r>
            <a:endParaRPr kumimoji="0" lang="ko-KR" altLang="en-US" sz="2800" b="1" i="0" u="none" strike="noStrike" kern="0" cap="none" spc="0" normalizeH="0" baseline="0" noProof="0" dirty="0">
              <a:ln>
                <a:solidFill>
                  <a:srgbClr val="4472C4">
                    <a:shade val="95000"/>
                    <a:satMod val="105000"/>
                    <a:alpha val="0"/>
                  </a:srgbClr>
                </a:solidFill>
              </a:ln>
              <a:solidFill>
                <a:srgbClr val="033567"/>
              </a:solidFill>
              <a:effectLst/>
              <a:uLnTx/>
              <a:uFillTx/>
              <a:latin typeface="엘리스 디지털배움체" panose="020B0600000101010101" pitchFamily="50" charset="-127"/>
              <a:ea typeface="엘리스 디지털배움체" panose="020B0600000101010101" pitchFamily="50" charset="-127"/>
              <a:cs typeface="Arial"/>
              <a:sym typeface="Arial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2E69D9E5-A41D-8FF1-33BB-7CD98CEE26F9}"/>
              </a:ext>
            </a:extLst>
          </p:cNvPr>
          <p:cNvGrpSpPr/>
          <p:nvPr/>
        </p:nvGrpSpPr>
        <p:grpSpPr>
          <a:xfrm>
            <a:off x="468314" y="1378261"/>
            <a:ext cx="8218486" cy="499442"/>
            <a:chOff x="468313" y="1338860"/>
            <a:chExt cx="9851514" cy="598682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953F24D1-E395-E960-ADFA-DA28D0C6709D}"/>
                </a:ext>
              </a:extLst>
            </p:cNvPr>
            <p:cNvGrpSpPr/>
            <p:nvPr/>
          </p:nvGrpSpPr>
          <p:grpSpPr>
            <a:xfrm>
              <a:off x="468313" y="1338860"/>
              <a:ext cx="9851514" cy="598682"/>
              <a:chOff x="1852612" y="3195637"/>
              <a:chExt cx="7692662" cy="467487"/>
            </a:xfrm>
          </p:grpSpPr>
          <p:sp>
            <p:nvSpPr>
              <p:cNvPr id="6" name="자유형: 도형 5">
                <a:extLst>
                  <a:ext uri="{FF2B5EF4-FFF2-40B4-BE49-F238E27FC236}">
                    <a16:creationId xmlns:a16="http://schemas.microsoft.com/office/drawing/2014/main" id="{B1DC0676-5ED3-4C7D-7EC4-4080ADEECA19}"/>
                  </a:ext>
                </a:extLst>
              </p:cNvPr>
              <p:cNvSpPr/>
              <p:nvPr/>
            </p:nvSpPr>
            <p:spPr>
              <a:xfrm>
                <a:off x="1852612" y="3195637"/>
                <a:ext cx="5443156" cy="467487"/>
              </a:xfrm>
              <a:custGeom>
                <a:avLst/>
                <a:gdLst>
                  <a:gd name="connsiteX0" fmla="*/ 5211699 w 5443156"/>
                  <a:gd name="connsiteY0" fmla="*/ 0 h 467487"/>
                  <a:gd name="connsiteX1" fmla="*/ 833914 w 5443156"/>
                  <a:gd name="connsiteY1" fmla="*/ 0 h 467487"/>
                  <a:gd name="connsiteX2" fmla="*/ 668941 w 5443156"/>
                  <a:gd name="connsiteY2" fmla="*/ 88583 h 467487"/>
                  <a:gd name="connsiteX3" fmla="*/ 668941 w 5443156"/>
                  <a:gd name="connsiteY3" fmla="*/ 88583 h 467487"/>
                  <a:gd name="connsiteX4" fmla="*/ 668750 w 5443156"/>
                  <a:gd name="connsiteY4" fmla="*/ 88964 h 467487"/>
                  <a:gd name="connsiteX5" fmla="*/ 659321 w 5443156"/>
                  <a:gd name="connsiteY5" fmla="*/ 104680 h 467487"/>
                  <a:gd name="connsiteX6" fmla="*/ 417576 w 5443156"/>
                  <a:gd name="connsiteY6" fmla="*/ 93631 h 467487"/>
                  <a:gd name="connsiteX7" fmla="*/ 417195 w 5443156"/>
                  <a:gd name="connsiteY7" fmla="*/ 92964 h 467487"/>
                  <a:gd name="connsiteX8" fmla="*/ 417195 w 5443156"/>
                  <a:gd name="connsiteY8" fmla="*/ 92964 h 467487"/>
                  <a:gd name="connsiteX9" fmla="*/ 231648 w 5443156"/>
                  <a:gd name="connsiteY9" fmla="*/ 0 h 467487"/>
                  <a:gd name="connsiteX10" fmla="*/ 0 w 5443156"/>
                  <a:gd name="connsiteY10" fmla="*/ 231648 h 467487"/>
                  <a:gd name="connsiteX11" fmla="*/ 0 w 5443156"/>
                  <a:gd name="connsiteY11" fmla="*/ 235839 h 467487"/>
                  <a:gd name="connsiteX12" fmla="*/ 231648 w 5443156"/>
                  <a:gd name="connsiteY12" fmla="*/ 467392 h 467487"/>
                  <a:gd name="connsiteX13" fmla="*/ 417100 w 5443156"/>
                  <a:gd name="connsiteY13" fmla="*/ 374523 h 467487"/>
                  <a:gd name="connsiteX14" fmla="*/ 417100 w 5443156"/>
                  <a:gd name="connsiteY14" fmla="*/ 374523 h 467487"/>
                  <a:gd name="connsiteX15" fmla="*/ 417481 w 5443156"/>
                  <a:gd name="connsiteY15" fmla="*/ 373856 h 467487"/>
                  <a:gd name="connsiteX16" fmla="*/ 659225 w 5443156"/>
                  <a:gd name="connsiteY16" fmla="*/ 362807 h 467487"/>
                  <a:gd name="connsiteX17" fmla="*/ 668655 w 5443156"/>
                  <a:gd name="connsiteY17" fmla="*/ 378524 h 467487"/>
                  <a:gd name="connsiteX18" fmla="*/ 668846 w 5443156"/>
                  <a:gd name="connsiteY18" fmla="*/ 378905 h 467487"/>
                  <a:gd name="connsiteX19" fmla="*/ 668846 w 5443156"/>
                  <a:gd name="connsiteY19" fmla="*/ 378905 h 467487"/>
                  <a:gd name="connsiteX20" fmla="*/ 833819 w 5443156"/>
                  <a:gd name="connsiteY20" fmla="*/ 467487 h 467487"/>
                  <a:gd name="connsiteX21" fmla="*/ 5211604 w 5443156"/>
                  <a:gd name="connsiteY21" fmla="*/ 467487 h 467487"/>
                  <a:gd name="connsiteX22" fmla="*/ 5443157 w 5443156"/>
                  <a:gd name="connsiteY22" fmla="*/ 235934 h 467487"/>
                  <a:gd name="connsiteX23" fmla="*/ 5443157 w 5443156"/>
                  <a:gd name="connsiteY23" fmla="*/ 235934 h 467487"/>
                  <a:gd name="connsiteX24" fmla="*/ 5443157 w 5443156"/>
                  <a:gd name="connsiteY24" fmla="*/ 231743 h 467487"/>
                  <a:gd name="connsiteX25" fmla="*/ 5443157 w 5443156"/>
                  <a:gd name="connsiteY25" fmla="*/ 231743 h 467487"/>
                  <a:gd name="connsiteX26" fmla="*/ 5211604 w 5443156"/>
                  <a:gd name="connsiteY26" fmla="*/ 0 h 467487"/>
                  <a:gd name="connsiteX27" fmla="*/ 5211604 w 5443156"/>
                  <a:gd name="connsiteY27" fmla="*/ 0 h 467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43156" h="467487">
                    <a:moveTo>
                      <a:pt x="5211699" y="0"/>
                    </a:moveTo>
                    <a:lnTo>
                      <a:pt x="833914" y="0"/>
                    </a:lnTo>
                    <a:cubicBezTo>
                      <a:pt x="765048" y="0"/>
                      <a:pt x="704469" y="35147"/>
                      <a:pt x="668941" y="88583"/>
                    </a:cubicBezTo>
                    <a:lnTo>
                      <a:pt x="668941" y="88583"/>
                    </a:lnTo>
                    <a:cubicBezTo>
                      <a:pt x="668941" y="88583"/>
                      <a:pt x="668846" y="88773"/>
                      <a:pt x="668750" y="88964"/>
                    </a:cubicBezTo>
                    <a:cubicBezTo>
                      <a:pt x="665417" y="94012"/>
                      <a:pt x="662178" y="99251"/>
                      <a:pt x="659321" y="104680"/>
                    </a:cubicBezTo>
                    <a:cubicBezTo>
                      <a:pt x="585121" y="225457"/>
                      <a:pt x="522923" y="239649"/>
                      <a:pt x="417576" y="93631"/>
                    </a:cubicBezTo>
                    <a:cubicBezTo>
                      <a:pt x="417481" y="93440"/>
                      <a:pt x="417290" y="93250"/>
                      <a:pt x="417195" y="92964"/>
                    </a:cubicBezTo>
                    <a:lnTo>
                      <a:pt x="417195" y="92964"/>
                    </a:lnTo>
                    <a:cubicBezTo>
                      <a:pt x="374809" y="36481"/>
                      <a:pt x="307467" y="0"/>
                      <a:pt x="231648" y="0"/>
                    </a:cubicBezTo>
                    <a:cubicBezTo>
                      <a:pt x="103727" y="0"/>
                      <a:pt x="0" y="103727"/>
                      <a:pt x="0" y="231648"/>
                    </a:cubicBezTo>
                    <a:lnTo>
                      <a:pt x="0" y="235839"/>
                    </a:lnTo>
                    <a:cubicBezTo>
                      <a:pt x="0" y="363760"/>
                      <a:pt x="103727" y="467392"/>
                      <a:pt x="231648" y="467392"/>
                    </a:cubicBezTo>
                    <a:cubicBezTo>
                      <a:pt x="307467" y="467392"/>
                      <a:pt x="374809" y="430911"/>
                      <a:pt x="417100" y="374523"/>
                    </a:cubicBezTo>
                    <a:lnTo>
                      <a:pt x="417100" y="374523"/>
                    </a:lnTo>
                    <a:cubicBezTo>
                      <a:pt x="417100" y="374523"/>
                      <a:pt x="417386" y="374142"/>
                      <a:pt x="417481" y="373856"/>
                    </a:cubicBezTo>
                    <a:cubicBezTo>
                      <a:pt x="522827" y="227838"/>
                      <a:pt x="584930" y="241935"/>
                      <a:pt x="659225" y="362807"/>
                    </a:cubicBezTo>
                    <a:cubicBezTo>
                      <a:pt x="662083" y="368237"/>
                      <a:pt x="665226" y="373475"/>
                      <a:pt x="668655" y="378524"/>
                    </a:cubicBezTo>
                    <a:cubicBezTo>
                      <a:pt x="668655" y="378619"/>
                      <a:pt x="668750" y="378809"/>
                      <a:pt x="668846" y="378905"/>
                    </a:cubicBezTo>
                    <a:lnTo>
                      <a:pt x="668846" y="378905"/>
                    </a:lnTo>
                    <a:cubicBezTo>
                      <a:pt x="704279" y="432245"/>
                      <a:pt x="764953" y="467487"/>
                      <a:pt x="833819" y="467487"/>
                    </a:cubicBezTo>
                    <a:lnTo>
                      <a:pt x="5211604" y="467487"/>
                    </a:lnTo>
                    <a:cubicBezTo>
                      <a:pt x="5339525" y="467487"/>
                      <a:pt x="5443157" y="363760"/>
                      <a:pt x="5443157" y="235934"/>
                    </a:cubicBezTo>
                    <a:lnTo>
                      <a:pt x="5443157" y="235934"/>
                    </a:lnTo>
                    <a:lnTo>
                      <a:pt x="5443157" y="231743"/>
                    </a:lnTo>
                    <a:lnTo>
                      <a:pt x="5443157" y="231743"/>
                    </a:lnTo>
                    <a:cubicBezTo>
                      <a:pt x="5443157" y="103727"/>
                      <a:pt x="5339525" y="0"/>
                      <a:pt x="5211604" y="0"/>
                    </a:cubicBezTo>
                    <a:lnTo>
                      <a:pt x="5211604" y="0"/>
                    </a:ln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7" name="자유형: 도형 6">
                <a:extLst>
                  <a:ext uri="{FF2B5EF4-FFF2-40B4-BE49-F238E27FC236}">
                    <a16:creationId xmlns:a16="http://schemas.microsoft.com/office/drawing/2014/main" id="{0477FB73-E47D-F1A9-986E-D8C7551CB597}"/>
                  </a:ext>
                </a:extLst>
              </p:cNvPr>
              <p:cNvSpPr/>
              <p:nvPr/>
            </p:nvSpPr>
            <p:spPr>
              <a:xfrm>
                <a:off x="1937289" y="3272979"/>
                <a:ext cx="337566" cy="373761"/>
              </a:xfrm>
              <a:custGeom>
                <a:avLst/>
                <a:gdLst>
                  <a:gd name="connsiteX0" fmla="*/ 337566 w 337566"/>
                  <a:gd name="connsiteY0" fmla="*/ 373761 h 373761"/>
                  <a:gd name="connsiteX1" fmla="*/ 259175 w 337566"/>
                  <a:gd name="connsiteY1" fmla="*/ 373761 h 373761"/>
                  <a:gd name="connsiteX2" fmla="*/ 198215 w 337566"/>
                  <a:gd name="connsiteY2" fmla="*/ 307467 h 373761"/>
                  <a:gd name="connsiteX3" fmla="*/ 143828 w 337566"/>
                  <a:gd name="connsiteY3" fmla="*/ 316992 h 373761"/>
                  <a:gd name="connsiteX4" fmla="*/ 67913 w 337566"/>
                  <a:gd name="connsiteY4" fmla="*/ 297180 h 373761"/>
                  <a:gd name="connsiteX5" fmla="*/ 17716 w 337566"/>
                  <a:gd name="connsiteY5" fmla="*/ 241268 h 373761"/>
                  <a:gd name="connsiteX6" fmla="*/ 0 w 337566"/>
                  <a:gd name="connsiteY6" fmla="*/ 156782 h 373761"/>
                  <a:gd name="connsiteX7" fmla="*/ 17716 w 337566"/>
                  <a:gd name="connsiteY7" fmla="*/ 73819 h 373761"/>
                  <a:gd name="connsiteX8" fmla="*/ 67723 w 337566"/>
                  <a:gd name="connsiteY8" fmla="*/ 19241 h 373761"/>
                  <a:gd name="connsiteX9" fmla="*/ 143828 w 337566"/>
                  <a:gd name="connsiteY9" fmla="*/ 0 h 373761"/>
                  <a:gd name="connsiteX10" fmla="*/ 219361 w 337566"/>
                  <a:gd name="connsiteY10" fmla="*/ 19241 h 373761"/>
                  <a:gd name="connsiteX11" fmla="*/ 269367 w 337566"/>
                  <a:gd name="connsiteY11" fmla="*/ 74009 h 373761"/>
                  <a:gd name="connsiteX12" fmla="*/ 286893 w 337566"/>
                  <a:gd name="connsiteY12" fmla="*/ 156782 h 373761"/>
                  <a:gd name="connsiteX13" fmla="*/ 276987 w 337566"/>
                  <a:gd name="connsiteY13" fmla="*/ 222028 h 373761"/>
                  <a:gd name="connsiteX14" fmla="*/ 248412 w 337566"/>
                  <a:gd name="connsiteY14" fmla="*/ 272796 h 373761"/>
                  <a:gd name="connsiteX15" fmla="*/ 337566 w 337566"/>
                  <a:gd name="connsiteY15" fmla="*/ 373666 h 373761"/>
                  <a:gd name="connsiteX16" fmla="*/ 156305 w 337566"/>
                  <a:gd name="connsiteY16" fmla="*/ 254984 h 373761"/>
                  <a:gd name="connsiteX17" fmla="*/ 104585 w 337566"/>
                  <a:gd name="connsiteY17" fmla="*/ 190691 h 373761"/>
                  <a:gd name="connsiteX18" fmla="*/ 181451 w 337566"/>
                  <a:gd name="connsiteY18" fmla="*/ 190691 h 373761"/>
                  <a:gd name="connsiteX19" fmla="*/ 203549 w 337566"/>
                  <a:gd name="connsiteY19" fmla="*/ 218123 h 373761"/>
                  <a:gd name="connsiteX20" fmla="*/ 216884 w 337566"/>
                  <a:gd name="connsiteY20" fmla="*/ 155353 h 373761"/>
                  <a:gd name="connsiteX21" fmla="*/ 207931 w 337566"/>
                  <a:gd name="connsiteY21" fmla="*/ 105347 h 373761"/>
                  <a:gd name="connsiteX22" fmla="*/ 182594 w 337566"/>
                  <a:gd name="connsiteY22" fmla="*/ 72009 h 373761"/>
                  <a:gd name="connsiteX23" fmla="*/ 144113 w 337566"/>
                  <a:gd name="connsiteY23" fmla="*/ 60198 h 373761"/>
                  <a:gd name="connsiteX24" fmla="*/ 89916 w 337566"/>
                  <a:gd name="connsiteY24" fmla="*/ 85915 h 373761"/>
                  <a:gd name="connsiteX25" fmla="*/ 69913 w 337566"/>
                  <a:gd name="connsiteY25" fmla="*/ 155353 h 373761"/>
                  <a:gd name="connsiteX26" fmla="*/ 89725 w 337566"/>
                  <a:gd name="connsiteY26" fmla="*/ 228981 h 373761"/>
                  <a:gd name="connsiteX27" fmla="*/ 144113 w 337566"/>
                  <a:gd name="connsiteY27" fmla="*/ 256223 h 373761"/>
                  <a:gd name="connsiteX28" fmla="*/ 156305 w 337566"/>
                  <a:gd name="connsiteY28" fmla="*/ 255080 h 373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37566" h="373761">
                    <a:moveTo>
                      <a:pt x="337566" y="373761"/>
                    </a:moveTo>
                    <a:lnTo>
                      <a:pt x="259175" y="373761"/>
                    </a:lnTo>
                    <a:lnTo>
                      <a:pt x="198215" y="307467"/>
                    </a:lnTo>
                    <a:cubicBezTo>
                      <a:pt x="181166" y="313849"/>
                      <a:pt x="163068" y="316992"/>
                      <a:pt x="143828" y="316992"/>
                    </a:cubicBezTo>
                    <a:cubicBezTo>
                      <a:pt x="114872" y="316992"/>
                      <a:pt x="89630" y="310420"/>
                      <a:pt x="67913" y="297180"/>
                    </a:cubicBezTo>
                    <a:cubicBezTo>
                      <a:pt x="46196" y="283940"/>
                      <a:pt x="29432" y="265367"/>
                      <a:pt x="17716" y="241268"/>
                    </a:cubicBezTo>
                    <a:cubicBezTo>
                      <a:pt x="5905" y="217170"/>
                      <a:pt x="0" y="188976"/>
                      <a:pt x="0" y="156782"/>
                    </a:cubicBezTo>
                    <a:cubicBezTo>
                      <a:pt x="0" y="124587"/>
                      <a:pt x="5905" y="97441"/>
                      <a:pt x="17716" y="73819"/>
                    </a:cubicBezTo>
                    <a:cubicBezTo>
                      <a:pt x="29527" y="50197"/>
                      <a:pt x="46196" y="32004"/>
                      <a:pt x="67723" y="19241"/>
                    </a:cubicBezTo>
                    <a:cubicBezTo>
                      <a:pt x="89249" y="6382"/>
                      <a:pt x="114681" y="0"/>
                      <a:pt x="143828" y="0"/>
                    </a:cubicBezTo>
                    <a:cubicBezTo>
                      <a:pt x="172974" y="0"/>
                      <a:pt x="197644" y="6382"/>
                      <a:pt x="219361" y="19241"/>
                    </a:cubicBezTo>
                    <a:cubicBezTo>
                      <a:pt x="241078" y="32099"/>
                      <a:pt x="257747" y="50292"/>
                      <a:pt x="269367" y="74009"/>
                    </a:cubicBezTo>
                    <a:cubicBezTo>
                      <a:pt x="280988" y="97726"/>
                      <a:pt x="286893" y="125349"/>
                      <a:pt x="286893" y="156782"/>
                    </a:cubicBezTo>
                    <a:cubicBezTo>
                      <a:pt x="286893" y="180594"/>
                      <a:pt x="283559" y="202406"/>
                      <a:pt x="276987" y="222028"/>
                    </a:cubicBezTo>
                    <a:cubicBezTo>
                      <a:pt x="270415" y="241649"/>
                      <a:pt x="260890" y="258604"/>
                      <a:pt x="248412" y="272796"/>
                    </a:cubicBezTo>
                    <a:lnTo>
                      <a:pt x="337566" y="373666"/>
                    </a:lnTo>
                    <a:close/>
                    <a:moveTo>
                      <a:pt x="156305" y="254984"/>
                    </a:moveTo>
                    <a:lnTo>
                      <a:pt x="104585" y="190691"/>
                    </a:lnTo>
                    <a:lnTo>
                      <a:pt x="181451" y="190691"/>
                    </a:lnTo>
                    <a:lnTo>
                      <a:pt x="203549" y="218123"/>
                    </a:lnTo>
                    <a:cubicBezTo>
                      <a:pt x="212408" y="200406"/>
                      <a:pt x="216884" y="179451"/>
                      <a:pt x="216884" y="155353"/>
                    </a:cubicBezTo>
                    <a:cubicBezTo>
                      <a:pt x="216884" y="136303"/>
                      <a:pt x="213932" y="119634"/>
                      <a:pt x="207931" y="105347"/>
                    </a:cubicBezTo>
                    <a:cubicBezTo>
                      <a:pt x="201930" y="91059"/>
                      <a:pt x="193548" y="79915"/>
                      <a:pt x="182594" y="72009"/>
                    </a:cubicBezTo>
                    <a:cubicBezTo>
                      <a:pt x="171641" y="64103"/>
                      <a:pt x="158877" y="60198"/>
                      <a:pt x="144113" y="60198"/>
                    </a:cubicBezTo>
                    <a:cubicBezTo>
                      <a:pt x="121253" y="60198"/>
                      <a:pt x="103156" y="68771"/>
                      <a:pt x="89916" y="85915"/>
                    </a:cubicBezTo>
                    <a:cubicBezTo>
                      <a:pt x="76581" y="103061"/>
                      <a:pt x="69913" y="126206"/>
                      <a:pt x="69913" y="155353"/>
                    </a:cubicBezTo>
                    <a:cubicBezTo>
                      <a:pt x="69913" y="186309"/>
                      <a:pt x="76486" y="210884"/>
                      <a:pt x="89725" y="228981"/>
                    </a:cubicBezTo>
                    <a:cubicBezTo>
                      <a:pt x="102870" y="247174"/>
                      <a:pt x="121063" y="256223"/>
                      <a:pt x="144113" y="256223"/>
                    </a:cubicBezTo>
                    <a:cubicBezTo>
                      <a:pt x="148399" y="256223"/>
                      <a:pt x="152495" y="255842"/>
                      <a:pt x="156305" y="2550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CD7E896D-22AC-B35C-9F40-9C79625E604D}"/>
                  </a:ext>
                </a:extLst>
              </p:cNvPr>
              <p:cNvSpPr/>
              <p:nvPr/>
            </p:nvSpPr>
            <p:spPr>
              <a:xfrm>
                <a:off x="3828162" y="3195637"/>
                <a:ext cx="5717112" cy="467487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7CA731E-E3E5-B95C-26A1-C2ECBCF77C1B}"/>
                </a:ext>
              </a:extLst>
            </p:cNvPr>
            <p:cNvSpPr txBox="1"/>
            <p:nvPr/>
          </p:nvSpPr>
          <p:spPr>
            <a:xfrm>
              <a:off x="1541584" y="1453735"/>
              <a:ext cx="4152411" cy="36893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실과</a:t>
              </a:r>
              <a:r>
                <a:rPr lang="en-US" altLang="ko-KR" sz="2000" b="1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(</a:t>
              </a:r>
              <a:r>
                <a:rPr lang="ko-KR" altLang="en-US" sz="2000" b="1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기술</a:t>
              </a:r>
              <a:r>
                <a:rPr lang="en-US" altLang="ko-KR" sz="2000" b="1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·</a:t>
              </a:r>
              <a:r>
                <a:rPr lang="ko-KR" altLang="en-US" sz="2000" b="1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가정</a:t>
              </a:r>
              <a:r>
                <a:rPr lang="en-US" altLang="ko-KR" sz="2000" b="1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엘리스 디지털배움체" panose="020B0600000101010101" pitchFamily="50" charset="-127"/>
                  <a:ea typeface="엘리스 디지털배움체" panose="020B0600000101010101" pitchFamily="50" charset="-127"/>
                </a:rPr>
                <a:t>)</a:t>
              </a:r>
              <a:r>
                <a:rPr kumimoji="0" lang="ko-KR" altLang="en-US" sz="20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의 시간 배당은</a:t>
              </a:r>
              <a:r>
                <a:rPr kumimoji="0" lang="en-US" altLang="ko-KR" sz="20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?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47FFD567-39DE-2598-FE38-D7AA7AE51025}"/>
              </a:ext>
            </a:extLst>
          </p:cNvPr>
          <p:cNvGrpSpPr/>
          <p:nvPr/>
        </p:nvGrpSpPr>
        <p:grpSpPr>
          <a:xfrm>
            <a:off x="828675" y="2007890"/>
            <a:ext cx="7847013" cy="455402"/>
            <a:chOff x="828675" y="2083011"/>
            <a:chExt cx="7847013" cy="455402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273ABA3C-1B83-B13C-8D7E-781D7E162AE0}"/>
                </a:ext>
              </a:extLst>
            </p:cNvPr>
            <p:cNvSpPr/>
            <p:nvPr/>
          </p:nvSpPr>
          <p:spPr>
            <a:xfrm>
              <a:off x="1072154" y="2143125"/>
              <a:ext cx="7603534" cy="395288"/>
            </a:xfrm>
            <a:prstGeom prst="roundRect">
              <a:avLst/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  <a:sym typeface="Arial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AF4D0968-1D11-2EBB-A00D-082A2D52104F}"/>
                </a:ext>
              </a:extLst>
            </p:cNvPr>
            <p:cNvGrpSpPr/>
            <p:nvPr/>
          </p:nvGrpSpPr>
          <p:grpSpPr>
            <a:xfrm>
              <a:off x="828675" y="2083011"/>
              <a:ext cx="431540" cy="455402"/>
              <a:chOff x="604983" y="2063835"/>
              <a:chExt cx="377504" cy="398378"/>
            </a:xfrm>
          </p:grpSpPr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A8518CD2-8C56-DA03-E3E4-A479DF7D0C08}"/>
                  </a:ext>
                </a:extLst>
              </p:cNvPr>
              <p:cNvGrpSpPr/>
              <p:nvPr/>
            </p:nvGrpSpPr>
            <p:grpSpPr>
              <a:xfrm>
                <a:off x="604983" y="2063835"/>
                <a:ext cx="377504" cy="398378"/>
                <a:chOff x="604983" y="2063835"/>
                <a:chExt cx="377504" cy="398378"/>
              </a:xfrm>
            </p:grpSpPr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E01EF7AC-2DCA-048C-AB0B-66C4024C5BA1}"/>
                    </a:ext>
                  </a:extLst>
                </p:cNvPr>
                <p:cNvSpPr/>
                <p:nvPr/>
              </p:nvSpPr>
              <p:spPr>
                <a:xfrm>
                  <a:off x="604983" y="2063835"/>
                  <a:ext cx="377504" cy="326940"/>
                </a:xfrm>
                <a:prstGeom prst="roundRect">
                  <a:avLst>
                    <a:gd name="adj" fmla="val 24766"/>
                  </a:avLst>
                </a:pr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  <p:sp>
              <p:nvSpPr>
                <p:cNvPr id="16" name="그래픽 48">
                  <a:extLst>
                    <a:ext uri="{FF2B5EF4-FFF2-40B4-BE49-F238E27FC236}">
                      <a16:creationId xmlns:a16="http://schemas.microsoft.com/office/drawing/2014/main" id="{BB27BA6B-313E-C67E-D9F1-A642B35CF19A}"/>
                    </a:ext>
                  </a:extLst>
                </p:cNvPr>
                <p:cNvSpPr/>
                <p:nvPr/>
              </p:nvSpPr>
              <p:spPr>
                <a:xfrm>
                  <a:off x="750650" y="2374021"/>
                  <a:ext cx="144702" cy="88192"/>
                </a:xfrm>
                <a:custGeom>
                  <a:avLst/>
                  <a:gdLst>
                    <a:gd name="connsiteX0" fmla="*/ 0 w 327374"/>
                    <a:gd name="connsiteY0" fmla="*/ 0 h 199526"/>
                    <a:gd name="connsiteX1" fmla="*/ 191929 w 327374"/>
                    <a:gd name="connsiteY1" fmla="*/ 0 h 199526"/>
                    <a:gd name="connsiteX2" fmla="*/ 327374 w 327374"/>
                    <a:gd name="connsiteY2" fmla="*/ 192119 h 199526"/>
                    <a:gd name="connsiteX3" fmla="*/ 0 w 327374"/>
                    <a:gd name="connsiteY3" fmla="*/ 0 h 199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7374" h="199526">
                      <a:moveTo>
                        <a:pt x="0" y="0"/>
                      </a:moveTo>
                      <a:lnTo>
                        <a:pt x="191929" y="0"/>
                      </a:lnTo>
                      <a:cubicBezTo>
                        <a:pt x="191929" y="0"/>
                        <a:pt x="174974" y="192119"/>
                        <a:pt x="327374" y="192119"/>
                      </a:cubicBezTo>
                      <a:cubicBezTo>
                        <a:pt x="327374" y="192119"/>
                        <a:pt x="87440" y="257461"/>
                        <a:pt x="0" y="0"/>
                      </a:cubicBezTo>
                      <a:close/>
                    </a:path>
                  </a:pathLst>
                </a:custGeom>
                <a:solidFill>
                  <a:srgbClr val="276DB5"/>
                </a:solidFill>
                <a:ln w="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ko-KR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45ACFFC-058E-BB2D-20BF-611ACFCAF5B7}"/>
                  </a:ext>
                </a:extLst>
              </p:cNvPr>
              <p:cNvSpPr txBox="1"/>
              <p:nvPr/>
            </p:nvSpPr>
            <p:spPr>
              <a:xfrm>
                <a:off x="720115" y="2092686"/>
                <a:ext cx="147239" cy="26923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altLang="ko-KR" sz="2000" b="1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A</a:t>
                </a:r>
                <a:endParaRPr kumimoji="0" lang="ko-KR" altLang="en-US" sz="20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E131FB-F0F3-F36E-8EF9-CC659396BAE9}"/>
                </a:ext>
              </a:extLst>
            </p:cNvPr>
            <p:cNvSpPr txBox="1"/>
            <p:nvPr/>
          </p:nvSpPr>
          <p:spPr>
            <a:xfrm>
              <a:off x="1363675" y="2217659"/>
              <a:ext cx="569067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16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중학교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735E2A3-7480-24FD-DC95-2480CC75D9F3}"/>
              </a:ext>
            </a:extLst>
          </p:cNvPr>
          <p:cNvGrpSpPr/>
          <p:nvPr/>
        </p:nvGrpSpPr>
        <p:grpSpPr>
          <a:xfrm>
            <a:off x="1114425" y="2515679"/>
            <a:ext cx="7561263" cy="378838"/>
            <a:chOff x="1114425" y="2515679"/>
            <a:chExt cx="7561263" cy="378838"/>
          </a:xfrm>
        </p:grpSpPr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8B48D831-ACC0-E68D-129A-64714FAD4407}"/>
                </a:ext>
              </a:extLst>
            </p:cNvPr>
            <p:cNvSpPr/>
            <p:nvPr/>
          </p:nvSpPr>
          <p:spPr>
            <a:xfrm>
              <a:off x="1114425" y="2515679"/>
              <a:ext cx="7561263" cy="378838"/>
            </a:xfrm>
            <a:prstGeom prst="roundRect">
              <a:avLst>
                <a:gd name="adj" fmla="val 11303"/>
              </a:avLst>
            </a:prstGeom>
            <a:noFill/>
            <a:ln w="19050">
              <a:solidFill>
                <a:srgbClr val="AED0E4"/>
              </a:solidFill>
              <a:prstDash val="sysDot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  <a:sym typeface="Arial"/>
              </a:endParaRP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7AF91EA9-F983-5AD0-C9F3-A03F60113EC8}"/>
                </a:ext>
              </a:extLst>
            </p:cNvPr>
            <p:cNvGrpSpPr/>
            <p:nvPr/>
          </p:nvGrpSpPr>
          <p:grpSpPr>
            <a:xfrm>
              <a:off x="1217820" y="2624307"/>
              <a:ext cx="3149113" cy="161583"/>
              <a:chOff x="1188133" y="2639986"/>
              <a:chExt cx="3149113" cy="161583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5DD30B7-1554-3163-7082-1A4B7EE7BE26}"/>
                  </a:ext>
                </a:extLst>
              </p:cNvPr>
              <p:cNvSpPr txBox="1"/>
              <p:nvPr/>
            </p:nvSpPr>
            <p:spPr>
              <a:xfrm>
                <a:off x="1363675" y="2639986"/>
                <a:ext cx="2973571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1050" b="0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기술</a:t>
                </a:r>
                <a:r>
                  <a:rPr kumimoji="0" lang="en-US" altLang="ko-KR" sz="1050" b="0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·</a:t>
                </a:r>
                <a:r>
                  <a:rPr kumimoji="0" lang="ko-KR" altLang="en-US" sz="1050" b="0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가정 시간배당 기준은 </a:t>
                </a:r>
                <a:r>
                  <a:rPr kumimoji="0" lang="en-US" altLang="ko-KR" sz="1050" b="0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2015 </a:t>
                </a:r>
                <a:r>
                  <a:rPr kumimoji="0" lang="ko-KR" altLang="en-US" sz="1050" b="0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개정 교육과정과 동일</a:t>
                </a:r>
              </a:p>
            </p:txBody>
          </p:sp>
          <p:sp>
            <p:nvSpPr>
              <p:cNvPr id="25" name="Freeform 5">
                <a:extLst>
                  <a:ext uri="{FF2B5EF4-FFF2-40B4-BE49-F238E27FC236}">
                    <a16:creationId xmlns:a16="http://schemas.microsoft.com/office/drawing/2014/main" id="{92DFB6A1-0550-A412-14F4-7937FBB15E95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188133" y="2659167"/>
                <a:ext cx="121669" cy="123220"/>
              </a:xfrm>
              <a:custGeom>
                <a:avLst/>
                <a:gdLst>
                  <a:gd name="T0" fmla="*/ 19 w 64"/>
                  <a:gd name="T1" fmla="*/ 26 h 64"/>
                  <a:gd name="T2" fmla="*/ 14 w 64"/>
                  <a:gd name="T3" fmla="*/ 30 h 64"/>
                  <a:gd name="T4" fmla="*/ 29 w 64"/>
                  <a:gd name="T5" fmla="*/ 45 h 64"/>
                  <a:gd name="T6" fmla="*/ 61 w 64"/>
                  <a:gd name="T7" fmla="*/ 13 h 64"/>
                  <a:gd name="T8" fmla="*/ 56 w 64"/>
                  <a:gd name="T9" fmla="*/ 8 h 64"/>
                  <a:gd name="T10" fmla="*/ 29 w 64"/>
                  <a:gd name="T11" fmla="*/ 36 h 64"/>
                  <a:gd name="T12" fmla="*/ 19 w 64"/>
                  <a:gd name="T13" fmla="*/ 26 h 64"/>
                  <a:gd name="T14" fmla="*/ 58 w 64"/>
                  <a:gd name="T15" fmla="*/ 32 h 64"/>
                  <a:gd name="T16" fmla="*/ 32 w 64"/>
                  <a:gd name="T17" fmla="*/ 58 h 64"/>
                  <a:gd name="T18" fmla="*/ 6 w 64"/>
                  <a:gd name="T19" fmla="*/ 32 h 64"/>
                  <a:gd name="T20" fmla="*/ 32 w 64"/>
                  <a:gd name="T21" fmla="*/ 6 h 64"/>
                  <a:gd name="T22" fmla="*/ 39 w 64"/>
                  <a:gd name="T23" fmla="*/ 7 h 64"/>
                  <a:gd name="T24" fmla="*/ 44 w 64"/>
                  <a:gd name="T25" fmla="*/ 2 h 64"/>
                  <a:gd name="T26" fmla="*/ 32 w 64"/>
                  <a:gd name="T27" fmla="*/ 0 h 64"/>
                  <a:gd name="T28" fmla="*/ 0 w 64"/>
                  <a:gd name="T29" fmla="*/ 32 h 64"/>
                  <a:gd name="T30" fmla="*/ 32 w 64"/>
                  <a:gd name="T31" fmla="*/ 64 h 64"/>
                  <a:gd name="T32" fmla="*/ 64 w 64"/>
                  <a:gd name="T33" fmla="*/ 32 h 64"/>
                  <a:gd name="T34" fmla="*/ 58 w 64"/>
                  <a:gd name="T35" fmla="*/ 32 h 64"/>
                  <a:gd name="T36" fmla="*/ 58 w 64"/>
                  <a:gd name="T37" fmla="*/ 32 h 64"/>
                  <a:gd name="T38" fmla="*/ 58 w 64"/>
                  <a:gd name="T3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4" h="64">
                    <a:moveTo>
                      <a:pt x="19" y="26"/>
                    </a:moveTo>
                    <a:cubicBezTo>
                      <a:pt x="14" y="30"/>
                      <a:pt x="14" y="30"/>
                      <a:pt x="14" y="30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29" y="36"/>
                      <a:pt x="29" y="36"/>
                      <a:pt x="29" y="36"/>
                    </a:cubicBezTo>
                    <a:lnTo>
                      <a:pt x="19" y="26"/>
                    </a:lnTo>
                    <a:close/>
                    <a:moveTo>
                      <a:pt x="58" y="32"/>
                    </a:moveTo>
                    <a:cubicBezTo>
                      <a:pt x="58" y="46"/>
                      <a:pt x="46" y="58"/>
                      <a:pt x="32" y="58"/>
                    </a:cubicBezTo>
                    <a:cubicBezTo>
                      <a:pt x="18" y="58"/>
                      <a:pt x="6" y="46"/>
                      <a:pt x="6" y="32"/>
                    </a:cubicBezTo>
                    <a:cubicBezTo>
                      <a:pt x="6" y="18"/>
                      <a:pt x="18" y="6"/>
                      <a:pt x="32" y="6"/>
                    </a:cubicBezTo>
                    <a:cubicBezTo>
                      <a:pt x="35" y="6"/>
                      <a:pt x="37" y="7"/>
                      <a:pt x="39" y="7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0" y="1"/>
                      <a:pt x="36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lnTo>
                      <a:pt x="58" y="32"/>
                    </a:lnTo>
                    <a:close/>
                    <a:moveTo>
                      <a:pt x="58" y="32"/>
                    </a:moveTo>
                    <a:cubicBezTo>
                      <a:pt x="58" y="32"/>
                      <a:pt x="58" y="32"/>
                      <a:pt x="58" y="32"/>
                    </a:cubicBezTo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</p:grpSp>
      </p:grp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84CA6DA7-AA79-3F9D-2EE1-3FA0A07A2519}"/>
              </a:ext>
            </a:extLst>
          </p:cNvPr>
          <p:cNvGraphicFramePr>
            <a:graphicFrameLocks noGrp="1"/>
          </p:cNvGraphicFramePr>
          <p:nvPr/>
        </p:nvGraphicFramePr>
        <p:xfrm>
          <a:off x="1114424" y="3022327"/>
          <a:ext cx="7561262" cy="3146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082">
                  <a:extLst>
                    <a:ext uri="{9D8B030D-6E8A-4147-A177-3AD203B41FA5}">
                      <a16:colId xmlns:a16="http://schemas.microsoft.com/office/drawing/2014/main" val="4150167413"/>
                    </a:ext>
                  </a:extLst>
                </a:gridCol>
                <a:gridCol w="3300090">
                  <a:extLst>
                    <a:ext uri="{9D8B030D-6E8A-4147-A177-3AD203B41FA5}">
                      <a16:colId xmlns:a16="http://schemas.microsoft.com/office/drawing/2014/main" val="1837878387"/>
                    </a:ext>
                  </a:extLst>
                </a:gridCol>
                <a:gridCol w="3300090">
                  <a:extLst>
                    <a:ext uri="{9D8B030D-6E8A-4147-A177-3AD203B41FA5}">
                      <a16:colId xmlns:a16="http://schemas.microsoft.com/office/drawing/2014/main" val="1663692039"/>
                    </a:ext>
                  </a:extLst>
                </a:gridCol>
              </a:tblGrid>
              <a:tr h="236666"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구분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1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1~3</a:t>
                      </a:r>
                      <a:r>
                        <a:rPr lang="ko-KR" altLang="en-US" sz="1100" b="1" i="0" u="none" strike="noStrike" kern="1200" cap="none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  <a:sym typeface="Arial"/>
                        </a:rPr>
                        <a:t>학년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814282"/>
                  </a:ext>
                </a:extLst>
              </a:tr>
              <a:tr h="264260">
                <a:tc rowSpan="9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교과</a:t>
                      </a:r>
                      <a:endParaRPr lang="en-US" altLang="ko-KR" sz="9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군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9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국어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442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810655"/>
                  </a:ext>
                </a:extLst>
              </a:tr>
              <a:tr h="2642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사회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역사 포함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)/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도덕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510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674131"/>
                  </a:ext>
                </a:extLst>
              </a:tr>
              <a:tr h="2642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수학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374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45989"/>
                  </a:ext>
                </a:extLst>
              </a:tr>
              <a:tr h="2642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과학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기술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가정</a:t>
                      </a: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정보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rgbClr val="D24242"/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680</a:t>
                      </a:r>
                      <a:endParaRPr lang="ko-KR" altLang="en-US" sz="1000" b="1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rgbClr val="D24242"/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8896911"/>
                  </a:ext>
                </a:extLst>
              </a:tr>
              <a:tr h="2642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체육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272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9893776"/>
                  </a:ext>
                </a:extLst>
              </a:tr>
              <a:tr h="2642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예술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음악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미술</a:t>
                      </a: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272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7493150"/>
                  </a:ext>
                </a:extLst>
              </a:tr>
              <a:tr h="2642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영어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340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2686682"/>
                  </a:ext>
                </a:extLst>
              </a:tr>
              <a:tr h="2642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선택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170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8270056"/>
                  </a:ext>
                </a:extLst>
              </a:tr>
              <a:tr h="2642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소계</a:t>
                      </a: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3,060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05937"/>
                  </a:ext>
                </a:extLst>
              </a:tr>
              <a:tr h="264260">
                <a:tc gridSpan="2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창의적 체험활동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306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9596405"/>
                  </a:ext>
                </a:extLst>
              </a:tr>
              <a:tr h="264260">
                <a:tc gridSpan="2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총 수업 시간 수</a:t>
                      </a: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200" dirty="0">
                          <a:ln>
                            <a:solidFill>
                              <a:schemeClr val="accent1">
                                <a:shade val="95000"/>
                                <a:satMod val="10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엘리스 디지털배움체" panose="020B0600000101010101" pitchFamily="50" charset="-127"/>
                          <a:ea typeface="엘리스 디지털배움체" panose="020B0600000101010101" pitchFamily="50" charset="-127"/>
                          <a:cs typeface="+mn-cs"/>
                        </a:rPr>
                        <a:t>3,366</a:t>
                      </a:r>
                      <a:endParaRPr lang="ko-KR" altLang="en-US" sz="900" b="0" kern="1200" dirty="0">
                        <a:ln>
                          <a:solidFill>
                            <a:schemeClr val="accent1">
                              <a:shade val="95000"/>
                              <a:satMod val="10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엘리스 디지털배움체" panose="020B0600000101010101" pitchFamily="50" charset="-127"/>
                        <a:ea typeface="엘리스 디지털배움체" panose="020B0600000101010101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ED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103178"/>
                  </a:ext>
                </a:extLst>
              </a:tr>
            </a:tbl>
          </a:graphicData>
        </a:graphic>
      </p:graphicFrame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95C2E853-6BAB-97C5-385A-C12EAE029BDA}"/>
              </a:ext>
            </a:extLst>
          </p:cNvPr>
          <p:cNvSpPr/>
          <p:nvPr/>
        </p:nvSpPr>
        <p:spPr>
          <a:xfrm>
            <a:off x="2084687" y="4061980"/>
            <a:ext cx="6581473" cy="239381"/>
          </a:xfrm>
          <a:prstGeom prst="roundRect">
            <a:avLst/>
          </a:prstGeom>
          <a:noFill/>
          <a:ln>
            <a:solidFill>
              <a:srgbClr val="D24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엘리스 디지털배움체" panose="020B0600000101010101" pitchFamily="50" charset="-127"/>
              <a:ea typeface="엘리스 디지털배움체" panose="020B0600000101010101" pitchFamily="50" charset="-127"/>
              <a:cs typeface="+mn-cs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D6F00C-8C67-20F8-AE9C-EE42F443FBF9}"/>
              </a:ext>
            </a:extLst>
          </p:cNvPr>
          <p:cNvSpPr txBox="1"/>
          <p:nvPr/>
        </p:nvSpPr>
        <p:spPr>
          <a:xfrm>
            <a:off x="484997" y="522435"/>
            <a:ext cx="1519647" cy="43088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ko-KR" altLang="en-US" sz="2800" b="1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033567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rPr>
              <a:t>주요 </a:t>
            </a:r>
            <a:r>
              <a:rPr kumimoji="0" lang="en-US" altLang="ko-KR" sz="2800" b="1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033567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rPr>
              <a:t>Q&amp;A</a:t>
            </a:r>
            <a:endParaRPr kumimoji="0" lang="ko-KR" altLang="en-US" sz="2800" b="1" i="0" u="none" strike="noStrike" kern="0" cap="none" spc="0" normalizeH="0" baseline="0" noProof="0" dirty="0">
              <a:ln>
                <a:solidFill>
                  <a:srgbClr val="4472C4">
                    <a:shade val="95000"/>
                    <a:satMod val="105000"/>
                    <a:alpha val="0"/>
                  </a:srgbClr>
                </a:solidFill>
              </a:ln>
              <a:solidFill>
                <a:srgbClr val="033567"/>
              </a:solidFill>
              <a:effectLst/>
              <a:uLnTx/>
              <a:uFillTx/>
              <a:latin typeface="엘리스 디지털배움체" panose="020B0600000101010101" pitchFamily="50" charset="-127"/>
              <a:ea typeface="엘리스 디지털배움체" panose="020B0600000101010101" pitchFamily="50" charset="-127"/>
              <a:cs typeface="Arial"/>
              <a:sym typeface="Arial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440B672-8763-3DBD-E153-C1AA7739F8CD}"/>
              </a:ext>
            </a:extLst>
          </p:cNvPr>
          <p:cNvGrpSpPr/>
          <p:nvPr/>
        </p:nvGrpSpPr>
        <p:grpSpPr>
          <a:xfrm>
            <a:off x="468314" y="1378261"/>
            <a:ext cx="8218486" cy="499442"/>
            <a:chOff x="468313" y="1338860"/>
            <a:chExt cx="9851514" cy="598682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5182DEAF-24C9-4B4E-2437-643C5C1195B0}"/>
                </a:ext>
              </a:extLst>
            </p:cNvPr>
            <p:cNvGrpSpPr/>
            <p:nvPr/>
          </p:nvGrpSpPr>
          <p:grpSpPr>
            <a:xfrm>
              <a:off x="468313" y="1338860"/>
              <a:ext cx="9851514" cy="598682"/>
              <a:chOff x="1852612" y="3195637"/>
              <a:chExt cx="7692662" cy="467487"/>
            </a:xfrm>
          </p:grpSpPr>
          <p:sp>
            <p:nvSpPr>
              <p:cNvPr id="6" name="자유형: 도형 5">
                <a:extLst>
                  <a:ext uri="{FF2B5EF4-FFF2-40B4-BE49-F238E27FC236}">
                    <a16:creationId xmlns:a16="http://schemas.microsoft.com/office/drawing/2014/main" id="{7F2AE8EB-7767-0AA1-03E1-B209337F2C52}"/>
                  </a:ext>
                </a:extLst>
              </p:cNvPr>
              <p:cNvSpPr/>
              <p:nvPr/>
            </p:nvSpPr>
            <p:spPr>
              <a:xfrm>
                <a:off x="1852612" y="3195637"/>
                <a:ext cx="5443156" cy="467487"/>
              </a:xfrm>
              <a:custGeom>
                <a:avLst/>
                <a:gdLst>
                  <a:gd name="connsiteX0" fmla="*/ 5211699 w 5443156"/>
                  <a:gd name="connsiteY0" fmla="*/ 0 h 467487"/>
                  <a:gd name="connsiteX1" fmla="*/ 833914 w 5443156"/>
                  <a:gd name="connsiteY1" fmla="*/ 0 h 467487"/>
                  <a:gd name="connsiteX2" fmla="*/ 668941 w 5443156"/>
                  <a:gd name="connsiteY2" fmla="*/ 88583 h 467487"/>
                  <a:gd name="connsiteX3" fmla="*/ 668941 w 5443156"/>
                  <a:gd name="connsiteY3" fmla="*/ 88583 h 467487"/>
                  <a:gd name="connsiteX4" fmla="*/ 668750 w 5443156"/>
                  <a:gd name="connsiteY4" fmla="*/ 88964 h 467487"/>
                  <a:gd name="connsiteX5" fmla="*/ 659321 w 5443156"/>
                  <a:gd name="connsiteY5" fmla="*/ 104680 h 467487"/>
                  <a:gd name="connsiteX6" fmla="*/ 417576 w 5443156"/>
                  <a:gd name="connsiteY6" fmla="*/ 93631 h 467487"/>
                  <a:gd name="connsiteX7" fmla="*/ 417195 w 5443156"/>
                  <a:gd name="connsiteY7" fmla="*/ 92964 h 467487"/>
                  <a:gd name="connsiteX8" fmla="*/ 417195 w 5443156"/>
                  <a:gd name="connsiteY8" fmla="*/ 92964 h 467487"/>
                  <a:gd name="connsiteX9" fmla="*/ 231648 w 5443156"/>
                  <a:gd name="connsiteY9" fmla="*/ 0 h 467487"/>
                  <a:gd name="connsiteX10" fmla="*/ 0 w 5443156"/>
                  <a:gd name="connsiteY10" fmla="*/ 231648 h 467487"/>
                  <a:gd name="connsiteX11" fmla="*/ 0 w 5443156"/>
                  <a:gd name="connsiteY11" fmla="*/ 235839 h 467487"/>
                  <a:gd name="connsiteX12" fmla="*/ 231648 w 5443156"/>
                  <a:gd name="connsiteY12" fmla="*/ 467392 h 467487"/>
                  <a:gd name="connsiteX13" fmla="*/ 417100 w 5443156"/>
                  <a:gd name="connsiteY13" fmla="*/ 374523 h 467487"/>
                  <a:gd name="connsiteX14" fmla="*/ 417100 w 5443156"/>
                  <a:gd name="connsiteY14" fmla="*/ 374523 h 467487"/>
                  <a:gd name="connsiteX15" fmla="*/ 417481 w 5443156"/>
                  <a:gd name="connsiteY15" fmla="*/ 373856 h 467487"/>
                  <a:gd name="connsiteX16" fmla="*/ 659225 w 5443156"/>
                  <a:gd name="connsiteY16" fmla="*/ 362807 h 467487"/>
                  <a:gd name="connsiteX17" fmla="*/ 668655 w 5443156"/>
                  <a:gd name="connsiteY17" fmla="*/ 378524 h 467487"/>
                  <a:gd name="connsiteX18" fmla="*/ 668846 w 5443156"/>
                  <a:gd name="connsiteY18" fmla="*/ 378905 h 467487"/>
                  <a:gd name="connsiteX19" fmla="*/ 668846 w 5443156"/>
                  <a:gd name="connsiteY19" fmla="*/ 378905 h 467487"/>
                  <a:gd name="connsiteX20" fmla="*/ 833819 w 5443156"/>
                  <a:gd name="connsiteY20" fmla="*/ 467487 h 467487"/>
                  <a:gd name="connsiteX21" fmla="*/ 5211604 w 5443156"/>
                  <a:gd name="connsiteY21" fmla="*/ 467487 h 467487"/>
                  <a:gd name="connsiteX22" fmla="*/ 5443157 w 5443156"/>
                  <a:gd name="connsiteY22" fmla="*/ 235934 h 467487"/>
                  <a:gd name="connsiteX23" fmla="*/ 5443157 w 5443156"/>
                  <a:gd name="connsiteY23" fmla="*/ 235934 h 467487"/>
                  <a:gd name="connsiteX24" fmla="*/ 5443157 w 5443156"/>
                  <a:gd name="connsiteY24" fmla="*/ 231743 h 467487"/>
                  <a:gd name="connsiteX25" fmla="*/ 5443157 w 5443156"/>
                  <a:gd name="connsiteY25" fmla="*/ 231743 h 467487"/>
                  <a:gd name="connsiteX26" fmla="*/ 5211604 w 5443156"/>
                  <a:gd name="connsiteY26" fmla="*/ 0 h 467487"/>
                  <a:gd name="connsiteX27" fmla="*/ 5211604 w 5443156"/>
                  <a:gd name="connsiteY27" fmla="*/ 0 h 467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43156" h="467487">
                    <a:moveTo>
                      <a:pt x="5211699" y="0"/>
                    </a:moveTo>
                    <a:lnTo>
                      <a:pt x="833914" y="0"/>
                    </a:lnTo>
                    <a:cubicBezTo>
                      <a:pt x="765048" y="0"/>
                      <a:pt x="704469" y="35147"/>
                      <a:pt x="668941" y="88583"/>
                    </a:cubicBezTo>
                    <a:lnTo>
                      <a:pt x="668941" y="88583"/>
                    </a:lnTo>
                    <a:cubicBezTo>
                      <a:pt x="668941" y="88583"/>
                      <a:pt x="668846" y="88773"/>
                      <a:pt x="668750" y="88964"/>
                    </a:cubicBezTo>
                    <a:cubicBezTo>
                      <a:pt x="665417" y="94012"/>
                      <a:pt x="662178" y="99251"/>
                      <a:pt x="659321" y="104680"/>
                    </a:cubicBezTo>
                    <a:cubicBezTo>
                      <a:pt x="585121" y="225457"/>
                      <a:pt x="522923" y="239649"/>
                      <a:pt x="417576" y="93631"/>
                    </a:cubicBezTo>
                    <a:cubicBezTo>
                      <a:pt x="417481" y="93440"/>
                      <a:pt x="417290" y="93250"/>
                      <a:pt x="417195" y="92964"/>
                    </a:cubicBezTo>
                    <a:lnTo>
                      <a:pt x="417195" y="92964"/>
                    </a:lnTo>
                    <a:cubicBezTo>
                      <a:pt x="374809" y="36481"/>
                      <a:pt x="307467" y="0"/>
                      <a:pt x="231648" y="0"/>
                    </a:cubicBezTo>
                    <a:cubicBezTo>
                      <a:pt x="103727" y="0"/>
                      <a:pt x="0" y="103727"/>
                      <a:pt x="0" y="231648"/>
                    </a:cubicBezTo>
                    <a:lnTo>
                      <a:pt x="0" y="235839"/>
                    </a:lnTo>
                    <a:cubicBezTo>
                      <a:pt x="0" y="363760"/>
                      <a:pt x="103727" y="467392"/>
                      <a:pt x="231648" y="467392"/>
                    </a:cubicBezTo>
                    <a:cubicBezTo>
                      <a:pt x="307467" y="467392"/>
                      <a:pt x="374809" y="430911"/>
                      <a:pt x="417100" y="374523"/>
                    </a:cubicBezTo>
                    <a:lnTo>
                      <a:pt x="417100" y="374523"/>
                    </a:lnTo>
                    <a:cubicBezTo>
                      <a:pt x="417100" y="374523"/>
                      <a:pt x="417386" y="374142"/>
                      <a:pt x="417481" y="373856"/>
                    </a:cubicBezTo>
                    <a:cubicBezTo>
                      <a:pt x="522827" y="227838"/>
                      <a:pt x="584930" y="241935"/>
                      <a:pt x="659225" y="362807"/>
                    </a:cubicBezTo>
                    <a:cubicBezTo>
                      <a:pt x="662083" y="368237"/>
                      <a:pt x="665226" y="373475"/>
                      <a:pt x="668655" y="378524"/>
                    </a:cubicBezTo>
                    <a:cubicBezTo>
                      <a:pt x="668655" y="378619"/>
                      <a:pt x="668750" y="378809"/>
                      <a:pt x="668846" y="378905"/>
                    </a:cubicBezTo>
                    <a:lnTo>
                      <a:pt x="668846" y="378905"/>
                    </a:lnTo>
                    <a:cubicBezTo>
                      <a:pt x="704279" y="432245"/>
                      <a:pt x="764953" y="467487"/>
                      <a:pt x="833819" y="467487"/>
                    </a:cubicBezTo>
                    <a:lnTo>
                      <a:pt x="5211604" y="467487"/>
                    </a:lnTo>
                    <a:cubicBezTo>
                      <a:pt x="5339525" y="467487"/>
                      <a:pt x="5443157" y="363760"/>
                      <a:pt x="5443157" y="235934"/>
                    </a:cubicBezTo>
                    <a:lnTo>
                      <a:pt x="5443157" y="235934"/>
                    </a:lnTo>
                    <a:lnTo>
                      <a:pt x="5443157" y="231743"/>
                    </a:lnTo>
                    <a:lnTo>
                      <a:pt x="5443157" y="231743"/>
                    </a:lnTo>
                    <a:cubicBezTo>
                      <a:pt x="5443157" y="103727"/>
                      <a:pt x="5339525" y="0"/>
                      <a:pt x="5211604" y="0"/>
                    </a:cubicBezTo>
                    <a:lnTo>
                      <a:pt x="5211604" y="0"/>
                    </a:lnTo>
                    <a:close/>
                  </a:path>
                </a:pathLst>
              </a:cu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7" name="자유형: 도형 6">
                <a:extLst>
                  <a:ext uri="{FF2B5EF4-FFF2-40B4-BE49-F238E27FC236}">
                    <a16:creationId xmlns:a16="http://schemas.microsoft.com/office/drawing/2014/main" id="{D95FB1F6-552C-3791-4B19-5DAC8C3A14C6}"/>
                  </a:ext>
                </a:extLst>
              </p:cNvPr>
              <p:cNvSpPr/>
              <p:nvPr/>
            </p:nvSpPr>
            <p:spPr>
              <a:xfrm>
                <a:off x="1937289" y="3272979"/>
                <a:ext cx="337566" cy="373761"/>
              </a:xfrm>
              <a:custGeom>
                <a:avLst/>
                <a:gdLst>
                  <a:gd name="connsiteX0" fmla="*/ 337566 w 337566"/>
                  <a:gd name="connsiteY0" fmla="*/ 373761 h 373761"/>
                  <a:gd name="connsiteX1" fmla="*/ 259175 w 337566"/>
                  <a:gd name="connsiteY1" fmla="*/ 373761 h 373761"/>
                  <a:gd name="connsiteX2" fmla="*/ 198215 w 337566"/>
                  <a:gd name="connsiteY2" fmla="*/ 307467 h 373761"/>
                  <a:gd name="connsiteX3" fmla="*/ 143828 w 337566"/>
                  <a:gd name="connsiteY3" fmla="*/ 316992 h 373761"/>
                  <a:gd name="connsiteX4" fmla="*/ 67913 w 337566"/>
                  <a:gd name="connsiteY4" fmla="*/ 297180 h 373761"/>
                  <a:gd name="connsiteX5" fmla="*/ 17716 w 337566"/>
                  <a:gd name="connsiteY5" fmla="*/ 241268 h 373761"/>
                  <a:gd name="connsiteX6" fmla="*/ 0 w 337566"/>
                  <a:gd name="connsiteY6" fmla="*/ 156782 h 373761"/>
                  <a:gd name="connsiteX7" fmla="*/ 17716 w 337566"/>
                  <a:gd name="connsiteY7" fmla="*/ 73819 h 373761"/>
                  <a:gd name="connsiteX8" fmla="*/ 67723 w 337566"/>
                  <a:gd name="connsiteY8" fmla="*/ 19241 h 373761"/>
                  <a:gd name="connsiteX9" fmla="*/ 143828 w 337566"/>
                  <a:gd name="connsiteY9" fmla="*/ 0 h 373761"/>
                  <a:gd name="connsiteX10" fmla="*/ 219361 w 337566"/>
                  <a:gd name="connsiteY10" fmla="*/ 19241 h 373761"/>
                  <a:gd name="connsiteX11" fmla="*/ 269367 w 337566"/>
                  <a:gd name="connsiteY11" fmla="*/ 74009 h 373761"/>
                  <a:gd name="connsiteX12" fmla="*/ 286893 w 337566"/>
                  <a:gd name="connsiteY12" fmla="*/ 156782 h 373761"/>
                  <a:gd name="connsiteX13" fmla="*/ 276987 w 337566"/>
                  <a:gd name="connsiteY13" fmla="*/ 222028 h 373761"/>
                  <a:gd name="connsiteX14" fmla="*/ 248412 w 337566"/>
                  <a:gd name="connsiteY14" fmla="*/ 272796 h 373761"/>
                  <a:gd name="connsiteX15" fmla="*/ 337566 w 337566"/>
                  <a:gd name="connsiteY15" fmla="*/ 373666 h 373761"/>
                  <a:gd name="connsiteX16" fmla="*/ 156305 w 337566"/>
                  <a:gd name="connsiteY16" fmla="*/ 254984 h 373761"/>
                  <a:gd name="connsiteX17" fmla="*/ 104585 w 337566"/>
                  <a:gd name="connsiteY17" fmla="*/ 190691 h 373761"/>
                  <a:gd name="connsiteX18" fmla="*/ 181451 w 337566"/>
                  <a:gd name="connsiteY18" fmla="*/ 190691 h 373761"/>
                  <a:gd name="connsiteX19" fmla="*/ 203549 w 337566"/>
                  <a:gd name="connsiteY19" fmla="*/ 218123 h 373761"/>
                  <a:gd name="connsiteX20" fmla="*/ 216884 w 337566"/>
                  <a:gd name="connsiteY20" fmla="*/ 155353 h 373761"/>
                  <a:gd name="connsiteX21" fmla="*/ 207931 w 337566"/>
                  <a:gd name="connsiteY21" fmla="*/ 105347 h 373761"/>
                  <a:gd name="connsiteX22" fmla="*/ 182594 w 337566"/>
                  <a:gd name="connsiteY22" fmla="*/ 72009 h 373761"/>
                  <a:gd name="connsiteX23" fmla="*/ 144113 w 337566"/>
                  <a:gd name="connsiteY23" fmla="*/ 60198 h 373761"/>
                  <a:gd name="connsiteX24" fmla="*/ 89916 w 337566"/>
                  <a:gd name="connsiteY24" fmla="*/ 85915 h 373761"/>
                  <a:gd name="connsiteX25" fmla="*/ 69913 w 337566"/>
                  <a:gd name="connsiteY25" fmla="*/ 155353 h 373761"/>
                  <a:gd name="connsiteX26" fmla="*/ 89725 w 337566"/>
                  <a:gd name="connsiteY26" fmla="*/ 228981 h 373761"/>
                  <a:gd name="connsiteX27" fmla="*/ 144113 w 337566"/>
                  <a:gd name="connsiteY27" fmla="*/ 256223 h 373761"/>
                  <a:gd name="connsiteX28" fmla="*/ 156305 w 337566"/>
                  <a:gd name="connsiteY28" fmla="*/ 255080 h 373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37566" h="373761">
                    <a:moveTo>
                      <a:pt x="337566" y="373761"/>
                    </a:moveTo>
                    <a:lnTo>
                      <a:pt x="259175" y="373761"/>
                    </a:lnTo>
                    <a:lnTo>
                      <a:pt x="198215" y="307467"/>
                    </a:lnTo>
                    <a:cubicBezTo>
                      <a:pt x="181166" y="313849"/>
                      <a:pt x="163068" y="316992"/>
                      <a:pt x="143828" y="316992"/>
                    </a:cubicBezTo>
                    <a:cubicBezTo>
                      <a:pt x="114872" y="316992"/>
                      <a:pt x="89630" y="310420"/>
                      <a:pt x="67913" y="297180"/>
                    </a:cubicBezTo>
                    <a:cubicBezTo>
                      <a:pt x="46196" y="283940"/>
                      <a:pt x="29432" y="265367"/>
                      <a:pt x="17716" y="241268"/>
                    </a:cubicBezTo>
                    <a:cubicBezTo>
                      <a:pt x="5905" y="217170"/>
                      <a:pt x="0" y="188976"/>
                      <a:pt x="0" y="156782"/>
                    </a:cubicBezTo>
                    <a:cubicBezTo>
                      <a:pt x="0" y="124587"/>
                      <a:pt x="5905" y="97441"/>
                      <a:pt x="17716" y="73819"/>
                    </a:cubicBezTo>
                    <a:cubicBezTo>
                      <a:pt x="29527" y="50197"/>
                      <a:pt x="46196" y="32004"/>
                      <a:pt x="67723" y="19241"/>
                    </a:cubicBezTo>
                    <a:cubicBezTo>
                      <a:pt x="89249" y="6382"/>
                      <a:pt x="114681" y="0"/>
                      <a:pt x="143828" y="0"/>
                    </a:cubicBezTo>
                    <a:cubicBezTo>
                      <a:pt x="172974" y="0"/>
                      <a:pt x="197644" y="6382"/>
                      <a:pt x="219361" y="19241"/>
                    </a:cubicBezTo>
                    <a:cubicBezTo>
                      <a:pt x="241078" y="32099"/>
                      <a:pt x="257747" y="50292"/>
                      <a:pt x="269367" y="74009"/>
                    </a:cubicBezTo>
                    <a:cubicBezTo>
                      <a:pt x="280988" y="97726"/>
                      <a:pt x="286893" y="125349"/>
                      <a:pt x="286893" y="156782"/>
                    </a:cubicBezTo>
                    <a:cubicBezTo>
                      <a:pt x="286893" y="180594"/>
                      <a:pt x="283559" y="202406"/>
                      <a:pt x="276987" y="222028"/>
                    </a:cubicBezTo>
                    <a:cubicBezTo>
                      <a:pt x="270415" y="241649"/>
                      <a:pt x="260890" y="258604"/>
                      <a:pt x="248412" y="272796"/>
                    </a:cubicBezTo>
                    <a:lnTo>
                      <a:pt x="337566" y="373666"/>
                    </a:lnTo>
                    <a:close/>
                    <a:moveTo>
                      <a:pt x="156305" y="254984"/>
                    </a:moveTo>
                    <a:lnTo>
                      <a:pt x="104585" y="190691"/>
                    </a:lnTo>
                    <a:lnTo>
                      <a:pt x="181451" y="190691"/>
                    </a:lnTo>
                    <a:lnTo>
                      <a:pt x="203549" y="218123"/>
                    </a:lnTo>
                    <a:cubicBezTo>
                      <a:pt x="212408" y="200406"/>
                      <a:pt x="216884" y="179451"/>
                      <a:pt x="216884" y="155353"/>
                    </a:cubicBezTo>
                    <a:cubicBezTo>
                      <a:pt x="216884" y="136303"/>
                      <a:pt x="213932" y="119634"/>
                      <a:pt x="207931" y="105347"/>
                    </a:cubicBezTo>
                    <a:cubicBezTo>
                      <a:pt x="201930" y="91059"/>
                      <a:pt x="193548" y="79915"/>
                      <a:pt x="182594" y="72009"/>
                    </a:cubicBezTo>
                    <a:cubicBezTo>
                      <a:pt x="171641" y="64103"/>
                      <a:pt x="158877" y="60198"/>
                      <a:pt x="144113" y="60198"/>
                    </a:cubicBezTo>
                    <a:cubicBezTo>
                      <a:pt x="121253" y="60198"/>
                      <a:pt x="103156" y="68771"/>
                      <a:pt x="89916" y="85915"/>
                    </a:cubicBezTo>
                    <a:cubicBezTo>
                      <a:pt x="76581" y="103061"/>
                      <a:pt x="69913" y="126206"/>
                      <a:pt x="69913" y="155353"/>
                    </a:cubicBezTo>
                    <a:cubicBezTo>
                      <a:pt x="69913" y="186309"/>
                      <a:pt x="76486" y="210884"/>
                      <a:pt x="89725" y="228981"/>
                    </a:cubicBezTo>
                    <a:cubicBezTo>
                      <a:pt x="102870" y="247174"/>
                      <a:pt x="121063" y="256223"/>
                      <a:pt x="144113" y="256223"/>
                    </a:cubicBezTo>
                    <a:cubicBezTo>
                      <a:pt x="148399" y="256223"/>
                      <a:pt x="152495" y="255842"/>
                      <a:pt x="156305" y="2550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E27DEC5A-4ED2-4C47-ED4E-94B03D12712A}"/>
                  </a:ext>
                </a:extLst>
              </p:cNvPr>
              <p:cNvSpPr/>
              <p:nvPr/>
            </p:nvSpPr>
            <p:spPr>
              <a:xfrm>
                <a:off x="3828162" y="3195637"/>
                <a:ext cx="5717112" cy="467487"/>
              </a:xfrm>
              <a:prstGeom prst="roundRect">
                <a:avLst>
                  <a:gd name="adj" fmla="val 50000"/>
                </a:avLst>
              </a:prstGeom>
              <a:solidFill>
                <a:srgbClr val="276DB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ko-KR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183829-9F98-7C39-2E8A-33E506B1EB5C}"/>
                </a:ext>
              </a:extLst>
            </p:cNvPr>
            <p:cNvSpPr txBox="1"/>
            <p:nvPr/>
          </p:nvSpPr>
          <p:spPr>
            <a:xfrm>
              <a:off x="1541584" y="1453735"/>
              <a:ext cx="7816754" cy="36893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교육과정 및 교수</a:t>
              </a:r>
              <a:r>
                <a:rPr kumimoji="0" lang="en-US" altLang="ko-KR" sz="20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·</a:t>
              </a:r>
              <a:r>
                <a:rPr kumimoji="0" lang="ko-KR" altLang="en-US" sz="20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학습</a:t>
              </a:r>
              <a:r>
                <a:rPr kumimoji="0" lang="en-US" altLang="ko-KR" sz="20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, </a:t>
              </a:r>
              <a:r>
                <a:rPr kumimoji="0" lang="ko-KR" altLang="en-US" sz="20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평가의 정보를 얻을 수 있는 플랫폼은</a:t>
              </a:r>
              <a:r>
                <a:rPr kumimoji="0" lang="en-US" altLang="ko-KR" sz="20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?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8311B3FB-A0F1-B1CC-6786-6CB5B88F3369}"/>
              </a:ext>
            </a:extLst>
          </p:cNvPr>
          <p:cNvGrpSpPr/>
          <p:nvPr/>
        </p:nvGrpSpPr>
        <p:grpSpPr>
          <a:xfrm>
            <a:off x="4554783" y="4086191"/>
            <a:ext cx="4121610" cy="2078389"/>
            <a:chOff x="4554783" y="4086191"/>
            <a:chExt cx="4121610" cy="2078389"/>
          </a:xfrm>
        </p:grpSpPr>
        <p:sp>
          <p:nvSpPr>
            <p:cNvPr id="10" name="사각형: 둥근 위쪽 모서리 9">
              <a:extLst>
                <a:ext uri="{FF2B5EF4-FFF2-40B4-BE49-F238E27FC236}">
                  <a16:creationId xmlns:a16="http://schemas.microsoft.com/office/drawing/2014/main" id="{76E23357-811C-F158-6F17-D4743F876FB4}"/>
                </a:ext>
              </a:extLst>
            </p:cNvPr>
            <p:cNvSpPr/>
            <p:nvPr/>
          </p:nvSpPr>
          <p:spPr>
            <a:xfrm>
              <a:off x="5302638" y="4226212"/>
              <a:ext cx="3312795" cy="1255192"/>
            </a:xfrm>
            <a:prstGeom prst="round2SameRect">
              <a:avLst>
                <a:gd name="adj1" fmla="val 9382"/>
                <a:gd name="adj2" fmla="val 0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  <a:sym typeface="Arial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D86FC746-725D-10A1-6E9C-2B1C71E992B5}"/>
                </a:ext>
              </a:extLst>
            </p:cNvPr>
            <p:cNvSpPr/>
            <p:nvPr/>
          </p:nvSpPr>
          <p:spPr>
            <a:xfrm>
              <a:off x="4807952" y="5483512"/>
              <a:ext cx="3868441" cy="681068"/>
            </a:xfrm>
            <a:prstGeom prst="roundRect">
              <a:avLst>
                <a:gd name="adj" fmla="val 14376"/>
              </a:avLst>
            </a:prstGeom>
            <a:ln w="19050">
              <a:solidFill>
                <a:srgbClr val="9EC4D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  <a:sym typeface="Arial"/>
              </a:endParaRP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D497C3CC-7728-051A-C4E4-8FAD09C5104D}"/>
                </a:ext>
              </a:extLst>
            </p:cNvPr>
            <p:cNvGrpSpPr/>
            <p:nvPr/>
          </p:nvGrpSpPr>
          <p:grpSpPr>
            <a:xfrm>
              <a:off x="4554783" y="4086191"/>
              <a:ext cx="2924181" cy="1467939"/>
              <a:chOff x="704843" y="2115499"/>
              <a:chExt cx="2924181" cy="1467939"/>
            </a:xfrm>
          </p:grpSpPr>
          <p:pic>
            <p:nvPicPr>
              <p:cNvPr id="17" name="그림 16">
                <a:extLst>
                  <a:ext uri="{FF2B5EF4-FFF2-40B4-BE49-F238E27FC236}">
                    <a16:creationId xmlns:a16="http://schemas.microsoft.com/office/drawing/2014/main" id="{6B64BA05-D6D9-47B4-8740-B9558F0FEE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4843" y="2115499"/>
                <a:ext cx="2924181" cy="1467939"/>
              </a:xfrm>
              <a:prstGeom prst="rect">
                <a:avLst/>
              </a:prstGeom>
            </p:spPr>
          </p:pic>
          <p:pic>
            <p:nvPicPr>
              <p:cNvPr id="18" name="Google Shape;1017;p60">
                <a:extLst>
                  <a:ext uri="{FF2B5EF4-FFF2-40B4-BE49-F238E27FC236}">
                    <a16:creationId xmlns:a16="http://schemas.microsoft.com/office/drawing/2014/main" id="{14522187-DB37-73F0-4619-9377EBD57683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 l="51555" t="54398" r="2886" b="12525"/>
              <a:stretch/>
            </p:blipFill>
            <p:spPr>
              <a:xfrm>
                <a:off x="1168792" y="2173808"/>
                <a:ext cx="1996282" cy="1255192"/>
              </a:xfrm>
              <a:prstGeom prst="rect">
                <a:avLst/>
              </a:prstGeom>
              <a:noFill/>
              <a:ln>
                <a:noFill/>
              </a:ln>
              <a:effectLst>
                <a:innerShdw blurRad="76200" dist="25400" dir="16200000">
                  <a:prstClr val="black">
                    <a:alpha val="12000"/>
                  </a:prstClr>
                </a:innerShdw>
              </a:effectLst>
            </p:spPr>
          </p:pic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719CCE0-F98A-34D0-C07D-90558F3D5611}"/>
                </a:ext>
              </a:extLst>
            </p:cNvPr>
            <p:cNvSpPr txBox="1"/>
            <p:nvPr/>
          </p:nvSpPr>
          <p:spPr>
            <a:xfrm>
              <a:off x="4980473" y="5613995"/>
              <a:ext cx="3523401" cy="46679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과거부터 현재까지의 우리나라 교육과정 외에도 세계교육과정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,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국제교육동향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,</a:t>
              </a: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그리고 각 해의 교육과정 편성운영 지침 등 교육과정과 관련된</a:t>
              </a:r>
              <a:endParaRPr kumimoji="0" lang="en-US" altLang="ko-KR" sz="900" b="0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다양한 정보를 제공합니다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.</a:t>
              </a: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D1F21DB7-AEF5-B8BC-F735-D01179937A9D}"/>
                </a:ext>
              </a:extLst>
            </p:cNvPr>
            <p:cNvGrpSpPr/>
            <p:nvPr/>
          </p:nvGrpSpPr>
          <p:grpSpPr>
            <a:xfrm>
              <a:off x="7435436" y="4579411"/>
              <a:ext cx="790281" cy="503042"/>
              <a:chOff x="3186263" y="2270961"/>
              <a:chExt cx="790281" cy="503042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6F5C06C-9E66-F8E8-4DC4-838A35AFF672}"/>
                  </a:ext>
                </a:extLst>
              </p:cNvPr>
              <p:cNvSpPr txBox="1"/>
              <p:nvPr/>
            </p:nvSpPr>
            <p:spPr>
              <a:xfrm>
                <a:off x="3260805" y="2270961"/>
                <a:ext cx="64120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1200" b="1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에듀넷</a:t>
                </a:r>
                <a:r>
                  <a:rPr kumimoji="0" lang="en-US" altLang="ko-KR" sz="1200" b="1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·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1200" b="1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티</a:t>
                </a:r>
                <a:r>
                  <a:rPr kumimoji="0" lang="en-US" altLang="ko-KR" sz="1200" b="1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-</a:t>
                </a:r>
                <a:r>
                  <a:rPr kumimoji="0" lang="ko-KR" altLang="en-US" sz="1200" b="1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클리어</a:t>
                </a:r>
                <a:endParaRPr kumimoji="0" lang="en-US" altLang="ko-KR" sz="12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399474D-38E2-9F67-26A2-D3D2DC3E1409}"/>
                  </a:ext>
                </a:extLst>
              </p:cNvPr>
              <p:cNvSpPr txBox="1"/>
              <p:nvPr/>
            </p:nvSpPr>
            <p:spPr>
              <a:xfrm>
                <a:off x="3186263" y="2666281"/>
                <a:ext cx="790281" cy="10772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algn="ctr">
                  <a:spcAft>
                    <a:spcPts val="200"/>
                  </a:spcAft>
                  <a:defRPr sz="9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altLang="ko-KR" sz="700" b="0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http://edunet.net</a:t>
                </a:r>
                <a:endParaRPr kumimoji="0" lang="ko-KR" altLang="en-US" sz="7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46DB9C7-CF8D-F626-1AD9-63C4838E06FC}"/>
              </a:ext>
            </a:extLst>
          </p:cNvPr>
          <p:cNvGrpSpPr/>
          <p:nvPr/>
        </p:nvGrpSpPr>
        <p:grpSpPr>
          <a:xfrm>
            <a:off x="437127" y="2003983"/>
            <a:ext cx="4121610" cy="1943178"/>
            <a:chOff x="437127" y="2003983"/>
            <a:chExt cx="4121610" cy="1943178"/>
          </a:xfrm>
        </p:grpSpPr>
        <p:sp>
          <p:nvSpPr>
            <p:cNvPr id="20" name="사각형: 둥근 위쪽 모서리 19">
              <a:extLst>
                <a:ext uri="{FF2B5EF4-FFF2-40B4-BE49-F238E27FC236}">
                  <a16:creationId xmlns:a16="http://schemas.microsoft.com/office/drawing/2014/main" id="{D7D7CC73-7535-8DEF-CD11-55AAF1D8BB13}"/>
                </a:ext>
              </a:extLst>
            </p:cNvPr>
            <p:cNvSpPr/>
            <p:nvPr/>
          </p:nvSpPr>
          <p:spPr>
            <a:xfrm>
              <a:off x="1184982" y="2144004"/>
              <a:ext cx="3312795" cy="1255193"/>
            </a:xfrm>
            <a:prstGeom prst="round2SameRect">
              <a:avLst>
                <a:gd name="adj1" fmla="val 9382"/>
                <a:gd name="adj2" fmla="val 0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  <a:sym typeface="Arial"/>
              </a:endParaRPr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2BEC8B32-12CE-7127-E6AE-28BCD0580756}"/>
                </a:ext>
              </a:extLst>
            </p:cNvPr>
            <p:cNvSpPr/>
            <p:nvPr/>
          </p:nvSpPr>
          <p:spPr>
            <a:xfrm>
              <a:off x="690296" y="3401307"/>
              <a:ext cx="3868441" cy="545854"/>
            </a:xfrm>
            <a:prstGeom prst="roundRect">
              <a:avLst>
                <a:gd name="adj" fmla="val 14376"/>
              </a:avLst>
            </a:prstGeom>
            <a:ln w="19050">
              <a:solidFill>
                <a:srgbClr val="9EC4D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  <a:sym typeface="Arial"/>
              </a:endParaRPr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6FC8FE0C-8570-E607-A37C-2D0A76BC3078}"/>
                </a:ext>
              </a:extLst>
            </p:cNvPr>
            <p:cNvGrpSpPr/>
            <p:nvPr/>
          </p:nvGrpSpPr>
          <p:grpSpPr>
            <a:xfrm>
              <a:off x="437127" y="2003983"/>
              <a:ext cx="2924181" cy="1467940"/>
              <a:chOff x="704843" y="2115499"/>
              <a:chExt cx="2924181" cy="1467939"/>
            </a:xfrm>
          </p:grpSpPr>
          <p:pic>
            <p:nvPicPr>
              <p:cNvPr id="27" name="그림 26">
                <a:extLst>
                  <a:ext uri="{FF2B5EF4-FFF2-40B4-BE49-F238E27FC236}">
                    <a16:creationId xmlns:a16="http://schemas.microsoft.com/office/drawing/2014/main" id="{4393B1D2-BE18-B893-4A41-A9C00EB418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4843" y="2115499"/>
                <a:ext cx="2924181" cy="1467939"/>
              </a:xfrm>
              <a:prstGeom prst="rect">
                <a:avLst/>
              </a:prstGeom>
            </p:spPr>
          </p:pic>
          <p:pic>
            <p:nvPicPr>
              <p:cNvPr id="28" name="Google Shape;1017;p60">
                <a:extLst>
                  <a:ext uri="{FF2B5EF4-FFF2-40B4-BE49-F238E27FC236}">
                    <a16:creationId xmlns:a16="http://schemas.microsoft.com/office/drawing/2014/main" id="{2271E6E2-EDDF-A035-C514-45CA3E13EF92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 l="3036" t="2589" r="51405" b="57231"/>
              <a:stretch/>
            </p:blipFill>
            <p:spPr>
              <a:xfrm>
                <a:off x="1168792" y="2173808"/>
                <a:ext cx="1996282" cy="1255192"/>
              </a:xfrm>
              <a:prstGeom prst="rect">
                <a:avLst/>
              </a:prstGeom>
              <a:noFill/>
              <a:ln>
                <a:noFill/>
              </a:ln>
              <a:effectLst>
                <a:innerShdw blurRad="76200" dist="25400" dir="16200000">
                  <a:prstClr val="black">
                    <a:alpha val="12000"/>
                  </a:prstClr>
                </a:innerShdw>
              </a:effectLst>
            </p:spPr>
          </p:pic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74A52A7-0813-859A-C14B-E3E1E8B1A36D}"/>
                </a:ext>
              </a:extLst>
            </p:cNvPr>
            <p:cNvSpPr txBox="1"/>
            <p:nvPr/>
          </p:nvSpPr>
          <p:spPr>
            <a:xfrm>
              <a:off x="896479" y="3555608"/>
              <a:ext cx="3456075" cy="30264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성취기준에 근거한 다양한 평가도구를 제공하며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, </a:t>
              </a: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성취기준 수행평가 도구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,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서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·</a:t>
              </a: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논술형 평가 도구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, </a:t>
              </a: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현장중심 학생평가 도구 등이 포함됩니다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.</a:t>
              </a:r>
            </a:p>
          </p:txBody>
        </p: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2D8D149E-6650-EDF9-56C5-8E7404014E3E}"/>
                </a:ext>
              </a:extLst>
            </p:cNvPr>
            <p:cNvGrpSpPr/>
            <p:nvPr/>
          </p:nvGrpSpPr>
          <p:grpSpPr>
            <a:xfrm>
              <a:off x="3155071" y="2571840"/>
              <a:ext cx="1115690" cy="326070"/>
              <a:chOff x="3023554" y="2447933"/>
              <a:chExt cx="1115690" cy="326070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457AAD1-6ADD-20A1-B2C1-5FEB99817985}"/>
                  </a:ext>
                </a:extLst>
              </p:cNvPr>
              <p:cNvSpPr txBox="1"/>
              <p:nvPr/>
            </p:nvSpPr>
            <p:spPr>
              <a:xfrm>
                <a:off x="3023554" y="2447933"/>
                <a:ext cx="111569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1200" b="1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학생평가지원포털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8E83296-93B1-1257-1BDE-43090E168EA9}"/>
                  </a:ext>
                </a:extLst>
              </p:cNvPr>
              <p:cNvSpPr txBox="1"/>
              <p:nvPr/>
            </p:nvSpPr>
            <p:spPr>
              <a:xfrm>
                <a:off x="3098097" y="2666281"/>
                <a:ext cx="966610" cy="10772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algn="ctr">
                  <a:spcAft>
                    <a:spcPts val="200"/>
                  </a:spcAft>
                  <a:defRPr sz="9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altLang="ko-KR" sz="700" b="0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http://stas.moe.go.kr</a:t>
                </a:r>
                <a:endParaRPr kumimoji="0" lang="ko-KR" altLang="en-US" sz="7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8783BB9-FE27-8728-2092-B74A843B4DD2}"/>
              </a:ext>
            </a:extLst>
          </p:cNvPr>
          <p:cNvGrpSpPr/>
          <p:nvPr/>
        </p:nvGrpSpPr>
        <p:grpSpPr>
          <a:xfrm>
            <a:off x="4554783" y="2003983"/>
            <a:ext cx="4121610" cy="1943178"/>
            <a:chOff x="4554783" y="2003983"/>
            <a:chExt cx="4121610" cy="1943178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69AA40E7-6A9B-3932-0893-CE46C0921601}"/>
                </a:ext>
              </a:extLst>
            </p:cNvPr>
            <p:cNvSpPr/>
            <p:nvPr/>
          </p:nvSpPr>
          <p:spPr>
            <a:xfrm>
              <a:off x="5302638" y="2144004"/>
              <a:ext cx="3312795" cy="1255193"/>
            </a:xfrm>
            <a:prstGeom prst="round2SameRect">
              <a:avLst>
                <a:gd name="adj1" fmla="val 9382"/>
                <a:gd name="adj2" fmla="val 0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  <a:sym typeface="Arial"/>
              </a:endParaRPr>
            </a:p>
          </p:txBody>
        </p:sp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7DABA93A-1F61-9A77-D185-783DB03042B6}"/>
                </a:ext>
              </a:extLst>
            </p:cNvPr>
            <p:cNvSpPr/>
            <p:nvPr/>
          </p:nvSpPr>
          <p:spPr>
            <a:xfrm>
              <a:off x="4807952" y="3401307"/>
              <a:ext cx="3868441" cy="545854"/>
            </a:xfrm>
            <a:prstGeom prst="roundRect">
              <a:avLst>
                <a:gd name="adj" fmla="val 14376"/>
              </a:avLst>
            </a:prstGeom>
            <a:ln w="19050">
              <a:solidFill>
                <a:srgbClr val="9EC4D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  <a:sym typeface="Arial"/>
              </a:endParaRPr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8544F6DC-1345-8416-2F55-697A191B434D}"/>
                </a:ext>
              </a:extLst>
            </p:cNvPr>
            <p:cNvGrpSpPr/>
            <p:nvPr/>
          </p:nvGrpSpPr>
          <p:grpSpPr>
            <a:xfrm>
              <a:off x="4554783" y="2003983"/>
              <a:ext cx="2924181" cy="1467940"/>
              <a:chOff x="704843" y="2115499"/>
              <a:chExt cx="2924181" cy="1467939"/>
            </a:xfrm>
          </p:grpSpPr>
          <p:pic>
            <p:nvPicPr>
              <p:cNvPr id="37" name="그림 36">
                <a:extLst>
                  <a:ext uri="{FF2B5EF4-FFF2-40B4-BE49-F238E27FC236}">
                    <a16:creationId xmlns:a16="http://schemas.microsoft.com/office/drawing/2014/main" id="{6B16AED7-72F3-4044-75CF-CEB455DB07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4843" y="2115499"/>
                <a:ext cx="2924181" cy="1467939"/>
              </a:xfrm>
              <a:prstGeom prst="rect">
                <a:avLst/>
              </a:prstGeom>
            </p:spPr>
          </p:pic>
          <p:pic>
            <p:nvPicPr>
              <p:cNvPr id="38" name="Google Shape;1017;p60">
                <a:extLst>
                  <a:ext uri="{FF2B5EF4-FFF2-40B4-BE49-F238E27FC236}">
                    <a16:creationId xmlns:a16="http://schemas.microsoft.com/office/drawing/2014/main" id="{8A428F41-25CE-2B6B-C202-668297419DE3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 l="3036" t="54216" r="51405" b="12782"/>
              <a:stretch/>
            </p:blipFill>
            <p:spPr>
              <a:xfrm>
                <a:off x="1168792" y="2173808"/>
                <a:ext cx="1996282" cy="1255192"/>
              </a:xfrm>
              <a:prstGeom prst="rect">
                <a:avLst/>
              </a:prstGeom>
              <a:noFill/>
              <a:ln>
                <a:noFill/>
              </a:ln>
              <a:effectLst>
                <a:innerShdw blurRad="76200" dist="25400" dir="16200000">
                  <a:prstClr val="black">
                    <a:alpha val="12000"/>
                  </a:prstClr>
                </a:innerShdw>
              </a:effectLst>
            </p:spPr>
          </p:pic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2DDD709-9EB8-9081-E1AE-5B039269AC60}"/>
                </a:ext>
              </a:extLst>
            </p:cNvPr>
            <p:cNvSpPr txBox="1"/>
            <p:nvPr/>
          </p:nvSpPr>
          <p:spPr>
            <a:xfrm>
              <a:off x="4967650" y="3555608"/>
              <a:ext cx="3549049" cy="30264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디지털 교육 혁신을 위해 다양한 서비스를 제공하며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, </a:t>
              </a: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디지털 리터러시 중심의</a:t>
              </a:r>
              <a:endParaRPr kumimoji="0" lang="en-US" altLang="ko-KR" sz="900" b="0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초중등 교육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·</a:t>
              </a: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학습 자료 및 연구 보고서 등이 있습니다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.</a:t>
              </a:r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9F174960-5BC6-A09C-AE9C-2FF7E7808EBA}"/>
                </a:ext>
              </a:extLst>
            </p:cNvPr>
            <p:cNvGrpSpPr/>
            <p:nvPr/>
          </p:nvGrpSpPr>
          <p:grpSpPr>
            <a:xfrm>
              <a:off x="7181360" y="2482585"/>
              <a:ext cx="1298432" cy="510736"/>
              <a:chOff x="2932187" y="2263267"/>
              <a:chExt cx="1298432" cy="510736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61467E8-8A22-0467-5E6E-AB31285C7BEE}"/>
                  </a:ext>
                </a:extLst>
              </p:cNvPr>
              <p:cNvSpPr txBox="1"/>
              <p:nvPr/>
            </p:nvSpPr>
            <p:spPr>
              <a:xfrm>
                <a:off x="2932187" y="2263267"/>
                <a:ext cx="12984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1200" b="1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한국교육학술정보원</a:t>
                </a:r>
                <a:endParaRPr kumimoji="0" lang="en-US" altLang="ko-KR" sz="12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altLang="ko-KR" sz="1200" b="1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(KERIS)</a:t>
                </a:r>
                <a:endParaRPr kumimoji="0" lang="ko-KR" altLang="en-US" sz="12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C45EF82-6E83-71BD-CC9C-37B012204384}"/>
                  </a:ext>
                </a:extLst>
              </p:cNvPr>
              <p:cNvSpPr txBox="1"/>
              <p:nvPr/>
            </p:nvSpPr>
            <p:spPr>
              <a:xfrm>
                <a:off x="3070850" y="2666281"/>
                <a:ext cx="1021112" cy="10772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algn="ctr">
                  <a:spcAft>
                    <a:spcPts val="200"/>
                  </a:spcAft>
                  <a:defRPr sz="9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altLang="ko-KR" sz="700" b="0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http://www.keris.or.kr</a:t>
                </a:r>
                <a:endParaRPr kumimoji="0" lang="ko-KR" altLang="en-US" sz="7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F3655C95-A480-93C0-C775-B66A5F88A809}"/>
              </a:ext>
            </a:extLst>
          </p:cNvPr>
          <p:cNvGrpSpPr/>
          <p:nvPr/>
        </p:nvGrpSpPr>
        <p:grpSpPr>
          <a:xfrm>
            <a:off x="437127" y="4086191"/>
            <a:ext cx="4121610" cy="2078389"/>
            <a:chOff x="437127" y="4086191"/>
            <a:chExt cx="4121610" cy="2078389"/>
          </a:xfrm>
        </p:grpSpPr>
        <p:sp>
          <p:nvSpPr>
            <p:cNvPr id="40" name="사각형: 둥근 위쪽 모서리 39">
              <a:extLst>
                <a:ext uri="{FF2B5EF4-FFF2-40B4-BE49-F238E27FC236}">
                  <a16:creationId xmlns:a16="http://schemas.microsoft.com/office/drawing/2014/main" id="{F4EE5D79-9576-7502-2112-9F6F61496E69}"/>
                </a:ext>
              </a:extLst>
            </p:cNvPr>
            <p:cNvSpPr/>
            <p:nvPr/>
          </p:nvSpPr>
          <p:spPr>
            <a:xfrm>
              <a:off x="1184982" y="4226212"/>
              <a:ext cx="3312795" cy="1255192"/>
            </a:xfrm>
            <a:prstGeom prst="round2SameRect">
              <a:avLst>
                <a:gd name="adj1" fmla="val 9382"/>
                <a:gd name="adj2" fmla="val 0"/>
              </a:avLst>
            </a:prstGeom>
            <a:solidFill>
              <a:srgbClr val="DCF1F4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  <a:sym typeface="Arial"/>
              </a:endParaRPr>
            </a:p>
          </p:txBody>
        </p:sp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29201684-46A8-F003-FF6C-29A40F535D42}"/>
                </a:ext>
              </a:extLst>
            </p:cNvPr>
            <p:cNvSpPr/>
            <p:nvPr/>
          </p:nvSpPr>
          <p:spPr>
            <a:xfrm>
              <a:off x="690296" y="5483512"/>
              <a:ext cx="3868441" cy="681068"/>
            </a:xfrm>
            <a:prstGeom prst="roundRect">
              <a:avLst>
                <a:gd name="adj" fmla="val 14376"/>
              </a:avLst>
            </a:prstGeom>
            <a:ln w="19050">
              <a:solidFill>
                <a:srgbClr val="9EC4D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+mn-cs"/>
                <a:sym typeface="Arial"/>
              </a:endParaRPr>
            </a:p>
          </p:txBody>
        </p: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EC686D4B-D1CA-59A1-B402-0ECE63E9AF6E}"/>
                </a:ext>
              </a:extLst>
            </p:cNvPr>
            <p:cNvGrpSpPr/>
            <p:nvPr/>
          </p:nvGrpSpPr>
          <p:grpSpPr>
            <a:xfrm>
              <a:off x="437127" y="4086191"/>
              <a:ext cx="2924181" cy="1467939"/>
              <a:chOff x="704843" y="2115499"/>
              <a:chExt cx="2924181" cy="1467939"/>
            </a:xfrm>
          </p:grpSpPr>
          <p:pic>
            <p:nvPicPr>
              <p:cNvPr id="47" name="그림 46">
                <a:extLst>
                  <a:ext uri="{FF2B5EF4-FFF2-40B4-BE49-F238E27FC236}">
                    <a16:creationId xmlns:a16="http://schemas.microsoft.com/office/drawing/2014/main" id="{D7761084-1068-9AC6-137F-7D087D0E78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4843" y="2115499"/>
                <a:ext cx="2924181" cy="1467939"/>
              </a:xfrm>
              <a:prstGeom prst="rect">
                <a:avLst/>
              </a:prstGeom>
            </p:spPr>
          </p:pic>
          <p:pic>
            <p:nvPicPr>
              <p:cNvPr id="48" name="Google Shape;1017;p60">
                <a:extLst>
                  <a:ext uri="{FF2B5EF4-FFF2-40B4-BE49-F238E27FC236}">
                    <a16:creationId xmlns:a16="http://schemas.microsoft.com/office/drawing/2014/main" id="{BE04AF9E-46E9-B668-DFD9-A61C4A25758B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 l="51555" t="2589" r="2886" b="57231"/>
              <a:stretch/>
            </p:blipFill>
            <p:spPr>
              <a:xfrm>
                <a:off x="1168792" y="2173808"/>
                <a:ext cx="1996282" cy="1255192"/>
              </a:xfrm>
              <a:prstGeom prst="rect">
                <a:avLst/>
              </a:prstGeom>
              <a:noFill/>
              <a:ln>
                <a:noFill/>
              </a:ln>
              <a:effectLst>
                <a:innerShdw blurRad="76200" dist="25400" dir="16200000">
                  <a:prstClr val="black">
                    <a:alpha val="12000"/>
                  </a:prstClr>
                </a:innerShdw>
              </a:effectLst>
            </p:spPr>
          </p:pic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22FCBF8-13D3-FC3B-D74D-210071022655}"/>
                </a:ext>
              </a:extLst>
            </p:cNvPr>
            <p:cNvSpPr txBox="1"/>
            <p:nvPr/>
          </p:nvSpPr>
          <p:spPr>
            <a:xfrm>
              <a:off x="886060" y="5613995"/>
              <a:ext cx="3476914" cy="466794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한국교육학술정보원이 운영하는 교육 정보 플랫폼으로 교사들에게</a:t>
              </a:r>
              <a:endParaRPr kumimoji="0" lang="en-US" altLang="ko-KR" sz="900" b="0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교육과정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, </a:t>
              </a: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교수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·</a:t>
              </a: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학습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, </a:t>
              </a: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평가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, </a:t>
              </a: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활동 자료 등 교육 전반에 걸친 정보를 제공하고</a:t>
              </a:r>
              <a:endParaRPr kumimoji="0" lang="en-US" altLang="ko-KR" sz="900" b="0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협업과 소통을 도와주는 곳입니다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.</a:t>
              </a:r>
            </a:p>
          </p:txBody>
        </p: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6A111070-3511-D45D-EEF0-CFDC1E81FCE3}"/>
                </a:ext>
              </a:extLst>
            </p:cNvPr>
            <p:cNvGrpSpPr/>
            <p:nvPr/>
          </p:nvGrpSpPr>
          <p:grpSpPr>
            <a:xfrm>
              <a:off x="3195149" y="4579411"/>
              <a:ext cx="1035540" cy="503042"/>
              <a:chOff x="3063632" y="2270961"/>
              <a:chExt cx="1035540" cy="503042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BD4E8B9-BF31-6ECE-FE29-B98D366E47D0}"/>
                  </a:ext>
                </a:extLst>
              </p:cNvPr>
              <p:cNvSpPr txBox="1"/>
              <p:nvPr/>
            </p:nvSpPr>
            <p:spPr>
              <a:xfrm>
                <a:off x="3063632" y="2270961"/>
                <a:ext cx="103554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1200" b="1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국가교육과정</a:t>
                </a:r>
                <a:endParaRPr kumimoji="0" lang="en-US" altLang="ko-KR" sz="12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o-KR" altLang="en-US" sz="1200" b="1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정보센터</a:t>
                </a:r>
                <a:r>
                  <a:rPr kumimoji="0" lang="en-US" altLang="ko-KR" sz="1200" b="1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(NCIC)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E4CBE83-6A82-02AD-9B4F-44AC1C95E4B7}"/>
                  </a:ext>
                </a:extLst>
              </p:cNvPr>
              <p:cNvSpPr txBox="1"/>
              <p:nvPr/>
            </p:nvSpPr>
            <p:spPr>
              <a:xfrm>
                <a:off x="3185462" y="2666281"/>
                <a:ext cx="791884" cy="10772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ko-KR"/>
                </a:defPPr>
                <a:lvl1pPr algn="ctr">
                  <a:spcAft>
                    <a:spcPts val="200"/>
                  </a:spcAft>
                  <a:defRPr sz="900">
                    <a:ln>
                      <a:solidFill>
                        <a:schemeClr val="accent1">
                          <a:shade val="95000"/>
                          <a:satMod val="10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altLang="ko-KR" sz="700" b="0" i="0" u="none" strike="noStrike" kern="0" cap="none" spc="0" normalizeH="0" baseline="0" noProof="0" dirty="0">
                    <a:ln>
                      <a:solidFill>
                        <a:srgbClr val="4472C4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엘리스 디지털배움체" panose="020B0600000101010101" pitchFamily="50" charset="-127"/>
                    <a:ea typeface="엘리스 디지털배움체" panose="020B0600000101010101" pitchFamily="50" charset="-127"/>
                    <a:cs typeface="Arial"/>
                    <a:sym typeface="Arial"/>
                  </a:rPr>
                  <a:t>http://nice.re.kr</a:t>
                </a:r>
                <a:endParaRPr kumimoji="0" lang="ko-KR" altLang="en-US" sz="7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41532E2E-C899-636B-1496-215358FEFC7A}"/>
              </a:ext>
            </a:extLst>
          </p:cNvPr>
          <p:cNvSpPr/>
          <p:nvPr/>
        </p:nvSpPr>
        <p:spPr>
          <a:xfrm>
            <a:off x="0" y="3248025"/>
            <a:ext cx="2047875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맑은 고딕" panose="020B0503020000020004" pitchFamily="50" charset="-127"/>
              <a:cs typeface="+mn-cs"/>
              <a:sym typeface="Arial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3EC2D1C-5094-F076-B06C-40F4F54AF27C}"/>
              </a:ext>
            </a:extLst>
          </p:cNvPr>
          <p:cNvGrpSpPr/>
          <p:nvPr/>
        </p:nvGrpSpPr>
        <p:grpSpPr>
          <a:xfrm>
            <a:off x="617806" y="4078288"/>
            <a:ext cx="5589672" cy="1957005"/>
            <a:chOff x="703531" y="4106863"/>
            <a:chExt cx="5589672" cy="195700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D904934-3545-C6C5-EAE8-B933A94D13C9}"/>
                </a:ext>
              </a:extLst>
            </p:cNvPr>
            <p:cNvSpPr txBox="1"/>
            <p:nvPr/>
          </p:nvSpPr>
          <p:spPr>
            <a:xfrm>
              <a:off x="703531" y="4106863"/>
              <a:ext cx="1425070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20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마무리하며</a:t>
              </a:r>
              <a:r>
                <a:rPr kumimoji="0" lang="en-US" altLang="ko-KR" sz="2000" b="0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...</a:t>
              </a:r>
              <a:endParaRPr kumimoji="0" lang="ko-KR" altLang="en-US" sz="2000" b="0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DDF407B-783F-653E-DFF9-B9554ADBDC12}"/>
                </a:ext>
              </a:extLst>
            </p:cNvPr>
            <p:cNvSpPr txBox="1"/>
            <p:nvPr/>
          </p:nvSpPr>
          <p:spPr>
            <a:xfrm>
              <a:off x="703531" y="4470240"/>
              <a:ext cx="4512454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36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미래 사회에 필요한 역량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A39D4D1-7790-2C67-98E9-1D64338003D9}"/>
                </a:ext>
              </a:extLst>
            </p:cNvPr>
            <p:cNvSpPr txBox="1"/>
            <p:nvPr/>
          </p:nvSpPr>
          <p:spPr>
            <a:xfrm>
              <a:off x="703531" y="4990055"/>
              <a:ext cx="5589672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36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「</a:t>
              </a:r>
              <a:r>
                <a:rPr kumimoji="0" lang="en-US" altLang="ko-KR" sz="36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2022 </a:t>
              </a:r>
              <a:r>
                <a:rPr kumimoji="0" lang="ko-KR" altLang="en-US" sz="36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개정 교육과정」이 함께</a:t>
              </a:r>
              <a:endParaRPr kumimoji="0" lang="en-US" altLang="ko-KR" sz="3600" b="1" i="0" u="none" strike="noStrike" kern="0" cap="none" spc="0" normalizeH="0" baseline="0" noProof="0" dirty="0">
                <a:ln>
                  <a:solidFill>
                    <a:srgbClr val="4472C4">
                      <a:shade val="95000"/>
                      <a:satMod val="105000"/>
                      <a:alpha val="0"/>
                    </a:srgbClr>
                  </a:solidFill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엘리스 디지털배움체" panose="020B0600000101010101" pitchFamily="50" charset="-127"/>
                <a:ea typeface="엘리스 디지털배움체" panose="020B0600000101010101" pitchFamily="50" charset="-127"/>
                <a:cs typeface="Arial"/>
                <a:sym typeface="Arial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DD067B-F67D-1321-D16B-BF99B411D321}"/>
                </a:ext>
              </a:extLst>
            </p:cNvPr>
            <p:cNvSpPr txBox="1"/>
            <p:nvPr/>
          </p:nvSpPr>
          <p:spPr>
            <a:xfrm>
              <a:off x="703531" y="5509870"/>
              <a:ext cx="2253822" cy="55399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o-KR" altLang="en-US" sz="36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키워갑니다</a:t>
              </a:r>
              <a:r>
                <a:rPr kumimoji="0" lang="en-US" altLang="ko-KR" sz="3600" b="1" i="0" u="none" strike="noStrike" kern="0" cap="none" spc="0" normalizeH="0" baseline="0" noProof="0" dirty="0">
                  <a:ln>
                    <a:solidFill>
                      <a:srgbClr val="4472C4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엘리스 디지털배움체" panose="020B0600000101010101" pitchFamily="50" charset="-127"/>
                  <a:ea typeface="엘리스 디지털배움체" panose="020B0600000101010101" pitchFamily="50" charset="-127"/>
                  <a:cs typeface="Arial"/>
                  <a:sym typeface="Arial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2079</TotalTime>
  <Words>7454</Words>
  <Application>Microsoft Office PowerPoint</Application>
  <PresentationFormat>화면 슬라이드 쇼(4:3)</PresentationFormat>
  <Paragraphs>1675</Paragraphs>
  <Slides>63</Slides>
  <Notes>61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63</vt:i4>
      </vt:variant>
    </vt:vector>
  </HeadingPairs>
  <TitlesOfParts>
    <vt:vector size="67" baseType="lpstr">
      <vt:lpstr>맑은 고딕</vt:lpstr>
      <vt:lpstr>엘리스 디지털배움체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LION</dc:creator>
  <cp:lastModifiedBy>liondesign  design team</cp:lastModifiedBy>
  <cp:revision>466</cp:revision>
  <dcterms:created xsi:type="dcterms:W3CDTF">2023-08-16T09:11:50Z</dcterms:created>
  <dcterms:modified xsi:type="dcterms:W3CDTF">2024-02-27T09:22:24Z</dcterms:modified>
</cp:coreProperties>
</file>