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autoCompressPictures="0">
  <p:sldMasterIdLst>
    <p:sldMasterId id="2147483648" r:id="rId1"/>
  </p:sldMasterIdLst>
  <p:notesMasterIdLst>
    <p:notesMasterId r:id="rId78"/>
  </p:notesMasterIdLst>
  <p:sldIdLst>
    <p:sldId id="393" r:id="rId2"/>
    <p:sldId id="256" r:id="rId3"/>
    <p:sldId id="258" r:id="rId4"/>
    <p:sldId id="264" r:id="rId5"/>
    <p:sldId id="259" r:id="rId6"/>
    <p:sldId id="260" r:id="rId7"/>
    <p:sldId id="261" r:id="rId8"/>
    <p:sldId id="267" r:id="rId9"/>
    <p:sldId id="262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94" r:id="rId25"/>
    <p:sldId id="347" r:id="rId26"/>
    <p:sldId id="348" r:id="rId27"/>
    <p:sldId id="349" r:id="rId28"/>
    <p:sldId id="350" r:id="rId29"/>
    <p:sldId id="392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59" r:id="rId38"/>
    <p:sldId id="360" r:id="rId39"/>
    <p:sldId id="361" r:id="rId40"/>
    <p:sldId id="362" r:id="rId41"/>
    <p:sldId id="363" r:id="rId42"/>
    <p:sldId id="364" r:id="rId43"/>
    <p:sldId id="365" r:id="rId44"/>
    <p:sldId id="366" r:id="rId45"/>
    <p:sldId id="367" r:id="rId46"/>
    <p:sldId id="368" r:id="rId47"/>
    <p:sldId id="369" r:id="rId48"/>
    <p:sldId id="329" r:id="rId49"/>
    <p:sldId id="302" r:id="rId50"/>
    <p:sldId id="303" r:id="rId51"/>
    <p:sldId id="304" r:id="rId52"/>
    <p:sldId id="305" r:id="rId53"/>
    <p:sldId id="387" r:id="rId54"/>
    <p:sldId id="388" r:id="rId55"/>
    <p:sldId id="389" r:id="rId56"/>
    <p:sldId id="309" r:id="rId57"/>
    <p:sldId id="265" r:id="rId58"/>
    <p:sldId id="390" r:id="rId59"/>
    <p:sldId id="311" r:id="rId60"/>
    <p:sldId id="370" r:id="rId61"/>
    <p:sldId id="371" r:id="rId62"/>
    <p:sldId id="391" r:id="rId63"/>
    <p:sldId id="373" r:id="rId64"/>
    <p:sldId id="374" r:id="rId65"/>
    <p:sldId id="375" r:id="rId66"/>
    <p:sldId id="376" r:id="rId67"/>
    <p:sldId id="377" r:id="rId68"/>
    <p:sldId id="378" r:id="rId69"/>
    <p:sldId id="379" r:id="rId70"/>
    <p:sldId id="380" r:id="rId71"/>
    <p:sldId id="381" r:id="rId72"/>
    <p:sldId id="382" r:id="rId73"/>
    <p:sldId id="383" r:id="rId74"/>
    <p:sldId id="384" r:id="rId75"/>
    <p:sldId id="385" r:id="rId76"/>
    <p:sldId id="386" r:id="rId77"/>
  </p:sldIdLst>
  <p:sldSz cx="9144000" cy="6858000" type="screen4x3"/>
  <p:notesSz cx="6858000" cy="9144000"/>
  <p:embeddedFontLst>
    <p:embeddedFont>
      <p:font typeface="나눔바른고딕" panose="020B0603020101020101" pitchFamily="34" charset="-127"/>
      <p:regular r:id="rId79"/>
      <p:bold r:id="rId80"/>
    </p:embeddedFont>
    <p:embeddedFont>
      <p:font typeface="맑은 고딕" panose="020B0503020000020004" pitchFamily="34" charset="-127"/>
      <p:regular r:id="rId81"/>
      <p:bold r:id="rId82"/>
    </p:embeddedFont>
    <p:embeddedFont>
      <p:font typeface="서평원 꺾깎체 TTF" panose="020B0600000101010101" pitchFamily="34" charset="-127"/>
      <p:regular r:id="rId8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49" userDrawn="1">
          <p15:clr>
            <a:srgbClr val="A4A3A4"/>
          </p15:clr>
        </p15:guide>
        <p15:guide id="2" pos="5511" userDrawn="1">
          <p15:clr>
            <a:srgbClr val="A4A3A4"/>
          </p15:clr>
        </p15:guide>
        <p15:guide id="3" orient="horz" pos="392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592C0E-7EDB-5482-3AE5-5F499470D0E7}" name="liondesign  design team" initials="ld" userId="S::liondesign@sprdesign.onmicrosoft.com::840dbf95-f278-4bcf-baa4-83c4b7de69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6DB5"/>
    <a:srgbClr val="8153AB"/>
    <a:srgbClr val="FFFFFF"/>
    <a:srgbClr val="14636E"/>
    <a:srgbClr val="CFBEDF"/>
    <a:srgbClr val="3B76D5"/>
    <a:srgbClr val="1C8998"/>
    <a:srgbClr val="DEDEDE"/>
    <a:srgbClr val="EF8F0F"/>
    <a:srgbClr val="2C48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66" autoAdjust="0"/>
    <p:restoredTop sz="93061" autoAdjust="0"/>
  </p:normalViewPr>
  <p:slideViewPr>
    <p:cSldViewPr>
      <p:cViewPr varScale="1">
        <p:scale>
          <a:sx n="119" d="100"/>
          <a:sy n="119" d="100"/>
        </p:scale>
        <p:origin x="2408" y="184"/>
      </p:cViewPr>
      <p:guideLst>
        <p:guide pos="249"/>
        <p:guide pos="5511"/>
        <p:guide orient="horz" pos="3929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font" Target="fonts/font1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2.fntdata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5.fntdata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CC474-94E1-47E4-BBA0-D2D3A7C8E5FD}" type="datetimeFigureOut">
              <a:rPr lang="ko-KR" altLang="en-US" smtClean="0"/>
              <a:t>2024. 4. 30.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17175-D182-43C3-8FE3-B96E74CFDCC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6972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교육과정의 큰 변화를 한눈에 알아볼 수 있도록 정리하였습니다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0111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역사과 교육과정 개정의 중점을 총론과의 연계 속에서 설명했습니다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1538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교육과정 문서 체계를 설명한 이후에 </a:t>
            </a:r>
            <a:r>
              <a:rPr lang="en-US" altLang="ko-KR" dirty="0"/>
              <a:t>2022 </a:t>
            </a:r>
            <a:r>
              <a:rPr lang="ko-KR" altLang="en-US" dirty="0"/>
              <a:t>역사과 교육과정 개정에 대한 구체적 안내를 실행하려 합니다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0104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</a:t>
            </a:r>
            <a:r>
              <a:rPr lang="ko-KR" altLang="en-US" dirty="0"/>
              <a:t> 개정 교육과정의 변화</a:t>
            </a:r>
            <a:r>
              <a:rPr lang="en-US" altLang="ko-KR" dirty="0"/>
              <a:t>,</a:t>
            </a:r>
            <a:r>
              <a:rPr lang="ko-KR" altLang="en-US" dirty="0"/>
              <a:t> 첫번째로 고교학점제 실시와 역사과 선택 과목의 탄생을 언급하였습니다</a:t>
            </a:r>
            <a:r>
              <a:rPr lang="en-US" altLang="ko-KR" dirty="0"/>
              <a:t>. </a:t>
            </a:r>
            <a:r>
              <a:rPr lang="ko-KR" altLang="en-US" dirty="0"/>
              <a:t>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1040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</a:t>
            </a:r>
            <a:r>
              <a:rPr lang="ko-KR" altLang="en-US" dirty="0"/>
              <a:t> 개정 교육과정의 변화</a:t>
            </a:r>
            <a:r>
              <a:rPr lang="en-US" altLang="ko-KR" dirty="0"/>
              <a:t>,</a:t>
            </a:r>
            <a:r>
              <a:rPr lang="ko-KR" altLang="en-US" dirty="0"/>
              <a:t> 두번째로 역사탐구</a:t>
            </a:r>
            <a:r>
              <a:rPr lang="en-US" altLang="ko-KR" dirty="0"/>
              <a:t>, </a:t>
            </a:r>
            <a:r>
              <a:rPr lang="ko-KR" altLang="en-US" dirty="0"/>
              <a:t>역사해석의 다양성과 역사의 논쟁성을 강조하였습니다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7935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</a:t>
            </a:r>
            <a:r>
              <a:rPr lang="ko-KR" altLang="en-US" dirty="0"/>
              <a:t> 개정 교육과정의 변화</a:t>
            </a:r>
            <a:r>
              <a:rPr lang="en-US" altLang="ko-KR" dirty="0"/>
              <a:t>,</a:t>
            </a:r>
            <a:r>
              <a:rPr lang="ko-KR" altLang="en-US" dirty="0"/>
              <a:t> 세번째로 학생의 삶과 연계된 역사학습의 의미를 설명했습니다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7454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</a:t>
            </a:r>
            <a:r>
              <a:rPr lang="ko-KR" altLang="en-US" dirty="0"/>
              <a:t> 개정 교육과정의 변화</a:t>
            </a:r>
            <a:r>
              <a:rPr lang="en-US" altLang="ko-KR" dirty="0"/>
              <a:t>,</a:t>
            </a:r>
            <a:r>
              <a:rPr lang="ko-KR" altLang="en-US" dirty="0"/>
              <a:t> 네번째로 생태환경의 시선을 포함한 역사교육의 변화를 설명했습니다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0172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중학교  </a:t>
            </a:r>
            <a:r>
              <a:rPr lang="ja-JP" altLang="en-US" dirty="0"/>
              <a:t>「</a:t>
            </a:r>
            <a:r>
              <a:rPr lang="ko-KR" altLang="en-US" dirty="0"/>
              <a:t>역사</a:t>
            </a:r>
            <a:r>
              <a:rPr lang="ja-JP" altLang="en-US" dirty="0"/>
              <a:t>」</a:t>
            </a:r>
            <a:r>
              <a:rPr lang="ko-KR" altLang="en-US" dirty="0"/>
              <a:t>는 기본적으로 </a:t>
            </a:r>
            <a:r>
              <a:rPr lang="en-US" altLang="ko-KR" dirty="0"/>
              <a:t>2015</a:t>
            </a:r>
            <a:r>
              <a:rPr lang="ko-KR" altLang="en-US" dirty="0"/>
              <a:t> 개정 교육과정</a:t>
            </a:r>
            <a:r>
              <a:rPr lang="en-US" altLang="ko-KR" dirty="0"/>
              <a:t>(2018</a:t>
            </a:r>
            <a:r>
              <a:rPr lang="ko-KR" altLang="en-US" dirty="0"/>
              <a:t>년 개정 고시</a:t>
            </a:r>
            <a:r>
              <a:rPr lang="en-US" altLang="ko-KR" dirty="0"/>
              <a:t>)</a:t>
            </a:r>
            <a:r>
              <a:rPr lang="ko-KR" altLang="en-US" dirty="0"/>
              <a:t>의 체제를 유지하였습니다</a:t>
            </a:r>
            <a:r>
              <a:rPr lang="en-US" altLang="ko-KR" dirty="0"/>
              <a:t>.</a:t>
            </a:r>
            <a:r>
              <a:rPr lang="ko-KR" altLang="en-US" dirty="0"/>
              <a:t> 근거는 </a:t>
            </a:r>
            <a:r>
              <a:rPr lang="en-US" altLang="ko-KR" dirty="0"/>
              <a:t>2021</a:t>
            </a:r>
            <a:r>
              <a:rPr lang="ko-KR" altLang="en-US" dirty="0"/>
              <a:t>년에 수행된 기초연구</a:t>
            </a:r>
            <a:r>
              <a:rPr lang="en-US" altLang="ko-KR" dirty="0"/>
              <a:t>(</a:t>
            </a:r>
            <a:r>
              <a:rPr lang="ko-KR" altLang="en-US" dirty="0"/>
              <a:t>차조일 외</a:t>
            </a:r>
            <a:r>
              <a:rPr lang="en-US" altLang="ko-KR" dirty="0"/>
              <a:t>,</a:t>
            </a:r>
            <a:r>
              <a:rPr lang="ko-KR" altLang="en-US" dirty="0"/>
              <a:t> 재구조화 연구</a:t>
            </a:r>
            <a:r>
              <a:rPr lang="en-US" altLang="ko-KR" dirty="0"/>
              <a:t>)</a:t>
            </a:r>
            <a:r>
              <a:rPr lang="ko-KR" altLang="en-US" dirty="0"/>
              <a:t>에서 잦은 교육과정 개정에 대한 우려가 있었기 때문입니다</a:t>
            </a:r>
            <a:r>
              <a:rPr lang="en-US" altLang="ko-KR" dirty="0"/>
              <a:t>.</a:t>
            </a:r>
            <a:r>
              <a:rPr lang="ko-KR" altLang="en-US" dirty="0"/>
              <a:t> 따라서 세계사와 한국사 영역으로 구분한 체제</a:t>
            </a:r>
            <a:r>
              <a:rPr lang="en-US" altLang="ko-KR" dirty="0"/>
              <a:t>,</a:t>
            </a:r>
            <a:r>
              <a:rPr lang="ko-KR" altLang="en-US" dirty="0"/>
              <a:t> 전근대 중심의 한국사 내용 구성을 유지하였습니다</a:t>
            </a:r>
            <a:r>
              <a:rPr lang="en-US" altLang="ko-KR" dirty="0"/>
              <a:t>.</a:t>
            </a:r>
            <a:r>
              <a:rPr lang="ko-KR" altLang="en-US" dirty="0"/>
              <a:t> 근현대 한국사 내용은 고등학교 </a:t>
            </a:r>
            <a:r>
              <a:rPr lang="ja-JP" altLang="en-US" dirty="0"/>
              <a:t>「</a:t>
            </a:r>
            <a:r>
              <a:rPr lang="ko-KR" altLang="en-US" dirty="0"/>
              <a:t>한국사</a:t>
            </a:r>
            <a:r>
              <a:rPr lang="ja-JP" altLang="en-US" dirty="0"/>
              <a:t>」</a:t>
            </a:r>
            <a:r>
              <a:rPr lang="ko-KR" altLang="en-US" dirty="0"/>
              <a:t>에서 중점을 두고 학습합니다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3948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기본 체제를 유지했지만 </a:t>
            </a:r>
            <a:r>
              <a:rPr lang="en-US" altLang="ko-KR" dirty="0"/>
              <a:t>2022</a:t>
            </a:r>
            <a:r>
              <a:rPr lang="ko-KR" altLang="en-US" dirty="0"/>
              <a:t> 개정 교육과정 총론 주요사항과 학문적</a:t>
            </a:r>
            <a:r>
              <a:rPr lang="en-US" altLang="ko-KR" dirty="0"/>
              <a:t>‧</a:t>
            </a:r>
            <a:r>
              <a:rPr lang="ko-KR" altLang="en-US" dirty="0"/>
              <a:t>사회적 요구를 반영하여 이러한 부분이 달라졌습니다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94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왼쪽의 흐름도는 </a:t>
            </a:r>
            <a:r>
              <a:rPr lang="en-US" altLang="ko-KR" dirty="0"/>
              <a:t>3</a:t>
            </a:r>
            <a:r>
              <a:rPr lang="ko-KR" altLang="en-US" dirty="0"/>
              <a:t>번 슬라이드에서 보신 바와 같이 교육과정 문서의 체계를 나타내고 있습니다</a:t>
            </a:r>
            <a:r>
              <a:rPr lang="en-US" altLang="ko-KR" dirty="0"/>
              <a:t>.</a:t>
            </a:r>
            <a:r>
              <a:rPr lang="ko-KR" altLang="en-US" dirty="0"/>
              <a:t> 교육과정 문서에 대한 이해를 토대로 선생님들의 교육과정을 구성할 수 있습니다</a:t>
            </a:r>
            <a:r>
              <a:rPr lang="en-US" altLang="ko-KR" dirty="0"/>
              <a:t>.</a:t>
            </a:r>
            <a:r>
              <a:rPr lang="ko-KR" altLang="en-US" dirty="0"/>
              <a:t> 평가를 위해서는 </a:t>
            </a:r>
            <a:r>
              <a:rPr lang="en-US" altLang="ko-KR" dirty="0"/>
              <a:t>‘2022</a:t>
            </a:r>
            <a:r>
              <a:rPr lang="ko-KR" altLang="en-US" dirty="0"/>
              <a:t>개정 교육과정에 따른 평가기준 개발 연구</a:t>
            </a:r>
            <a:r>
              <a:rPr lang="en-US" altLang="ko-KR" dirty="0"/>
              <a:t>’</a:t>
            </a:r>
            <a:r>
              <a:rPr lang="ko-KR" altLang="en-US" dirty="0"/>
              <a:t>도 함께 참고할 수 있습니다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9781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/>
              <a:t>중학교 </a:t>
            </a:r>
            <a:r>
              <a:rPr lang="ja-JP" altLang="en-US" dirty="0"/>
              <a:t>「</a:t>
            </a:r>
            <a:r>
              <a:rPr lang="ko-KR" altLang="en-US" dirty="0"/>
              <a:t>역사</a:t>
            </a:r>
            <a:r>
              <a:rPr lang="ja-JP" altLang="en-US" dirty="0"/>
              <a:t>」</a:t>
            </a:r>
            <a:r>
              <a:rPr lang="ko-KR" altLang="en-US" dirty="0"/>
              <a:t>에서는 학생들의 역사 탐구 역량을 위해 </a:t>
            </a:r>
            <a:r>
              <a:rPr lang="en-US" altLang="ko-KR" dirty="0"/>
              <a:t>‘</a:t>
            </a:r>
            <a:r>
              <a:rPr lang="ko-KR" altLang="en-US" dirty="0"/>
              <a:t>역사 학습의 기초</a:t>
            </a:r>
            <a:r>
              <a:rPr lang="en-US" altLang="ko-KR" dirty="0"/>
              <a:t>’</a:t>
            </a:r>
            <a:r>
              <a:rPr lang="ko-KR" altLang="en-US" dirty="0"/>
              <a:t> 영역이 신설되었습니다</a:t>
            </a:r>
            <a:r>
              <a:rPr lang="en-US" altLang="ko-KR" dirty="0"/>
              <a:t>.</a:t>
            </a:r>
            <a:r>
              <a:rPr lang="ko-KR" altLang="en-US" dirty="0"/>
              <a:t> 이 영역에서는 역사 탐구를 위한 기초 지식을 형성하고 다양한 역사 탐구 방법을 경험하도록 수업을 구성할 수 있습니다</a:t>
            </a:r>
            <a:r>
              <a:rPr lang="en-US" altLang="ko-KR" dirty="0"/>
              <a:t>.</a:t>
            </a:r>
            <a:r>
              <a:rPr lang="ko-KR" altLang="en-US" dirty="0"/>
              <a:t> 역사 탐구의 방법은 교수학습방법이 내용을 참고해주세요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  <a:p>
            <a:pPr lvl="0">
              <a:defRPr/>
            </a:pPr>
            <a:r>
              <a:rPr lang="ko-KR" altLang="en-US" dirty="0"/>
              <a:t>디지털 도구 활용시 고려할 학습자 간 디지털 격차는 학습자가 처한 디지털 환경과 학습자의 디지털 활용 역량 등을 포함합니다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90420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/>
              <a:t>「</a:t>
            </a:r>
            <a:r>
              <a:rPr lang="ko-KR" altLang="en-US" dirty="0"/>
              <a:t>역사</a:t>
            </a:r>
            <a:r>
              <a:rPr lang="ja-JP" altLang="en-US" dirty="0"/>
              <a:t>」</a:t>
            </a:r>
            <a:r>
              <a:rPr lang="ko-KR" altLang="en-US" dirty="0"/>
              <a:t>의 성격과 목표 뿐아니라 핵심아이디어에서도 </a:t>
            </a:r>
            <a:r>
              <a:rPr lang="en-US" altLang="ko-KR" dirty="0"/>
              <a:t>‘</a:t>
            </a:r>
            <a:r>
              <a:rPr lang="ko-KR" altLang="en-US" dirty="0"/>
              <a:t>문화적 다양성을 존중하는 포용적 태도는 세계시민 의식의 기초가 된다</a:t>
            </a:r>
            <a:r>
              <a:rPr lang="en-US" altLang="ko-KR" dirty="0"/>
              <a:t>’</a:t>
            </a:r>
            <a:r>
              <a:rPr lang="ko-KR" altLang="en-US" dirty="0"/>
              <a:t>고 강조하고 있습니다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6186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슬라이드에서 제시된 성취기준 외에도 세계사와 한국사 전 영역에 걸쳐 역사 해석이 다양할 수 있고 논쟁을 거쳐 지식이 형성된다는 점을 이해할 수 있습니다</a:t>
            </a:r>
            <a:r>
              <a:rPr lang="en-US" altLang="ko-KR" dirty="0"/>
              <a:t>.</a:t>
            </a:r>
            <a:r>
              <a:rPr lang="ko-KR" altLang="en-US" dirty="0"/>
              <a:t> 더불어 학습자가 스스로 해석과 논쟁의 과정에 참여하여 자신의 인식을 형성할 수 있도록 교수학습을 운영할 수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58089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지구를 살아가는 시민으로서의 정체성을 인식하고 지속가능한 사회를 만드는 일에 참여할 수 있도록 학습합니다</a:t>
            </a:r>
            <a:r>
              <a:rPr lang="en-US" altLang="ko-KR" dirty="0"/>
              <a:t>.</a:t>
            </a:r>
            <a:r>
              <a:rPr lang="ko-KR" altLang="en-US" dirty="0"/>
              <a:t> 문제의 역사적 연원을 깊이 이해하여 문제를 대하는 자세와 해결 방안을 근원적</a:t>
            </a:r>
            <a:r>
              <a:rPr lang="en-US" altLang="ko-KR" dirty="0"/>
              <a:t>‧</a:t>
            </a:r>
            <a:r>
              <a:rPr lang="ko-KR" altLang="en-US" dirty="0"/>
              <a:t>포괄적으로 탐색할 수 있다는 점에서 타과목과 차별성을 가질 수 있습니다</a:t>
            </a:r>
            <a:r>
              <a:rPr lang="en-US" altLang="ko-KR" dirty="0"/>
              <a:t>.</a:t>
            </a:r>
            <a:r>
              <a:rPr lang="ko-KR" altLang="en-US" dirty="0"/>
              <a:t> 나아가 문제 해결에 직접 참여하는 활동까지 실천할 수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85524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이번 슬라이드에 제시된 것 외에도 성취기준과 성취기준 해설 곳곳에 생태환경적 관점에서 역사적 사실을 이해하도록 제시하고 있습니다</a:t>
            </a:r>
            <a:r>
              <a:rPr lang="en-US" altLang="ko-KR" dirty="0"/>
              <a:t>.</a:t>
            </a:r>
            <a:r>
              <a:rPr lang="ko-KR" altLang="en-US" dirty="0"/>
              <a:t> 그 외의 내용요소도 생태환경적 관점에서 학습할 수 있습니다</a:t>
            </a:r>
            <a:r>
              <a:rPr lang="en-US" altLang="ko-KR" dirty="0"/>
              <a:t>.</a:t>
            </a:r>
            <a:r>
              <a:rPr lang="ko-KR" altLang="en-US" dirty="0"/>
              <a:t> 환경결정론적 시각을 주의하되 인간과 생태환경의 상호 영향을 주목하고</a:t>
            </a:r>
            <a:r>
              <a:rPr lang="en-US" altLang="ko-KR" dirty="0"/>
              <a:t>,</a:t>
            </a:r>
            <a:r>
              <a:rPr lang="ko-KR" altLang="en-US" dirty="0"/>
              <a:t> 인간 외에 동물</a:t>
            </a:r>
            <a:r>
              <a:rPr lang="en-US" altLang="ko-KR" dirty="0"/>
              <a:t>,</a:t>
            </a:r>
            <a:r>
              <a:rPr lang="ko-KR" altLang="en-US" dirty="0"/>
              <a:t> 환경 등의 역사를 조망할 수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9227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/>
              <a:t>「</a:t>
            </a:r>
            <a:r>
              <a:rPr lang="ko-KR" altLang="en-US" dirty="0"/>
              <a:t>역사</a:t>
            </a:r>
            <a:r>
              <a:rPr lang="ja-JP" altLang="en-US" dirty="0"/>
              <a:t>」</a:t>
            </a:r>
            <a:r>
              <a:rPr lang="ko-KR" altLang="en-US" dirty="0"/>
              <a:t>의 전 영역에서 학습자의 삶과 연계한 학습을 시도할 수 있습니다</a:t>
            </a:r>
            <a:r>
              <a:rPr lang="en-US" altLang="ko-KR" dirty="0"/>
              <a:t>.</a:t>
            </a:r>
            <a:r>
              <a:rPr lang="ko-KR" altLang="en-US" dirty="0"/>
              <a:t> 예를들어 역사의 의미를 학습자의 삶에 바탕하여 이해하거나</a:t>
            </a:r>
            <a:r>
              <a:rPr lang="en-US" altLang="ko-KR" dirty="0"/>
              <a:t>(</a:t>
            </a:r>
            <a:r>
              <a:rPr lang="ko-KR" altLang="en-US" dirty="0"/>
              <a:t>성취기준 해설 </a:t>
            </a:r>
            <a:r>
              <a:rPr lang="en-US" altLang="ko-KR" dirty="0"/>
              <a:t>9</a:t>
            </a:r>
            <a:r>
              <a:rPr lang="ko-KR" altLang="en-US" dirty="0"/>
              <a:t>역</a:t>
            </a:r>
            <a:r>
              <a:rPr lang="en-US" altLang="ko-KR" dirty="0"/>
              <a:t>01-01)</a:t>
            </a:r>
            <a:r>
              <a:rPr lang="ko-KR" altLang="en-US" dirty="0"/>
              <a:t> 자신이 살아가는 지역사회에서 연관된 역사를 이해할 수도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76666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 총론에서 ‘학교는 입학 초기 및 상급 학교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으로 진학하기 전 학기의 일부 시간을 활용하여 학교급 간 연계 및 진로 교육을 강화하는 진로연계교육을 </a:t>
            </a:r>
            <a:r>
              <a:rPr lang="ko-KR" altLang="en-US" sz="18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편성⋅운영한다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.’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고 명시했어요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중학교 「역사」는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학기의 전환기에 해당하는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단원을 진로연계교육에 활용할 수 있어요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9794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/>
              <a:t>한국사는 기존의 근현대사 위주로 편성하였으나</a:t>
            </a:r>
            <a:r>
              <a:rPr lang="en-US" altLang="ko-KR" dirty="0"/>
              <a:t>, </a:t>
            </a:r>
            <a:r>
              <a:rPr lang="ko-KR" altLang="en-US" dirty="0"/>
              <a:t>학점제 운영에 따라 한국사</a:t>
            </a:r>
            <a:r>
              <a:rPr lang="en-US" altLang="ko-KR" dirty="0"/>
              <a:t>1(1</a:t>
            </a:r>
            <a:r>
              <a:rPr lang="ko-KR" altLang="en-US" dirty="0"/>
              <a:t>학기</a:t>
            </a:r>
            <a:r>
              <a:rPr lang="en-US" altLang="ko-KR" dirty="0"/>
              <a:t>), </a:t>
            </a:r>
            <a:r>
              <a:rPr lang="ko-KR" altLang="en-US" dirty="0"/>
              <a:t>한국사</a:t>
            </a:r>
            <a:r>
              <a:rPr lang="en-US" altLang="ko-KR" dirty="0"/>
              <a:t>2(2</a:t>
            </a:r>
            <a:r>
              <a:rPr lang="ko-KR" altLang="en-US" dirty="0"/>
              <a:t>학기</a:t>
            </a:r>
            <a:r>
              <a:rPr lang="en-US" altLang="ko-KR" dirty="0"/>
              <a:t>)</a:t>
            </a:r>
            <a:r>
              <a:rPr lang="ko-KR" altLang="en-US" dirty="0"/>
              <a:t>로 나누어집니다</a:t>
            </a:r>
            <a:r>
              <a:rPr lang="en-US" altLang="ko-KR" dirty="0"/>
              <a:t>.</a:t>
            </a:r>
          </a:p>
          <a:p>
            <a:pPr lvl="0">
              <a:defRPr/>
            </a:pPr>
            <a:r>
              <a:rPr lang="ko-KR" altLang="en-US" dirty="0"/>
              <a:t>그리고 한국사</a:t>
            </a:r>
            <a:r>
              <a:rPr lang="en-US" altLang="ko-KR" dirty="0"/>
              <a:t>1</a:t>
            </a:r>
            <a:r>
              <a:rPr lang="ko-KR" altLang="en-US" dirty="0"/>
              <a:t>에서 </a:t>
            </a:r>
            <a:r>
              <a:rPr lang="en-US" altLang="ko-KR" dirty="0"/>
              <a:t>2015</a:t>
            </a:r>
            <a:r>
              <a:rPr lang="ko-KR" altLang="en-US" dirty="0"/>
              <a:t>교육과정보다 영역</a:t>
            </a:r>
            <a:r>
              <a:rPr lang="en-US" altLang="ko-KR" dirty="0"/>
              <a:t>(</a:t>
            </a:r>
            <a:r>
              <a:rPr lang="ko-KR" altLang="en-US" dirty="0"/>
              <a:t>대주제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/>
              <a:t>개가 늘어나면서 근대 이전 한국사의 비중이 증가했습니다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61846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한국사 </a:t>
            </a:r>
            <a:r>
              <a:rPr lang="en-US" altLang="ko-KR" dirty="0"/>
              <a:t>1</a:t>
            </a:r>
            <a:r>
              <a:rPr lang="ko-KR" altLang="en-US" dirty="0"/>
              <a:t>은 </a:t>
            </a:r>
            <a:r>
              <a:rPr lang="en-US" altLang="ko-KR" dirty="0"/>
              <a:t>1</a:t>
            </a:r>
            <a:r>
              <a:rPr lang="ko-KR" altLang="en-US" dirty="0"/>
              <a:t>학기에</a:t>
            </a:r>
            <a:r>
              <a:rPr lang="en-US" altLang="ko-KR" dirty="0"/>
              <a:t>,</a:t>
            </a:r>
          </a:p>
          <a:p>
            <a:r>
              <a:rPr lang="ko-KR" altLang="en-US" dirty="0"/>
              <a:t>한국사 </a:t>
            </a:r>
            <a:r>
              <a:rPr lang="en-US" altLang="ko-KR" dirty="0"/>
              <a:t>2</a:t>
            </a:r>
            <a:r>
              <a:rPr lang="ko-KR" altLang="en-US" dirty="0"/>
              <a:t>는 </a:t>
            </a:r>
            <a:r>
              <a:rPr lang="en-US" altLang="ko-KR" dirty="0"/>
              <a:t>2</a:t>
            </a:r>
            <a:r>
              <a:rPr lang="ko-KR" altLang="en-US" dirty="0"/>
              <a:t>학기에 배우도록 편재되었습니다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7F598-5D46-4FD9-89E7-8821FB46C9A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846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기존 </a:t>
            </a:r>
            <a:r>
              <a:rPr lang="en-US" altLang="ko-KR" dirty="0"/>
              <a:t>2015 </a:t>
            </a:r>
            <a:r>
              <a:rPr lang="ko-KR" altLang="en-US" dirty="0"/>
              <a:t>교육과정에 비해</a:t>
            </a:r>
            <a:r>
              <a:rPr lang="en-US" altLang="ko-KR" dirty="0"/>
              <a:t>, </a:t>
            </a:r>
            <a:r>
              <a:rPr lang="ko-KR" altLang="en-US" dirty="0"/>
              <a:t>근대 이전 한국사의 영역이 </a:t>
            </a:r>
            <a:r>
              <a:rPr lang="en-US" altLang="ko-KR" dirty="0"/>
              <a:t>1</a:t>
            </a:r>
            <a:r>
              <a:rPr lang="ko-KR" altLang="en-US" dirty="0"/>
              <a:t>개 더 추가되었습니다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두번째 영역인 주제 </a:t>
            </a:r>
            <a:r>
              <a:rPr lang="en-US" altLang="ko-KR" dirty="0"/>
              <a:t>(2)</a:t>
            </a:r>
            <a:r>
              <a:rPr lang="ko-KR" altLang="en-US" dirty="0"/>
              <a:t>는 근대 이전 한국사를 포괄하는 탐구 주제로 설정하였습니다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8718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kern="0" dirty="0">
                <a:solidFill>
                  <a:schemeClr val="tx1"/>
                </a:solidFill>
                <a:latin typeface="나눔바른고딕" panose="020B0603020101020101" pitchFamily="50" charset="-127"/>
              </a:rPr>
              <a:t>2022 </a:t>
            </a:r>
            <a:r>
              <a:rPr lang="ko-KR" altLang="en-US" kern="0" dirty="0">
                <a:solidFill>
                  <a:schemeClr val="tx1"/>
                </a:solidFill>
                <a:latin typeface="나눔바른고딕" panose="020B0603020101020101" pitchFamily="50" charset="-127"/>
              </a:rPr>
              <a:t>역사과 개정 교육과정 </a:t>
            </a:r>
            <a:r>
              <a:rPr lang="ko-KR" altLang="en-US" dirty="0">
                <a:solidFill>
                  <a:schemeClr val="tx1"/>
                </a:solidFill>
              </a:rPr>
              <a:t>「한국사</a:t>
            </a:r>
            <a:r>
              <a:rPr lang="en-US" altLang="ko-KR" dirty="0">
                <a:solidFill>
                  <a:schemeClr val="tx1"/>
                </a:solidFill>
              </a:rPr>
              <a:t>1,2</a:t>
            </a:r>
            <a:r>
              <a:rPr lang="ko-KR" altLang="en-US" dirty="0">
                <a:solidFill>
                  <a:schemeClr val="tx1"/>
                </a:solidFill>
              </a:rPr>
              <a:t>」</a:t>
            </a:r>
          </a:p>
          <a:p>
            <a:r>
              <a:rPr lang="ko-KR" altLang="en-US" dirty="0">
                <a:solidFill>
                  <a:schemeClr val="tx1"/>
                </a:solidFill>
              </a:rPr>
              <a:t>성격의 일부만 제시하였습니다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endParaRPr lang="ko-KR" altLang="en-US" dirty="0">
              <a:solidFill>
                <a:schemeClr val="tx1"/>
              </a:solidFill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210746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kern="0" dirty="0">
                <a:solidFill>
                  <a:schemeClr val="tx1"/>
                </a:solidFill>
                <a:latin typeface="나눔바른고딕" panose="020B0603020101020101" pitchFamily="50" charset="-127"/>
              </a:rPr>
              <a:t>2022 </a:t>
            </a:r>
            <a:r>
              <a:rPr lang="ko-KR" altLang="en-US" kern="0" dirty="0">
                <a:solidFill>
                  <a:schemeClr val="tx1"/>
                </a:solidFill>
                <a:latin typeface="나눔바른고딕" panose="020B0603020101020101" pitchFamily="50" charset="-127"/>
              </a:rPr>
              <a:t>역사과 개정 교육과정 </a:t>
            </a:r>
            <a:r>
              <a:rPr lang="ko-KR" altLang="en-US" dirty="0">
                <a:solidFill>
                  <a:schemeClr val="tx1"/>
                </a:solidFill>
              </a:rPr>
              <a:t>「한국사</a:t>
            </a:r>
            <a:r>
              <a:rPr lang="en-US" altLang="ko-KR" dirty="0">
                <a:solidFill>
                  <a:schemeClr val="tx1"/>
                </a:solidFill>
              </a:rPr>
              <a:t>1,2</a:t>
            </a:r>
            <a:r>
              <a:rPr lang="ko-KR" altLang="en-US" dirty="0">
                <a:solidFill>
                  <a:schemeClr val="tx1"/>
                </a:solidFill>
              </a:rPr>
              <a:t>」</a:t>
            </a:r>
          </a:p>
          <a:p>
            <a:r>
              <a:rPr lang="ko-KR" altLang="en-US" dirty="0"/>
              <a:t>목표 중 성격과 중북되는 것은 제외하고 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시민으로서의 자질과 관련된 하나만 제시하였습니다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1558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kern="0" dirty="0">
                <a:solidFill>
                  <a:schemeClr val="tx1"/>
                </a:solidFill>
                <a:latin typeface="나눔바른고딕" panose="020B0603020101020101" pitchFamily="50" charset="-127"/>
              </a:rPr>
              <a:t>핵심 아이디어는 </a:t>
            </a:r>
            <a:r>
              <a:rPr lang="en-US" altLang="ko-KR" kern="0" dirty="0">
                <a:solidFill>
                  <a:schemeClr val="tx1"/>
                </a:solidFill>
                <a:latin typeface="나눔바른고딕" panose="020B0603020101020101" pitchFamily="50" charset="-127"/>
              </a:rPr>
              <a:t>2022 </a:t>
            </a:r>
            <a:r>
              <a:rPr lang="ko-KR" altLang="en-US" kern="0" dirty="0">
                <a:solidFill>
                  <a:schemeClr val="tx1"/>
                </a:solidFill>
                <a:latin typeface="나눔바른고딕" panose="020B0603020101020101" pitchFamily="50" charset="-127"/>
              </a:rPr>
              <a:t>개정 교육과정에서 처음 제시되었고</a:t>
            </a:r>
            <a:r>
              <a:rPr lang="en-US" altLang="ko-KR" kern="0" dirty="0">
                <a:solidFill>
                  <a:schemeClr val="tx1"/>
                </a:solidFill>
                <a:latin typeface="나눔바른고딕" panose="020B0603020101020101" pitchFamily="50" charset="-127"/>
              </a:rPr>
              <a:t>, </a:t>
            </a:r>
            <a:r>
              <a:rPr lang="ko-KR" altLang="en-US" kern="0" dirty="0">
                <a:solidFill>
                  <a:schemeClr val="tx1"/>
                </a:solidFill>
                <a:latin typeface="나눔바른고딕" panose="020B0603020101020101" pitchFamily="50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</a:rPr>
              <a:t>「한국사</a:t>
            </a:r>
            <a:r>
              <a:rPr lang="en-US" altLang="ko-KR" dirty="0">
                <a:solidFill>
                  <a:schemeClr val="tx1"/>
                </a:solidFill>
              </a:rPr>
              <a:t>1,2</a:t>
            </a:r>
            <a:r>
              <a:rPr lang="ko-KR" altLang="en-US" dirty="0">
                <a:solidFill>
                  <a:schemeClr val="tx1"/>
                </a:solidFill>
              </a:rPr>
              <a:t>」에서도 현재 슬라이드와 같이 제시하였습니다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endParaRPr lang="ko-KR" altLang="en-US" dirty="0">
              <a:solidFill>
                <a:schemeClr val="tx1"/>
              </a:solidFill>
            </a:endParaRPr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33769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근대 이전 한국사는 「한국사</a:t>
            </a:r>
            <a:r>
              <a:rPr lang="en-US" altLang="ko-KR" dirty="0"/>
              <a:t>1</a:t>
            </a:r>
            <a:r>
              <a:rPr lang="ko-KR" altLang="en-US" dirty="0"/>
              <a:t>」에 근현대 한국사는 「한국사 </a:t>
            </a:r>
            <a:r>
              <a:rPr lang="en-US" altLang="ko-KR" dirty="0"/>
              <a:t>2</a:t>
            </a:r>
            <a:r>
              <a:rPr lang="ko-KR" altLang="en-US" dirty="0"/>
              <a:t>」에 해당합니다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21217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「한국사 </a:t>
            </a:r>
            <a:r>
              <a:rPr lang="en-US" altLang="ko-KR" dirty="0"/>
              <a:t>2</a:t>
            </a:r>
            <a:r>
              <a:rPr lang="ko-KR" altLang="en-US" dirty="0"/>
              <a:t>」에 </a:t>
            </a:r>
          </a:p>
          <a:p>
            <a:r>
              <a:rPr lang="ko-KR" altLang="en-US" dirty="0"/>
              <a:t>생태환경 관련 내용이 포함되어 있습니다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22261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7F598-5D46-4FD9-89E7-8821FB46C9A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8997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하나의 성취기준을 예시로 들어</a:t>
            </a:r>
            <a:r>
              <a:rPr lang="en-US" altLang="ko-KR" dirty="0"/>
              <a:t>,</a:t>
            </a:r>
          </a:p>
          <a:p>
            <a:r>
              <a:rPr lang="ko-KR" altLang="en-US" dirty="0"/>
              <a:t>성격</a:t>
            </a:r>
            <a:r>
              <a:rPr lang="en-US" altLang="ko-KR" dirty="0"/>
              <a:t>, </a:t>
            </a:r>
            <a:r>
              <a:rPr lang="ko-KR" altLang="en-US" dirty="0"/>
              <a:t>가치태도</a:t>
            </a:r>
            <a:r>
              <a:rPr lang="en-US" altLang="ko-KR" dirty="0"/>
              <a:t>, </a:t>
            </a:r>
            <a:r>
              <a:rPr lang="ko-KR" altLang="en-US" dirty="0"/>
              <a:t>교수학습</a:t>
            </a:r>
            <a:r>
              <a:rPr lang="en-US" altLang="ko-KR" dirty="0"/>
              <a:t>, </a:t>
            </a:r>
            <a:r>
              <a:rPr lang="ko-KR" altLang="en-US" dirty="0"/>
              <a:t>평가가 모두 상호관련되어 있음을 보여주었습니다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1324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>
                <a:latin typeface="Arial"/>
                <a:ea typeface="맑은 고딕"/>
                <a:cs typeface="Arial"/>
              </a:rPr>
              <a:t>① 선택 과목의 기본 학점은 4학점이다. 단, 체육, 예술, 교양 교과(군)의 기본 학점은 3학점이다.</a:t>
            </a:r>
            <a:endParaRPr lang="ko-KR" altLang="ko-KR" dirty="0">
              <a:ea typeface="맑은 고딕"/>
              <a:cs typeface="Calibri"/>
            </a:endParaRPr>
          </a:p>
          <a:p>
            <a:r>
              <a:rPr lang="ko-KR" altLang="ko-KR" dirty="0">
                <a:latin typeface="Arial"/>
                <a:ea typeface="맑은 고딕"/>
                <a:cs typeface="Arial"/>
              </a:rPr>
              <a:t>② 선택 과목은 1학점 범위 내에서 증감하여 편성⋅운영할 수 있다.</a:t>
            </a:r>
            <a:endParaRPr lang="ko-KR" altLang="ko-KR" dirty="0">
              <a:ea typeface="맑은 고딕"/>
              <a:cs typeface="Calibri"/>
            </a:endParaRPr>
          </a:p>
          <a:p>
            <a:pPr algn="r"/>
            <a:r>
              <a:rPr lang="ko-KR" altLang="en-US" dirty="0">
                <a:latin typeface="Arial"/>
                <a:ea typeface="맑은 고딕"/>
                <a:cs typeface="Arial"/>
              </a:rPr>
              <a:t>출처</a:t>
            </a:r>
            <a:r>
              <a:rPr lang="en-US" altLang="ko-KR" dirty="0">
                <a:latin typeface="Arial"/>
                <a:ea typeface="맑은 고딕"/>
                <a:cs typeface="Arial"/>
              </a:rPr>
              <a:t>: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 </a:t>
            </a:r>
            <a:r>
              <a:rPr lang="ko-KR" altLang="ko-KR" dirty="0">
                <a:latin typeface="Arial"/>
                <a:ea typeface="맑은 고딕"/>
                <a:cs typeface="Arial"/>
              </a:rPr>
              <a:t>2022 초중등 교육과정 총론</a:t>
            </a:r>
            <a:endParaRPr lang="ko-KR" altLang="ko-KR" dirty="0">
              <a:ea typeface="맑은 고딕"/>
            </a:endParaRP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28471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 dirty="0"/>
              <a:t>-</a:t>
            </a:r>
            <a:r>
              <a:rPr lang="ko-KR" altLang="en-US" dirty="0"/>
              <a:t> </a:t>
            </a:r>
            <a:r>
              <a:rPr lang="en-US" altLang="ko-KR" dirty="0"/>
              <a:t>2022</a:t>
            </a:r>
            <a:r>
              <a:rPr lang="ko-KR" altLang="en-US" dirty="0"/>
              <a:t> 개정 세계사 교육과정의 핵심적 변화 중 하나는 </a:t>
            </a:r>
            <a:r>
              <a:rPr lang="en-US" altLang="ko-KR" dirty="0"/>
              <a:t>‘</a:t>
            </a:r>
            <a:r>
              <a:rPr lang="ko-KR" altLang="en-US" dirty="0"/>
              <a:t>심층적인 탐구</a:t>
            </a:r>
            <a:r>
              <a:rPr lang="en-US" altLang="ko-KR" dirty="0"/>
              <a:t>’</a:t>
            </a:r>
            <a:r>
              <a:rPr lang="ko-KR" altLang="en-US" dirty="0"/>
              <a:t>를 강조하고 있는 것입니다</a:t>
            </a:r>
            <a:r>
              <a:rPr lang="en-US" altLang="ko-KR" dirty="0"/>
              <a:t>.</a:t>
            </a:r>
          </a:p>
          <a:p>
            <a:pPr lvl="0">
              <a:defRPr/>
            </a:pPr>
            <a:r>
              <a:rPr lang="en-US" altLang="ko-KR" dirty="0"/>
              <a:t>-</a:t>
            </a:r>
            <a:r>
              <a:rPr lang="ko-KR" altLang="en-US" dirty="0"/>
              <a:t> </a:t>
            </a:r>
            <a:r>
              <a:rPr lang="en-US" altLang="ko-KR" dirty="0"/>
              <a:t>‘</a:t>
            </a:r>
            <a:r>
              <a:rPr lang="ko-KR" altLang="en-US" dirty="0"/>
              <a:t>심층적인 탐구</a:t>
            </a:r>
            <a:r>
              <a:rPr lang="en-US" altLang="ko-KR" dirty="0"/>
              <a:t>’</a:t>
            </a:r>
            <a:r>
              <a:rPr lang="ko-KR" altLang="en-US" dirty="0"/>
              <a:t>에 대한 강조는 주제 중심의 지식</a:t>
            </a:r>
            <a:r>
              <a:rPr lang="en-US" altLang="ko-KR" dirty="0"/>
              <a:t>-</a:t>
            </a:r>
            <a:r>
              <a:rPr lang="ko-KR" altLang="en-US" dirty="0"/>
              <a:t>이해 내용요소의 구성에서 드러납니다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83895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 dirty="0">
                <a:latin typeface="Arial"/>
                <a:ea typeface="맑은 고딕"/>
                <a:cs typeface="Arial"/>
              </a:rPr>
              <a:t>-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 고등학교 </a:t>
            </a:r>
            <a:r>
              <a:rPr lang="ja-JP" altLang="en-US" dirty="0">
                <a:latin typeface="Arial"/>
                <a:ea typeface="맑은 고딕"/>
                <a:cs typeface="Arial"/>
              </a:rPr>
              <a:t>「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세계사</a:t>
            </a:r>
            <a:r>
              <a:rPr lang="ja-JP" altLang="en-US" dirty="0">
                <a:latin typeface="Arial"/>
                <a:ea typeface="맑은 고딕"/>
                <a:cs typeface="Arial"/>
              </a:rPr>
              <a:t>」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가 한 학기 과목으로 편성됨에 따라 성취기준 수가 조정되었습니다</a:t>
            </a:r>
            <a:r>
              <a:rPr lang="en-US" altLang="ko-KR" dirty="0">
                <a:latin typeface="Arial"/>
                <a:ea typeface="맑은 고딕"/>
                <a:cs typeface="Arial"/>
              </a:rPr>
              <a:t>.</a:t>
            </a:r>
            <a:endParaRPr lang="ko-KR" altLang="en-US" dirty="0">
              <a:latin typeface="Arial"/>
              <a:ea typeface="맑은 고딕"/>
              <a:cs typeface="Arial"/>
            </a:endParaRPr>
          </a:p>
          <a:p>
            <a:pPr lvl="0">
              <a:defRPr/>
            </a:pPr>
            <a:r>
              <a:rPr lang="en-US" altLang="ko-KR" dirty="0">
                <a:latin typeface="Arial"/>
                <a:ea typeface="맑은 고딕"/>
                <a:cs typeface="Arial"/>
              </a:rPr>
              <a:t>-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 성취기준 수가 </a:t>
            </a:r>
            <a:r>
              <a:rPr lang="en-US" altLang="ko-KR" dirty="0">
                <a:latin typeface="Arial"/>
                <a:ea typeface="맑은 고딕"/>
                <a:cs typeface="Arial"/>
              </a:rPr>
              <a:t>3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개 축소되었는데</a:t>
            </a:r>
            <a:r>
              <a:rPr lang="en-US" altLang="ko-KR" dirty="0">
                <a:latin typeface="Arial"/>
                <a:ea typeface="맑은 고딕"/>
                <a:cs typeface="Arial"/>
              </a:rPr>
              <a:t>,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 그 개수가 소략하지만</a:t>
            </a:r>
            <a:r>
              <a:rPr lang="en-US" altLang="ko-KR" dirty="0">
                <a:latin typeface="Arial"/>
                <a:ea typeface="맑은 고딕"/>
                <a:cs typeface="Arial"/>
              </a:rPr>
              <a:t>,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 성취기준에 학생들이 성취해야 할 초점이 설정되어 있다는 점에서 교육과정에서 다루는 내용의 범위고 실질적으로 축소된 것으로 보입니다</a:t>
            </a:r>
            <a:r>
              <a:rPr lang="en-US" altLang="ko-KR" dirty="0">
                <a:latin typeface="Arial"/>
                <a:ea typeface="맑은 고딕"/>
                <a:cs typeface="Arial"/>
              </a:rPr>
              <a:t>.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87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47342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-</a:t>
            </a:r>
            <a:r>
              <a:rPr lang="ko-KR" altLang="en-US" dirty="0"/>
              <a:t> 성취기준</a:t>
            </a:r>
            <a:r>
              <a:rPr lang="en-US" altLang="ko-KR" dirty="0"/>
              <a:t>,</a:t>
            </a:r>
            <a:r>
              <a:rPr lang="ko-KR" altLang="en-US" dirty="0"/>
              <a:t> 성취기준 해설</a:t>
            </a:r>
            <a:r>
              <a:rPr lang="en-US" altLang="ko-KR" dirty="0"/>
              <a:t>,</a:t>
            </a:r>
            <a:r>
              <a:rPr lang="ko-KR" altLang="en-US" dirty="0"/>
              <a:t> 성취기준 적용시 고려사항에는 다양한 항목의 내용을 담고 있습니다</a:t>
            </a:r>
            <a:r>
              <a:rPr lang="en-US" altLang="ko-KR" dirty="0"/>
              <a:t>.</a:t>
            </a:r>
            <a:r>
              <a:rPr lang="ko-KR" altLang="en-US" dirty="0"/>
              <a:t> 총론과의 연관 속에서 강조된 점</a:t>
            </a:r>
            <a:r>
              <a:rPr lang="en-US" altLang="ko-KR" dirty="0"/>
              <a:t>,</a:t>
            </a:r>
            <a:r>
              <a:rPr lang="ko-KR" altLang="en-US" dirty="0"/>
              <a:t> 성취기준의 내용진술에서의 초점</a:t>
            </a:r>
            <a:r>
              <a:rPr lang="en-US" altLang="ko-KR" dirty="0"/>
              <a:t>,</a:t>
            </a:r>
            <a:r>
              <a:rPr lang="ko-KR" altLang="en-US" dirty="0"/>
              <a:t> 수업 맥락에서 유의할 점 등 다양한 내용이 담겨있으니</a:t>
            </a:r>
            <a:r>
              <a:rPr lang="en-US" altLang="ko-KR" dirty="0"/>
              <a:t>,</a:t>
            </a:r>
            <a:r>
              <a:rPr lang="ko-KR" altLang="en-US" dirty="0"/>
              <a:t> 참고해보시기 바랍니다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48570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04896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 dirty="0"/>
              <a:t>-</a:t>
            </a:r>
            <a:r>
              <a:rPr lang="ko-KR" altLang="en-US" dirty="0"/>
              <a:t> 학습자 주도성은 최근 몇 년 새 한국에서 강조되고 있는 교수학습 원리입니다</a:t>
            </a:r>
            <a:r>
              <a:rPr lang="en-US" altLang="ko-KR" dirty="0"/>
              <a:t>.</a:t>
            </a:r>
            <a:r>
              <a:rPr lang="ko-KR" altLang="en-US" dirty="0"/>
              <a:t> 학생들이 주도성을 드러내며 탐구하는 방식을 강조하고 있습니다</a:t>
            </a:r>
            <a:r>
              <a:rPr lang="en-US" altLang="ko-KR" dirty="0"/>
              <a:t>.</a:t>
            </a:r>
            <a:r>
              <a:rPr lang="ko-KR" altLang="en-US" dirty="0"/>
              <a:t> 성취기준 적용시 고려사항의 취지에 공감하고</a:t>
            </a:r>
            <a:r>
              <a:rPr lang="en-US" altLang="ko-KR" dirty="0"/>
              <a:t>,</a:t>
            </a:r>
            <a:r>
              <a:rPr lang="ko-KR" altLang="en-US" dirty="0"/>
              <a:t> 학생 주도의 수업 실행을 고려할 필요가 있습니다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35892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 dirty="0"/>
              <a:t>-</a:t>
            </a:r>
            <a:r>
              <a:rPr lang="ko-KR" altLang="en-US" dirty="0"/>
              <a:t> 고등학교 </a:t>
            </a:r>
            <a:r>
              <a:rPr lang="ja-JP" altLang="en-US" dirty="0">
                <a:latin typeface="Arial"/>
                <a:ea typeface="맑은 고딕"/>
                <a:cs typeface="Arial"/>
              </a:rPr>
              <a:t>「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세계사</a:t>
            </a:r>
            <a:r>
              <a:rPr lang="ja-JP" altLang="en-US" dirty="0">
                <a:latin typeface="Arial"/>
                <a:ea typeface="맑은 고딕"/>
                <a:cs typeface="Arial"/>
              </a:rPr>
              <a:t>」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의 </a:t>
            </a:r>
            <a:r>
              <a:rPr lang="ko-KR" altLang="en-US" dirty="0"/>
              <a:t>교수학습 및 평가 진술에서 눈여겨봐야 할 점을 제시하였습니다</a:t>
            </a:r>
            <a:r>
              <a:rPr lang="en-US" altLang="ko-KR" dirty="0"/>
              <a:t>.</a:t>
            </a:r>
          </a:p>
          <a:p>
            <a:pPr lvl="0">
              <a:defRPr/>
            </a:pPr>
            <a:r>
              <a:rPr lang="en-US" altLang="ko-KR" dirty="0"/>
              <a:t>-</a:t>
            </a:r>
            <a:r>
              <a:rPr lang="ko-KR" altLang="en-US" dirty="0"/>
              <a:t> 다른 역사 과목에서도 강조될 수 있지만</a:t>
            </a:r>
            <a:r>
              <a:rPr lang="en-US" altLang="ko-KR" dirty="0"/>
              <a:t>,</a:t>
            </a:r>
            <a:r>
              <a:rPr lang="ko-KR" altLang="en-US" dirty="0"/>
              <a:t> 고등학교 </a:t>
            </a:r>
            <a:r>
              <a:rPr lang="ja-JP" altLang="en-US" dirty="0">
                <a:latin typeface="Arial"/>
                <a:ea typeface="맑은 고딕"/>
                <a:cs typeface="Arial"/>
              </a:rPr>
              <a:t>「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세계사</a:t>
            </a:r>
            <a:r>
              <a:rPr lang="ja-JP" altLang="en-US" dirty="0">
                <a:latin typeface="Arial"/>
                <a:ea typeface="맑은 고딕"/>
                <a:cs typeface="Arial"/>
              </a:rPr>
              <a:t>」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에서 특히 강조되어야 할 교수학습의 원리를 담고 있습니다</a:t>
            </a:r>
            <a:r>
              <a:rPr lang="en-US" altLang="ko-KR" dirty="0">
                <a:latin typeface="Arial"/>
                <a:ea typeface="맑은 고딕"/>
                <a:cs typeface="Arial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21003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-</a:t>
            </a:r>
            <a:r>
              <a:rPr lang="ko-KR" altLang="en-US" dirty="0"/>
              <a:t> 교수학습 및 평가는 교사 단위 교육과정에서 실질적으로 구현됩니다</a:t>
            </a:r>
            <a:r>
              <a:rPr lang="en-US" altLang="ko-KR" dirty="0"/>
              <a:t>.</a:t>
            </a:r>
            <a:r>
              <a:rPr lang="ko-KR" altLang="en-US" dirty="0"/>
              <a:t> 교사가 국가 교육과정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을 참고하여 고등학교 </a:t>
            </a:r>
            <a:r>
              <a:rPr lang="ja-JP" altLang="en-US" dirty="0">
                <a:latin typeface="Arial"/>
                <a:ea typeface="맑은 고딕"/>
                <a:cs typeface="Arial"/>
              </a:rPr>
              <a:t>「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세계사</a:t>
            </a:r>
            <a:r>
              <a:rPr lang="ja-JP" altLang="en-US" dirty="0">
                <a:latin typeface="Arial"/>
                <a:ea typeface="맑은 고딕"/>
                <a:cs typeface="Arial"/>
              </a:rPr>
              <a:t>」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 수업을 실행으로 옮길 때</a:t>
            </a:r>
            <a:r>
              <a:rPr lang="en-US" altLang="ko-KR" dirty="0">
                <a:latin typeface="Arial"/>
                <a:ea typeface="맑은 고딕"/>
                <a:cs typeface="Arial"/>
              </a:rPr>
              <a:t>,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 활용할 수 있는 다양한 방법과 자료를 안내하고 있습니다</a:t>
            </a:r>
            <a:r>
              <a:rPr lang="en-US" altLang="ko-KR" dirty="0">
                <a:latin typeface="Arial"/>
                <a:ea typeface="맑은 고딕"/>
                <a:cs typeface="Arial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57735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solidFill>
                  <a:schemeClr val="tx1"/>
                </a:solidFill>
              </a:rPr>
              <a:t>2022</a:t>
            </a:r>
            <a:r>
              <a:rPr lang="ja-JP" altLang="en-US" dirty="0">
                <a:solidFill>
                  <a:schemeClr val="tx1"/>
                </a:solidFill>
              </a:rPr>
              <a:t>「</a:t>
            </a:r>
            <a:r>
              <a:rPr lang="ko-KR" altLang="en-US" dirty="0">
                <a:solidFill>
                  <a:schemeClr val="tx1"/>
                </a:solidFill>
              </a:rPr>
              <a:t>동아시아 역사기행</a:t>
            </a:r>
            <a:r>
              <a:rPr lang="ja-JP" altLang="en-US" dirty="0">
                <a:solidFill>
                  <a:schemeClr val="tx1"/>
                </a:solidFill>
              </a:rPr>
              <a:t>」</a:t>
            </a:r>
            <a:r>
              <a:rPr lang="ko-KR" altLang="en-US" dirty="0">
                <a:solidFill>
                  <a:schemeClr val="tx1"/>
                </a:solidFill>
              </a:rPr>
              <a:t>은 </a:t>
            </a:r>
            <a:r>
              <a:rPr lang="en-US" altLang="ko-KR" dirty="0">
                <a:solidFill>
                  <a:schemeClr val="tx1"/>
                </a:solidFill>
              </a:rPr>
              <a:t>2015</a:t>
            </a:r>
            <a:r>
              <a:rPr lang="ja-JP" altLang="en-US" dirty="0">
                <a:solidFill>
                  <a:schemeClr val="tx1"/>
                </a:solidFill>
              </a:rPr>
              <a:t>「</a:t>
            </a:r>
            <a:r>
              <a:rPr lang="ko-KR" altLang="en-US" dirty="0">
                <a:solidFill>
                  <a:schemeClr val="tx1"/>
                </a:solidFill>
              </a:rPr>
              <a:t>동아시아사</a:t>
            </a:r>
            <a:r>
              <a:rPr lang="ja-JP" altLang="en-US" dirty="0">
                <a:solidFill>
                  <a:schemeClr val="tx1"/>
                </a:solidFill>
              </a:rPr>
              <a:t>」</a:t>
            </a:r>
            <a:r>
              <a:rPr lang="ko-KR" altLang="en-US" dirty="0">
                <a:solidFill>
                  <a:schemeClr val="tx1"/>
                </a:solidFill>
              </a:rPr>
              <a:t>에 대한 반성을 토대로 문화유산</a:t>
            </a:r>
            <a:r>
              <a:rPr lang="en-US" altLang="ko-KR" dirty="0">
                <a:solidFill>
                  <a:schemeClr val="tx1"/>
                </a:solidFill>
              </a:rPr>
              <a:t>,</a:t>
            </a:r>
            <a:r>
              <a:rPr lang="ko-KR" altLang="en-US" dirty="0">
                <a:solidFill>
                  <a:schemeClr val="tx1"/>
                </a:solidFill>
              </a:rPr>
              <a:t> 생태환경적 접근을 통해 지역과 역사에 대한 새로운 관점을 제시하고 흥미를 불러일으키기 위해 새롭게 개설한 과목입니다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851129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>
                <a:solidFill>
                  <a:schemeClr val="tx1"/>
                </a:solidFill>
              </a:rPr>
              <a:t>성격 및 목표</a:t>
            </a:r>
          </a:p>
          <a:p>
            <a:pPr lvl="0">
              <a:defRPr/>
            </a:pPr>
            <a:r>
              <a:rPr lang="ko-KR" altLang="en-US" dirty="0">
                <a:solidFill>
                  <a:schemeClr val="tx1"/>
                </a:solidFill>
              </a:rPr>
              <a:t>교육과정에서 </a:t>
            </a:r>
            <a:r>
              <a:rPr lang="en-US" altLang="ko-KR" dirty="0">
                <a:solidFill>
                  <a:schemeClr val="tx1"/>
                </a:solidFill>
              </a:rPr>
              <a:t>‘</a:t>
            </a:r>
            <a:r>
              <a:rPr lang="ko-KR" altLang="en-US" dirty="0">
                <a:solidFill>
                  <a:schemeClr val="tx1"/>
                </a:solidFill>
              </a:rPr>
              <a:t>성격</a:t>
            </a:r>
            <a:r>
              <a:rPr lang="en-US" altLang="ko-KR" dirty="0">
                <a:solidFill>
                  <a:schemeClr val="tx1"/>
                </a:solidFill>
              </a:rPr>
              <a:t>’</a:t>
            </a:r>
            <a:r>
              <a:rPr lang="ko-KR" altLang="en-US" dirty="0">
                <a:solidFill>
                  <a:schemeClr val="tx1"/>
                </a:solidFill>
              </a:rPr>
              <a:t>이란 교과의 고유한 특성을 개괄적으로 소개하고</a:t>
            </a:r>
            <a:r>
              <a:rPr lang="en-US" altLang="ko-KR" dirty="0">
                <a:solidFill>
                  <a:schemeClr val="tx1"/>
                </a:solidFill>
              </a:rPr>
              <a:t>,</a:t>
            </a:r>
            <a:r>
              <a:rPr lang="ko-KR" altLang="en-US" dirty="0">
                <a:solidFill>
                  <a:schemeClr val="tx1"/>
                </a:solidFill>
              </a:rPr>
              <a:t> 교과 교육의 필요성과 역할 등을 제시하여 교과의 본질을 이해할 수 있도록 돕는 부분입니다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35767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>
                <a:solidFill>
                  <a:schemeClr val="tx1"/>
                </a:solidFill>
              </a:rPr>
              <a:t>성격 및 목표</a:t>
            </a:r>
          </a:p>
          <a:p>
            <a:pPr lvl="0">
              <a:defRPr/>
            </a:pPr>
            <a:r>
              <a:rPr lang="en-US" altLang="ko-KR" dirty="0">
                <a:solidFill>
                  <a:schemeClr val="tx1"/>
                </a:solidFill>
              </a:rPr>
              <a:t>‘</a:t>
            </a:r>
            <a:r>
              <a:rPr lang="ko-KR" altLang="en-US" dirty="0">
                <a:solidFill>
                  <a:schemeClr val="tx1"/>
                </a:solidFill>
              </a:rPr>
              <a:t>목표</a:t>
            </a:r>
            <a:r>
              <a:rPr lang="en-US" altLang="ko-KR" dirty="0">
                <a:solidFill>
                  <a:schemeClr val="tx1"/>
                </a:solidFill>
              </a:rPr>
              <a:t>’</a:t>
            </a:r>
            <a:r>
              <a:rPr lang="ko-KR" altLang="en-US" dirty="0">
                <a:solidFill>
                  <a:schemeClr val="tx1"/>
                </a:solidFill>
              </a:rPr>
              <a:t>란 교과 교육과정이 지향해야하는 방향과 학생이 달성해야 할 학습의 도달점을 제시해는 부분입니다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318970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>
                <a:solidFill>
                  <a:schemeClr val="tx1"/>
                </a:solidFill>
              </a:rPr>
              <a:t>내용체계란 교사와 학생의 가르치고 배워야 할 교육 범위와 수준을 보여주는 것입니다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83156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36496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059800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>
                <a:solidFill>
                  <a:schemeClr val="tx1"/>
                </a:solidFill>
              </a:rPr>
              <a:t>교수∙학습의 방향은 교수∙학습의 원칙과 중점을 제시한 것입니다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</a:p>
          <a:p>
            <a:pPr lvl="0">
              <a:defRPr/>
            </a:pPr>
            <a:r>
              <a:rPr lang="ko-KR" altLang="en-US" dirty="0">
                <a:solidFill>
                  <a:schemeClr val="tx1"/>
                </a:solidFill>
              </a:rPr>
              <a:t>교수∙학습의 방법은 보다 구체적인 교수∙학습의 방안을 제안하였습니다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00953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>
                <a:solidFill>
                  <a:schemeClr val="tx1"/>
                </a:solidFill>
              </a:rPr>
              <a:t>평가의 방향은 평가의 원칙과 중점을 제시한 것입니다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</a:p>
          <a:p>
            <a:pPr lvl="0">
              <a:defRPr/>
            </a:pPr>
            <a:r>
              <a:rPr lang="ko-KR" altLang="en-US" dirty="0">
                <a:solidFill>
                  <a:schemeClr val="tx1"/>
                </a:solidFill>
              </a:rPr>
              <a:t>평가의 방법은 학생이 스스로 자신의 학습을 성찰할 수 있도록 다양하고 구체적인 방법을 제시한 것입니다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</a:p>
          <a:p>
            <a:pPr lvl="0">
              <a:defRPr/>
            </a:pPr>
            <a:r>
              <a:rPr lang="ko-KR" altLang="en-US" dirty="0">
                <a:solidFill>
                  <a:schemeClr val="tx1"/>
                </a:solidFill>
              </a:rPr>
              <a:t>온라인 플랫폼은 각 교육청별로 개발하는 교수∙학습 플랫폼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예</a:t>
            </a:r>
            <a:r>
              <a:rPr lang="en-US" altLang="ko-KR" dirty="0">
                <a:solidFill>
                  <a:schemeClr val="tx1"/>
                </a:solidFill>
              </a:rPr>
              <a:t>-</a:t>
            </a:r>
            <a:r>
              <a:rPr lang="ko-KR" altLang="en-US" dirty="0">
                <a:solidFill>
                  <a:schemeClr val="tx1"/>
                </a:solidFill>
              </a:rPr>
              <a:t>경기도교육청 </a:t>
            </a:r>
            <a:r>
              <a:rPr lang="en-US" altLang="ko-KR" dirty="0">
                <a:solidFill>
                  <a:schemeClr val="tx1"/>
                </a:solidFill>
              </a:rPr>
              <a:t>‘</a:t>
            </a:r>
            <a:r>
              <a:rPr lang="ko-KR" altLang="en-US" dirty="0">
                <a:solidFill>
                  <a:schemeClr val="tx1"/>
                </a:solidFill>
              </a:rPr>
              <a:t>하이러닝</a:t>
            </a:r>
            <a:r>
              <a:rPr lang="en-US" altLang="ko-KR" dirty="0">
                <a:solidFill>
                  <a:schemeClr val="tx1"/>
                </a:solidFill>
              </a:rPr>
              <a:t>’)</a:t>
            </a:r>
            <a:r>
              <a:rPr lang="ko-KR" altLang="en-US" dirty="0">
                <a:solidFill>
                  <a:schemeClr val="tx1"/>
                </a:solidFill>
              </a:rPr>
              <a:t> 등을 활용할 수 있습니다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41515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>
                <a:solidFill>
                  <a:schemeClr val="tx1"/>
                </a:solidFill>
              </a:rPr>
              <a:t>교과 재구성</a:t>
            </a:r>
            <a:r>
              <a:rPr lang="en-US" altLang="ko-KR" dirty="0">
                <a:solidFill>
                  <a:schemeClr val="tx1"/>
                </a:solidFill>
              </a:rPr>
              <a:t>,</a:t>
            </a:r>
            <a:r>
              <a:rPr lang="ko-KR" altLang="en-US" dirty="0">
                <a:solidFill>
                  <a:schemeClr val="tx1"/>
                </a:solidFill>
              </a:rPr>
              <a:t> 학생 평가를 할 때 참고할 사항입니다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</a:p>
          <a:p>
            <a:pPr lvl="0">
              <a:defRPr/>
            </a:pPr>
            <a:r>
              <a:rPr lang="ko-KR" altLang="en-US" dirty="0">
                <a:solidFill>
                  <a:schemeClr val="tx1"/>
                </a:solidFill>
              </a:rPr>
              <a:t>특히 동아시아 개별국가에 대한 역사는 관련 부분만 다루는 부분이므로 너무 장황하게 설명하지 않도록 합니다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  <a:endParaRPr lang="ko-KR" altLang="en-US" dirty="0">
              <a:solidFill>
                <a:schemeClr val="tx1"/>
              </a:solidFill>
            </a:endParaRPr>
          </a:p>
          <a:p>
            <a:pPr lvl="0">
              <a:defRPr/>
            </a:pPr>
            <a:r>
              <a:rPr lang="ko-KR" altLang="en-US" dirty="0">
                <a:solidFill>
                  <a:schemeClr val="tx1"/>
                </a:solidFill>
              </a:rPr>
              <a:t>수행평가를 위한 자료조사를 할 때 문화유산과 유적지는 업데이트가 수시로 이루어지기 때문에 인터넷 홈페이지 출처를 기록할 때 검색일을 추가하도록 하는 것이 좋습니다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614489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/>
              <a:t>「</a:t>
            </a:r>
            <a:r>
              <a:rPr lang="ko-KR" altLang="en-US" dirty="0"/>
              <a:t>역사로 탐구하는 현대 세계</a:t>
            </a:r>
            <a:r>
              <a:rPr lang="ja-JP" altLang="en-US" dirty="0"/>
              <a:t>」</a:t>
            </a:r>
            <a:r>
              <a:rPr lang="ko-KR" altLang="en-US" dirty="0"/>
              <a:t>의 탄생 배경을 설명하는 슬라이드 입니다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573436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/>
            </a:pPr>
            <a:r>
              <a:rPr lang="ja-JP" altLang="en-US" dirty="0"/>
              <a:t>「</a:t>
            </a:r>
            <a:r>
              <a:rPr lang="ko-KR" altLang="en-US" dirty="0"/>
              <a:t>역사로 탐구하는 현대 세계</a:t>
            </a:r>
            <a:r>
              <a:rPr lang="ja-JP" altLang="en-US" dirty="0"/>
              <a:t>」</a:t>
            </a:r>
            <a:r>
              <a:rPr lang="ko-KR" altLang="en-US" dirty="0"/>
              <a:t>의 성격을 소개하는 슬라이드입니다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/>
            </a:pPr>
            <a:r>
              <a:rPr lang="ko-KR" altLang="en-US" dirty="0"/>
              <a:t>① 현대 세계의 과제를 역사적 관점에서 파악해 해결방안을 모색합니다</a:t>
            </a:r>
            <a:r>
              <a:rPr lang="en-US" altLang="ko-KR" dirty="0"/>
              <a:t>.</a:t>
            </a:r>
            <a:r>
              <a:rPr lang="ko-KR" altLang="en-US" dirty="0"/>
              <a:t> 그 사례로 환경 문제에 있어 선진자본주의 국가는 이미 환경오염을 수반한 산업화로 고도화된 대량소비사회로 접어든 반면 후발개발도상국은 환경오염 피해와 경제적 어려움을 동시에 겪는 모순을 제시했습니다</a:t>
            </a:r>
            <a:r>
              <a:rPr lang="en-US" altLang="ko-KR" dirty="0"/>
              <a:t>.</a:t>
            </a:r>
          </a:p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/>
            </a:pPr>
            <a:r>
              <a:rPr lang="ko-KR" altLang="en-US" dirty="0"/>
              <a:t>② 기존의 국가사적 관점을 탈피해서 지역과 세계의 역사를 상호연관적으로 바라봅니다</a:t>
            </a:r>
            <a:r>
              <a:rPr lang="en-US" altLang="ko-KR" dirty="0"/>
              <a:t>.</a:t>
            </a:r>
          </a:p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/>
            </a:pPr>
            <a:r>
              <a:rPr lang="ko-KR" altLang="en-US" dirty="0"/>
              <a:t>③ 역사적 행위자의 중요성을 파악하고 학습자도 미래사회를 형성하는 주체임을 확인합니다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558480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현대 세계의 과제는 복잡성과 연관성을 그 특징으로 합니다</a:t>
            </a:r>
            <a:r>
              <a:rPr lang="en-US" altLang="ko-KR" dirty="0"/>
              <a:t>.</a:t>
            </a:r>
            <a:r>
              <a:rPr lang="ko-KR" altLang="en-US" dirty="0"/>
              <a:t> 그 역사적 맥락과 복잡성</a:t>
            </a:r>
            <a:r>
              <a:rPr lang="en-US" altLang="ko-KR" dirty="0"/>
              <a:t>,</a:t>
            </a:r>
            <a:r>
              <a:rPr lang="ko-KR" altLang="en-US" dirty="0"/>
              <a:t> 연관성을 고려해 현대 세계 과제의 해결책을 모색하는 것을 목표로하며</a:t>
            </a:r>
            <a:r>
              <a:rPr lang="en-US" altLang="ko-KR" dirty="0"/>
              <a:t>,</a:t>
            </a:r>
            <a:r>
              <a:rPr lang="ko-KR" altLang="en-US" dirty="0"/>
              <a:t> 다양한 형태로 존재하는 역사 자료를 다루는 능력을 기르며 자신과 다른 견해를 존중하며 논쟁하는 태도를 갖춥니다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927366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/>
              <a:t>「</a:t>
            </a:r>
            <a:r>
              <a:rPr lang="ko-KR" altLang="en-US" dirty="0"/>
              <a:t>역사로 탐구하는 현대 세계</a:t>
            </a:r>
            <a:r>
              <a:rPr lang="ja-JP" altLang="en-US" dirty="0"/>
              <a:t>」</a:t>
            </a:r>
            <a:r>
              <a:rPr lang="ko-KR" altLang="en-US" dirty="0"/>
              <a:t>의 핵심아이디어를 소개하는 슬라이드입니다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535088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/>
            </a:pPr>
            <a:r>
              <a:rPr lang="ja-JP" altLang="en-US" dirty="0"/>
              <a:t>「</a:t>
            </a:r>
            <a:r>
              <a:rPr lang="ko-KR" altLang="en-US" dirty="0"/>
              <a:t>역사로 탐구하는 현대 세계</a:t>
            </a:r>
            <a:r>
              <a:rPr lang="ja-JP" altLang="en-US" dirty="0"/>
              <a:t>」</a:t>
            </a:r>
            <a:r>
              <a:rPr lang="ko-KR" altLang="en-US" dirty="0"/>
              <a:t>의 내용체계를 소개하는 슬라이드입니다</a:t>
            </a:r>
            <a:r>
              <a:rPr lang="en-US" altLang="ko-KR" dirty="0"/>
              <a:t>.</a:t>
            </a:r>
            <a:r>
              <a:rPr lang="ko-KR" altLang="en-US" dirty="0"/>
              <a:t> 그 기본은 시계열성을 고려해서 편성했다는 점과 평화</a:t>
            </a:r>
            <a:r>
              <a:rPr lang="en-US" altLang="ko-KR" dirty="0"/>
              <a:t>·</a:t>
            </a:r>
            <a:r>
              <a:rPr lang="ko-KR" altLang="en-US" dirty="0"/>
              <a:t>생태환경</a:t>
            </a:r>
            <a:r>
              <a:rPr lang="en-US" altLang="ko-KR" dirty="0"/>
              <a:t>·</a:t>
            </a:r>
            <a:r>
              <a:rPr lang="ko-KR" altLang="en-US" dirty="0"/>
              <a:t>탈냉전과 권위주의체제 붕괴</a:t>
            </a:r>
            <a:r>
              <a:rPr lang="en-US" altLang="ko-KR" dirty="0"/>
              <a:t>·</a:t>
            </a:r>
            <a:r>
              <a:rPr lang="ko-KR" altLang="en-US" dirty="0"/>
              <a:t>다문화와 불평등을 각 단원에서 핵심 키워드로 설정했다는 점입니다</a:t>
            </a:r>
            <a:r>
              <a:rPr lang="en-US" altLang="ko-KR" dirty="0"/>
              <a:t>.(</a:t>
            </a:r>
            <a:r>
              <a:rPr lang="ko-KR" altLang="en-US" dirty="0"/>
              <a:t>첫 단원은 현대세계의 범위 설정 및 탐구 과제 소개 단원</a:t>
            </a:r>
            <a:r>
              <a:rPr lang="en-US" altLang="ko-KR" dirty="0"/>
              <a:t>)</a:t>
            </a:r>
          </a:p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/>
            </a:pPr>
            <a:r>
              <a:rPr lang="ko-KR" altLang="en-US" dirty="0"/>
              <a:t>과정</a:t>
            </a:r>
            <a:r>
              <a:rPr lang="en-US" altLang="ko-KR" dirty="0"/>
              <a:t>·</a:t>
            </a:r>
            <a:r>
              <a:rPr lang="ko-KR" altLang="en-US" dirty="0"/>
              <a:t>기능에서는 역사적 서사를 구성하고 표현하기</a:t>
            </a:r>
          </a:p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/>
            </a:pP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태도에서는 자신을 역사적 존재로 인식하고 실천하는 자세를 강조합니다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145815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1</a:t>
            </a:r>
            <a:r>
              <a:rPr lang="ko-KR" altLang="en-US" dirty="0"/>
              <a:t>단원에서 현대 세계의 범위를 설정하는 것과 탐구 주제에 따라 다루는 시기를 더 소급해서 다룰 수 있다는 점을 강조합니다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35424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</a:t>
            </a:r>
            <a:r>
              <a:rPr lang="ko-KR" altLang="en-US" dirty="0"/>
              <a:t>단원은 전쟁 범죄의 의미를 파악할 수 있도록 안내합니다</a:t>
            </a:r>
            <a:r>
              <a:rPr lang="en-US" altLang="ko-KR" dirty="0"/>
              <a:t>.</a:t>
            </a:r>
            <a:r>
              <a:rPr lang="ko-KR" altLang="en-US" dirty="0"/>
              <a:t> 또한 세계 인권 선언이 가지는 역사적 의의를 강조합니다</a:t>
            </a:r>
            <a:r>
              <a:rPr lang="en-US" altLang="ko-KR" dirty="0"/>
              <a:t>.</a:t>
            </a:r>
            <a:r>
              <a:rPr lang="ko-KR" altLang="en-US" dirty="0"/>
              <a:t> 탐구 단원에서 전쟁 관련 기념 시설을 통한 기억 방식을 탐구합니다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695586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3</a:t>
            </a:r>
            <a:r>
              <a:rPr lang="ko-KR" altLang="en-US" dirty="0"/>
              <a:t>단원에서는 대중 소비 사회</a:t>
            </a:r>
            <a:r>
              <a:rPr lang="en-US" altLang="ko-KR" dirty="0"/>
              <a:t>(</a:t>
            </a:r>
            <a:r>
              <a:rPr lang="ko-KR" altLang="en-US" dirty="0"/>
              <a:t>대량 소비 사회</a:t>
            </a:r>
            <a:r>
              <a:rPr lang="en-US" altLang="ko-KR" dirty="0"/>
              <a:t>)</a:t>
            </a:r>
            <a:r>
              <a:rPr lang="ko-KR" altLang="en-US" dirty="0"/>
              <a:t>의 형성과 생태환경 문제 및 극복 노력을 사례 중심으로 탐구함을 설명합니다</a:t>
            </a:r>
            <a:r>
              <a:rPr lang="en-US" altLang="ko-KR" dirty="0"/>
              <a:t>.</a:t>
            </a:r>
            <a:r>
              <a:rPr lang="ko-KR" altLang="en-US" dirty="0"/>
              <a:t> 특히 생태환경 문제의 대륙별 지역별 편차를 고려해야 함을</a:t>
            </a:r>
            <a:r>
              <a:rPr lang="en-US" altLang="ko-KR" dirty="0"/>
              <a:t>,</a:t>
            </a:r>
            <a:r>
              <a:rPr lang="ko-KR" altLang="en-US" dirty="0"/>
              <a:t> 그리고 생태환경의 문제는 지역별 불평등과 노동인권 문제와 깊이 연관되어 있음을 강조합니다</a:t>
            </a:r>
            <a:r>
              <a:rPr lang="en-US" altLang="ko-KR" dirty="0"/>
              <a:t>.</a:t>
            </a:r>
            <a:r>
              <a:rPr lang="ko-KR" altLang="en-US" dirty="0"/>
              <a:t> 탐구 단원에서는 기후 변화와 관련된 협약 및 보고서를 조사하여 그 의미를 추론합니다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8374467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4</a:t>
            </a:r>
            <a:r>
              <a:rPr lang="ko-KR" altLang="en-US" dirty="0"/>
              <a:t>단원에서는 국제 분쟁 및 무력 갈등의 원인과 전개 양상을 사례 중심으로 파악합니다</a:t>
            </a:r>
            <a:r>
              <a:rPr lang="en-US" altLang="ko-KR" dirty="0"/>
              <a:t>.</a:t>
            </a:r>
            <a:r>
              <a:rPr lang="ko-KR" altLang="en-US" dirty="0"/>
              <a:t> 특히 기존 역사교육에서 소외된 지역</a:t>
            </a:r>
            <a:r>
              <a:rPr lang="en-US" altLang="ko-KR" dirty="0"/>
              <a:t>(</a:t>
            </a:r>
            <a:r>
              <a:rPr lang="ko-KR" altLang="en-US" dirty="0"/>
              <a:t>서남아시아</a:t>
            </a:r>
            <a:r>
              <a:rPr lang="en-US" altLang="ko-KR" dirty="0"/>
              <a:t>,</a:t>
            </a:r>
            <a:r>
              <a:rPr lang="ko-KR" altLang="en-US" dirty="0"/>
              <a:t> 남미</a:t>
            </a:r>
            <a:r>
              <a:rPr lang="en-US" altLang="ko-KR" dirty="0"/>
              <a:t>,</a:t>
            </a:r>
            <a:r>
              <a:rPr lang="ko-KR" altLang="en-US" dirty="0"/>
              <a:t> 아프리카 등</a:t>
            </a:r>
            <a:r>
              <a:rPr lang="en-US" altLang="ko-KR" dirty="0"/>
              <a:t>)</a:t>
            </a:r>
            <a:r>
              <a:rPr lang="ko-KR" altLang="en-US" dirty="0"/>
              <a:t>의 문제를 학습하는 것에 중점을 둡니다</a:t>
            </a:r>
            <a:r>
              <a:rPr lang="en-US" altLang="ko-KR" dirty="0"/>
              <a:t>.</a:t>
            </a:r>
            <a:r>
              <a:rPr lang="ko-KR" altLang="en-US" dirty="0"/>
              <a:t> 탐구 단원에서는 공공역사로서 역사 정책의 사례를 탐구함으로써 국내외 분쟁과 갈등을 해결하기 위한 노력을 분석합니다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473403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 dirty="0"/>
              <a:t>5</a:t>
            </a:r>
            <a:r>
              <a:rPr lang="ko-KR" altLang="en-US" dirty="0"/>
              <a:t>단원에서는 경제의 세계화 이후 불평등 심화와 다문화 사회의 갈등</a:t>
            </a:r>
            <a:r>
              <a:rPr lang="en-US" altLang="ko-KR" dirty="0"/>
              <a:t>,</a:t>
            </a:r>
            <a:r>
              <a:rPr lang="ko-KR" altLang="en-US" dirty="0"/>
              <a:t> 특히 차별과 혐오가 사회 문제로 부각되는 배경 및 과제를 역사적으로 파악합니다</a:t>
            </a:r>
            <a:r>
              <a:rPr lang="en-US" altLang="ko-KR" dirty="0"/>
              <a:t>.</a:t>
            </a:r>
            <a:r>
              <a:rPr lang="ko-KR" altLang="en-US" dirty="0"/>
              <a:t> 탐구 단원에서는 문화 다양성과 관련된 국제 규범의 의미와 한계를 조망합니다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9211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/>
            </a:pPr>
            <a:r>
              <a:rPr lang="ja-JP" altLang="en-US" dirty="0"/>
              <a:t>「</a:t>
            </a:r>
            <a:r>
              <a:rPr lang="ko-KR" altLang="en-US" dirty="0"/>
              <a:t>역사로 탐구하는 현대 세계</a:t>
            </a:r>
            <a:r>
              <a:rPr lang="ja-JP" altLang="en-US" dirty="0"/>
              <a:t>」</a:t>
            </a:r>
            <a:r>
              <a:rPr lang="ko-KR" altLang="en-US" dirty="0"/>
              <a:t>의 교수</a:t>
            </a:r>
            <a:r>
              <a:rPr lang="en-US" altLang="ko-KR" dirty="0"/>
              <a:t>·</a:t>
            </a:r>
            <a:r>
              <a:rPr lang="ko-KR" altLang="en-US" dirty="0"/>
              <a:t>학습의 방향 중에서 </a:t>
            </a:r>
            <a:r>
              <a:rPr lang="en-US" altLang="ko-KR" dirty="0"/>
              <a:t>‘</a:t>
            </a:r>
            <a:r>
              <a:rPr lang="ko-KR" altLang="en-US" dirty="0"/>
              <a:t>역사의 논쟁성</a:t>
            </a:r>
            <a:r>
              <a:rPr lang="en-US" altLang="ko-KR" dirty="0"/>
              <a:t>’</a:t>
            </a:r>
            <a:r>
              <a:rPr lang="ko-KR" altLang="en-US" dirty="0"/>
              <a:t>과 다양한 자료를 바탕으로 한 역사 해석이나 주장을 강조하며 평가의 방향에서 학습자 중심의 배움을 강조하여 소개합니다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70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3952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1B761F-08BD-2C69-5EA4-71FCE50822CF}"/>
              </a:ext>
            </a:extLst>
          </p:cNvPr>
          <p:cNvSpPr txBox="1"/>
          <p:nvPr userDrawn="1"/>
        </p:nvSpPr>
        <p:spPr>
          <a:xfrm>
            <a:off x="7409234" y="189215"/>
            <a:ext cx="155491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ko-KR" sz="1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nterop" panose="02000503000000020004" pitchFamily="2" charset="0"/>
              </a:rPr>
              <a:t>2022 </a:t>
            </a:r>
            <a:r>
              <a:rPr lang="ko-KR" altLang="en-US" sz="1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nterop" panose="02000503000000020004" pitchFamily="2" charset="0"/>
              </a:rPr>
              <a:t>개정 교육과정 연수자료 </a:t>
            </a:r>
          </a:p>
        </p:txBody>
      </p:sp>
    </p:spTree>
    <p:extLst>
      <p:ext uri="{BB962C8B-B14F-4D97-AF65-F5344CB8AC3E}">
        <p14:creationId xmlns:p14="http://schemas.microsoft.com/office/powerpoint/2010/main" val="3608427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48F513-0947-3AB7-3F52-705B252D0756}"/>
              </a:ext>
            </a:extLst>
          </p:cNvPr>
          <p:cNvSpPr txBox="1"/>
          <p:nvPr userDrawn="1"/>
        </p:nvSpPr>
        <p:spPr>
          <a:xfrm>
            <a:off x="7409234" y="189215"/>
            <a:ext cx="155491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ko-KR" sz="1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nterop" panose="02000503000000020004" pitchFamily="2" charset="0"/>
              </a:rPr>
              <a:t>2022 </a:t>
            </a:r>
            <a:r>
              <a:rPr lang="ko-KR" altLang="en-US" sz="1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nterop" panose="02000503000000020004" pitchFamily="2" charset="0"/>
              </a:rPr>
              <a:t>개정 교육과정 연수자료 </a:t>
            </a:r>
          </a:p>
        </p:txBody>
      </p:sp>
    </p:spTree>
    <p:extLst>
      <p:ext uri="{BB962C8B-B14F-4D97-AF65-F5344CB8AC3E}">
        <p14:creationId xmlns:p14="http://schemas.microsoft.com/office/powerpoint/2010/main" val="3287501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5CD0BD-DF5E-05D1-93C8-B6E7A0641CAA}"/>
              </a:ext>
            </a:extLst>
          </p:cNvPr>
          <p:cNvSpPr txBox="1"/>
          <p:nvPr userDrawn="1"/>
        </p:nvSpPr>
        <p:spPr>
          <a:xfrm>
            <a:off x="7448657" y="821617"/>
            <a:ext cx="155491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algn="r">
              <a:defRPr sz="10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dirty="0">
                <a:solidFill>
                  <a:srgbClr val="6B859D"/>
                </a:solidFill>
              </a:rPr>
              <a:t>2022 </a:t>
            </a:r>
            <a:r>
              <a:rPr lang="ko-KR" altLang="en-US" dirty="0">
                <a:solidFill>
                  <a:srgbClr val="6B859D"/>
                </a:solidFill>
              </a:rPr>
              <a:t>개정 교육과정 연수자료 </a:t>
            </a:r>
          </a:p>
        </p:txBody>
      </p:sp>
      <p:sp>
        <p:nvSpPr>
          <p:cNvPr id="3" name="슬라이드 번호 개체 틀 8">
            <a:extLst>
              <a:ext uri="{FF2B5EF4-FFF2-40B4-BE49-F238E27FC236}">
                <a16:creationId xmlns:a16="http://schemas.microsoft.com/office/drawing/2014/main" id="{012E7E81-2DAD-E5EB-6B3D-6D7818C9DBBA}"/>
              </a:ext>
            </a:extLst>
          </p:cNvPr>
          <p:cNvSpPr>
            <a:spLocks noGrp="1"/>
          </p:cNvSpPr>
          <p:nvPr userDrawn="1"/>
        </p:nvSpPr>
        <p:spPr>
          <a:xfrm>
            <a:off x="4435744" y="6483742"/>
            <a:ext cx="272512" cy="138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991C91D-2B5E-4971-A532-9C1EBCE3FD7E}" type="slidenum">
              <a:rPr lang="ko-KR" altLang="en-US" sz="900" b="0" smtClean="0">
                <a:ln>
                  <a:solidFill>
                    <a:srgbClr val="B5B5B7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pPr algn="ctr"/>
              <a:t>‹#›</a:t>
            </a:fld>
            <a:endParaRPr lang="ko-KR" altLang="en-US" sz="1000" b="0" dirty="0">
              <a:ln>
                <a:solidFill>
                  <a:srgbClr val="B5B5B7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8134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9584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75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02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F43225FE-A1DC-20D8-BA5B-3395DBEDC55D}"/>
              </a:ext>
            </a:extLst>
          </p:cNvPr>
          <p:cNvGrpSpPr/>
          <p:nvPr/>
        </p:nvGrpSpPr>
        <p:grpSpPr>
          <a:xfrm>
            <a:off x="649021" y="886511"/>
            <a:ext cx="2046554" cy="424480"/>
            <a:chOff x="649021" y="857936"/>
            <a:chExt cx="2046554" cy="42448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E1D9C999-205D-45FB-901A-609061BD21A3}"/>
                </a:ext>
              </a:extLst>
            </p:cNvPr>
            <p:cNvSpPr/>
            <p:nvPr/>
          </p:nvSpPr>
          <p:spPr>
            <a:xfrm>
              <a:off x="1171888" y="857936"/>
              <a:ext cx="1523687" cy="424480"/>
            </a:xfrm>
            <a:prstGeom prst="roundRect">
              <a:avLst>
                <a:gd name="adj" fmla="val 50000"/>
              </a:avLst>
            </a:prstGeom>
            <a:solidFill>
              <a:srgbClr val="8153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8F40BA0-4BA6-AC7D-FCB0-953E3C2140BC}"/>
                </a:ext>
              </a:extLst>
            </p:cNvPr>
            <p:cNvSpPr txBox="1"/>
            <p:nvPr/>
          </p:nvSpPr>
          <p:spPr>
            <a:xfrm>
              <a:off x="1339819" y="903102"/>
              <a:ext cx="118782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</a:rPr>
                <a:t>고등학교 통합</a:t>
              </a:r>
            </a:p>
          </p:txBody>
        </p: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1CF0BC5A-6ED9-FA6A-0A3E-534D7B72BA12}"/>
                </a:ext>
              </a:extLst>
            </p:cNvPr>
            <p:cNvSpPr/>
            <p:nvPr/>
          </p:nvSpPr>
          <p:spPr>
            <a:xfrm>
              <a:off x="649021" y="857936"/>
              <a:ext cx="424800" cy="424480"/>
            </a:xfrm>
            <a:prstGeom prst="ellipse">
              <a:avLst/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B8D2364-31EA-A751-1021-537B31283FC6}"/>
                </a:ext>
              </a:extLst>
            </p:cNvPr>
            <p:cNvSpPr txBox="1"/>
            <p:nvPr/>
          </p:nvSpPr>
          <p:spPr>
            <a:xfrm>
              <a:off x="766844" y="903102"/>
              <a:ext cx="18915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</a:rPr>
                <a:t>중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5B54457-E189-1785-593F-130E91E54875}"/>
              </a:ext>
            </a:extLst>
          </p:cNvPr>
          <p:cNvSpPr txBox="1"/>
          <p:nvPr/>
        </p:nvSpPr>
        <p:spPr>
          <a:xfrm>
            <a:off x="619627" y="1360790"/>
            <a:ext cx="4781758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48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2022 </a:t>
            </a:r>
            <a:r>
              <a:rPr lang="ko-KR" altLang="en-US" sz="48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B75510-7914-439D-F103-8F374D1FEC87}"/>
              </a:ext>
            </a:extLst>
          </p:cNvPr>
          <p:cNvSpPr txBox="1"/>
          <p:nvPr/>
        </p:nvSpPr>
        <p:spPr>
          <a:xfrm>
            <a:off x="619627" y="2109820"/>
            <a:ext cx="4685578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48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역사과 교원연수자료</a:t>
            </a:r>
          </a:p>
        </p:txBody>
      </p:sp>
    </p:spTree>
    <p:extLst>
      <p:ext uri="{BB962C8B-B14F-4D97-AF65-F5344CB8AC3E}">
        <p14:creationId xmlns:p14="http://schemas.microsoft.com/office/powerpoint/2010/main" val="321661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FFEC9CDA-AC88-E3F8-6914-54EEE55B6BB5}"/>
              </a:ext>
            </a:extLst>
          </p:cNvPr>
          <p:cNvSpPr txBox="1"/>
          <p:nvPr/>
        </p:nvSpPr>
        <p:spPr>
          <a:xfrm>
            <a:off x="371977" y="489184"/>
            <a:ext cx="4815421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dirty="0"/>
              <a:t>한눈에 보는 </a:t>
            </a:r>
            <a:r>
              <a:rPr lang="en-US" altLang="ko-KR" dirty="0"/>
              <a:t>2022 </a:t>
            </a:r>
            <a:r>
              <a:rPr lang="ko-KR" altLang="en-US" dirty="0"/>
              <a:t>역사과 개정 교육과정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A33A5F5A-1674-F210-B1EC-CA22F1EA9B5E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28" name="사각형: 둥근 위쪽 모서리 27">
              <a:extLst>
                <a:ext uri="{FF2B5EF4-FFF2-40B4-BE49-F238E27FC236}">
                  <a16:creationId xmlns:a16="http://schemas.microsoft.com/office/drawing/2014/main" id="{D29A72B4-1E0F-BBFC-F38C-44472A0C60A3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58CC5A4-1E40-8FBC-DB0D-5CDF7ADC9FA2}"/>
                </a:ext>
              </a:extLst>
            </p:cNvPr>
            <p:cNvSpPr txBox="1"/>
            <p:nvPr/>
          </p:nvSpPr>
          <p:spPr>
            <a:xfrm>
              <a:off x="467956" y="88745"/>
              <a:ext cx="36869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1 - 1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sp>
        <p:nvSpPr>
          <p:cNvPr id="34" name="그래픽 60">
            <a:extLst>
              <a:ext uri="{FF2B5EF4-FFF2-40B4-BE49-F238E27FC236}">
                <a16:creationId xmlns:a16="http://schemas.microsoft.com/office/drawing/2014/main" id="{1E68F34B-3F5F-06D6-C873-89BE548252BB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C18BB198-0693-BD48-6B24-5AB2E5010460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671BC7DB-C4AF-5B83-AD15-970903C67CAE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184" name="사각형: 둥근 모서리 1183">
                <a:extLst>
                  <a:ext uri="{FF2B5EF4-FFF2-40B4-BE49-F238E27FC236}">
                    <a16:creationId xmlns:a16="http://schemas.microsoft.com/office/drawing/2014/main" id="{43B815D3-EEA9-CE3B-B7D4-829A00CCDD6E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85" name="TextBox 1184">
                <a:extLst>
                  <a:ext uri="{FF2B5EF4-FFF2-40B4-BE49-F238E27FC236}">
                    <a16:creationId xmlns:a16="http://schemas.microsoft.com/office/drawing/2014/main" id="{B36A5159-D21F-8E66-2C6C-1555B0136637}"/>
                  </a:ext>
                </a:extLst>
              </p:cNvPr>
              <p:cNvSpPr txBox="1"/>
              <p:nvPr/>
            </p:nvSpPr>
            <p:spPr>
              <a:xfrm>
                <a:off x="2266884" y="1316629"/>
                <a:ext cx="461023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역사과 개정 교육과정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이렇게 달라집니다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.</a:t>
                </a:r>
                <a:endPara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1189" name="사각형: 둥근 모서리 1188">
                <a:extLst>
                  <a:ext uri="{FF2B5EF4-FFF2-40B4-BE49-F238E27FC236}">
                    <a16:creationId xmlns:a16="http://schemas.microsoft.com/office/drawing/2014/main" id="{693B2AD5-F68C-2F2F-0F05-CF5AFCB5D3F2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D7312D6B-B63B-6E2C-AF99-A86DC8A7268C}"/>
                </a:ext>
              </a:extLst>
            </p:cNvPr>
            <p:cNvGrpSpPr/>
            <p:nvPr/>
          </p:nvGrpSpPr>
          <p:grpSpPr>
            <a:xfrm>
              <a:off x="631782" y="4274302"/>
              <a:ext cx="4435355" cy="318918"/>
              <a:chOff x="1317582" y="2006344"/>
              <a:chExt cx="4435355" cy="318918"/>
            </a:xfrm>
          </p:grpSpPr>
          <p:grpSp>
            <p:nvGrpSpPr>
              <p:cNvPr id="1172" name="그룹 1171">
                <a:extLst>
                  <a:ext uri="{FF2B5EF4-FFF2-40B4-BE49-F238E27FC236}">
                    <a16:creationId xmlns:a16="http://schemas.microsoft.com/office/drawing/2014/main" id="{089DF8A2-3749-24A6-19B7-6368AEC9BA51}"/>
                  </a:ext>
                </a:extLst>
              </p:cNvPr>
              <p:cNvGrpSpPr/>
              <p:nvPr/>
            </p:nvGrpSpPr>
            <p:grpSpPr>
              <a:xfrm>
                <a:off x="1317582" y="2006344"/>
                <a:ext cx="319159" cy="318918"/>
                <a:chOff x="1301624" y="1990398"/>
                <a:chExt cx="351075" cy="350810"/>
              </a:xfrm>
            </p:grpSpPr>
            <p:sp>
              <p:nvSpPr>
                <p:cNvPr id="1179" name="타원 1178">
                  <a:extLst>
                    <a:ext uri="{FF2B5EF4-FFF2-40B4-BE49-F238E27FC236}">
                      <a16:creationId xmlns:a16="http://schemas.microsoft.com/office/drawing/2014/main" id="{82CF4F33-9C38-6247-19FE-DE993785BD88}"/>
                    </a:ext>
                  </a:extLst>
                </p:cNvPr>
                <p:cNvSpPr/>
                <p:nvPr/>
              </p:nvSpPr>
              <p:spPr>
                <a:xfrm>
                  <a:off x="1301624" y="1990398"/>
                  <a:ext cx="351075" cy="350810"/>
                </a:xfrm>
                <a:prstGeom prst="ellipse">
                  <a:avLst/>
                </a:prstGeom>
                <a:solidFill>
                  <a:srgbClr val="6B859D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1183" name="TextBox 1182">
                  <a:extLst>
                    <a:ext uri="{FF2B5EF4-FFF2-40B4-BE49-F238E27FC236}">
                      <a16:creationId xmlns:a16="http://schemas.microsoft.com/office/drawing/2014/main" id="{36FB9FE7-F3DC-4197-DB23-F100DDD09717}"/>
                    </a:ext>
                  </a:extLst>
                </p:cNvPr>
                <p:cNvSpPr txBox="1"/>
                <p:nvPr/>
              </p:nvSpPr>
              <p:spPr>
                <a:xfrm>
                  <a:off x="1357258" y="2023693"/>
                  <a:ext cx="239809" cy="23698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02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</p:txBody>
            </p:sp>
          </p:grpSp>
          <p:sp>
            <p:nvSpPr>
              <p:cNvPr id="1173" name="TextBox 1172">
                <a:extLst>
                  <a:ext uri="{FF2B5EF4-FFF2-40B4-BE49-F238E27FC236}">
                    <a16:creationId xmlns:a16="http://schemas.microsoft.com/office/drawing/2014/main" id="{7589C852-42AD-2B3F-4EB8-20E4BFE65C96}"/>
                  </a:ext>
                </a:extLst>
              </p:cNvPr>
              <p:cNvSpPr txBox="1"/>
              <p:nvPr/>
            </p:nvSpPr>
            <p:spPr>
              <a:xfrm>
                <a:off x="1718178" y="2033168"/>
                <a:ext cx="403475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고교학점제 실시에 따라 학기 단위로 수업을 편성해요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E8FEA3AF-B64C-8D58-AD40-EFF96ACC4FE4}"/>
                </a:ext>
              </a:extLst>
            </p:cNvPr>
            <p:cNvGrpSpPr/>
            <p:nvPr/>
          </p:nvGrpSpPr>
          <p:grpSpPr>
            <a:xfrm>
              <a:off x="631782" y="5625314"/>
              <a:ext cx="3042345" cy="318918"/>
              <a:chOff x="1317582" y="2006344"/>
              <a:chExt cx="3042345" cy="318918"/>
            </a:xfrm>
          </p:grpSpPr>
          <p:grpSp>
            <p:nvGrpSpPr>
              <p:cNvPr id="1165" name="그룹 1164">
                <a:extLst>
                  <a:ext uri="{FF2B5EF4-FFF2-40B4-BE49-F238E27FC236}">
                    <a16:creationId xmlns:a16="http://schemas.microsoft.com/office/drawing/2014/main" id="{A6D2A905-7D04-F7A3-1A69-E2930F4B9C45}"/>
                  </a:ext>
                </a:extLst>
              </p:cNvPr>
              <p:cNvGrpSpPr/>
              <p:nvPr/>
            </p:nvGrpSpPr>
            <p:grpSpPr>
              <a:xfrm>
                <a:off x="1317582" y="2006344"/>
                <a:ext cx="319159" cy="318918"/>
                <a:chOff x="1301624" y="1990398"/>
                <a:chExt cx="351075" cy="350810"/>
              </a:xfrm>
            </p:grpSpPr>
            <p:sp>
              <p:nvSpPr>
                <p:cNvPr id="1169" name="타원 1168">
                  <a:extLst>
                    <a:ext uri="{FF2B5EF4-FFF2-40B4-BE49-F238E27FC236}">
                      <a16:creationId xmlns:a16="http://schemas.microsoft.com/office/drawing/2014/main" id="{C3ECF105-358D-0440-598B-832D8ECC5BD4}"/>
                    </a:ext>
                  </a:extLst>
                </p:cNvPr>
                <p:cNvSpPr/>
                <p:nvPr/>
              </p:nvSpPr>
              <p:spPr>
                <a:xfrm>
                  <a:off x="1301624" y="1990398"/>
                  <a:ext cx="351075" cy="350810"/>
                </a:xfrm>
                <a:prstGeom prst="ellipse">
                  <a:avLst/>
                </a:prstGeom>
                <a:solidFill>
                  <a:srgbClr val="6B859D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1170" name="TextBox 1169">
                  <a:extLst>
                    <a:ext uri="{FF2B5EF4-FFF2-40B4-BE49-F238E27FC236}">
                      <a16:creationId xmlns:a16="http://schemas.microsoft.com/office/drawing/2014/main" id="{8CBE3F9C-EFC3-819C-6B7C-59F5B3FD8405}"/>
                    </a:ext>
                  </a:extLst>
                </p:cNvPr>
                <p:cNvSpPr txBox="1"/>
                <p:nvPr/>
              </p:nvSpPr>
              <p:spPr>
                <a:xfrm>
                  <a:off x="1356375" y="2023693"/>
                  <a:ext cx="241573" cy="23698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04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</p:txBody>
            </p:sp>
          </p:grpSp>
          <p:sp>
            <p:nvSpPr>
              <p:cNvPr id="1167" name="TextBox 1166">
                <a:extLst>
                  <a:ext uri="{FF2B5EF4-FFF2-40B4-BE49-F238E27FC236}">
                    <a16:creationId xmlns:a16="http://schemas.microsoft.com/office/drawing/2014/main" id="{E7B4F733-39F6-3BAB-67D4-77D716460319}"/>
                  </a:ext>
                </a:extLst>
              </p:cNvPr>
              <p:cNvSpPr txBox="1"/>
              <p:nvPr/>
            </p:nvSpPr>
            <p:spPr>
              <a:xfrm>
                <a:off x="1718178" y="2033168"/>
                <a:ext cx="26417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탐구 중심으로 과목을 설계했어요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. </a:t>
                </a:r>
                <a:endPara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</a:endParaRP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64E10028-4AAE-32DB-01E4-1AC8F703DE55}"/>
                </a:ext>
              </a:extLst>
            </p:cNvPr>
            <p:cNvGrpSpPr/>
            <p:nvPr/>
          </p:nvGrpSpPr>
          <p:grpSpPr>
            <a:xfrm>
              <a:off x="631782" y="4720972"/>
              <a:ext cx="4783181" cy="776589"/>
              <a:chOff x="707982" y="4696656"/>
              <a:chExt cx="4783181" cy="776589"/>
            </a:xfrm>
          </p:grpSpPr>
          <p:grpSp>
            <p:nvGrpSpPr>
              <p:cNvPr id="1123" name="그룹 1122">
                <a:extLst>
                  <a:ext uri="{FF2B5EF4-FFF2-40B4-BE49-F238E27FC236}">
                    <a16:creationId xmlns:a16="http://schemas.microsoft.com/office/drawing/2014/main" id="{D14C2FC3-AF18-A221-4A85-0DE5AFA80DA0}"/>
                  </a:ext>
                </a:extLst>
              </p:cNvPr>
              <p:cNvGrpSpPr/>
              <p:nvPr/>
            </p:nvGrpSpPr>
            <p:grpSpPr>
              <a:xfrm>
                <a:off x="707982" y="4696656"/>
                <a:ext cx="3715606" cy="318918"/>
                <a:chOff x="1317582" y="3530344"/>
                <a:chExt cx="3715606" cy="318918"/>
              </a:xfrm>
            </p:grpSpPr>
            <p:grpSp>
              <p:nvGrpSpPr>
                <p:cNvPr id="1153" name="그룹 1152">
                  <a:extLst>
                    <a:ext uri="{FF2B5EF4-FFF2-40B4-BE49-F238E27FC236}">
                      <a16:creationId xmlns:a16="http://schemas.microsoft.com/office/drawing/2014/main" id="{3F5E91F9-998C-927F-77C5-BC9318571600}"/>
                    </a:ext>
                  </a:extLst>
                </p:cNvPr>
                <p:cNvGrpSpPr/>
                <p:nvPr/>
              </p:nvGrpSpPr>
              <p:grpSpPr>
                <a:xfrm>
                  <a:off x="1317582" y="3530344"/>
                  <a:ext cx="319159" cy="318918"/>
                  <a:chOff x="1301624" y="1990398"/>
                  <a:chExt cx="351075" cy="350810"/>
                </a:xfrm>
              </p:grpSpPr>
              <p:sp>
                <p:nvSpPr>
                  <p:cNvPr id="1155" name="타원 1154">
                    <a:extLst>
                      <a:ext uri="{FF2B5EF4-FFF2-40B4-BE49-F238E27FC236}">
                        <a16:creationId xmlns:a16="http://schemas.microsoft.com/office/drawing/2014/main" id="{0EC0B493-1BF0-AA5E-7026-E3703BFFD4CD}"/>
                      </a:ext>
                    </a:extLst>
                  </p:cNvPr>
                  <p:cNvSpPr/>
                  <p:nvPr/>
                </p:nvSpPr>
                <p:spPr>
                  <a:xfrm>
                    <a:off x="1301624" y="1990398"/>
                    <a:ext cx="351075" cy="350810"/>
                  </a:xfrm>
                  <a:prstGeom prst="ellipse">
                    <a:avLst/>
                  </a:prstGeom>
                  <a:solidFill>
                    <a:srgbClr val="6B85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1157" name="TextBox 1156">
                    <a:extLst>
                      <a:ext uri="{FF2B5EF4-FFF2-40B4-BE49-F238E27FC236}">
                        <a16:creationId xmlns:a16="http://schemas.microsoft.com/office/drawing/2014/main" id="{547C3EEA-DD25-9506-2EE9-1F7E8463E4F6}"/>
                      </a:ext>
                    </a:extLst>
                  </p:cNvPr>
                  <p:cNvSpPr txBox="1"/>
                  <p:nvPr/>
                </p:nvSpPr>
                <p:spPr>
                  <a:xfrm>
                    <a:off x="1358139" y="2023693"/>
                    <a:ext cx="238047" cy="23698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03</a:t>
                    </a:r>
                    <a:endPara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</p:grpSp>
            <p:sp>
              <p:nvSpPr>
                <p:cNvPr id="1154" name="TextBox 1153">
                  <a:extLst>
                    <a:ext uri="{FF2B5EF4-FFF2-40B4-BE49-F238E27FC236}">
                      <a16:creationId xmlns:a16="http://schemas.microsoft.com/office/drawing/2014/main" id="{13C6AB52-9C46-18F2-C614-4010942E8846}"/>
                    </a:ext>
                  </a:extLst>
                </p:cNvPr>
                <p:cNvSpPr txBox="1"/>
                <p:nvPr/>
              </p:nvSpPr>
              <p:spPr>
                <a:xfrm>
                  <a:off x="1718178" y="3557168"/>
                  <a:ext cx="331501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새로운 역사과 선택과목 등장이 등장했어요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. </a:t>
                  </a:r>
                </a:p>
              </p:txBody>
            </p:sp>
          </p:grpSp>
          <p:grpSp>
            <p:nvGrpSpPr>
              <p:cNvPr id="1124" name="그룹 1123">
                <a:extLst>
                  <a:ext uri="{FF2B5EF4-FFF2-40B4-BE49-F238E27FC236}">
                    <a16:creationId xmlns:a16="http://schemas.microsoft.com/office/drawing/2014/main" id="{5A331B53-A299-8D8D-BC50-34072804C3C6}"/>
                  </a:ext>
                </a:extLst>
              </p:cNvPr>
              <p:cNvGrpSpPr/>
              <p:nvPr/>
            </p:nvGrpSpPr>
            <p:grpSpPr>
              <a:xfrm>
                <a:off x="1117546" y="5078197"/>
                <a:ext cx="4373617" cy="395048"/>
                <a:chOff x="1117546" y="4925797"/>
                <a:chExt cx="4373617" cy="395048"/>
              </a:xfrm>
            </p:grpSpPr>
            <p:grpSp>
              <p:nvGrpSpPr>
                <p:cNvPr id="1125" name="그룹 1124">
                  <a:extLst>
                    <a:ext uri="{FF2B5EF4-FFF2-40B4-BE49-F238E27FC236}">
                      <a16:creationId xmlns:a16="http://schemas.microsoft.com/office/drawing/2014/main" id="{F88780D5-D4C8-6AF3-5312-CFEC3EE2432A}"/>
                    </a:ext>
                  </a:extLst>
                </p:cNvPr>
                <p:cNvGrpSpPr/>
                <p:nvPr/>
              </p:nvGrpSpPr>
              <p:grpSpPr>
                <a:xfrm>
                  <a:off x="1117546" y="4925797"/>
                  <a:ext cx="1892353" cy="395048"/>
                  <a:chOff x="1727146" y="4711485"/>
                  <a:chExt cx="1892353" cy="395048"/>
                </a:xfrm>
              </p:grpSpPr>
              <p:grpSp>
                <p:nvGrpSpPr>
                  <p:cNvPr id="1138" name="그룹 1137">
                    <a:extLst>
                      <a:ext uri="{FF2B5EF4-FFF2-40B4-BE49-F238E27FC236}">
                        <a16:creationId xmlns:a16="http://schemas.microsoft.com/office/drawing/2014/main" id="{10DBC206-B140-D55A-914C-CB53956F5D95}"/>
                      </a:ext>
                    </a:extLst>
                  </p:cNvPr>
                  <p:cNvGrpSpPr/>
                  <p:nvPr/>
                </p:nvGrpSpPr>
                <p:grpSpPr>
                  <a:xfrm>
                    <a:off x="1727146" y="4711485"/>
                    <a:ext cx="1892353" cy="395048"/>
                    <a:chOff x="1838755" y="4033361"/>
                    <a:chExt cx="1768020" cy="343852"/>
                  </a:xfrm>
                </p:grpSpPr>
                <p:sp>
                  <p:nvSpPr>
                    <p:cNvPr id="1148" name="사각형: 둥근 모서리 1147">
                      <a:extLst>
                        <a:ext uri="{FF2B5EF4-FFF2-40B4-BE49-F238E27FC236}">
                          <a16:creationId xmlns:a16="http://schemas.microsoft.com/office/drawing/2014/main" id="{A512FA0C-4B3B-97D9-23F9-7834A4F1F5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755" y="4033361"/>
                      <a:ext cx="1768020" cy="34385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 w="15875">
                      <a:solidFill>
                        <a:srgbClr val="B4C1CC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  <p:sp>
                  <p:nvSpPr>
                    <p:cNvPr id="1149" name="TextBox 1148">
                      <a:extLst>
                        <a:ext uri="{FF2B5EF4-FFF2-40B4-BE49-F238E27FC236}">
                          <a16:creationId xmlns:a16="http://schemas.microsoft.com/office/drawing/2014/main" id="{6D500FF5-E636-42FA-1D89-B66DDF4C141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46983" y="4092473"/>
                      <a:ext cx="1180172" cy="18752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6B859D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동아시아 역사 기행</a:t>
                      </a:r>
                      <a:endPara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6B859D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1139" name="그룹 1138">
                    <a:extLst>
                      <a:ext uri="{FF2B5EF4-FFF2-40B4-BE49-F238E27FC236}">
                        <a16:creationId xmlns:a16="http://schemas.microsoft.com/office/drawing/2014/main" id="{675FEAF7-5320-D72E-E8DD-DB7145EF00CD}"/>
                      </a:ext>
                    </a:extLst>
                  </p:cNvPr>
                  <p:cNvGrpSpPr/>
                  <p:nvPr/>
                </p:nvGrpSpPr>
                <p:grpSpPr>
                  <a:xfrm>
                    <a:off x="1776293" y="4756654"/>
                    <a:ext cx="309982" cy="303551"/>
                    <a:chOff x="4205094" y="3071623"/>
                    <a:chExt cx="730091" cy="714946"/>
                  </a:xfrm>
                </p:grpSpPr>
                <p:sp>
                  <p:nvSpPr>
                    <p:cNvPr id="1141" name="자유형: 도형 1140">
                      <a:extLst>
                        <a:ext uri="{FF2B5EF4-FFF2-40B4-BE49-F238E27FC236}">
                          <a16:creationId xmlns:a16="http://schemas.microsoft.com/office/drawing/2014/main" id="{28784874-DC53-DB88-E987-3BBE462DD0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05094" y="3071623"/>
                      <a:ext cx="730091" cy="714946"/>
                    </a:xfrm>
                    <a:custGeom>
                      <a:avLst/>
                      <a:gdLst>
                        <a:gd name="connsiteX0" fmla="*/ 730091 w 730091"/>
                        <a:gd name="connsiteY0" fmla="*/ 357569 h 714946"/>
                        <a:gd name="connsiteX1" fmla="*/ 684276 w 730091"/>
                        <a:gd name="connsiteY1" fmla="*/ 288608 h 714946"/>
                        <a:gd name="connsiteX2" fmla="*/ 679990 w 730091"/>
                        <a:gd name="connsiteY2" fmla="*/ 285369 h 714946"/>
                        <a:gd name="connsiteX3" fmla="*/ 682752 w 730091"/>
                        <a:gd name="connsiteY3" fmla="*/ 279940 h 714946"/>
                        <a:gd name="connsiteX4" fmla="*/ 693896 w 730091"/>
                        <a:gd name="connsiteY4" fmla="*/ 199072 h 714946"/>
                        <a:gd name="connsiteX5" fmla="*/ 623126 w 730091"/>
                        <a:gd name="connsiteY5" fmla="*/ 157258 h 714946"/>
                        <a:gd name="connsiteX6" fmla="*/ 617506 w 730091"/>
                        <a:gd name="connsiteY6" fmla="*/ 156115 h 714946"/>
                        <a:gd name="connsiteX7" fmla="*/ 617696 w 730091"/>
                        <a:gd name="connsiteY7" fmla="*/ 150209 h 714946"/>
                        <a:gd name="connsiteX8" fmla="*/ 592646 w 730091"/>
                        <a:gd name="connsiteY8" fmla="*/ 72104 h 714946"/>
                        <a:gd name="connsiteX9" fmla="*/ 550831 w 730091"/>
                        <a:gd name="connsiteY9" fmla="*/ 58293 h 714946"/>
                        <a:gd name="connsiteX10" fmla="*/ 511112 w 730091"/>
                        <a:gd name="connsiteY10" fmla="*/ 64961 h 714946"/>
                        <a:gd name="connsiteX11" fmla="*/ 505301 w 730091"/>
                        <a:gd name="connsiteY11" fmla="*/ 66485 h 714946"/>
                        <a:gd name="connsiteX12" fmla="*/ 503015 w 730091"/>
                        <a:gd name="connsiteY12" fmla="*/ 61341 h 714946"/>
                        <a:gd name="connsiteX13" fmla="*/ 446151 w 730091"/>
                        <a:gd name="connsiteY13" fmla="*/ 1524 h 714946"/>
                        <a:gd name="connsiteX14" fmla="*/ 432816 w 730091"/>
                        <a:gd name="connsiteY14" fmla="*/ 0 h 714946"/>
                        <a:gd name="connsiteX15" fmla="*/ 370237 w 730091"/>
                        <a:gd name="connsiteY15" fmla="*/ 30385 h 714946"/>
                        <a:gd name="connsiteX16" fmla="*/ 364998 w 730091"/>
                        <a:gd name="connsiteY16" fmla="*/ 34766 h 714946"/>
                        <a:gd name="connsiteX17" fmla="*/ 359759 w 730091"/>
                        <a:gd name="connsiteY17" fmla="*/ 30385 h 714946"/>
                        <a:gd name="connsiteX18" fmla="*/ 297180 w 730091"/>
                        <a:gd name="connsiteY18" fmla="*/ 0 h 714946"/>
                        <a:gd name="connsiteX19" fmla="*/ 283845 w 730091"/>
                        <a:gd name="connsiteY19" fmla="*/ 1524 h 714946"/>
                        <a:gd name="connsiteX20" fmla="*/ 226981 w 730091"/>
                        <a:gd name="connsiteY20" fmla="*/ 61341 h 714946"/>
                        <a:gd name="connsiteX21" fmla="*/ 224695 w 730091"/>
                        <a:gd name="connsiteY21" fmla="*/ 66389 h 714946"/>
                        <a:gd name="connsiteX22" fmla="*/ 218884 w 730091"/>
                        <a:gd name="connsiteY22" fmla="*/ 64865 h 714946"/>
                        <a:gd name="connsiteX23" fmla="*/ 179165 w 730091"/>
                        <a:gd name="connsiteY23" fmla="*/ 58198 h 714946"/>
                        <a:gd name="connsiteX24" fmla="*/ 137446 w 730091"/>
                        <a:gd name="connsiteY24" fmla="*/ 72009 h 714946"/>
                        <a:gd name="connsiteX25" fmla="*/ 112395 w 730091"/>
                        <a:gd name="connsiteY25" fmla="*/ 150114 h 714946"/>
                        <a:gd name="connsiteX26" fmla="*/ 112586 w 730091"/>
                        <a:gd name="connsiteY26" fmla="*/ 156020 h 714946"/>
                        <a:gd name="connsiteX27" fmla="*/ 106966 w 730091"/>
                        <a:gd name="connsiteY27" fmla="*/ 157163 h 714946"/>
                        <a:gd name="connsiteX28" fmla="*/ 36195 w 730091"/>
                        <a:gd name="connsiteY28" fmla="*/ 199072 h 714946"/>
                        <a:gd name="connsiteX29" fmla="*/ 47339 w 730091"/>
                        <a:gd name="connsiteY29" fmla="*/ 279845 h 714946"/>
                        <a:gd name="connsiteX30" fmla="*/ 50101 w 730091"/>
                        <a:gd name="connsiteY30" fmla="*/ 285274 h 714946"/>
                        <a:gd name="connsiteX31" fmla="*/ 45815 w 730091"/>
                        <a:gd name="connsiteY31" fmla="*/ 288512 h 714946"/>
                        <a:gd name="connsiteX32" fmla="*/ 0 w 730091"/>
                        <a:gd name="connsiteY32" fmla="*/ 357473 h 714946"/>
                        <a:gd name="connsiteX33" fmla="*/ 45815 w 730091"/>
                        <a:gd name="connsiteY33" fmla="*/ 426434 h 714946"/>
                        <a:gd name="connsiteX34" fmla="*/ 50101 w 730091"/>
                        <a:gd name="connsiteY34" fmla="*/ 429673 h 714946"/>
                        <a:gd name="connsiteX35" fmla="*/ 47339 w 730091"/>
                        <a:gd name="connsiteY35" fmla="*/ 435102 h 714946"/>
                        <a:gd name="connsiteX36" fmla="*/ 36195 w 730091"/>
                        <a:gd name="connsiteY36" fmla="*/ 515874 h 714946"/>
                        <a:gd name="connsiteX37" fmla="*/ 106966 w 730091"/>
                        <a:gd name="connsiteY37" fmla="*/ 557784 h 714946"/>
                        <a:gd name="connsiteX38" fmla="*/ 112586 w 730091"/>
                        <a:gd name="connsiteY38" fmla="*/ 558927 h 714946"/>
                        <a:gd name="connsiteX39" fmla="*/ 112395 w 730091"/>
                        <a:gd name="connsiteY39" fmla="*/ 564833 h 714946"/>
                        <a:gd name="connsiteX40" fmla="*/ 137446 w 730091"/>
                        <a:gd name="connsiteY40" fmla="*/ 642938 h 714946"/>
                        <a:gd name="connsiteX41" fmla="*/ 179165 w 730091"/>
                        <a:gd name="connsiteY41" fmla="*/ 656749 h 714946"/>
                        <a:gd name="connsiteX42" fmla="*/ 218884 w 730091"/>
                        <a:gd name="connsiteY42" fmla="*/ 650081 h 714946"/>
                        <a:gd name="connsiteX43" fmla="*/ 224695 w 730091"/>
                        <a:gd name="connsiteY43" fmla="*/ 648557 h 714946"/>
                        <a:gd name="connsiteX44" fmla="*/ 226981 w 730091"/>
                        <a:gd name="connsiteY44" fmla="*/ 653606 h 714946"/>
                        <a:gd name="connsiteX45" fmla="*/ 283845 w 730091"/>
                        <a:gd name="connsiteY45" fmla="*/ 713423 h 714946"/>
                        <a:gd name="connsiteX46" fmla="*/ 297180 w 730091"/>
                        <a:gd name="connsiteY46" fmla="*/ 714947 h 714946"/>
                        <a:gd name="connsiteX47" fmla="*/ 359759 w 730091"/>
                        <a:gd name="connsiteY47" fmla="*/ 684657 h 714946"/>
                        <a:gd name="connsiteX48" fmla="*/ 364998 w 730091"/>
                        <a:gd name="connsiteY48" fmla="*/ 680276 h 714946"/>
                        <a:gd name="connsiteX49" fmla="*/ 370237 w 730091"/>
                        <a:gd name="connsiteY49" fmla="*/ 684657 h 714946"/>
                        <a:gd name="connsiteX50" fmla="*/ 432816 w 730091"/>
                        <a:gd name="connsiteY50" fmla="*/ 714947 h 714946"/>
                        <a:gd name="connsiteX51" fmla="*/ 446151 w 730091"/>
                        <a:gd name="connsiteY51" fmla="*/ 713423 h 714946"/>
                        <a:gd name="connsiteX52" fmla="*/ 503015 w 730091"/>
                        <a:gd name="connsiteY52" fmla="*/ 653606 h 714946"/>
                        <a:gd name="connsiteX53" fmla="*/ 505301 w 730091"/>
                        <a:gd name="connsiteY53" fmla="*/ 648557 h 714946"/>
                        <a:gd name="connsiteX54" fmla="*/ 511112 w 730091"/>
                        <a:gd name="connsiteY54" fmla="*/ 650081 h 714946"/>
                        <a:gd name="connsiteX55" fmla="*/ 550831 w 730091"/>
                        <a:gd name="connsiteY55" fmla="*/ 656749 h 714946"/>
                        <a:gd name="connsiteX56" fmla="*/ 550831 w 730091"/>
                        <a:gd name="connsiteY56" fmla="*/ 656749 h 714946"/>
                        <a:gd name="connsiteX57" fmla="*/ 592550 w 730091"/>
                        <a:gd name="connsiteY57" fmla="*/ 642938 h 714946"/>
                        <a:gd name="connsiteX58" fmla="*/ 617601 w 730091"/>
                        <a:gd name="connsiteY58" fmla="*/ 564833 h 714946"/>
                        <a:gd name="connsiteX59" fmla="*/ 617411 w 730091"/>
                        <a:gd name="connsiteY59" fmla="*/ 558927 h 714946"/>
                        <a:gd name="connsiteX60" fmla="*/ 623030 w 730091"/>
                        <a:gd name="connsiteY60" fmla="*/ 557784 h 714946"/>
                        <a:gd name="connsiteX61" fmla="*/ 693801 w 730091"/>
                        <a:gd name="connsiteY61" fmla="*/ 515969 h 714946"/>
                        <a:gd name="connsiteX62" fmla="*/ 682562 w 730091"/>
                        <a:gd name="connsiteY62" fmla="*/ 435102 h 714946"/>
                        <a:gd name="connsiteX63" fmla="*/ 679799 w 730091"/>
                        <a:gd name="connsiteY63" fmla="*/ 429673 h 714946"/>
                        <a:gd name="connsiteX64" fmla="*/ 684086 w 730091"/>
                        <a:gd name="connsiteY64" fmla="*/ 426434 h 714946"/>
                        <a:gd name="connsiteX65" fmla="*/ 729901 w 730091"/>
                        <a:gd name="connsiteY65" fmla="*/ 357473 h 7149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</a:cxnLst>
                      <a:rect l="l" t="t" r="r" b="b"/>
                      <a:pathLst>
                        <a:path w="730091" h="714946">
                          <a:moveTo>
                            <a:pt x="730091" y="357569"/>
                          </a:moveTo>
                          <a:cubicBezTo>
                            <a:pt x="730091" y="322802"/>
                            <a:pt x="702469" y="302228"/>
                            <a:pt x="684276" y="288608"/>
                          </a:cubicBezTo>
                          <a:cubicBezTo>
                            <a:pt x="682943" y="287655"/>
                            <a:pt x="681514" y="286512"/>
                            <a:pt x="679990" y="285369"/>
                          </a:cubicBezTo>
                          <a:cubicBezTo>
                            <a:pt x="680942" y="283464"/>
                            <a:pt x="681990" y="281559"/>
                            <a:pt x="682752" y="279940"/>
                          </a:cubicBezTo>
                          <a:cubicBezTo>
                            <a:pt x="693134" y="260033"/>
                            <a:pt x="708755" y="229838"/>
                            <a:pt x="693896" y="199072"/>
                          </a:cubicBezTo>
                          <a:cubicBezTo>
                            <a:pt x="678942" y="168021"/>
                            <a:pt x="645319" y="161544"/>
                            <a:pt x="623126" y="157258"/>
                          </a:cubicBezTo>
                          <a:cubicBezTo>
                            <a:pt x="621411" y="156877"/>
                            <a:pt x="619506" y="156591"/>
                            <a:pt x="617506" y="156115"/>
                          </a:cubicBezTo>
                          <a:cubicBezTo>
                            <a:pt x="617506" y="154019"/>
                            <a:pt x="617601" y="152019"/>
                            <a:pt x="617696" y="150209"/>
                          </a:cubicBezTo>
                          <a:cubicBezTo>
                            <a:pt x="618363" y="127635"/>
                            <a:pt x="619411" y="93536"/>
                            <a:pt x="592646" y="72104"/>
                          </a:cubicBezTo>
                          <a:cubicBezTo>
                            <a:pt x="581216" y="62960"/>
                            <a:pt x="567119" y="58293"/>
                            <a:pt x="550831" y="58293"/>
                          </a:cubicBezTo>
                          <a:cubicBezTo>
                            <a:pt x="536734" y="58293"/>
                            <a:pt x="523113" y="61817"/>
                            <a:pt x="511112" y="64961"/>
                          </a:cubicBezTo>
                          <a:cubicBezTo>
                            <a:pt x="509397" y="65437"/>
                            <a:pt x="507302" y="66008"/>
                            <a:pt x="505301" y="66485"/>
                          </a:cubicBezTo>
                          <a:cubicBezTo>
                            <a:pt x="504539" y="64675"/>
                            <a:pt x="503682" y="62865"/>
                            <a:pt x="503015" y="61341"/>
                          </a:cubicBezTo>
                          <a:cubicBezTo>
                            <a:pt x="493776" y="40576"/>
                            <a:pt x="479870" y="9144"/>
                            <a:pt x="446151" y="1524"/>
                          </a:cubicBezTo>
                          <a:cubicBezTo>
                            <a:pt x="441770" y="572"/>
                            <a:pt x="437293" y="0"/>
                            <a:pt x="432816" y="0"/>
                          </a:cubicBezTo>
                          <a:cubicBezTo>
                            <a:pt x="405956" y="0"/>
                            <a:pt x="386144" y="16859"/>
                            <a:pt x="370237" y="30385"/>
                          </a:cubicBezTo>
                          <a:cubicBezTo>
                            <a:pt x="368713" y="31718"/>
                            <a:pt x="366808" y="33242"/>
                            <a:pt x="364998" y="34766"/>
                          </a:cubicBezTo>
                          <a:cubicBezTo>
                            <a:pt x="363188" y="33242"/>
                            <a:pt x="361283" y="31718"/>
                            <a:pt x="359759" y="30385"/>
                          </a:cubicBezTo>
                          <a:cubicBezTo>
                            <a:pt x="343853" y="16859"/>
                            <a:pt x="324041" y="0"/>
                            <a:pt x="297180" y="0"/>
                          </a:cubicBezTo>
                          <a:cubicBezTo>
                            <a:pt x="292703" y="0"/>
                            <a:pt x="288131" y="476"/>
                            <a:pt x="283845" y="1524"/>
                          </a:cubicBezTo>
                          <a:cubicBezTo>
                            <a:pt x="250127" y="9144"/>
                            <a:pt x="236220" y="40576"/>
                            <a:pt x="226981" y="61341"/>
                          </a:cubicBezTo>
                          <a:cubicBezTo>
                            <a:pt x="226314" y="62865"/>
                            <a:pt x="225552" y="64675"/>
                            <a:pt x="224695" y="66389"/>
                          </a:cubicBezTo>
                          <a:cubicBezTo>
                            <a:pt x="222695" y="65913"/>
                            <a:pt x="220599" y="65342"/>
                            <a:pt x="218884" y="64865"/>
                          </a:cubicBezTo>
                          <a:cubicBezTo>
                            <a:pt x="206883" y="61722"/>
                            <a:pt x="193262" y="58198"/>
                            <a:pt x="179165" y="58198"/>
                          </a:cubicBezTo>
                          <a:cubicBezTo>
                            <a:pt x="162878" y="58198"/>
                            <a:pt x="148876" y="62865"/>
                            <a:pt x="137446" y="72009"/>
                          </a:cubicBezTo>
                          <a:cubicBezTo>
                            <a:pt x="110585" y="93440"/>
                            <a:pt x="111633" y="127540"/>
                            <a:pt x="112395" y="150114"/>
                          </a:cubicBezTo>
                          <a:cubicBezTo>
                            <a:pt x="112395" y="151924"/>
                            <a:pt x="112490" y="153924"/>
                            <a:pt x="112586" y="156020"/>
                          </a:cubicBezTo>
                          <a:cubicBezTo>
                            <a:pt x="110585" y="156401"/>
                            <a:pt x="108680" y="156782"/>
                            <a:pt x="106966" y="157163"/>
                          </a:cubicBezTo>
                          <a:cubicBezTo>
                            <a:pt x="84773" y="161449"/>
                            <a:pt x="51149" y="168021"/>
                            <a:pt x="36195" y="199072"/>
                          </a:cubicBezTo>
                          <a:cubicBezTo>
                            <a:pt x="21336" y="229838"/>
                            <a:pt x="37052" y="259937"/>
                            <a:pt x="47339" y="279845"/>
                          </a:cubicBezTo>
                          <a:cubicBezTo>
                            <a:pt x="48197" y="281464"/>
                            <a:pt x="49149" y="283369"/>
                            <a:pt x="50101" y="285274"/>
                          </a:cubicBezTo>
                          <a:cubicBezTo>
                            <a:pt x="48578" y="286417"/>
                            <a:pt x="47149" y="287560"/>
                            <a:pt x="45815" y="288512"/>
                          </a:cubicBezTo>
                          <a:cubicBezTo>
                            <a:pt x="27527" y="302133"/>
                            <a:pt x="0" y="322802"/>
                            <a:pt x="0" y="357473"/>
                          </a:cubicBezTo>
                          <a:cubicBezTo>
                            <a:pt x="0" y="392144"/>
                            <a:pt x="27623" y="412814"/>
                            <a:pt x="45815" y="426434"/>
                          </a:cubicBezTo>
                          <a:cubicBezTo>
                            <a:pt x="47149" y="427387"/>
                            <a:pt x="48578" y="428435"/>
                            <a:pt x="50101" y="429673"/>
                          </a:cubicBezTo>
                          <a:cubicBezTo>
                            <a:pt x="49149" y="431578"/>
                            <a:pt x="48101" y="433483"/>
                            <a:pt x="47339" y="435102"/>
                          </a:cubicBezTo>
                          <a:cubicBezTo>
                            <a:pt x="36957" y="455009"/>
                            <a:pt x="21336" y="485203"/>
                            <a:pt x="36195" y="515874"/>
                          </a:cubicBezTo>
                          <a:cubicBezTo>
                            <a:pt x="51149" y="546926"/>
                            <a:pt x="84773" y="553403"/>
                            <a:pt x="106966" y="557784"/>
                          </a:cubicBezTo>
                          <a:cubicBezTo>
                            <a:pt x="108680" y="558070"/>
                            <a:pt x="110585" y="558451"/>
                            <a:pt x="112586" y="558927"/>
                          </a:cubicBezTo>
                          <a:cubicBezTo>
                            <a:pt x="112586" y="561023"/>
                            <a:pt x="112490" y="563023"/>
                            <a:pt x="112395" y="564833"/>
                          </a:cubicBezTo>
                          <a:cubicBezTo>
                            <a:pt x="111728" y="587407"/>
                            <a:pt x="110585" y="621506"/>
                            <a:pt x="137446" y="642938"/>
                          </a:cubicBezTo>
                          <a:cubicBezTo>
                            <a:pt x="148876" y="652082"/>
                            <a:pt x="162973" y="656749"/>
                            <a:pt x="179165" y="656749"/>
                          </a:cubicBezTo>
                          <a:cubicBezTo>
                            <a:pt x="193262" y="656749"/>
                            <a:pt x="206883" y="653225"/>
                            <a:pt x="218884" y="650081"/>
                          </a:cubicBezTo>
                          <a:cubicBezTo>
                            <a:pt x="220599" y="649605"/>
                            <a:pt x="222599" y="649129"/>
                            <a:pt x="224695" y="648557"/>
                          </a:cubicBezTo>
                          <a:cubicBezTo>
                            <a:pt x="225552" y="650367"/>
                            <a:pt x="226314" y="652082"/>
                            <a:pt x="226981" y="653606"/>
                          </a:cubicBezTo>
                          <a:cubicBezTo>
                            <a:pt x="236220" y="674370"/>
                            <a:pt x="250127" y="705803"/>
                            <a:pt x="283845" y="713423"/>
                          </a:cubicBezTo>
                          <a:cubicBezTo>
                            <a:pt x="288227" y="714470"/>
                            <a:pt x="292703" y="714947"/>
                            <a:pt x="297180" y="714947"/>
                          </a:cubicBezTo>
                          <a:cubicBezTo>
                            <a:pt x="324041" y="714947"/>
                            <a:pt x="343853" y="698087"/>
                            <a:pt x="359759" y="684657"/>
                          </a:cubicBezTo>
                          <a:cubicBezTo>
                            <a:pt x="361283" y="683324"/>
                            <a:pt x="363188" y="681800"/>
                            <a:pt x="364998" y="680276"/>
                          </a:cubicBezTo>
                          <a:cubicBezTo>
                            <a:pt x="366808" y="681800"/>
                            <a:pt x="368713" y="683419"/>
                            <a:pt x="370237" y="684657"/>
                          </a:cubicBezTo>
                          <a:cubicBezTo>
                            <a:pt x="386144" y="698183"/>
                            <a:pt x="405956" y="714947"/>
                            <a:pt x="432816" y="714947"/>
                          </a:cubicBezTo>
                          <a:cubicBezTo>
                            <a:pt x="437293" y="714947"/>
                            <a:pt x="441865" y="714470"/>
                            <a:pt x="446151" y="713423"/>
                          </a:cubicBezTo>
                          <a:cubicBezTo>
                            <a:pt x="479870" y="705803"/>
                            <a:pt x="493776" y="674370"/>
                            <a:pt x="503015" y="653606"/>
                          </a:cubicBezTo>
                          <a:cubicBezTo>
                            <a:pt x="503682" y="652082"/>
                            <a:pt x="504444" y="650367"/>
                            <a:pt x="505301" y="648557"/>
                          </a:cubicBezTo>
                          <a:cubicBezTo>
                            <a:pt x="507302" y="649034"/>
                            <a:pt x="509302" y="649605"/>
                            <a:pt x="511112" y="650081"/>
                          </a:cubicBezTo>
                          <a:cubicBezTo>
                            <a:pt x="523113" y="653225"/>
                            <a:pt x="536734" y="656749"/>
                            <a:pt x="550831" y="656749"/>
                          </a:cubicBezTo>
                          <a:lnTo>
                            <a:pt x="550831" y="656749"/>
                          </a:lnTo>
                          <a:cubicBezTo>
                            <a:pt x="567119" y="656749"/>
                            <a:pt x="581120" y="652082"/>
                            <a:pt x="592550" y="642938"/>
                          </a:cubicBezTo>
                          <a:cubicBezTo>
                            <a:pt x="619411" y="621506"/>
                            <a:pt x="618268" y="587407"/>
                            <a:pt x="617601" y="564833"/>
                          </a:cubicBezTo>
                          <a:cubicBezTo>
                            <a:pt x="617601" y="563023"/>
                            <a:pt x="617506" y="561023"/>
                            <a:pt x="617411" y="558927"/>
                          </a:cubicBezTo>
                          <a:cubicBezTo>
                            <a:pt x="619411" y="558546"/>
                            <a:pt x="621316" y="558165"/>
                            <a:pt x="623030" y="557784"/>
                          </a:cubicBezTo>
                          <a:cubicBezTo>
                            <a:pt x="645224" y="553498"/>
                            <a:pt x="678847" y="546926"/>
                            <a:pt x="693801" y="515969"/>
                          </a:cubicBezTo>
                          <a:cubicBezTo>
                            <a:pt x="708660" y="485203"/>
                            <a:pt x="692944" y="455104"/>
                            <a:pt x="682562" y="435102"/>
                          </a:cubicBezTo>
                          <a:cubicBezTo>
                            <a:pt x="681704" y="433483"/>
                            <a:pt x="680752" y="431578"/>
                            <a:pt x="679799" y="429673"/>
                          </a:cubicBezTo>
                          <a:cubicBezTo>
                            <a:pt x="681323" y="428530"/>
                            <a:pt x="682752" y="427387"/>
                            <a:pt x="684086" y="426434"/>
                          </a:cubicBezTo>
                          <a:cubicBezTo>
                            <a:pt x="702374" y="412814"/>
                            <a:pt x="729901" y="392240"/>
                            <a:pt x="729901" y="35747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142" name="자유형: 도형 1141">
                      <a:extLst>
                        <a:ext uri="{FF2B5EF4-FFF2-40B4-BE49-F238E27FC236}">
                          <a16:creationId xmlns:a16="http://schemas.microsoft.com/office/drawing/2014/main" id="{185CB72A-530F-F05E-A41D-BE5913C16A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50626" y="3117063"/>
                      <a:ext cx="639413" cy="624251"/>
                    </a:xfrm>
                    <a:custGeom>
                      <a:avLst/>
                      <a:gdLst>
                        <a:gd name="connsiteX0" fmla="*/ 639318 w 639413"/>
                        <a:gd name="connsiteY0" fmla="*/ 312126 h 624252"/>
                        <a:gd name="connsiteX1" fmla="*/ 585216 w 639413"/>
                        <a:gd name="connsiteY1" fmla="*/ 372801 h 624252"/>
                        <a:gd name="connsiteX2" fmla="*/ 607695 w 639413"/>
                        <a:gd name="connsiteY2" fmla="*/ 450906 h 624252"/>
                        <a:gd name="connsiteX3" fmla="*/ 532638 w 639413"/>
                        <a:gd name="connsiteY3" fmla="*/ 481957 h 624252"/>
                        <a:gd name="connsiteX4" fmla="*/ 519017 w 639413"/>
                        <a:gd name="connsiteY4" fmla="*/ 562062 h 624252"/>
                        <a:gd name="connsiteX5" fmla="*/ 437864 w 639413"/>
                        <a:gd name="connsiteY5" fmla="*/ 557586 h 624252"/>
                        <a:gd name="connsiteX6" fmla="*/ 390811 w 639413"/>
                        <a:gd name="connsiteY6" fmla="*/ 623880 h 624252"/>
                        <a:gd name="connsiteX7" fmla="*/ 319659 w 639413"/>
                        <a:gd name="connsiteY7" fmla="*/ 584541 h 624252"/>
                        <a:gd name="connsiteX8" fmla="*/ 248507 w 639413"/>
                        <a:gd name="connsiteY8" fmla="*/ 623880 h 624252"/>
                        <a:gd name="connsiteX9" fmla="*/ 201454 w 639413"/>
                        <a:gd name="connsiteY9" fmla="*/ 557586 h 624252"/>
                        <a:gd name="connsiteX10" fmla="*/ 120301 w 639413"/>
                        <a:gd name="connsiteY10" fmla="*/ 562062 h 624252"/>
                        <a:gd name="connsiteX11" fmla="*/ 106680 w 639413"/>
                        <a:gd name="connsiteY11" fmla="*/ 481957 h 624252"/>
                        <a:gd name="connsiteX12" fmla="*/ 31623 w 639413"/>
                        <a:gd name="connsiteY12" fmla="*/ 450810 h 624252"/>
                        <a:gd name="connsiteX13" fmla="*/ 54102 w 639413"/>
                        <a:gd name="connsiteY13" fmla="*/ 372705 h 624252"/>
                        <a:gd name="connsiteX14" fmla="*/ 0 w 639413"/>
                        <a:gd name="connsiteY14" fmla="*/ 312031 h 624252"/>
                        <a:gd name="connsiteX15" fmla="*/ 54102 w 639413"/>
                        <a:gd name="connsiteY15" fmla="*/ 251357 h 624252"/>
                        <a:gd name="connsiteX16" fmla="*/ 31623 w 639413"/>
                        <a:gd name="connsiteY16" fmla="*/ 173252 h 624252"/>
                        <a:gd name="connsiteX17" fmla="*/ 106680 w 639413"/>
                        <a:gd name="connsiteY17" fmla="*/ 142200 h 624252"/>
                        <a:gd name="connsiteX18" fmla="*/ 120396 w 639413"/>
                        <a:gd name="connsiteY18" fmla="*/ 62095 h 624252"/>
                        <a:gd name="connsiteX19" fmla="*/ 201549 w 639413"/>
                        <a:gd name="connsiteY19" fmla="*/ 66572 h 624252"/>
                        <a:gd name="connsiteX20" fmla="*/ 248603 w 639413"/>
                        <a:gd name="connsiteY20" fmla="*/ 373 h 624252"/>
                        <a:gd name="connsiteX21" fmla="*/ 319754 w 639413"/>
                        <a:gd name="connsiteY21" fmla="*/ 39711 h 624252"/>
                        <a:gd name="connsiteX22" fmla="*/ 390906 w 639413"/>
                        <a:gd name="connsiteY22" fmla="*/ 373 h 624252"/>
                        <a:gd name="connsiteX23" fmla="*/ 437960 w 639413"/>
                        <a:gd name="connsiteY23" fmla="*/ 66572 h 624252"/>
                        <a:gd name="connsiteX24" fmla="*/ 519112 w 639413"/>
                        <a:gd name="connsiteY24" fmla="*/ 62095 h 624252"/>
                        <a:gd name="connsiteX25" fmla="*/ 532733 w 639413"/>
                        <a:gd name="connsiteY25" fmla="*/ 142200 h 624252"/>
                        <a:gd name="connsiteX26" fmla="*/ 607790 w 639413"/>
                        <a:gd name="connsiteY26" fmla="*/ 173252 h 624252"/>
                        <a:gd name="connsiteX27" fmla="*/ 585311 w 639413"/>
                        <a:gd name="connsiteY27" fmla="*/ 251357 h 624252"/>
                        <a:gd name="connsiteX28" fmla="*/ 639413 w 639413"/>
                        <a:gd name="connsiteY28" fmla="*/ 312031 h 6242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39413" h="624252">
                          <a:moveTo>
                            <a:pt x="639318" y="312126"/>
                          </a:moveTo>
                          <a:cubicBezTo>
                            <a:pt x="639318" y="334796"/>
                            <a:pt x="590074" y="351560"/>
                            <a:pt x="585216" y="372801"/>
                          </a:cubicBezTo>
                          <a:cubicBezTo>
                            <a:pt x="580263" y="394708"/>
                            <a:pt x="617220" y="431189"/>
                            <a:pt x="607695" y="450906"/>
                          </a:cubicBezTo>
                          <a:cubicBezTo>
                            <a:pt x="597980" y="471003"/>
                            <a:pt x="546354" y="464717"/>
                            <a:pt x="532638" y="481957"/>
                          </a:cubicBezTo>
                          <a:cubicBezTo>
                            <a:pt x="518827" y="499292"/>
                            <a:pt x="536353" y="548251"/>
                            <a:pt x="519017" y="562062"/>
                          </a:cubicBezTo>
                          <a:cubicBezTo>
                            <a:pt x="501777" y="575874"/>
                            <a:pt x="457962" y="547965"/>
                            <a:pt x="437864" y="557586"/>
                          </a:cubicBezTo>
                          <a:cubicBezTo>
                            <a:pt x="418148" y="567111"/>
                            <a:pt x="412718" y="618831"/>
                            <a:pt x="390811" y="623880"/>
                          </a:cubicBezTo>
                          <a:cubicBezTo>
                            <a:pt x="369665" y="628737"/>
                            <a:pt x="342329" y="584541"/>
                            <a:pt x="319659" y="584541"/>
                          </a:cubicBezTo>
                          <a:cubicBezTo>
                            <a:pt x="296990" y="584541"/>
                            <a:pt x="269748" y="628642"/>
                            <a:pt x="248507" y="623880"/>
                          </a:cubicBezTo>
                          <a:cubicBezTo>
                            <a:pt x="226600" y="618927"/>
                            <a:pt x="221171" y="567111"/>
                            <a:pt x="201454" y="557586"/>
                          </a:cubicBezTo>
                          <a:cubicBezTo>
                            <a:pt x="181356" y="547870"/>
                            <a:pt x="137541" y="575778"/>
                            <a:pt x="120301" y="562062"/>
                          </a:cubicBezTo>
                          <a:cubicBezTo>
                            <a:pt x="102965" y="548251"/>
                            <a:pt x="120491" y="499292"/>
                            <a:pt x="106680" y="481957"/>
                          </a:cubicBezTo>
                          <a:cubicBezTo>
                            <a:pt x="92964" y="464717"/>
                            <a:pt x="41243" y="470908"/>
                            <a:pt x="31623" y="450810"/>
                          </a:cubicBezTo>
                          <a:cubicBezTo>
                            <a:pt x="22098" y="431093"/>
                            <a:pt x="59055" y="394613"/>
                            <a:pt x="54102" y="372705"/>
                          </a:cubicBezTo>
                          <a:cubicBezTo>
                            <a:pt x="49244" y="351560"/>
                            <a:pt x="0" y="334701"/>
                            <a:pt x="0" y="312031"/>
                          </a:cubicBezTo>
                          <a:cubicBezTo>
                            <a:pt x="0" y="289362"/>
                            <a:pt x="49244" y="272598"/>
                            <a:pt x="54102" y="251357"/>
                          </a:cubicBezTo>
                          <a:cubicBezTo>
                            <a:pt x="59055" y="229545"/>
                            <a:pt x="22098" y="192969"/>
                            <a:pt x="31623" y="173252"/>
                          </a:cubicBezTo>
                          <a:cubicBezTo>
                            <a:pt x="41339" y="153154"/>
                            <a:pt x="92964" y="159441"/>
                            <a:pt x="106680" y="142200"/>
                          </a:cubicBezTo>
                          <a:cubicBezTo>
                            <a:pt x="120491" y="124865"/>
                            <a:pt x="103061" y="75906"/>
                            <a:pt x="120396" y="62095"/>
                          </a:cubicBezTo>
                          <a:cubicBezTo>
                            <a:pt x="137636" y="48284"/>
                            <a:pt x="181451" y="76192"/>
                            <a:pt x="201549" y="66572"/>
                          </a:cubicBezTo>
                          <a:cubicBezTo>
                            <a:pt x="221266" y="57047"/>
                            <a:pt x="226695" y="5326"/>
                            <a:pt x="248603" y="373"/>
                          </a:cubicBezTo>
                          <a:cubicBezTo>
                            <a:pt x="269748" y="-4485"/>
                            <a:pt x="297085" y="39711"/>
                            <a:pt x="319754" y="39711"/>
                          </a:cubicBezTo>
                          <a:cubicBezTo>
                            <a:pt x="342424" y="39711"/>
                            <a:pt x="369761" y="-4485"/>
                            <a:pt x="390906" y="373"/>
                          </a:cubicBezTo>
                          <a:cubicBezTo>
                            <a:pt x="412813" y="5326"/>
                            <a:pt x="418243" y="57047"/>
                            <a:pt x="437960" y="66572"/>
                          </a:cubicBezTo>
                          <a:cubicBezTo>
                            <a:pt x="458057" y="76287"/>
                            <a:pt x="501872" y="48379"/>
                            <a:pt x="519112" y="62095"/>
                          </a:cubicBezTo>
                          <a:cubicBezTo>
                            <a:pt x="536448" y="75906"/>
                            <a:pt x="518922" y="124960"/>
                            <a:pt x="532733" y="142200"/>
                          </a:cubicBezTo>
                          <a:cubicBezTo>
                            <a:pt x="546449" y="159441"/>
                            <a:pt x="598170" y="153154"/>
                            <a:pt x="607790" y="173252"/>
                          </a:cubicBezTo>
                          <a:cubicBezTo>
                            <a:pt x="617315" y="192969"/>
                            <a:pt x="580358" y="229449"/>
                            <a:pt x="585311" y="251357"/>
                          </a:cubicBezTo>
                          <a:cubicBezTo>
                            <a:pt x="590169" y="272502"/>
                            <a:pt x="639413" y="289362"/>
                            <a:pt x="639413" y="312031"/>
                          </a:cubicBezTo>
                          <a:close/>
                        </a:path>
                      </a:pathLst>
                    </a:custGeom>
                    <a:solidFill>
                      <a:srgbClr val="F6981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grpSp>
                  <p:nvGrpSpPr>
                    <p:cNvPr id="1143" name="그래픽 1075">
                      <a:extLst>
                        <a:ext uri="{FF2B5EF4-FFF2-40B4-BE49-F238E27FC236}">
                          <a16:creationId xmlns:a16="http://schemas.microsoft.com/office/drawing/2014/main" id="{6D9050F5-D1C8-2BED-F9B4-DF8C6B3E963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73307" y="3289839"/>
                      <a:ext cx="393954" cy="278701"/>
                      <a:chOff x="4373307" y="3289839"/>
                      <a:chExt cx="393954" cy="278701"/>
                    </a:xfrm>
                    <a:solidFill>
                      <a:srgbClr val="FFFFFF"/>
                    </a:solidFill>
                  </p:grpSpPr>
                  <p:sp>
                    <p:nvSpPr>
                      <p:cNvPr id="1144" name="자유형: 도형 1143">
                        <a:extLst>
                          <a:ext uri="{FF2B5EF4-FFF2-40B4-BE49-F238E27FC236}">
                            <a16:creationId xmlns:a16="http://schemas.microsoft.com/office/drawing/2014/main" id="{CD1B8A06-4CB7-88FC-9BC3-5BE6C764E56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73307" y="3413664"/>
                        <a:ext cx="146304" cy="154876"/>
                      </a:xfrm>
                      <a:custGeom>
                        <a:avLst/>
                        <a:gdLst>
                          <a:gd name="connsiteX0" fmla="*/ 122301 w 146304"/>
                          <a:gd name="connsiteY0" fmla="*/ 122682 h 154876"/>
                          <a:gd name="connsiteX1" fmla="*/ 48578 w 146304"/>
                          <a:gd name="connsiteY1" fmla="*/ 80677 h 154876"/>
                          <a:gd name="connsiteX2" fmla="*/ 76105 w 146304"/>
                          <a:gd name="connsiteY2" fmla="*/ 143161 h 154876"/>
                          <a:gd name="connsiteX3" fmla="*/ 49435 w 146304"/>
                          <a:gd name="connsiteY3" fmla="*/ 154877 h 154876"/>
                          <a:gd name="connsiteX4" fmla="*/ 0 w 146304"/>
                          <a:gd name="connsiteY4" fmla="*/ 42672 h 154876"/>
                          <a:gd name="connsiteX5" fmla="*/ 23813 w 146304"/>
                          <a:gd name="connsiteY5" fmla="*/ 32099 h 154876"/>
                          <a:gd name="connsiteX6" fmla="*/ 97441 w 146304"/>
                          <a:gd name="connsiteY6" fmla="*/ 74009 h 154876"/>
                          <a:gd name="connsiteX7" fmla="*/ 70009 w 146304"/>
                          <a:gd name="connsiteY7" fmla="*/ 11811 h 154876"/>
                          <a:gd name="connsiteX8" fmla="*/ 96774 w 146304"/>
                          <a:gd name="connsiteY8" fmla="*/ 0 h 154876"/>
                          <a:gd name="connsiteX9" fmla="*/ 146304 w 146304"/>
                          <a:gd name="connsiteY9" fmla="*/ 112204 h 154876"/>
                          <a:gd name="connsiteX10" fmla="*/ 122301 w 146304"/>
                          <a:gd name="connsiteY10" fmla="*/ 122682 h 1548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146304" h="154876">
                            <a:moveTo>
                              <a:pt x="122301" y="122682"/>
                            </a:moveTo>
                            <a:lnTo>
                              <a:pt x="48578" y="80677"/>
                            </a:lnTo>
                            <a:lnTo>
                              <a:pt x="76105" y="143161"/>
                            </a:lnTo>
                            <a:lnTo>
                              <a:pt x="49435" y="154877"/>
                            </a:lnTo>
                            <a:lnTo>
                              <a:pt x="0" y="42672"/>
                            </a:lnTo>
                            <a:lnTo>
                              <a:pt x="23813" y="32099"/>
                            </a:lnTo>
                            <a:lnTo>
                              <a:pt x="97441" y="74009"/>
                            </a:lnTo>
                            <a:lnTo>
                              <a:pt x="70009" y="11811"/>
                            </a:lnTo>
                            <a:lnTo>
                              <a:pt x="96774" y="0"/>
                            </a:lnTo>
                            <a:lnTo>
                              <a:pt x="146304" y="112204"/>
                            </a:lnTo>
                            <a:lnTo>
                              <a:pt x="122301" y="122682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1145" name="자유형: 도형 1144">
                        <a:extLst>
                          <a:ext uri="{FF2B5EF4-FFF2-40B4-BE49-F238E27FC236}">
                            <a16:creationId xmlns:a16="http://schemas.microsoft.com/office/drawing/2014/main" id="{7780B3E7-F702-1551-E8C6-DA8BF120E13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05895" y="3364896"/>
                        <a:ext cx="116681" cy="141351"/>
                      </a:xfrm>
                      <a:custGeom>
                        <a:avLst/>
                        <a:gdLst>
                          <a:gd name="connsiteX0" fmla="*/ 49435 w 116681"/>
                          <a:gd name="connsiteY0" fmla="*/ 141351 h 141351"/>
                          <a:gd name="connsiteX1" fmla="*/ 0 w 116681"/>
                          <a:gd name="connsiteY1" fmla="*/ 29147 h 141351"/>
                          <a:gd name="connsiteX2" fmla="*/ 66104 w 116681"/>
                          <a:gd name="connsiteY2" fmla="*/ 0 h 141351"/>
                          <a:gd name="connsiteX3" fmla="*/ 76010 w 116681"/>
                          <a:gd name="connsiteY3" fmla="*/ 22479 h 141351"/>
                          <a:gd name="connsiteX4" fmla="*/ 36766 w 116681"/>
                          <a:gd name="connsiteY4" fmla="*/ 39815 h 141351"/>
                          <a:gd name="connsiteX5" fmla="*/ 45815 w 116681"/>
                          <a:gd name="connsiteY5" fmla="*/ 60389 h 141351"/>
                          <a:gd name="connsiteX6" fmla="*/ 83249 w 116681"/>
                          <a:gd name="connsiteY6" fmla="*/ 43910 h 141351"/>
                          <a:gd name="connsiteX7" fmla="*/ 93250 w 116681"/>
                          <a:gd name="connsiteY7" fmla="*/ 66484 h 141351"/>
                          <a:gd name="connsiteX8" fmla="*/ 55816 w 116681"/>
                          <a:gd name="connsiteY8" fmla="*/ 82963 h 141351"/>
                          <a:gd name="connsiteX9" fmla="*/ 66389 w 116681"/>
                          <a:gd name="connsiteY9" fmla="*/ 106871 h 141351"/>
                          <a:gd name="connsiteX10" fmla="*/ 106680 w 116681"/>
                          <a:gd name="connsiteY10" fmla="*/ 89154 h 141351"/>
                          <a:gd name="connsiteX11" fmla="*/ 116681 w 116681"/>
                          <a:gd name="connsiteY11" fmla="*/ 111728 h 141351"/>
                          <a:gd name="connsiteX12" fmla="*/ 49435 w 116681"/>
                          <a:gd name="connsiteY12" fmla="*/ 141351 h 141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16681" h="141351">
                            <a:moveTo>
                              <a:pt x="49435" y="141351"/>
                            </a:moveTo>
                            <a:lnTo>
                              <a:pt x="0" y="29147"/>
                            </a:lnTo>
                            <a:lnTo>
                              <a:pt x="66104" y="0"/>
                            </a:lnTo>
                            <a:lnTo>
                              <a:pt x="76010" y="22479"/>
                            </a:lnTo>
                            <a:lnTo>
                              <a:pt x="36766" y="39815"/>
                            </a:lnTo>
                            <a:lnTo>
                              <a:pt x="45815" y="60389"/>
                            </a:lnTo>
                            <a:lnTo>
                              <a:pt x="83249" y="43910"/>
                            </a:lnTo>
                            <a:lnTo>
                              <a:pt x="93250" y="66484"/>
                            </a:lnTo>
                            <a:lnTo>
                              <a:pt x="55816" y="82963"/>
                            </a:lnTo>
                            <a:lnTo>
                              <a:pt x="66389" y="106871"/>
                            </a:lnTo>
                            <a:lnTo>
                              <a:pt x="106680" y="89154"/>
                            </a:lnTo>
                            <a:lnTo>
                              <a:pt x="116681" y="111728"/>
                            </a:lnTo>
                            <a:lnTo>
                              <a:pt x="49435" y="141351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1146" name="자유형: 도형 1145">
                        <a:extLst>
                          <a:ext uri="{FF2B5EF4-FFF2-40B4-BE49-F238E27FC236}">
                            <a16:creationId xmlns:a16="http://schemas.microsoft.com/office/drawing/2014/main" id="{E677EB9D-2791-CAAE-CE0C-62EF070A5C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01146" y="3289839"/>
                        <a:ext cx="166115" cy="165163"/>
                      </a:xfrm>
                      <a:custGeom>
                        <a:avLst/>
                        <a:gdLst>
                          <a:gd name="connsiteX0" fmla="*/ 150495 w 166115"/>
                          <a:gd name="connsiteY0" fmla="*/ 137541 h 165163"/>
                          <a:gd name="connsiteX1" fmla="*/ 98203 w 166115"/>
                          <a:gd name="connsiteY1" fmla="*/ 81629 h 165163"/>
                          <a:gd name="connsiteX2" fmla="*/ 103632 w 166115"/>
                          <a:gd name="connsiteY2" fmla="*/ 158210 h 165163"/>
                          <a:gd name="connsiteX3" fmla="*/ 87916 w 166115"/>
                          <a:gd name="connsiteY3" fmla="*/ 165164 h 165163"/>
                          <a:gd name="connsiteX4" fmla="*/ 0 w 166115"/>
                          <a:gd name="connsiteY4" fmla="*/ 68199 h 165163"/>
                          <a:gd name="connsiteX5" fmla="*/ 27813 w 166115"/>
                          <a:gd name="connsiteY5" fmla="*/ 55912 h 165163"/>
                          <a:gd name="connsiteX6" fmla="*/ 73723 w 166115"/>
                          <a:gd name="connsiteY6" fmla="*/ 109919 h 165163"/>
                          <a:gd name="connsiteX7" fmla="*/ 67532 w 166115"/>
                          <a:gd name="connsiteY7" fmla="*/ 38386 h 165163"/>
                          <a:gd name="connsiteX8" fmla="*/ 86773 w 166115"/>
                          <a:gd name="connsiteY8" fmla="*/ 29909 h 165163"/>
                          <a:gd name="connsiteX9" fmla="*/ 135065 w 166115"/>
                          <a:gd name="connsiteY9" fmla="*/ 82868 h 165163"/>
                          <a:gd name="connsiteX10" fmla="*/ 126968 w 166115"/>
                          <a:gd name="connsiteY10" fmla="*/ 12192 h 165163"/>
                          <a:gd name="connsiteX11" fmla="*/ 154495 w 166115"/>
                          <a:gd name="connsiteY11" fmla="*/ 0 h 165163"/>
                          <a:gd name="connsiteX12" fmla="*/ 166116 w 166115"/>
                          <a:gd name="connsiteY12" fmla="*/ 130683 h 165163"/>
                          <a:gd name="connsiteX13" fmla="*/ 150495 w 166115"/>
                          <a:gd name="connsiteY13" fmla="*/ 137541 h 1651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166115" h="165163">
                            <a:moveTo>
                              <a:pt x="150495" y="137541"/>
                            </a:moveTo>
                            <a:lnTo>
                              <a:pt x="98203" y="81629"/>
                            </a:lnTo>
                            <a:lnTo>
                              <a:pt x="103632" y="158210"/>
                            </a:lnTo>
                            <a:lnTo>
                              <a:pt x="87916" y="165164"/>
                            </a:lnTo>
                            <a:lnTo>
                              <a:pt x="0" y="68199"/>
                            </a:lnTo>
                            <a:lnTo>
                              <a:pt x="27813" y="55912"/>
                            </a:lnTo>
                            <a:lnTo>
                              <a:pt x="73723" y="109919"/>
                            </a:lnTo>
                            <a:lnTo>
                              <a:pt x="67532" y="38386"/>
                            </a:lnTo>
                            <a:lnTo>
                              <a:pt x="86773" y="29909"/>
                            </a:lnTo>
                            <a:lnTo>
                              <a:pt x="135065" y="82868"/>
                            </a:lnTo>
                            <a:lnTo>
                              <a:pt x="126968" y="12192"/>
                            </a:lnTo>
                            <a:lnTo>
                              <a:pt x="154495" y="0"/>
                            </a:lnTo>
                            <a:lnTo>
                              <a:pt x="166116" y="130683"/>
                            </a:lnTo>
                            <a:lnTo>
                              <a:pt x="150495" y="137541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</p:grpSp>
            <p:grpSp>
              <p:nvGrpSpPr>
                <p:cNvPr id="1127" name="그룹 1126">
                  <a:extLst>
                    <a:ext uri="{FF2B5EF4-FFF2-40B4-BE49-F238E27FC236}">
                      <a16:creationId xmlns:a16="http://schemas.microsoft.com/office/drawing/2014/main" id="{A23185D4-D9A3-BF6B-9FBF-5D14D880B618}"/>
                    </a:ext>
                  </a:extLst>
                </p:cNvPr>
                <p:cNvGrpSpPr/>
                <p:nvPr/>
              </p:nvGrpSpPr>
              <p:grpSpPr>
                <a:xfrm>
                  <a:off x="3093985" y="4925797"/>
                  <a:ext cx="2397178" cy="395048"/>
                  <a:chOff x="1727147" y="4711485"/>
                  <a:chExt cx="2397178" cy="395048"/>
                </a:xfrm>
              </p:grpSpPr>
              <p:grpSp>
                <p:nvGrpSpPr>
                  <p:cNvPr id="1128" name="그룹 1127">
                    <a:extLst>
                      <a:ext uri="{FF2B5EF4-FFF2-40B4-BE49-F238E27FC236}">
                        <a16:creationId xmlns:a16="http://schemas.microsoft.com/office/drawing/2014/main" id="{F4DF2586-D217-5BE3-1683-90A23177E791}"/>
                      </a:ext>
                    </a:extLst>
                  </p:cNvPr>
                  <p:cNvGrpSpPr/>
                  <p:nvPr/>
                </p:nvGrpSpPr>
                <p:grpSpPr>
                  <a:xfrm>
                    <a:off x="1727147" y="4711485"/>
                    <a:ext cx="2397178" cy="395048"/>
                    <a:chOff x="1838756" y="4033361"/>
                    <a:chExt cx="2239676" cy="343852"/>
                  </a:xfrm>
                </p:grpSpPr>
                <p:sp>
                  <p:nvSpPr>
                    <p:cNvPr id="1136" name="사각형: 둥근 모서리 1135">
                      <a:extLst>
                        <a:ext uri="{FF2B5EF4-FFF2-40B4-BE49-F238E27FC236}">
                          <a16:creationId xmlns:a16="http://schemas.microsoft.com/office/drawing/2014/main" id="{520D9E5A-1982-E889-DB3A-7B22395DF9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756" y="4033361"/>
                      <a:ext cx="2239676" cy="34385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 w="15875">
                      <a:solidFill>
                        <a:srgbClr val="B4C1CC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  <p:sp>
                  <p:nvSpPr>
                    <p:cNvPr id="1137" name="TextBox 1136">
                      <a:extLst>
                        <a:ext uri="{FF2B5EF4-FFF2-40B4-BE49-F238E27FC236}">
                          <a16:creationId xmlns:a16="http://schemas.microsoft.com/office/drawing/2014/main" id="{76D869F8-7B4E-080F-6582-23DF987C81C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46983" y="4092473"/>
                      <a:ext cx="1632472" cy="18752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6B859D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역사로 탐구하는 현대 세계</a:t>
                      </a:r>
                    </a:p>
                  </p:txBody>
                </p:sp>
              </p:grpSp>
              <p:grpSp>
                <p:nvGrpSpPr>
                  <p:cNvPr id="1129" name="그룹 1128">
                    <a:extLst>
                      <a:ext uri="{FF2B5EF4-FFF2-40B4-BE49-F238E27FC236}">
                        <a16:creationId xmlns:a16="http://schemas.microsoft.com/office/drawing/2014/main" id="{7EFC74D1-6AD8-334C-A50A-6A32BCC9EE9B}"/>
                      </a:ext>
                    </a:extLst>
                  </p:cNvPr>
                  <p:cNvGrpSpPr/>
                  <p:nvPr/>
                </p:nvGrpSpPr>
                <p:grpSpPr>
                  <a:xfrm>
                    <a:off x="1776293" y="4756654"/>
                    <a:ext cx="309982" cy="303551"/>
                    <a:chOff x="4205094" y="3071623"/>
                    <a:chExt cx="730091" cy="714946"/>
                  </a:xfrm>
                </p:grpSpPr>
                <p:sp>
                  <p:nvSpPr>
                    <p:cNvPr id="1130" name="자유형: 도형 1129">
                      <a:extLst>
                        <a:ext uri="{FF2B5EF4-FFF2-40B4-BE49-F238E27FC236}">
                          <a16:creationId xmlns:a16="http://schemas.microsoft.com/office/drawing/2014/main" id="{CD4FC559-A704-FC5A-B904-E969B1534F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05094" y="3071623"/>
                      <a:ext cx="730091" cy="714946"/>
                    </a:xfrm>
                    <a:custGeom>
                      <a:avLst/>
                      <a:gdLst>
                        <a:gd name="connsiteX0" fmla="*/ 730091 w 730091"/>
                        <a:gd name="connsiteY0" fmla="*/ 357569 h 714946"/>
                        <a:gd name="connsiteX1" fmla="*/ 684276 w 730091"/>
                        <a:gd name="connsiteY1" fmla="*/ 288608 h 714946"/>
                        <a:gd name="connsiteX2" fmla="*/ 679990 w 730091"/>
                        <a:gd name="connsiteY2" fmla="*/ 285369 h 714946"/>
                        <a:gd name="connsiteX3" fmla="*/ 682752 w 730091"/>
                        <a:gd name="connsiteY3" fmla="*/ 279940 h 714946"/>
                        <a:gd name="connsiteX4" fmla="*/ 693896 w 730091"/>
                        <a:gd name="connsiteY4" fmla="*/ 199072 h 714946"/>
                        <a:gd name="connsiteX5" fmla="*/ 623126 w 730091"/>
                        <a:gd name="connsiteY5" fmla="*/ 157258 h 714946"/>
                        <a:gd name="connsiteX6" fmla="*/ 617506 w 730091"/>
                        <a:gd name="connsiteY6" fmla="*/ 156115 h 714946"/>
                        <a:gd name="connsiteX7" fmla="*/ 617696 w 730091"/>
                        <a:gd name="connsiteY7" fmla="*/ 150209 h 714946"/>
                        <a:gd name="connsiteX8" fmla="*/ 592646 w 730091"/>
                        <a:gd name="connsiteY8" fmla="*/ 72104 h 714946"/>
                        <a:gd name="connsiteX9" fmla="*/ 550831 w 730091"/>
                        <a:gd name="connsiteY9" fmla="*/ 58293 h 714946"/>
                        <a:gd name="connsiteX10" fmla="*/ 511112 w 730091"/>
                        <a:gd name="connsiteY10" fmla="*/ 64961 h 714946"/>
                        <a:gd name="connsiteX11" fmla="*/ 505301 w 730091"/>
                        <a:gd name="connsiteY11" fmla="*/ 66485 h 714946"/>
                        <a:gd name="connsiteX12" fmla="*/ 503015 w 730091"/>
                        <a:gd name="connsiteY12" fmla="*/ 61341 h 714946"/>
                        <a:gd name="connsiteX13" fmla="*/ 446151 w 730091"/>
                        <a:gd name="connsiteY13" fmla="*/ 1524 h 714946"/>
                        <a:gd name="connsiteX14" fmla="*/ 432816 w 730091"/>
                        <a:gd name="connsiteY14" fmla="*/ 0 h 714946"/>
                        <a:gd name="connsiteX15" fmla="*/ 370237 w 730091"/>
                        <a:gd name="connsiteY15" fmla="*/ 30385 h 714946"/>
                        <a:gd name="connsiteX16" fmla="*/ 364998 w 730091"/>
                        <a:gd name="connsiteY16" fmla="*/ 34766 h 714946"/>
                        <a:gd name="connsiteX17" fmla="*/ 359759 w 730091"/>
                        <a:gd name="connsiteY17" fmla="*/ 30385 h 714946"/>
                        <a:gd name="connsiteX18" fmla="*/ 297180 w 730091"/>
                        <a:gd name="connsiteY18" fmla="*/ 0 h 714946"/>
                        <a:gd name="connsiteX19" fmla="*/ 283845 w 730091"/>
                        <a:gd name="connsiteY19" fmla="*/ 1524 h 714946"/>
                        <a:gd name="connsiteX20" fmla="*/ 226981 w 730091"/>
                        <a:gd name="connsiteY20" fmla="*/ 61341 h 714946"/>
                        <a:gd name="connsiteX21" fmla="*/ 224695 w 730091"/>
                        <a:gd name="connsiteY21" fmla="*/ 66389 h 714946"/>
                        <a:gd name="connsiteX22" fmla="*/ 218884 w 730091"/>
                        <a:gd name="connsiteY22" fmla="*/ 64865 h 714946"/>
                        <a:gd name="connsiteX23" fmla="*/ 179165 w 730091"/>
                        <a:gd name="connsiteY23" fmla="*/ 58198 h 714946"/>
                        <a:gd name="connsiteX24" fmla="*/ 137446 w 730091"/>
                        <a:gd name="connsiteY24" fmla="*/ 72009 h 714946"/>
                        <a:gd name="connsiteX25" fmla="*/ 112395 w 730091"/>
                        <a:gd name="connsiteY25" fmla="*/ 150114 h 714946"/>
                        <a:gd name="connsiteX26" fmla="*/ 112586 w 730091"/>
                        <a:gd name="connsiteY26" fmla="*/ 156020 h 714946"/>
                        <a:gd name="connsiteX27" fmla="*/ 106966 w 730091"/>
                        <a:gd name="connsiteY27" fmla="*/ 157163 h 714946"/>
                        <a:gd name="connsiteX28" fmla="*/ 36195 w 730091"/>
                        <a:gd name="connsiteY28" fmla="*/ 199072 h 714946"/>
                        <a:gd name="connsiteX29" fmla="*/ 47339 w 730091"/>
                        <a:gd name="connsiteY29" fmla="*/ 279845 h 714946"/>
                        <a:gd name="connsiteX30" fmla="*/ 50101 w 730091"/>
                        <a:gd name="connsiteY30" fmla="*/ 285274 h 714946"/>
                        <a:gd name="connsiteX31" fmla="*/ 45815 w 730091"/>
                        <a:gd name="connsiteY31" fmla="*/ 288512 h 714946"/>
                        <a:gd name="connsiteX32" fmla="*/ 0 w 730091"/>
                        <a:gd name="connsiteY32" fmla="*/ 357473 h 714946"/>
                        <a:gd name="connsiteX33" fmla="*/ 45815 w 730091"/>
                        <a:gd name="connsiteY33" fmla="*/ 426434 h 714946"/>
                        <a:gd name="connsiteX34" fmla="*/ 50101 w 730091"/>
                        <a:gd name="connsiteY34" fmla="*/ 429673 h 714946"/>
                        <a:gd name="connsiteX35" fmla="*/ 47339 w 730091"/>
                        <a:gd name="connsiteY35" fmla="*/ 435102 h 714946"/>
                        <a:gd name="connsiteX36" fmla="*/ 36195 w 730091"/>
                        <a:gd name="connsiteY36" fmla="*/ 515874 h 714946"/>
                        <a:gd name="connsiteX37" fmla="*/ 106966 w 730091"/>
                        <a:gd name="connsiteY37" fmla="*/ 557784 h 714946"/>
                        <a:gd name="connsiteX38" fmla="*/ 112586 w 730091"/>
                        <a:gd name="connsiteY38" fmla="*/ 558927 h 714946"/>
                        <a:gd name="connsiteX39" fmla="*/ 112395 w 730091"/>
                        <a:gd name="connsiteY39" fmla="*/ 564833 h 714946"/>
                        <a:gd name="connsiteX40" fmla="*/ 137446 w 730091"/>
                        <a:gd name="connsiteY40" fmla="*/ 642938 h 714946"/>
                        <a:gd name="connsiteX41" fmla="*/ 179165 w 730091"/>
                        <a:gd name="connsiteY41" fmla="*/ 656749 h 714946"/>
                        <a:gd name="connsiteX42" fmla="*/ 218884 w 730091"/>
                        <a:gd name="connsiteY42" fmla="*/ 650081 h 714946"/>
                        <a:gd name="connsiteX43" fmla="*/ 224695 w 730091"/>
                        <a:gd name="connsiteY43" fmla="*/ 648557 h 714946"/>
                        <a:gd name="connsiteX44" fmla="*/ 226981 w 730091"/>
                        <a:gd name="connsiteY44" fmla="*/ 653606 h 714946"/>
                        <a:gd name="connsiteX45" fmla="*/ 283845 w 730091"/>
                        <a:gd name="connsiteY45" fmla="*/ 713423 h 714946"/>
                        <a:gd name="connsiteX46" fmla="*/ 297180 w 730091"/>
                        <a:gd name="connsiteY46" fmla="*/ 714947 h 714946"/>
                        <a:gd name="connsiteX47" fmla="*/ 359759 w 730091"/>
                        <a:gd name="connsiteY47" fmla="*/ 684657 h 714946"/>
                        <a:gd name="connsiteX48" fmla="*/ 364998 w 730091"/>
                        <a:gd name="connsiteY48" fmla="*/ 680276 h 714946"/>
                        <a:gd name="connsiteX49" fmla="*/ 370237 w 730091"/>
                        <a:gd name="connsiteY49" fmla="*/ 684657 h 714946"/>
                        <a:gd name="connsiteX50" fmla="*/ 432816 w 730091"/>
                        <a:gd name="connsiteY50" fmla="*/ 714947 h 714946"/>
                        <a:gd name="connsiteX51" fmla="*/ 446151 w 730091"/>
                        <a:gd name="connsiteY51" fmla="*/ 713423 h 714946"/>
                        <a:gd name="connsiteX52" fmla="*/ 503015 w 730091"/>
                        <a:gd name="connsiteY52" fmla="*/ 653606 h 714946"/>
                        <a:gd name="connsiteX53" fmla="*/ 505301 w 730091"/>
                        <a:gd name="connsiteY53" fmla="*/ 648557 h 714946"/>
                        <a:gd name="connsiteX54" fmla="*/ 511112 w 730091"/>
                        <a:gd name="connsiteY54" fmla="*/ 650081 h 714946"/>
                        <a:gd name="connsiteX55" fmla="*/ 550831 w 730091"/>
                        <a:gd name="connsiteY55" fmla="*/ 656749 h 714946"/>
                        <a:gd name="connsiteX56" fmla="*/ 550831 w 730091"/>
                        <a:gd name="connsiteY56" fmla="*/ 656749 h 714946"/>
                        <a:gd name="connsiteX57" fmla="*/ 592550 w 730091"/>
                        <a:gd name="connsiteY57" fmla="*/ 642938 h 714946"/>
                        <a:gd name="connsiteX58" fmla="*/ 617601 w 730091"/>
                        <a:gd name="connsiteY58" fmla="*/ 564833 h 714946"/>
                        <a:gd name="connsiteX59" fmla="*/ 617411 w 730091"/>
                        <a:gd name="connsiteY59" fmla="*/ 558927 h 714946"/>
                        <a:gd name="connsiteX60" fmla="*/ 623030 w 730091"/>
                        <a:gd name="connsiteY60" fmla="*/ 557784 h 714946"/>
                        <a:gd name="connsiteX61" fmla="*/ 693801 w 730091"/>
                        <a:gd name="connsiteY61" fmla="*/ 515969 h 714946"/>
                        <a:gd name="connsiteX62" fmla="*/ 682562 w 730091"/>
                        <a:gd name="connsiteY62" fmla="*/ 435102 h 714946"/>
                        <a:gd name="connsiteX63" fmla="*/ 679799 w 730091"/>
                        <a:gd name="connsiteY63" fmla="*/ 429673 h 714946"/>
                        <a:gd name="connsiteX64" fmla="*/ 684086 w 730091"/>
                        <a:gd name="connsiteY64" fmla="*/ 426434 h 714946"/>
                        <a:gd name="connsiteX65" fmla="*/ 729901 w 730091"/>
                        <a:gd name="connsiteY65" fmla="*/ 357473 h 7149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</a:cxnLst>
                      <a:rect l="l" t="t" r="r" b="b"/>
                      <a:pathLst>
                        <a:path w="730091" h="714946">
                          <a:moveTo>
                            <a:pt x="730091" y="357569"/>
                          </a:moveTo>
                          <a:cubicBezTo>
                            <a:pt x="730091" y="322802"/>
                            <a:pt x="702469" y="302228"/>
                            <a:pt x="684276" y="288608"/>
                          </a:cubicBezTo>
                          <a:cubicBezTo>
                            <a:pt x="682943" y="287655"/>
                            <a:pt x="681514" y="286512"/>
                            <a:pt x="679990" y="285369"/>
                          </a:cubicBezTo>
                          <a:cubicBezTo>
                            <a:pt x="680942" y="283464"/>
                            <a:pt x="681990" y="281559"/>
                            <a:pt x="682752" y="279940"/>
                          </a:cubicBezTo>
                          <a:cubicBezTo>
                            <a:pt x="693134" y="260033"/>
                            <a:pt x="708755" y="229838"/>
                            <a:pt x="693896" y="199072"/>
                          </a:cubicBezTo>
                          <a:cubicBezTo>
                            <a:pt x="678942" y="168021"/>
                            <a:pt x="645319" y="161544"/>
                            <a:pt x="623126" y="157258"/>
                          </a:cubicBezTo>
                          <a:cubicBezTo>
                            <a:pt x="621411" y="156877"/>
                            <a:pt x="619506" y="156591"/>
                            <a:pt x="617506" y="156115"/>
                          </a:cubicBezTo>
                          <a:cubicBezTo>
                            <a:pt x="617506" y="154019"/>
                            <a:pt x="617601" y="152019"/>
                            <a:pt x="617696" y="150209"/>
                          </a:cubicBezTo>
                          <a:cubicBezTo>
                            <a:pt x="618363" y="127635"/>
                            <a:pt x="619411" y="93536"/>
                            <a:pt x="592646" y="72104"/>
                          </a:cubicBezTo>
                          <a:cubicBezTo>
                            <a:pt x="581216" y="62960"/>
                            <a:pt x="567119" y="58293"/>
                            <a:pt x="550831" y="58293"/>
                          </a:cubicBezTo>
                          <a:cubicBezTo>
                            <a:pt x="536734" y="58293"/>
                            <a:pt x="523113" y="61817"/>
                            <a:pt x="511112" y="64961"/>
                          </a:cubicBezTo>
                          <a:cubicBezTo>
                            <a:pt x="509397" y="65437"/>
                            <a:pt x="507302" y="66008"/>
                            <a:pt x="505301" y="66485"/>
                          </a:cubicBezTo>
                          <a:cubicBezTo>
                            <a:pt x="504539" y="64675"/>
                            <a:pt x="503682" y="62865"/>
                            <a:pt x="503015" y="61341"/>
                          </a:cubicBezTo>
                          <a:cubicBezTo>
                            <a:pt x="493776" y="40576"/>
                            <a:pt x="479870" y="9144"/>
                            <a:pt x="446151" y="1524"/>
                          </a:cubicBezTo>
                          <a:cubicBezTo>
                            <a:pt x="441770" y="572"/>
                            <a:pt x="437293" y="0"/>
                            <a:pt x="432816" y="0"/>
                          </a:cubicBezTo>
                          <a:cubicBezTo>
                            <a:pt x="405956" y="0"/>
                            <a:pt x="386144" y="16859"/>
                            <a:pt x="370237" y="30385"/>
                          </a:cubicBezTo>
                          <a:cubicBezTo>
                            <a:pt x="368713" y="31718"/>
                            <a:pt x="366808" y="33242"/>
                            <a:pt x="364998" y="34766"/>
                          </a:cubicBezTo>
                          <a:cubicBezTo>
                            <a:pt x="363188" y="33242"/>
                            <a:pt x="361283" y="31718"/>
                            <a:pt x="359759" y="30385"/>
                          </a:cubicBezTo>
                          <a:cubicBezTo>
                            <a:pt x="343853" y="16859"/>
                            <a:pt x="324041" y="0"/>
                            <a:pt x="297180" y="0"/>
                          </a:cubicBezTo>
                          <a:cubicBezTo>
                            <a:pt x="292703" y="0"/>
                            <a:pt x="288131" y="476"/>
                            <a:pt x="283845" y="1524"/>
                          </a:cubicBezTo>
                          <a:cubicBezTo>
                            <a:pt x="250127" y="9144"/>
                            <a:pt x="236220" y="40576"/>
                            <a:pt x="226981" y="61341"/>
                          </a:cubicBezTo>
                          <a:cubicBezTo>
                            <a:pt x="226314" y="62865"/>
                            <a:pt x="225552" y="64675"/>
                            <a:pt x="224695" y="66389"/>
                          </a:cubicBezTo>
                          <a:cubicBezTo>
                            <a:pt x="222695" y="65913"/>
                            <a:pt x="220599" y="65342"/>
                            <a:pt x="218884" y="64865"/>
                          </a:cubicBezTo>
                          <a:cubicBezTo>
                            <a:pt x="206883" y="61722"/>
                            <a:pt x="193262" y="58198"/>
                            <a:pt x="179165" y="58198"/>
                          </a:cubicBezTo>
                          <a:cubicBezTo>
                            <a:pt x="162878" y="58198"/>
                            <a:pt x="148876" y="62865"/>
                            <a:pt x="137446" y="72009"/>
                          </a:cubicBezTo>
                          <a:cubicBezTo>
                            <a:pt x="110585" y="93440"/>
                            <a:pt x="111633" y="127540"/>
                            <a:pt x="112395" y="150114"/>
                          </a:cubicBezTo>
                          <a:cubicBezTo>
                            <a:pt x="112395" y="151924"/>
                            <a:pt x="112490" y="153924"/>
                            <a:pt x="112586" y="156020"/>
                          </a:cubicBezTo>
                          <a:cubicBezTo>
                            <a:pt x="110585" y="156401"/>
                            <a:pt x="108680" y="156782"/>
                            <a:pt x="106966" y="157163"/>
                          </a:cubicBezTo>
                          <a:cubicBezTo>
                            <a:pt x="84773" y="161449"/>
                            <a:pt x="51149" y="168021"/>
                            <a:pt x="36195" y="199072"/>
                          </a:cubicBezTo>
                          <a:cubicBezTo>
                            <a:pt x="21336" y="229838"/>
                            <a:pt x="37052" y="259937"/>
                            <a:pt x="47339" y="279845"/>
                          </a:cubicBezTo>
                          <a:cubicBezTo>
                            <a:pt x="48197" y="281464"/>
                            <a:pt x="49149" y="283369"/>
                            <a:pt x="50101" y="285274"/>
                          </a:cubicBezTo>
                          <a:cubicBezTo>
                            <a:pt x="48578" y="286417"/>
                            <a:pt x="47149" y="287560"/>
                            <a:pt x="45815" y="288512"/>
                          </a:cubicBezTo>
                          <a:cubicBezTo>
                            <a:pt x="27527" y="302133"/>
                            <a:pt x="0" y="322802"/>
                            <a:pt x="0" y="357473"/>
                          </a:cubicBezTo>
                          <a:cubicBezTo>
                            <a:pt x="0" y="392144"/>
                            <a:pt x="27623" y="412814"/>
                            <a:pt x="45815" y="426434"/>
                          </a:cubicBezTo>
                          <a:cubicBezTo>
                            <a:pt x="47149" y="427387"/>
                            <a:pt x="48578" y="428435"/>
                            <a:pt x="50101" y="429673"/>
                          </a:cubicBezTo>
                          <a:cubicBezTo>
                            <a:pt x="49149" y="431578"/>
                            <a:pt x="48101" y="433483"/>
                            <a:pt x="47339" y="435102"/>
                          </a:cubicBezTo>
                          <a:cubicBezTo>
                            <a:pt x="36957" y="455009"/>
                            <a:pt x="21336" y="485203"/>
                            <a:pt x="36195" y="515874"/>
                          </a:cubicBezTo>
                          <a:cubicBezTo>
                            <a:pt x="51149" y="546926"/>
                            <a:pt x="84773" y="553403"/>
                            <a:pt x="106966" y="557784"/>
                          </a:cubicBezTo>
                          <a:cubicBezTo>
                            <a:pt x="108680" y="558070"/>
                            <a:pt x="110585" y="558451"/>
                            <a:pt x="112586" y="558927"/>
                          </a:cubicBezTo>
                          <a:cubicBezTo>
                            <a:pt x="112586" y="561023"/>
                            <a:pt x="112490" y="563023"/>
                            <a:pt x="112395" y="564833"/>
                          </a:cubicBezTo>
                          <a:cubicBezTo>
                            <a:pt x="111728" y="587407"/>
                            <a:pt x="110585" y="621506"/>
                            <a:pt x="137446" y="642938"/>
                          </a:cubicBezTo>
                          <a:cubicBezTo>
                            <a:pt x="148876" y="652082"/>
                            <a:pt x="162973" y="656749"/>
                            <a:pt x="179165" y="656749"/>
                          </a:cubicBezTo>
                          <a:cubicBezTo>
                            <a:pt x="193262" y="656749"/>
                            <a:pt x="206883" y="653225"/>
                            <a:pt x="218884" y="650081"/>
                          </a:cubicBezTo>
                          <a:cubicBezTo>
                            <a:pt x="220599" y="649605"/>
                            <a:pt x="222599" y="649129"/>
                            <a:pt x="224695" y="648557"/>
                          </a:cubicBezTo>
                          <a:cubicBezTo>
                            <a:pt x="225552" y="650367"/>
                            <a:pt x="226314" y="652082"/>
                            <a:pt x="226981" y="653606"/>
                          </a:cubicBezTo>
                          <a:cubicBezTo>
                            <a:pt x="236220" y="674370"/>
                            <a:pt x="250127" y="705803"/>
                            <a:pt x="283845" y="713423"/>
                          </a:cubicBezTo>
                          <a:cubicBezTo>
                            <a:pt x="288227" y="714470"/>
                            <a:pt x="292703" y="714947"/>
                            <a:pt x="297180" y="714947"/>
                          </a:cubicBezTo>
                          <a:cubicBezTo>
                            <a:pt x="324041" y="714947"/>
                            <a:pt x="343853" y="698087"/>
                            <a:pt x="359759" y="684657"/>
                          </a:cubicBezTo>
                          <a:cubicBezTo>
                            <a:pt x="361283" y="683324"/>
                            <a:pt x="363188" y="681800"/>
                            <a:pt x="364998" y="680276"/>
                          </a:cubicBezTo>
                          <a:cubicBezTo>
                            <a:pt x="366808" y="681800"/>
                            <a:pt x="368713" y="683419"/>
                            <a:pt x="370237" y="684657"/>
                          </a:cubicBezTo>
                          <a:cubicBezTo>
                            <a:pt x="386144" y="698183"/>
                            <a:pt x="405956" y="714947"/>
                            <a:pt x="432816" y="714947"/>
                          </a:cubicBezTo>
                          <a:cubicBezTo>
                            <a:pt x="437293" y="714947"/>
                            <a:pt x="441865" y="714470"/>
                            <a:pt x="446151" y="713423"/>
                          </a:cubicBezTo>
                          <a:cubicBezTo>
                            <a:pt x="479870" y="705803"/>
                            <a:pt x="493776" y="674370"/>
                            <a:pt x="503015" y="653606"/>
                          </a:cubicBezTo>
                          <a:cubicBezTo>
                            <a:pt x="503682" y="652082"/>
                            <a:pt x="504444" y="650367"/>
                            <a:pt x="505301" y="648557"/>
                          </a:cubicBezTo>
                          <a:cubicBezTo>
                            <a:pt x="507302" y="649034"/>
                            <a:pt x="509302" y="649605"/>
                            <a:pt x="511112" y="650081"/>
                          </a:cubicBezTo>
                          <a:cubicBezTo>
                            <a:pt x="523113" y="653225"/>
                            <a:pt x="536734" y="656749"/>
                            <a:pt x="550831" y="656749"/>
                          </a:cubicBezTo>
                          <a:lnTo>
                            <a:pt x="550831" y="656749"/>
                          </a:lnTo>
                          <a:cubicBezTo>
                            <a:pt x="567119" y="656749"/>
                            <a:pt x="581120" y="652082"/>
                            <a:pt x="592550" y="642938"/>
                          </a:cubicBezTo>
                          <a:cubicBezTo>
                            <a:pt x="619411" y="621506"/>
                            <a:pt x="618268" y="587407"/>
                            <a:pt x="617601" y="564833"/>
                          </a:cubicBezTo>
                          <a:cubicBezTo>
                            <a:pt x="617601" y="563023"/>
                            <a:pt x="617506" y="561023"/>
                            <a:pt x="617411" y="558927"/>
                          </a:cubicBezTo>
                          <a:cubicBezTo>
                            <a:pt x="619411" y="558546"/>
                            <a:pt x="621316" y="558165"/>
                            <a:pt x="623030" y="557784"/>
                          </a:cubicBezTo>
                          <a:cubicBezTo>
                            <a:pt x="645224" y="553498"/>
                            <a:pt x="678847" y="546926"/>
                            <a:pt x="693801" y="515969"/>
                          </a:cubicBezTo>
                          <a:cubicBezTo>
                            <a:pt x="708660" y="485203"/>
                            <a:pt x="692944" y="455104"/>
                            <a:pt x="682562" y="435102"/>
                          </a:cubicBezTo>
                          <a:cubicBezTo>
                            <a:pt x="681704" y="433483"/>
                            <a:pt x="680752" y="431578"/>
                            <a:pt x="679799" y="429673"/>
                          </a:cubicBezTo>
                          <a:cubicBezTo>
                            <a:pt x="681323" y="428530"/>
                            <a:pt x="682752" y="427387"/>
                            <a:pt x="684086" y="426434"/>
                          </a:cubicBezTo>
                          <a:cubicBezTo>
                            <a:pt x="702374" y="412814"/>
                            <a:pt x="729901" y="392240"/>
                            <a:pt x="729901" y="35747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131" name="자유형: 도형 1130">
                      <a:extLst>
                        <a:ext uri="{FF2B5EF4-FFF2-40B4-BE49-F238E27FC236}">
                          <a16:creationId xmlns:a16="http://schemas.microsoft.com/office/drawing/2014/main" id="{B9AEB427-9821-74F6-524E-BB878662CF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50626" y="3117063"/>
                      <a:ext cx="639413" cy="624251"/>
                    </a:xfrm>
                    <a:custGeom>
                      <a:avLst/>
                      <a:gdLst>
                        <a:gd name="connsiteX0" fmla="*/ 639318 w 639413"/>
                        <a:gd name="connsiteY0" fmla="*/ 312126 h 624252"/>
                        <a:gd name="connsiteX1" fmla="*/ 585216 w 639413"/>
                        <a:gd name="connsiteY1" fmla="*/ 372801 h 624252"/>
                        <a:gd name="connsiteX2" fmla="*/ 607695 w 639413"/>
                        <a:gd name="connsiteY2" fmla="*/ 450906 h 624252"/>
                        <a:gd name="connsiteX3" fmla="*/ 532638 w 639413"/>
                        <a:gd name="connsiteY3" fmla="*/ 481957 h 624252"/>
                        <a:gd name="connsiteX4" fmla="*/ 519017 w 639413"/>
                        <a:gd name="connsiteY4" fmla="*/ 562062 h 624252"/>
                        <a:gd name="connsiteX5" fmla="*/ 437864 w 639413"/>
                        <a:gd name="connsiteY5" fmla="*/ 557586 h 624252"/>
                        <a:gd name="connsiteX6" fmla="*/ 390811 w 639413"/>
                        <a:gd name="connsiteY6" fmla="*/ 623880 h 624252"/>
                        <a:gd name="connsiteX7" fmla="*/ 319659 w 639413"/>
                        <a:gd name="connsiteY7" fmla="*/ 584541 h 624252"/>
                        <a:gd name="connsiteX8" fmla="*/ 248507 w 639413"/>
                        <a:gd name="connsiteY8" fmla="*/ 623880 h 624252"/>
                        <a:gd name="connsiteX9" fmla="*/ 201454 w 639413"/>
                        <a:gd name="connsiteY9" fmla="*/ 557586 h 624252"/>
                        <a:gd name="connsiteX10" fmla="*/ 120301 w 639413"/>
                        <a:gd name="connsiteY10" fmla="*/ 562062 h 624252"/>
                        <a:gd name="connsiteX11" fmla="*/ 106680 w 639413"/>
                        <a:gd name="connsiteY11" fmla="*/ 481957 h 624252"/>
                        <a:gd name="connsiteX12" fmla="*/ 31623 w 639413"/>
                        <a:gd name="connsiteY12" fmla="*/ 450810 h 624252"/>
                        <a:gd name="connsiteX13" fmla="*/ 54102 w 639413"/>
                        <a:gd name="connsiteY13" fmla="*/ 372705 h 624252"/>
                        <a:gd name="connsiteX14" fmla="*/ 0 w 639413"/>
                        <a:gd name="connsiteY14" fmla="*/ 312031 h 624252"/>
                        <a:gd name="connsiteX15" fmla="*/ 54102 w 639413"/>
                        <a:gd name="connsiteY15" fmla="*/ 251357 h 624252"/>
                        <a:gd name="connsiteX16" fmla="*/ 31623 w 639413"/>
                        <a:gd name="connsiteY16" fmla="*/ 173252 h 624252"/>
                        <a:gd name="connsiteX17" fmla="*/ 106680 w 639413"/>
                        <a:gd name="connsiteY17" fmla="*/ 142200 h 624252"/>
                        <a:gd name="connsiteX18" fmla="*/ 120396 w 639413"/>
                        <a:gd name="connsiteY18" fmla="*/ 62095 h 624252"/>
                        <a:gd name="connsiteX19" fmla="*/ 201549 w 639413"/>
                        <a:gd name="connsiteY19" fmla="*/ 66572 h 624252"/>
                        <a:gd name="connsiteX20" fmla="*/ 248603 w 639413"/>
                        <a:gd name="connsiteY20" fmla="*/ 373 h 624252"/>
                        <a:gd name="connsiteX21" fmla="*/ 319754 w 639413"/>
                        <a:gd name="connsiteY21" fmla="*/ 39711 h 624252"/>
                        <a:gd name="connsiteX22" fmla="*/ 390906 w 639413"/>
                        <a:gd name="connsiteY22" fmla="*/ 373 h 624252"/>
                        <a:gd name="connsiteX23" fmla="*/ 437960 w 639413"/>
                        <a:gd name="connsiteY23" fmla="*/ 66572 h 624252"/>
                        <a:gd name="connsiteX24" fmla="*/ 519112 w 639413"/>
                        <a:gd name="connsiteY24" fmla="*/ 62095 h 624252"/>
                        <a:gd name="connsiteX25" fmla="*/ 532733 w 639413"/>
                        <a:gd name="connsiteY25" fmla="*/ 142200 h 624252"/>
                        <a:gd name="connsiteX26" fmla="*/ 607790 w 639413"/>
                        <a:gd name="connsiteY26" fmla="*/ 173252 h 624252"/>
                        <a:gd name="connsiteX27" fmla="*/ 585311 w 639413"/>
                        <a:gd name="connsiteY27" fmla="*/ 251357 h 624252"/>
                        <a:gd name="connsiteX28" fmla="*/ 639413 w 639413"/>
                        <a:gd name="connsiteY28" fmla="*/ 312031 h 6242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39413" h="624252">
                          <a:moveTo>
                            <a:pt x="639318" y="312126"/>
                          </a:moveTo>
                          <a:cubicBezTo>
                            <a:pt x="639318" y="334796"/>
                            <a:pt x="590074" y="351560"/>
                            <a:pt x="585216" y="372801"/>
                          </a:cubicBezTo>
                          <a:cubicBezTo>
                            <a:pt x="580263" y="394708"/>
                            <a:pt x="617220" y="431189"/>
                            <a:pt x="607695" y="450906"/>
                          </a:cubicBezTo>
                          <a:cubicBezTo>
                            <a:pt x="597980" y="471003"/>
                            <a:pt x="546354" y="464717"/>
                            <a:pt x="532638" y="481957"/>
                          </a:cubicBezTo>
                          <a:cubicBezTo>
                            <a:pt x="518827" y="499292"/>
                            <a:pt x="536353" y="548251"/>
                            <a:pt x="519017" y="562062"/>
                          </a:cubicBezTo>
                          <a:cubicBezTo>
                            <a:pt x="501777" y="575874"/>
                            <a:pt x="457962" y="547965"/>
                            <a:pt x="437864" y="557586"/>
                          </a:cubicBezTo>
                          <a:cubicBezTo>
                            <a:pt x="418148" y="567111"/>
                            <a:pt x="412718" y="618831"/>
                            <a:pt x="390811" y="623880"/>
                          </a:cubicBezTo>
                          <a:cubicBezTo>
                            <a:pt x="369665" y="628737"/>
                            <a:pt x="342329" y="584541"/>
                            <a:pt x="319659" y="584541"/>
                          </a:cubicBezTo>
                          <a:cubicBezTo>
                            <a:pt x="296990" y="584541"/>
                            <a:pt x="269748" y="628642"/>
                            <a:pt x="248507" y="623880"/>
                          </a:cubicBezTo>
                          <a:cubicBezTo>
                            <a:pt x="226600" y="618927"/>
                            <a:pt x="221171" y="567111"/>
                            <a:pt x="201454" y="557586"/>
                          </a:cubicBezTo>
                          <a:cubicBezTo>
                            <a:pt x="181356" y="547870"/>
                            <a:pt x="137541" y="575778"/>
                            <a:pt x="120301" y="562062"/>
                          </a:cubicBezTo>
                          <a:cubicBezTo>
                            <a:pt x="102965" y="548251"/>
                            <a:pt x="120491" y="499292"/>
                            <a:pt x="106680" y="481957"/>
                          </a:cubicBezTo>
                          <a:cubicBezTo>
                            <a:pt x="92964" y="464717"/>
                            <a:pt x="41243" y="470908"/>
                            <a:pt x="31623" y="450810"/>
                          </a:cubicBezTo>
                          <a:cubicBezTo>
                            <a:pt x="22098" y="431093"/>
                            <a:pt x="59055" y="394613"/>
                            <a:pt x="54102" y="372705"/>
                          </a:cubicBezTo>
                          <a:cubicBezTo>
                            <a:pt x="49244" y="351560"/>
                            <a:pt x="0" y="334701"/>
                            <a:pt x="0" y="312031"/>
                          </a:cubicBezTo>
                          <a:cubicBezTo>
                            <a:pt x="0" y="289362"/>
                            <a:pt x="49244" y="272598"/>
                            <a:pt x="54102" y="251357"/>
                          </a:cubicBezTo>
                          <a:cubicBezTo>
                            <a:pt x="59055" y="229545"/>
                            <a:pt x="22098" y="192969"/>
                            <a:pt x="31623" y="173252"/>
                          </a:cubicBezTo>
                          <a:cubicBezTo>
                            <a:pt x="41339" y="153154"/>
                            <a:pt x="92964" y="159441"/>
                            <a:pt x="106680" y="142200"/>
                          </a:cubicBezTo>
                          <a:cubicBezTo>
                            <a:pt x="120491" y="124865"/>
                            <a:pt x="103061" y="75906"/>
                            <a:pt x="120396" y="62095"/>
                          </a:cubicBezTo>
                          <a:cubicBezTo>
                            <a:pt x="137636" y="48284"/>
                            <a:pt x="181451" y="76192"/>
                            <a:pt x="201549" y="66572"/>
                          </a:cubicBezTo>
                          <a:cubicBezTo>
                            <a:pt x="221266" y="57047"/>
                            <a:pt x="226695" y="5326"/>
                            <a:pt x="248603" y="373"/>
                          </a:cubicBezTo>
                          <a:cubicBezTo>
                            <a:pt x="269748" y="-4485"/>
                            <a:pt x="297085" y="39711"/>
                            <a:pt x="319754" y="39711"/>
                          </a:cubicBezTo>
                          <a:cubicBezTo>
                            <a:pt x="342424" y="39711"/>
                            <a:pt x="369761" y="-4485"/>
                            <a:pt x="390906" y="373"/>
                          </a:cubicBezTo>
                          <a:cubicBezTo>
                            <a:pt x="412813" y="5326"/>
                            <a:pt x="418243" y="57047"/>
                            <a:pt x="437960" y="66572"/>
                          </a:cubicBezTo>
                          <a:cubicBezTo>
                            <a:pt x="458057" y="76287"/>
                            <a:pt x="501872" y="48379"/>
                            <a:pt x="519112" y="62095"/>
                          </a:cubicBezTo>
                          <a:cubicBezTo>
                            <a:pt x="536448" y="75906"/>
                            <a:pt x="518922" y="124960"/>
                            <a:pt x="532733" y="142200"/>
                          </a:cubicBezTo>
                          <a:cubicBezTo>
                            <a:pt x="546449" y="159441"/>
                            <a:pt x="598170" y="153154"/>
                            <a:pt x="607790" y="173252"/>
                          </a:cubicBezTo>
                          <a:cubicBezTo>
                            <a:pt x="617315" y="192969"/>
                            <a:pt x="580358" y="229449"/>
                            <a:pt x="585311" y="251357"/>
                          </a:cubicBezTo>
                          <a:cubicBezTo>
                            <a:pt x="590169" y="272502"/>
                            <a:pt x="639413" y="289362"/>
                            <a:pt x="639413" y="312031"/>
                          </a:cubicBezTo>
                          <a:close/>
                        </a:path>
                      </a:pathLst>
                    </a:custGeom>
                    <a:solidFill>
                      <a:srgbClr val="F6981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grpSp>
                  <p:nvGrpSpPr>
                    <p:cNvPr id="1132" name="그래픽 1075">
                      <a:extLst>
                        <a:ext uri="{FF2B5EF4-FFF2-40B4-BE49-F238E27FC236}">
                          <a16:creationId xmlns:a16="http://schemas.microsoft.com/office/drawing/2014/main" id="{F2703D6F-F509-FE7C-8305-781A1C1C6C8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73307" y="3289839"/>
                      <a:ext cx="393954" cy="278701"/>
                      <a:chOff x="4373307" y="3289839"/>
                      <a:chExt cx="393954" cy="278701"/>
                    </a:xfrm>
                    <a:solidFill>
                      <a:srgbClr val="FFFFFF"/>
                    </a:solidFill>
                  </p:grpSpPr>
                  <p:sp>
                    <p:nvSpPr>
                      <p:cNvPr id="1133" name="자유형: 도형 1132">
                        <a:extLst>
                          <a:ext uri="{FF2B5EF4-FFF2-40B4-BE49-F238E27FC236}">
                            <a16:creationId xmlns:a16="http://schemas.microsoft.com/office/drawing/2014/main" id="{D055B31A-B1B7-9CE6-AB7B-22BC300EA9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73307" y="3413664"/>
                        <a:ext cx="146304" cy="154876"/>
                      </a:xfrm>
                      <a:custGeom>
                        <a:avLst/>
                        <a:gdLst>
                          <a:gd name="connsiteX0" fmla="*/ 122301 w 146304"/>
                          <a:gd name="connsiteY0" fmla="*/ 122682 h 154876"/>
                          <a:gd name="connsiteX1" fmla="*/ 48578 w 146304"/>
                          <a:gd name="connsiteY1" fmla="*/ 80677 h 154876"/>
                          <a:gd name="connsiteX2" fmla="*/ 76105 w 146304"/>
                          <a:gd name="connsiteY2" fmla="*/ 143161 h 154876"/>
                          <a:gd name="connsiteX3" fmla="*/ 49435 w 146304"/>
                          <a:gd name="connsiteY3" fmla="*/ 154877 h 154876"/>
                          <a:gd name="connsiteX4" fmla="*/ 0 w 146304"/>
                          <a:gd name="connsiteY4" fmla="*/ 42672 h 154876"/>
                          <a:gd name="connsiteX5" fmla="*/ 23813 w 146304"/>
                          <a:gd name="connsiteY5" fmla="*/ 32099 h 154876"/>
                          <a:gd name="connsiteX6" fmla="*/ 97441 w 146304"/>
                          <a:gd name="connsiteY6" fmla="*/ 74009 h 154876"/>
                          <a:gd name="connsiteX7" fmla="*/ 70009 w 146304"/>
                          <a:gd name="connsiteY7" fmla="*/ 11811 h 154876"/>
                          <a:gd name="connsiteX8" fmla="*/ 96774 w 146304"/>
                          <a:gd name="connsiteY8" fmla="*/ 0 h 154876"/>
                          <a:gd name="connsiteX9" fmla="*/ 146304 w 146304"/>
                          <a:gd name="connsiteY9" fmla="*/ 112204 h 154876"/>
                          <a:gd name="connsiteX10" fmla="*/ 122301 w 146304"/>
                          <a:gd name="connsiteY10" fmla="*/ 122682 h 1548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146304" h="154876">
                            <a:moveTo>
                              <a:pt x="122301" y="122682"/>
                            </a:moveTo>
                            <a:lnTo>
                              <a:pt x="48578" y="80677"/>
                            </a:lnTo>
                            <a:lnTo>
                              <a:pt x="76105" y="143161"/>
                            </a:lnTo>
                            <a:lnTo>
                              <a:pt x="49435" y="154877"/>
                            </a:lnTo>
                            <a:lnTo>
                              <a:pt x="0" y="42672"/>
                            </a:lnTo>
                            <a:lnTo>
                              <a:pt x="23813" y="32099"/>
                            </a:lnTo>
                            <a:lnTo>
                              <a:pt x="97441" y="74009"/>
                            </a:lnTo>
                            <a:lnTo>
                              <a:pt x="70009" y="11811"/>
                            </a:lnTo>
                            <a:lnTo>
                              <a:pt x="96774" y="0"/>
                            </a:lnTo>
                            <a:lnTo>
                              <a:pt x="146304" y="112204"/>
                            </a:lnTo>
                            <a:lnTo>
                              <a:pt x="122301" y="122682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1134" name="자유형: 도형 1133">
                        <a:extLst>
                          <a:ext uri="{FF2B5EF4-FFF2-40B4-BE49-F238E27FC236}">
                            <a16:creationId xmlns:a16="http://schemas.microsoft.com/office/drawing/2014/main" id="{3C237443-EE69-2528-7AAD-CDA59BC494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05895" y="3364896"/>
                        <a:ext cx="116681" cy="141351"/>
                      </a:xfrm>
                      <a:custGeom>
                        <a:avLst/>
                        <a:gdLst>
                          <a:gd name="connsiteX0" fmla="*/ 49435 w 116681"/>
                          <a:gd name="connsiteY0" fmla="*/ 141351 h 141351"/>
                          <a:gd name="connsiteX1" fmla="*/ 0 w 116681"/>
                          <a:gd name="connsiteY1" fmla="*/ 29147 h 141351"/>
                          <a:gd name="connsiteX2" fmla="*/ 66104 w 116681"/>
                          <a:gd name="connsiteY2" fmla="*/ 0 h 141351"/>
                          <a:gd name="connsiteX3" fmla="*/ 76010 w 116681"/>
                          <a:gd name="connsiteY3" fmla="*/ 22479 h 141351"/>
                          <a:gd name="connsiteX4" fmla="*/ 36766 w 116681"/>
                          <a:gd name="connsiteY4" fmla="*/ 39815 h 141351"/>
                          <a:gd name="connsiteX5" fmla="*/ 45815 w 116681"/>
                          <a:gd name="connsiteY5" fmla="*/ 60389 h 141351"/>
                          <a:gd name="connsiteX6" fmla="*/ 83249 w 116681"/>
                          <a:gd name="connsiteY6" fmla="*/ 43910 h 141351"/>
                          <a:gd name="connsiteX7" fmla="*/ 93250 w 116681"/>
                          <a:gd name="connsiteY7" fmla="*/ 66484 h 141351"/>
                          <a:gd name="connsiteX8" fmla="*/ 55816 w 116681"/>
                          <a:gd name="connsiteY8" fmla="*/ 82963 h 141351"/>
                          <a:gd name="connsiteX9" fmla="*/ 66389 w 116681"/>
                          <a:gd name="connsiteY9" fmla="*/ 106871 h 141351"/>
                          <a:gd name="connsiteX10" fmla="*/ 106680 w 116681"/>
                          <a:gd name="connsiteY10" fmla="*/ 89154 h 141351"/>
                          <a:gd name="connsiteX11" fmla="*/ 116681 w 116681"/>
                          <a:gd name="connsiteY11" fmla="*/ 111728 h 141351"/>
                          <a:gd name="connsiteX12" fmla="*/ 49435 w 116681"/>
                          <a:gd name="connsiteY12" fmla="*/ 141351 h 141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16681" h="141351">
                            <a:moveTo>
                              <a:pt x="49435" y="141351"/>
                            </a:moveTo>
                            <a:lnTo>
                              <a:pt x="0" y="29147"/>
                            </a:lnTo>
                            <a:lnTo>
                              <a:pt x="66104" y="0"/>
                            </a:lnTo>
                            <a:lnTo>
                              <a:pt x="76010" y="22479"/>
                            </a:lnTo>
                            <a:lnTo>
                              <a:pt x="36766" y="39815"/>
                            </a:lnTo>
                            <a:lnTo>
                              <a:pt x="45815" y="60389"/>
                            </a:lnTo>
                            <a:lnTo>
                              <a:pt x="83249" y="43910"/>
                            </a:lnTo>
                            <a:lnTo>
                              <a:pt x="93250" y="66484"/>
                            </a:lnTo>
                            <a:lnTo>
                              <a:pt x="55816" y="82963"/>
                            </a:lnTo>
                            <a:lnTo>
                              <a:pt x="66389" y="106871"/>
                            </a:lnTo>
                            <a:lnTo>
                              <a:pt x="106680" y="89154"/>
                            </a:lnTo>
                            <a:lnTo>
                              <a:pt x="116681" y="111728"/>
                            </a:lnTo>
                            <a:lnTo>
                              <a:pt x="49435" y="141351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1135" name="자유형: 도형 1134">
                        <a:extLst>
                          <a:ext uri="{FF2B5EF4-FFF2-40B4-BE49-F238E27FC236}">
                            <a16:creationId xmlns:a16="http://schemas.microsoft.com/office/drawing/2014/main" id="{00166008-32FC-2D5D-F87B-C6E2E62276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01146" y="3289839"/>
                        <a:ext cx="166115" cy="165163"/>
                      </a:xfrm>
                      <a:custGeom>
                        <a:avLst/>
                        <a:gdLst>
                          <a:gd name="connsiteX0" fmla="*/ 150495 w 166115"/>
                          <a:gd name="connsiteY0" fmla="*/ 137541 h 165163"/>
                          <a:gd name="connsiteX1" fmla="*/ 98203 w 166115"/>
                          <a:gd name="connsiteY1" fmla="*/ 81629 h 165163"/>
                          <a:gd name="connsiteX2" fmla="*/ 103632 w 166115"/>
                          <a:gd name="connsiteY2" fmla="*/ 158210 h 165163"/>
                          <a:gd name="connsiteX3" fmla="*/ 87916 w 166115"/>
                          <a:gd name="connsiteY3" fmla="*/ 165164 h 165163"/>
                          <a:gd name="connsiteX4" fmla="*/ 0 w 166115"/>
                          <a:gd name="connsiteY4" fmla="*/ 68199 h 165163"/>
                          <a:gd name="connsiteX5" fmla="*/ 27813 w 166115"/>
                          <a:gd name="connsiteY5" fmla="*/ 55912 h 165163"/>
                          <a:gd name="connsiteX6" fmla="*/ 73723 w 166115"/>
                          <a:gd name="connsiteY6" fmla="*/ 109919 h 165163"/>
                          <a:gd name="connsiteX7" fmla="*/ 67532 w 166115"/>
                          <a:gd name="connsiteY7" fmla="*/ 38386 h 165163"/>
                          <a:gd name="connsiteX8" fmla="*/ 86773 w 166115"/>
                          <a:gd name="connsiteY8" fmla="*/ 29909 h 165163"/>
                          <a:gd name="connsiteX9" fmla="*/ 135065 w 166115"/>
                          <a:gd name="connsiteY9" fmla="*/ 82868 h 165163"/>
                          <a:gd name="connsiteX10" fmla="*/ 126968 w 166115"/>
                          <a:gd name="connsiteY10" fmla="*/ 12192 h 165163"/>
                          <a:gd name="connsiteX11" fmla="*/ 154495 w 166115"/>
                          <a:gd name="connsiteY11" fmla="*/ 0 h 165163"/>
                          <a:gd name="connsiteX12" fmla="*/ 166116 w 166115"/>
                          <a:gd name="connsiteY12" fmla="*/ 130683 h 165163"/>
                          <a:gd name="connsiteX13" fmla="*/ 150495 w 166115"/>
                          <a:gd name="connsiteY13" fmla="*/ 137541 h 1651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166115" h="165163">
                            <a:moveTo>
                              <a:pt x="150495" y="137541"/>
                            </a:moveTo>
                            <a:lnTo>
                              <a:pt x="98203" y="81629"/>
                            </a:lnTo>
                            <a:lnTo>
                              <a:pt x="103632" y="158210"/>
                            </a:lnTo>
                            <a:lnTo>
                              <a:pt x="87916" y="165164"/>
                            </a:lnTo>
                            <a:lnTo>
                              <a:pt x="0" y="68199"/>
                            </a:lnTo>
                            <a:lnTo>
                              <a:pt x="27813" y="55912"/>
                            </a:lnTo>
                            <a:lnTo>
                              <a:pt x="73723" y="109919"/>
                            </a:lnTo>
                            <a:lnTo>
                              <a:pt x="67532" y="38386"/>
                            </a:lnTo>
                            <a:lnTo>
                              <a:pt x="86773" y="29909"/>
                            </a:lnTo>
                            <a:lnTo>
                              <a:pt x="135065" y="82868"/>
                            </a:lnTo>
                            <a:lnTo>
                              <a:pt x="126968" y="12192"/>
                            </a:lnTo>
                            <a:lnTo>
                              <a:pt x="154495" y="0"/>
                            </a:lnTo>
                            <a:lnTo>
                              <a:pt x="166116" y="130683"/>
                            </a:lnTo>
                            <a:lnTo>
                              <a:pt x="150495" y="137541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</p:grp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9ACA7BA8-EF37-AC51-7ED5-72126BDA7085}"/>
                </a:ext>
              </a:extLst>
            </p:cNvPr>
            <p:cNvGrpSpPr/>
            <p:nvPr/>
          </p:nvGrpSpPr>
          <p:grpSpPr>
            <a:xfrm>
              <a:off x="631782" y="1892044"/>
              <a:ext cx="7650208" cy="2254506"/>
              <a:chOff x="631782" y="1892044"/>
              <a:chExt cx="7650208" cy="2254506"/>
            </a:xfrm>
          </p:grpSpPr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65EE905B-A0C9-DF7E-A14D-F4C1636F5747}"/>
                  </a:ext>
                </a:extLst>
              </p:cNvPr>
              <p:cNvGrpSpPr/>
              <p:nvPr/>
            </p:nvGrpSpPr>
            <p:grpSpPr>
              <a:xfrm>
                <a:off x="631782" y="1892044"/>
                <a:ext cx="4687026" cy="318918"/>
                <a:chOff x="1317582" y="2006344"/>
                <a:chExt cx="4687026" cy="318918"/>
              </a:xfrm>
            </p:grpSpPr>
            <p:grpSp>
              <p:nvGrpSpPr>
                <p:cNvPr id="1118" name="그룹 1117">
                  <a:extLst>
                    <a:ext uri="{FF2B5EF4-FFF2-40B4-BE49-F238E27FC236}">
                      <a16:creationId xmlns:a16="http://schemas.microsoft.com/office/drawing/2014/main" id="{5CDBF433-1D8C-B76C-8620-9210D640A1DE}"/>
                    </a:ext>
                  </a:extLst>
                </p:cNvPr>
                <p:cNvGrpSpPr/>
                <p:nvPr/>
              </p:nvGrpSpPr>
              <p:grpSpPr>
                <a:xfrm>
                  <a:off x="1317582" y="2006344"/>
                  <a:ext cx="319159" cy="318918"/>
                  <a:chOff x="1301624" y="1990398"/>
                  <a:chExt cx="351075" cy="350810"/>
                </a:xfrm>
              </p:grpSpPr>
              <p:sp>
                <p:nvSpPr>
                  <p:cNvPr id="1121" name="타원 1120">
                    <a:extLst>
                      <a:ext uri="{FF2B5EF4-FFF2-40B4-BE49-F238E27FC236}">
                        <a16:creationId xmlns:a16="http://schemas.microsoft.com/office/drawing/2014/main" id="{2A6E27C0-152D-1A43-F66E-34AA277E604E}"/>
                      </a:ext>
                    </a:extLst>
                  </p:cNvPr>
                  <p:cNvSpPr/>
                  <p:nvPr/>
                </p:nvSpPr>
                <p:spPr>
                  <a:xfrm>
                    <a:off x="1301624" y="1990398"/>
                    <a:ext cx="351075" cy="350810"/>
                  </a:xfrm>
                  <a:prstGeom prst="ellipse">
                    <a:avLst/>
                  </a:prstGeom>
                  <a:solidFill>
                    <a:srgbClr val="6B85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1122" name="TextBox 1121">
                    <a:extLst>
                      <a:ext uri="{FF2B5EF4-FFF2-40B4-BE49-F238E27FC236}">
                        <a16:creationId xmlns:a16="http://schemas.microsoft.com/office/drawing/2014/main" id="{30612420-C52F-EBA0-1F6C-5450EDD58D8A}"/>
                      </a:ext>
                    </a:extLst>
                  </p:cNvPr>
                  <p:cNvSpPr txBox="1"/>
                  <p:nvPr/>
                </p:nvSpPr>
                <p:spPr>
                  <a:xfrm>
                    <a:off x="1365753" y="2019077"/>
                    <a:ext cx="222818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01</a:t>
                    </a:r>
                    <a:endPara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</p:grpSp>
            <p:sp>
              <p:nvSpPr>
                <p:cNvPr id="1120" name="TextBox 1119">
                  <a:extLst>
                    <a:ext uri="{FF2B5EF4-FFF2-40B4-BE49-F238E27FC236}">
                      <a16:creationId xmlns:a16="http://schemas.microsoft.com/office/drawing/2014/main" id="{F631E024-C5B0-2CFB-8863-DA0405EB4E4B}"/>
                    </a:ext>
                  </a:extLst>
                </p:cNvPr>
                <p:cNvSpPr txBox="1"/>
                <p:nvPr/>
              </p:nvSpPr>
              <p:spPr>
                <a:xfrm>
                  <a:off x="1718178" y="2033168"/>
                  <a:ext cx="4286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2015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개정 교육과정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(2018.7. 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고시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)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의 큰 틀을 유지해요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.</a:t>
                  </a:r>
                  <a:endPara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D5C6E5FE-265B-9DA7-08BB-E6C9AF4E7CD1}"/>
                  </a:ext>
                </a:extLst>
              </p:cNvPr>
              <p:cNvGrpSpPr/>
              <p:nvPr/>
            </p:nvGrpSpPr>
            <p:grpSpPr>
              <a:xfrm>
                <a:off x="1044275" y="2276475"/>
                <a:ext cx="7237715" cy="1870075"/>
                <a:chOff x="1044275" y="2162175"/>
                <a:chExt cx="7237715" cy="1870075"/>
              </a:xfrm>
            </p:grpSpPr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AC9194D3-D637-1843-D909-CB81AC0E55A4}"/>
                    </a:ext>
                  </a:extLst>
                </p:cNvPr>
                <p:cNvGrpSpPr/>
                <p:nvPr/>
              </p:nvGrpSpPr>
              <p:grpSpPr>
                <a:xfrm>
                  <a:off x="1044275" y="2162175"/>
                  <a:ext cx="3224562" cy="1870075"/>
                  <a:chOff x="1044275" y="2162175"/>
                  <a:chExt cx="3224562" cy="1870075"/>
                </a:xfrm>
              </p:grpSpPr>
              <p:grpSp>
                <p:nvGrpSpPr>
                  <p:cNvPr id="1087" name="그룹 1086">
                    <a:extLst>
                      <a:ext uri="{FF2B5EF4-FFF2-40B4-BE49-F238E27FC236}">
                        <a16:creationId xmlns:a16="http://schemas.microsoft.com/office/drawing/2014/main" id="{E8742BA7-2B53-6F10-FEFF-C161DF295CD0}"/>
                      </a:ext>
                    </a:extLst>
                  </p:cNvPr>
                  <p:cNvGrpSpPr/>
                  <p:nvPr/>
                </p:nvGrpSpPr>
                <p:grpSpPr>
                  <a:xfrm>
                    <a:off x="1044275" y="2162175"/>
                    <a:ext cx="1295314" cy="1870075"/>
                    <a:chOff x="1044275" y="2162175"/>
                    <a:chExt cx="1295314" cy="1870075"/>
                  </a:xfrm>
                </p:grpSpPr>
                <p:sp>
                  <p:nvSpPr>
                    <p:cNvPr id="1111" name="사각형: 둥근 모서리 1110">
                      <a:extLst>
                        <a:ext uri="{FF2B5EF4-FFF2-40B4-BE49-F238E27FC236}">
                          <a16:creationId xmlns:a16="http://schemas.microsoft.com/office/drawing/2014/main" id="{031EBB91-C196-9C93-E6A6-DF8B643CCD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4275" y="2162175"/>
                      <a:ext cx="1295314" cy="1865551"/>
                    </a:xfrm>
                    <a:prstGeom prst="roundRect">
                      <a:avLst>
                        <a:gd name="adj" fmla="val 5614"/>
                      </a:avLst>
                    </a:prstGeom>
                    <a:solidFill>
                      <a:srgbClr val="86ADD5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  <p:sp>
                  <p:nvSpPr>
                    <p:cNvPr id="1113" name="TextBox 1112">
                      <a:extLst>
                        <a:ext uri="{FF2B5EF4-FFF2-40B4-BE49-F238E27FC236}">
                          <a16:creationId xmlns:a16="http://schemas.microsoft.com/office/drawing/2014/main" id="{56935EFA-9974-AED2-ACFA-B9993BE8DE1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56532" y="2213706"/>
                      <a:ext cx="1070806" cy="3847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b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중학교 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(</a:t>
                      </a:r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수정전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)</a:t>
                      </a:r>
                    </a:p>
                    <a:p>
                      <a:pPr algn="ctr"/>
                      <a:r>
                        <a:rPr lang="en-US" altLang="ko-KR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2015 </a:t>
                      </a:r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개정</a:t>
                      </a:r>
                      <a:endPara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endParaRPr>
                    </a:p>
                  </p:txBody>
                </p:sp>
                <p:sp>
                  <p:nvSpPr>
                    <p:cNvPr id="1114" name="사각형: 둥근 모서리 1113">
                      <a:extLst>
                        <a:ext uri="{FF2B5EF4-FFF2-40B4-BE49-F238E27FC236}">
                          <a16:creationId xmlns:a16="http://schemas.microsoft.com/office/drawing/2014/main" id="{563FB76A-5879-578E-4D7E-8F054A9C41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4275" y="2658636"/>
                      <a:ext cx="1295314" cy="1373614"/>
                    </a:xfrm>
                    <a:prstGeom prst="roundRect">
                      <a:avLst>
                        <a:gd name="adj" fmla="val 5614"/>
                      </a:avLst>
                    </a:prstGeom>
                    <a:solidFill>
                      <a:schemeClr val="bg1">
                        <a:alpha val="84000"/>
                      </a:scheme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  <p:grpSp>
                  <p:nvGrpSpPr>
                    <p:cNvPr id="1115" name="그룹 1114">
                      <a:extLst>
                        <a:ext uri="{FF2B5EF4-FFF2-40B4-BE49-F238E27FC236}">
                          <a16:creationId xmlns:a16="http://schemas.microsoft.com/office/drawing/2014/main" id="{B1407813-AD4D-F2CD-8689-A66129F955C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88351" y="3119760"/>
                      <a:ext cx="407163" cy="435977"/>
                      <a:chOff x="1488351" y="3005283"/>
                      <a:chExt cx="407163" cy="435977"/>
                    </a:xfrm>
                  </p:grpSpPr>
                  <p:sp>
                    <p:nvSpPr>
                      <p:cNvPr id="1116" name="TextBox 1115">
                        <a:extLst>
                          <a:ext uri="{FF2B5EF4-FFF2-40B4-BE49-F238E27FC236}">
                            <a16:creationId xmlns:a16="http://schemas.microsoft.com/office/drawing/2014/main" id="{1FEBC436-5A2E-A6BA-ABCB-5BD150F8558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488351" y="3005283"/>
                        <a:ext cx="407163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역사 ①</a:t>
                        </a:r>
                      </a:p>
                    </p:txBody>
                  </p:sp>
                  <p:sp>
                    <p:nvSpPr>
                      <p:cNvPr id="1117" name="TextBox 1116">
                        <a:extLst>
                          <a:ext uri="{FF2B5EF4-FFF2-40B4-BE49-F238E27FC236}">
                            <a16:creationId xmlns:a16="http://schemas.microsoft.com/office/drawing/2014/main" id="{A7CB2F8F-E1C9-80D8-4AD9-4F1216F1F76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488351" y="3271983"/>
                        <a:ext cx="407163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역사 ②</a:t>
                        </a:r>
                      </a:p>
                    </p:txBody>
                  </p:sp>
                </p:grpSp>
              </p:grpSp>
              <p:grpSp>
                <p:nvGrpSpPr>
                  <p:cNvPr id="1088" name="그룹 1087">
                    <a:extLst>
                      <a:ext uri="{FF2B5EF4-FFF2-40B4-BE49-F238E27FC236}">
                        <a16:creationId xmlns:a16="http://schemas.microsoft.com/office/drawing/2014/main" id="{8A08B61E-B235-A493-4E3D-3A118A1C4365}"/>
                      </a:ext>
                    </a:extLst>
                  </p:cNvPr>
                  <p:cNvGrpSpPr/>
                  <p:nvPr/>
                </p:nvGrpSpPr>
                <p:grpSpPr>
                  <a:xfrm>
                    <a:off x="2701507" y="2162175"/>
                    <a:ext cx="1567330" cy="1870075"/>
                    <a:chOff x="2838667" y="2162175"/>
                    <a:chExt cx="1567330" cy="1870075"/>
                  </a:xfrm>
                </p:grpSpPr>
                <p:sp>
                  <p:nvSpPr>
                    <p:cNvPr id="1092" name="사각형: 둥근 모서리 1091">
                      <a:extLst>
                        <a:ext uri="{FF2B5EF4-FFF2-40B4-BE49-F238E27FC236}">
                          <a16:creationId xmlns:a16="http://schemas.microsoft.com/office/drawing/2014/main" id="{1EE06242-811F-7877-FF05-2E06C045CB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38667" y="2162175"/>
                      <a:ext cx="1567330" cy="1865551"/>
                    </a:xfrm>
                    <a:prstGeom prst="roundRect">
                      <a:avLst>
                        <a:gd name="adj" fmla="val 4399"/>
                      </a:avLst>
                    </a:prstGeom>
                    <a:solidFill>
                      <a:srgbClr val="276DB5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  <p:sp>
                  <p:nvSpPr>
                    <p:cNvPr id="1093" name="TextBox 1092">
                      <a:extLst>
                        <a:ext uri="{FF2B5EF4-FFF2-40B4-BE49-F238E27FC236}">
                          <a16:creationId xmlns:a16="http://schemas.microsoft.com/office/drawing/2014/main" id="{452EDE4B-7663-0BCD-7AF8-82A9B87C70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39454" y="2213706"/>
                      <a:ext cx="1365758" cy="3847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b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중학교 과목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(</a:t>
                      </a:r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수정후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)</a:t>
                      </a:r>
                    </a:p>
                    <a:p>
                      <a:pPr algn="ctr"/>
                      <a:r>
                        <a:rPr lang="en-US" altLang="ko-KR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2022 </a:t>
                      </a:r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개정</a:t>
                      </a:r>
                    </a:p>
                  </p:txBody>
                </p:sp>
                <p:sp>
                  <p:nvSpPr>
                    <p:cNvPr id="1106" name="사각형: 둥근 모서리 1105">
                      <a:extLst>
                        <a:ext uri="{FF2B5EF4-FFF2-40B4-BE49-F238E27FC236}">
                          <a16:creationId xmlns:a16="http://schemas.microsoft.com/office/drawing/2014/main" id="{F189BC6D-28D8-D58D-0EB2-B14ADB45DA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38667" y="2658636"/>
                      <a:ext cx="1567330" cy="1373614"/>
                    </a:xfrm>
                    <a:prstGeom prst="roundRect">
                      <a:avLst>
                        <a:gd name="adj" fmla="val 4921"/>
                      </a:avLst>
                    </a:prstGeom>
                    <a:solidFill>
                      <a:schemeClr val="bg1">
                        <a:alpha val="84000"/>
                      </a:scheme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  <p:sp>
                  <p:nvSpPr>
                    <p:cNvPr id="1108" name="TextBox 1107">
                      <a:extLst>
                        <a:ext uri="{FF2B5EF4-FFF2-40B4-BE49-F238E27FC236}">
                          <a16:creationId xmlns:a16="http://schemas.microsoft.com/office/drawing/2014/main" id="{F0644505-5C35-BD4C-F574-4A5F1A5AE96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97298" y="3260805"/>
                      <a:ext cx="250068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역사</a:t>
                      </a:r>
                    </a:p>
                  </p:txBody>
                </p:sp>
              </p:grpSp>
              <p:grpSp>
                <p:nvGrpSpPr>
                  <p:cNvPr id="1089" name="그룹 1088">
                    <a:extLst>
                      <a:ext uri="{FF2B5EF4-FFF2-40B4-BE49-F238E27FC236}">
                        <a16:creationId xmlns:a16="http://schemas.microsoft.com/office/drawing/2014/main" id="{7F14C47D-3F08-CA9D-6C3D-2A0FBDE2DBD8}"/>
                      </a:ext>
                    </a:extLst>
                  </p:cNvPr>
                  <p:cNvGrpSpPr/>
                  <p:nvPr/>
                </p:nvGrpSpPr>
                <p:grpSpPr>
                  <a:xfrm>
                    <a:off x="2420283" y="3097641"/>
                    <a:ext cx="200530" cy="171754"/>
                    <a:chOff x="2438965" y="3097641"/>
                    <a:chExt cx="200530" cy="171754"/>
                  </a:xfrm>
                  <a:solidFill>
                    <a:srgbClr val="86ADD5"/>
                  </a:solidFill>
                </p:grpSpPr>
                <p:sp>
                  <p:nvSpPr>
                    <p:cNvPr id="1090" name="Freeform 25">
                      <a:extLst>
                        <a:ext uri="{FF2B5EF4-FFF2-40B4-BE49-F238E27FC236}">
                          <a16:creationId xmlns:a16="http://schemas.microsoft.com/office/drawing/2014/main" id="{6C6495AE-2F90-9319-230E-6CC04D9EFF7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2538762" y="3097641"/>
                      <a:ext cx="100733" cy="171754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1091" name="Freeform 25">
                      <a:extLst>
                        <a:ext uri="{FF2B5EF4-FFF2-40B4-BE49-F238E27FC236}">
                          <a16:creationId xmlns:a16="http://schemas.microsoft.com/office/drawing/2014/main" id="{67CB9B98-B712-93EA-1926-FC92660D1D1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2438965" y="3097641"/>
                      <a:ext cx="100733" cy="171754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340D0B42-7F94-2A7A-78A7-6AA05B698F5A}"/>
                    </a:ext>
                  </a:extLst>
                </p:cNvPr>
                <p:cNvGrpSpPr/>
                <p:nvPr/>
              </p:nvGrpSpPr>
              <p:grpSpPr>
                <a:xfrm>
                  <a:off x="4778780" y="2162175"/>
                  <a:ext cx="3503210" cy="1865550"/>
                  <a:chOff x="4683530" y="2210373"/>
                  <a:chExt cx="3503210" cy="1865550"/>
                </a:xfrm>
              </p:grpSpPr>
              <p:grpSp>
                <p:nvGrpSpPr>
                  <p:cNvPr id="47" name="그룹 46">
                    <a:extLst>
                      <a:ext uri="{FF2B5EF4-FFF2-40B4-BE49-F238E27FC236}">
                        <a16:creationId xmlns:a16="http://schemas.microsoft.com/office/drawing/2014/main" id="{D443F5D6-881F-71E8-79EC-EAEFC74A305D}"/>
                      </a:ext>
                    </a:extLst>
                  </p:cNvPr>
                  <p:cNvGrpSpPr/>
                  <p:nvPr/>
                </p:nvGrpSpPr>
                <p:grpSpPr>
                  <a:xfrm>
                    <a:off x="6185261" y="3145838"/>
                    <a:ext cx="200529" cy="171754"/>
                    <a:chOff x="2538762" y="3097641"/>
                    <a:chExt cx="200529" cy="171754"/>
                  </a:xfrm>
                  <a:solidFill>
                    <a:srgbClr val="86ADD5"/>
                  </a:solidFill>
                </p:grpSpPr>
                <p:sp>
                  <p:nvSpPr>
                    <p:cNvPr id="1079" name="Freeform 25">
                      <a:extLst>
                        <a:ext uri="{FF2B5EF4-FFF2-40B4-BE49-F238E27FC236}">
                          <a16:creationId xmlns:a16="http://schemas.microsoft.com/office/drawing/2014/main" id="{90C878FC-1BAE-551F-ED5C-F5A696C54DD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2638558" y="3097641"/>
                      <a:ext cx="100733" cy="171754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solidFill>
                      <a:srgbClr val="B89FD0"/>
                    </a:solidFill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1081" name="Freeform 25">
                      <a:extLst>
                        <a:ext uri="{FF2B5EF4-FFF2-40B4-BE49-F238E27FC236}">
                          <a16:creationId xmlns:a16="http://schemas.microsoft.com/office/drawing/2014/main" id="{3B0BFCC8-1C1B-763E-ED4F-E607E22F87A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2538762" y="3097641"/>
                      <a:ext cx="100733" cy="171754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solidFill>
                      <a:srgbClr val="B89FD0"/>
                    </a:solidFill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49" name="그룹 48">
                    <a:extLst>
                      <a:ext uri="{FF2B5EF4-FFF2-40B4-BE49-F238E27FC236}">
                        <a16:creationId xmlns:a16="http://schemas.microsoft.com/office/drawing/2014/main" id="{9DCC4194-D421-7523-EF48-AEB781D56246}"/>
                      </a:ext>
                    </a:extLst>
                  </p:cNvPr>
                  <p:cNvGrpSpPr/>
                  <p:nvPr/>
                </p:nvGrpSpPr>
                <p:grpSpPr>
                  <a:xfrm>
                    <a:off x="4683530" y="2210373"/>
                    <a:ext cx="1424845" cy="1865550"/>
                    <a:chOff x="4683530" y="2210373"/>
                    <a:chExt cx="1424845" cy="1865550"/>
                  </a:xfrm>
                </p:grpSpPr>
                <p:grpSp>
                  <p:nvGrpSpPr>
                    <p:cNvPr id="1058" name="그룹 1057">
                      <a:extLst>
                        <a:ext uri="{FF2B5EF4-FFF2-40B4-BE49-F238E27FC236}">
                          <a16:creationId xmlns:a16="http://schemas.microsoft.com/office/drawing/2014/main" id="{775F491D-EB52-3DFA-B8C3-0DB12EEA186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683530" y="2210373"/>
                      <a:ext cx="1424845" cy="1865550"/>
                      <a:chOff x="979510" y="2162176"/>
                      <a:chExt cx="1424845" cy="1865550"/>
                    </a:xfrm>
                  </p:grpSpPr>
                  <p:sp>
                    <p:nvSpPr>
                      <p:cNvPr id="1075" name="사각형: 둥근 모서리 1074">
                        <a:extLst>
                          <a:ext uri="{FF2B5EF4-FFF2-40B4-BE49-F238E27FC236}">
                            <a16:creationId xmlns:a16="http://schemas.microsoft.com/office/drawing/2014/main" id="{D9881223-8C8B-F8C5-EAA7-F8D5E73A59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79510" y="2162176"/>
                        <a:ext cx="1424845" cy="1865550"/>
                      </a:xfrm>
                      <a:prstGeom prst="roundRect">
                        <a:avLst>
                          <a:gd name="adj" fmla="val 5614"/>
                        </a:avLst>
                      </a:prstGeom>
                      <a:solidFill>
                        <a:srgbClr val="B89FD0"/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076" name="TextBox 1075">
                        <a:extLst>
                          <a:ext uri="{FF2B5EF4-FFF2-40B4-BE49-F238E27FC236}">
                            <a16:creationId xmlns:a16="http://schemas.microsoft.com/office/drawing/2014/main" id="{E120C729-8524-04D7-7BA0-2FA47BBBCF5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03630" y="2213706"/>
                        <a:ext cx="1176604" cy="3847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b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고등학교</a:t>
                        </a:r>
                        <a:r>
                          <a:rPr lang="en-US" altLang="ko-KR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(</a:t>
                        </a:r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수정전</a:t>
                        </a:r>
                        <a:r>
                          <a:rPr lang="en-US" altLang="ko-KR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)</a:t>
                        </a:r>
                      </a:p>
                      <a:p>
                        <a:pPr algn="ctr"/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2015 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개정</a:t>
                        </a:r>
                      </a:p>
                    </p:txBody>
                  </p:sp>
                  <p:sp>
                    <p:nvSpPr>
                      <p:cNvPr id="1077" name="사각형: 둥근 모서리 1076">
                        <a:extLst>
                          <a:ext uri="{FF2B5EF4-FFF2-40B4-BE49-F238E27FC236}">
                            <a16:creationId xmlns:a16="http://schemas.microsoft.com/office/drawing/2014/main" id="{E8FF8159-076F-E29E-1E35-0C008ACB13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79510" y="2658636"/>
                        <a:ext cx="1424845" cy="1369090"/>
                      </a:xfrm>
                      <a:prstGeom prst="roundRect">
                        <a:avLst>
                          <a:gd name="adj" fmla="val 5614"/>
                        </a:avLst>
                      </a:prstGeom>
                      <a:solidFill>
                        <a:schemeClr val="bg1">
                          <a:alpha val="72000"/>
                        </a:schemeClr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</p:grpSp>
                <p:grpSp>
                  <p:nvGrpSpPr>
                    <p:cNvPr id="1059" name="그룹 1058">
                      <a:extLst>
                        <a:ext uri="{FF2B5EF4-FFF2-40B4-BE49-F238E27FC236}">
                          <a16:creationId xmlns:a16="http://schemas.microsoft.com/office/drawing/2014/main" id="{1F6EE974-8BA5-D7D8-53B5-5702E4AE56B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52956" y="2753297"/>
                      <a:ext cx="1318028" cy="1266253"/>
                      <a:chOff x="4752956" y="2753297"/>
                      <a:chExt cx="1318028" cy="1266253"/>
                    </a:xfrm>
                  </p:grpSpPr>
                  <p:sp>
                    <p:nvSpPr>
                      <p:cNvPr id="1061" name="사각형: 둥근 모서리 1060">
                        <a:extLst>
                          <a:ext uri="{FF2B5EF4-FFF2-40B4-BE49-F238E27FC236}">
                            <a16:creationId xmlns:a16="http://schemas.microsoft.com/office/drawing/2014/main" id="{7AA31481-2DBC-28DC-96B5-C72E269DEB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52956" y="2753297"/>
                        <a:ext cx="574694" cy="1266253"/>
                      </a:xfrm>
                      <a:prstGeom prst="roundRect">
                        <a:avLst>
                          <a:gd name="adj" fmla="val 9043"/>
                        </a:avLst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1063" name="TextBox 1062">
                        <a:extLst>
                          <a:ext uri="{FF2B5EF4-FFF2-40B4-BE49-F238E27FC236}">
                            <a16:creationId xmlns:a16="http://schemas.microsoft.com/office/drawing/2014/main" id="{443CE247-1D6A-5A1E-FDB4-638F4175A7F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679928" y="3762340"/>
                        <a:ext cx="67326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-</a:t>
                        </a:r>
                        <a:endPara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  <p:sp>
                    <p:nvSpPr>
                      <p:cNvPr id="1064" name="TextBox 1063">
                        <a:extLst>
                          <a:ext uri="{FF2B5EF4-FFF2-40B4-BE49-F238E27FC236}">
                            <a16:creationId xmlns:a16="http://schemas.microsoft.com/office/drawing/2014/main" id="{46D71BB9-6945-12C9-7C5E-BD455BC9466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835118" y="3762340"/>
                        <a:ext cx="410370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진로선택</a:t>
                        </a:r>
                      </a:p>
                    </p:txBody>
                  </p:sp>
                  <p:sp>
                    <p:nvSpPr>
                      <p:cNvPr id="1065" name="TextBox 1064">
                        <a:extLst>
                          <a:ext uri="{FF2B5EF4-FFF2-40B4-BE49-F238E27FC236}">
                            <a16:creationId xmlns:a16="http://schemas.microsoft.com/office/drawing/2014/main" id="{5FD75D44-BFA9-32D8-B9B1-129E9DB2AC6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559703" y="2872006"/>
                        <a:ext cx="307777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한국사</a:t>
                        </a:r>
                      </a:p>
                    </p:txBody>
                  </p:sp>
                  <p:sp>
                    <p:nvSpPr>
                      <p:cNvPr id="1066" name="TextBox 1065">
                        <a:extLst>
                          <a:ext uri="{FF2B5EF4-FFF2-40B4-BE49-F238E27FC236}">
                            <a16:creationId xmlns:a16="http://schemas.microsoft.com/office/drawing/2014/main" id="{C7D5AF02-4E3A-6D3F-CA7E-6681A1827B7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822294" y="2872006"/>
                        <a:ext cx="436018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공통 과목</a:t>
                        </a:r>
                      </a:p>
                    </p:txBody>
                  </p:sp>
                  <p:sp>
                    <p:nvSpPr>
                      <p:cNvPr id="1067" name="TextBox 1066">
                        <a:extLst>
                          <a:ext uri="{FF2B5EF4-FFF2-40B4-BE49-F238E27FC236}">
                            <a16:creationId xmlns:a16="http://schemas.microsoft.com/office/drawing/2014/main" id="{E03E4023-403F-3D17-23DA-578379F1090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835118" y="3317173"/>
                        <a:ext cx="410370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일반선택</a:t>
                        </a:r>
                      </a:p>
                    </p:txBody>
                  </p:sp>
                  <p:sp>
                    <p:nvSpPr>
                      <p:cNvPr id="1068" name="TextBox 1067">
                        <a:extLst>
                          <a:ext uri="{FF2B5EF4-FFF2-40B4-BE49-F238E27FC236}">
                            <a16:creationId xmlns:a16="http://schemas.microsoft.com/office/drawing/2014/main" id="{A2523DB8-35DB-2AF4-B987-3C9F9325550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508407" y="3247923"/>
                        <a:ext cx="410369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세계사</a:t>
                        </a:r>
                        <a:endParaRPr lang="en-US" altLang="ko-KR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  <a:p>
                        <a:pPr algn="ctr"/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동아시아</a:t>
                        </a:r>
                      </a:p>
                    </p:txBody>
                  </p:sp>
                  <p:grpSp>
                    <p:nvGrpSpPr>
                      <p:cNvPr id="1069" name="그룹 1068">
                        <a:extLst>
                          <a:ext uri="{FF2B5EF4-FFF2-40B4-BE49-F238E27FC236}">
                            <a16:creationId xmlns:a16="http://schemas.microsoft.com/office/drawing/2014/main" id="{27175DB2-B354-57C1-C543-1C8995F3C48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92653" y="3129214"/>
                        <a:ext cx="495300" cy="514417"/>
                        <a:chOff x="4781550" y="3129214"/>
                        <a:chExt cx="495300" cy="514417"/>
                      </a:xfrm>
                    </p:grpSpPr>
                    <p:cxnSp>
                      <p:nvCxnSpPr>
                        <p:cNvPr id="1073" name="직선 연결선 1072">
                          <a:extLst>
                            <a:ext uri="{FF2B5EF4-FFF2-40B4-BE49-F238E27FC236}">
                              <a16:creationId xmlns:a16="http://schemas.microsoft.com/office/drawing/2014/main" id="{ACA4E144-80CD-C3E0-4991-4583DE7FEA85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4781550" y="3129214"/>
                          <a:ext cx="495300" cy="0"/>
                        </a:xfrm>
                        <a:prstGeom prst="line">
                          <a:avLst/>
                        </a:prstGeom>
                        <a:ln>
                          <a:solidFill>
                            <a:srgbClr val="EBE4F2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074" name="직선 연결선 1073">
                          <a:extLst>
                            <a:ext uri="{FF2B5EF4-FFF2-40B4-BE49-F238E27FC236}">
                              <a16:creationId xmlns:a16="http://schemas.microsoft.com/office/drawing/2014/main" id="{4DE7366E-D26D-2E6F-8EBE-4F2FFF44BFA9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4781550" y="3643631"/>
                          <a:ext cx="495300" cy="0"/>
                        </a:xfrm>
                        <a:prstGeom prst="line">
                          <a:avLst/>
                        </a:prstGeom>
                        <a:ln>
                          <a:solidFill>
                            <a:srgbClr val="EBE4F2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1070" name="그룹 1069">
                        <a:extLst>
                          <a:ext uri="{FF2B5EF4-FFF2-40B4-BE49-F238E27FC236}">
                            <a16:creationId xmlns:a16="http://schemas.microsoft.com/office/drawing/2014/main" id="{6D2866E9-F486-E890-4370-83FD9EA642F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356198" y="3129214"/>
                        <a:ext cx="714786" cy="514417"/>
                        <a:chOff x="4781550" y="3129214"/>
                        <a:chExt cx="495300" cy="514417"/>
                      </a:xfrm>
                    </p:grpSpPr>
                    <p:cxnSp>
                      <p:nvCxnSpPr>
                        <p:cNvPr id="1071" name="직선 연결선 1070">
                          <a:extLst>
                            <a:ext uri="{FF2B5EF4-FFF2-40B4-BE49-F238E27FC236}">
                              <a16:creationId xmlns:a16="http://schemas.microsoft.com/office/drawing/2014/main" id="{6202ADFF-F26D-6302-7CA1-C94D0523BBB9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4781550" y="3129214"/>
                          <a:ext cx="495300" cy="0"/>
                        </a:xfrm>
                        <a:prstGeom prst="line">
                          <a:avLst/>
                        </a:prstGeom>
                        <a:ln>
                          <a:solidFill>
                            <a:srgbClr val="B89FD0">
                              <a:alpha val="51000"/>
                            </a:srgbClr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072" name="직선 연결선 1071">
                          <a:extLst>
                            <a:ext uri="{FF2B5EF4-FFF2-40B4-BE49-F238E27FC236}">
                              <a16:creationId xmlns:a16="http://schemas.microsoft.com/office/drawing/2014/main" id="{0FE93D80-45C9-4A31-9A86-6C62EE881670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4781550" y="3643631"/>
                          <a:ext cx="495300" cy="0"/>
                        </a:xfrm>
                        <a:prstGeom prst="line">
                          <a:avLst/>
                        </a:prstGeom>
                        <a:ln>
                          <a:solidFill>
                            <a:srgbClr val="B89FD0">
                              <a:alpha val="51000"/>
                            </a:srgbClr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</p:grpSp>
              </p:grpSp>
              <p:grpSp>
                <p:nvGrpSpPr>
                  <p:cNvPr id="50" name="그룹 49">
                    <a:extLst>
                      <a:ext uri="{FF2B5EF4-FFF2-40B4-BE49-F238E27FC236}">
                        <a16:creationId xmlns:a16="http://schemas.microsoft.com/office/drawing/2014/main" id="{63A84D9D-70AE-C5C2-7223-521D21A4CD83}"/>
                      </a:ext>
                    </a:extLst>
                  </p:cNvPr>
                  <p:cNvGrpSpPr/>
                  <p:nvPr/>
                </p:nvGrpSpPr>
                <p:grpSpPr>
                  <a:xfrm>
                    <a:off x="6462677" y="2210373"/>
                    <a:ext cx="1724063" cy="1865550"/>
                    <a:chOff x="6462677" y="2210373"/>
                    <a:chExt cx="1724063" cy="1865550"/>
                  </a:xfrm>
                </p:grpSpPr>
                <p:grpSp>
                  <p:nvGrpSpPr>
                    <p:cNvPr id="51" name="그룹 50">
                      <a:extLst>
                        <a:ext uri="{FF2B5EF4-FFF2-40B4-BE49-F238E27FC236}">
                          <a16:creationId xmlns:a16="http://schemas.microsoft.com/office/drawing/2014/main" id="{67946AFF-D5E4-58B2-E7B3-6E0ABAE3F43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62677" y="2210373"/>
                      <a:ext cx="1724063" cy="1865550"/>
                      <a:chOff x="2760301" y="2162176"/>
                      <a:chExt cx="1724063" cy="1865550"/>
                    </a:xfrm>
                  </p:grpSpPr>
                  <p:sp>
                    <p:nvSpPr>
                      <p:cNvPr id="1053" name="사각형: 둥근 모서리 1052">
                        <a:extLst>
                          <a:ext uri="{FF2B5EF4-FFF2-40B4-BE49-F238E27FC236}">
                            <a16:creationId xmlns:a16="http://schemas.microsoft.com/office/drawing/2014/main" id="{170F29E1-1DF1-A53E-39CA-947B5A13E63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60301" y="2162176"/>
                        <a:ext cx="1724063" cy="1865550"/>
                      </a:xfrm>
                      <a:prstGeom prst="roundRect">
                        <a:avLst>
                          <a:gd name="adj" fmla="val 4399"/>
                        </a:avLst>
                      </a:prstGeom>
                      <a:solidFill>
                        <a:srgbClr val="8153AB"/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054" name="TextBox 1053">
                        <a:extLst>
                          <a:ext uri="{FF2B5EF4-FFF2-40B4-BE49-F238E27FC236}">
                            <a16:creationId xmlns:a16="http://schemas.microsoft.com/office/drawing/2014/main" id="{F462AF70-9110-D6D5-0991-BC2C94A9854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865718" y="2213706"/>
                        <a:ext cx="1513235" cy="3847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b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고등학교 과목</a:t>
                        </a:r>
                        <a:r>
                          <a:rPr lang="en-US" altLang="ko-KR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(</a:t>
                        </a:r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수정후</a:t>
                        </a:r>
                        <a:r>
                          <a:rPr lang="en-US" altLang="ko-KR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)</a:t>
                        </a:r>
                      </a:p>
                      <a:p>
                        <a:pPr algn="ctr"/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2022 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개정</a:t>
                        </a:r>
                      </a:p>
                    </p:txBody>
                  </p:sp>
                  <p:sp>
                    <p:nvSpPr>
                      <p:cNvPr id="1055" name="사각형: 둥근 모서리 1054">
                        <a:extLst>
                          <a:ext uri="{FF2B5EF4-FFF2-40B4-BE49-F238E27FC236}">
                            <a16:creationId xmlns:a16="http://schemas.microsoft.com/office/drawing/2014/main" id="{E6EB3A55-D7CC-CB16-DDC1-6E366F81BA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60301" y="2658636"/>
                        <a:ext cx="1724063" cy="1369090"/>
                      </a:xfrm>
                      <a:prstGeom prst="roundRect">
                        <a:avLst>
                          <a:gd name="adj" fmla="val 5150"/>
                        </a:avLst>
                      </a:prstGeom>
                      <a:solidFill>
                        <a:schemeClr val="bg1">
                          <a:alpha val="84000"/>
                        </a:schemeClr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</p:grpSp>
                <p:sp>
                  <p:nvSpPr>
                    <p:cNvPr id="52" name="사각형: 둥근 모서리 51">
                      <a:extLst>
                        <a:ext uri="{FF2B5EF4-FFF2-40B4-BE49-F238E27FC236}">
                          <a16:creationId xmlns:a16="http://schemas.microsoft.com/office/drawing/2014/main" id="{250BD379-FCFF-8D44-6785-E095D24CE5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18256" y="2753297"/>
                      <a:ext cx="574694" cy="1266253"/>
                    </a:xfrm>
                    <a:prstGeom prst="roundRect">
                      <a:avLst>
                        <a:gd name="adj" fmla="val 9043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53" name="그룹 52">
                      <a:extLst>
                        <a:ext uri="{FF2B5EF4-FFF2-40B4-BE49-F238E27FC236}">
                          <a16:creationId xmlns:a16="http://schemas.microsoft.com/office/drawing/2014/main" id="{38213C8D-7AFA-6836-3265-5D485C6C186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00418" y="3388895"/>
                      <a:ext cx="1476225" cy="138499"/>
                      <a:chOff x="6600418" y="3559140"/>
                      <a:chExt cx="1476225" cy="138499"/>
                    </a:xfrm>
                  </p:grpSpPr>
                  <p:sp>
                    <p:nvSpPr>
                      <p:cNvPr id="1051" name="TextBox 1050">
                        <a:extLst>
                          <a:ext uri="{FF2B5EF4-FFF2-40B4-BE49-F238E27FC236}">
                            <a16:creationId xmlns:a16="http://schemas.microsoft.com/office/drawing/2014/main" id="{F4A40591-BA90-A40E-B1BA-5EB03CFF339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204609" y="3559140"/>
                        <a:ext cx="872034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동아시아 역사 기행</a:t>
                        </a:r>
                      </a:p>
                    </p:txBody>
                  </p:sp>
                  <p:sp>
                    <p:nvSpPr>
                      <p:cNvPr id="1052" name="TextBox 1051">
                        <a:extLst>
                          <a:ext uri="{FF2B5EF4-FFF2-40B4-BE49-F238E27FC236}">
                            <a16:creationId xmlns:a16="http://schemas.microsoft.com/office/drawing/2014/main" id="{6828B62D-0C4B-76F7-D2F9-DB3C8FA6B84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600418" y="3559140"/>
                        <a:ext cx="410370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진로선택</a:t>
                        </a:r>
                      </a:p>
                    </p:txBody>
                  </p:sp>
                </p:grpSp>
                <p:grpSp>
                  <p:nvGrpSpPr>
                    <p:cNvPr id="54" name="그룹 53">
                      <a:extLst>
                        <a:ext uri="{FF2B5EF4-FFF2-40B4-BE49-F238E27FC236}">
                          <a16:creationId xmlns:a16="http://schemas.microsoft.com/office/drawing/2014/main" id="{67DAA9EC-8447-1FD6-A20C-7C660E90823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87594" y="2825017"/>
                      <a:ext cx="1483438" cy="138499"/>
                      <a:chOff x="6587594" y="2872006"/>
                      <a:chExt cx="1483438" cy="138499"/>
                    </a:xfrm>
                  </p:grpSpPr>
                  <p:sp>
                    <p:nvSpPr>
                      <p:cNvPr id="1040" name="TextBox 1039">
                        <a:extLst>
                          <a:ext uri="{FF2B5EF4-FFF2-40B4-BE49-F238E27FC236}">
                            <a16:creationId xmlns:a16="http://schemas.microsoft.com/office/drawing/2014/main" id="{CD1D115F-84D0-42BB-5F70-487FA2D61F3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210219" y="2872006"/>
                        <a:ext cx="860813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한국사 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1, 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한국사 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2</a:t>
                        </a:r>
                        <a:endPara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  <p:sp>
                    <p:nvSpPr>
                      <p:cNvPr id="1050" name="TextBox 1049">
                        <a:extLst>
                          <a:ext uri="{FF2B5EF4-FFF2-40B4-BE49-F238E27FC236}">
                            <a16:creationId xmlns:a16="http://schemas.microsoft.com/office/drawing/2014/main" id="{F36A94E8-1E7C-848F-A576-1EC97D1E97E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587594" y="2872006"/>
                        <a:ext cx="436018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공통 과목</a:t>
                        </a:r>
                      </a:p>
                    </p:txBody>
                  </p:sp>
                </p:grpSp>
                <p:grpSp>
                  <p:nvGrpSpPr>
                    <p:cNvPr id="55" name="그룹 54">
                      <a:extLst>
                        <a:ext uri="{FF2B5EF4-FFF2-40B4-BE49-F238E27FC236}">
                          <a16:creationId xmlns:a16="http://schemas.microsoft.com/office/drawing/2014/main" id="{523411F7-0FF0-7A83-1472-0A02CEDE46C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00418" y="3106956"/>
                      <a:ext cx="1194095" cy="138499"/>
                      <a:chOff x="6600418" y="3161898"/>
                      <a:chExt cx="1194095" cy="138499"/>
                    </a:xfrm>
                  </p:grpSpPr>
                  <p:sp>
                    <p:nvSpPr>
                      <p:cNvPr id="1038" name="TextBox 1037">
                        <a:extLst>
                          <a:ext uri="{FF2B5EF4-FFF2-40B4-BE49-F238E27FC236}">
                            <a16:creationId xmlns:a16="http://schemas.microsoft.com/office/drawing/2014/main" id="{E7AC4228-6F92-476F-BD02-1A694A2A0AE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600418" y="3161898"/>
                        <a:ext cx="410370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일반선택</a:t>
                        </a:r>
                      </a:p>
                    </p:txBody>
                  </p:sp>
                  <p:sp>
                    <p:nvSpPr>
                      <p:cNvPr id="1039" name="TextBox 1038">
                        <a:extLst>
                          <a:ext uri="{FF2B5EF4-FFF2-40B4-BE49-F238E27FC236}">
                            <a16:creationId xmlns:a16="http://schemas.microsoft.com/office/drawing/2014/main" id="{18D6BD58-9C25-C0BA-7BA1-C88A2285BC6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486735" y="3161898"/>
                        <a:ext cx="307778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세계사</a:t>
                        </a:r>
                      </a:p>
                    </p:txBody>
                  </p:sp>
                </p:grpSp>
                <p:grpSp>
                  <p:nvGrpSpPr>
                    <p:cNvPr id="56" name="그룹 55">
                      <a:extLst>
                        <a:ext uri="{FF2B5EF4-FFF2-40B4-BE49-F238E27FC236}">
                          <a16:creationId xmlns:a16="http://schemas.microsoft.com/office/drawing/2014/main" id="{44D9B54B-8AF1-1FC7-933B-92B7B00940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57953" y="3035236"/>
                      <a:ext cx="1601797" cy="0"/>
                      <a:chOff x="6557953" y="3046664"/>
                      <a:chExt cx="1601797" cy="0"/>
                    </a:xfrm>
                  </p:grpSpPr>
                  <p:cxnSp>
                    <p:nvCxnSpPr>
                      <p:cNvPr id="1036" name="직선 연결선 1035">
                        <a:extLst>
                          <a:ext uri="{FF2B5EF4-FFF2-40B4-BE49-F238E27FC236}">
                            <a16:creationId xmlns:a16="http://schemas.microsoft.com/office/drawing/2014/main" id="{74EF98C1-C7EE-9A5F-49D7-54259D62BFB9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6557953" y="3046664"/>
                        <a:ext cx="495300" cy="0"/>
                      </a:xfrm>
                      <a:prstGeom prst="line">
                        <a:avLst/>
                      </a:prstGeom>
                      <a:ln>
                        <a:solidFill>
                          <a:srgbClr val="EBE4F2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37" name="직선 연결선 1036">
                        <a:extLst>
                          <a:ext uri="{FF2B5EF4-FFF2-40B4-BE49-F238E27FC236}">
                            <a16:creationId xmlns:a16="http://schemas.microsoft.com/office/drawing/2014/main" id="{6A04E56B-0A11-3412-E752-F3DF4A4B5BB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121498" y="3046664"/>
                        <a:ext cx="1038252" cy="0"/>
                      </a:xfrm>
                      <a:prstGeom prst="line">
                        <a:avLst/>
                      </a:prstGeom>
                      <a:ln>
                        <a:solidFill>
                          <a:srgbClr val="B89FD0">
                            <a:alpha val="51000"/>
                          </a:srgbClr>
                        </a:solidFill>
                        <a:prstDash val="sys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57" name="그룹 56">
                      <a:extLst>
                        <a:ext uri="{FF2B5EF4-FFF2-40B4-BE49-F238E27FC236}">
                          <a16:creationId xmlns:a16="http://schemas.microsoft.com/office/drawing/2014/main" id="{2C616346-1CD1-1A12-2EFA-EA6044DE7E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57953" y="3317175"/>
                      <a:ext cx="1601797" cy="0"/>
                      <a:chOff x="6557953" y="3440431"/>
                      <a:chExt cx="1601797" cy="0"/>
                    </a:xfrm>
                  </p:grpSpPr>
                  <p:cxnSp>
                    <p:nvCxnSpPr>
                      <p:cNvPr id="1026" name="직선 연결선 1025">
                        <a:extLst>
                          <a:ext uri="{FF2B5EF4-FFF2-40B4-BE49-F238E27FC236}">
                            <a16:creationId xmlns:a16="http://schemas.microsoft.com/office/drawing/2014/main" id="{A39AAF48-002D-EE35-E686-E96E8BD42EF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6557953" y="3440431"/>
                        <a:ext cx="495300" cy="0"/>
                      </a:xfrm>
                      <a:prstGeom prst="line">
                        <a:avLst/>
                      </a:prstGeom>
                      <a:ln>
                        <a:solidFill>
                          <a:srgbClr val="EBE4F2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35" name="직선 연결선 1034">
                        <a:extLst>
                          <a:ext uri="{FF2B5EF4-FFF2-40B4-BE49-F238E27FC236}">
                            <a16:creationId xmlns:a16="http://schemas.microsoft.com/office/drawing/2014/main" id="{9059723A-8D24-A3D5-EBC3-81B8E2B1540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121498" y="3440431"/>
                        <a:ext cx="1038252" cy="0"/>
                      </a:xfrm>
                      <a:prstGeom prst="line">
                        <a:avLst/>
                      </a:prstGeom>
                      <a:ln>
                        <a:solidFill>
                          <a:srgbClr val="B89FD0">
                            <a:alpha val="51000"/>
                          </a:srgbClr>
                        </a:solidFill>
                        <a:prstDash val="sys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58" name="그룹 57">
                      <a:extLst>
                        <a:ext uri="{FF2B5EF4-FFF2-40B4-BE49-F238E27FC236}">
                          <a16:creationId xmlns:a16="http://schemas.microsoft.com/office/drawing/2014/main" id="{5EAC8399-899A-212B-76B8-5B7F458D6D6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00417" y="3670834"/>
                      <a:ext cx="1412104" cy="276999"/>
                      <a:chOff x="6600417" y="3819490"/>
                      <a:chExt cx="1412104" cy="276999"/>
                    </a:xfrm>
                  </p:grpSpPr>
                  <p:sp>
                    <p:nvSpPr>
                      <p:cNvPr id="62" name="TextBox 61">
                        <a:extLst>
                          <a:ext uri="{FF2B5EF4-FFF2-40B4-BE49-F238E27FC236}">
                            <a16:creationId xmlns:a16="http://schemas.microsoft.com/office/drawing/2014/main" id="{0A9E9539-C189-3139-A4B7-6079FB7FA27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268728" y="3819490"/>
                        <a:ext cx="743793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역사로 탐구하는</a:t>
                        </a:r>
                        <a:endParaRPr lang="en-US" altLang="ko-KR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  <a:p>
                        <a:pPr algn="ctr"/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현대 세계</a:t>
                        </a:r>
                      </a:p>
                    </p:txBody>
                  </p:sp>
                  <p:sp>
                    <p:nvSpPr>
                      <p:cNvPr id="1025" name="TextBox 1024">
                        <a:extLst>
                          <a:ext uri="{FF2B5EF4-FFF2-40B4-BE49-F238E27FC236}">
                            <a16:creationId xmlns:a16="http://schemas.microsoft.com/office/drawing/2014/main" id="{695562DA-2550-E4DA-A52D-0A84CDE9424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600417" y="3888740"/>
                        <a:ext cx="410370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융합선택</a:t>
                        </a:r>
                      </a:p>
                    </p:txBody>
                  </p:sp>
                </p:grpSp>
                <p:grpSp>
                  <p:nvGrpSpPr>
                    <p:cNvPr id="59" name="그룹 58">
                      <a:extLst>
                        <a:ext uri="{FF2B5EF4-FFF2-40B4-BE49-F238E27FC236}">
                          <a16:creationId xmlns:a16="http://schemas.microsoft.com/office/drawing/2014/main" id="{4ADCD3DB-14C3-D5FF-D1AC-54FB04DE8E5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57953" y="3599114"/>
                      <a:ext cx="1601797" cy="0"/>
                      <a:chOff x="6557953" y="3700781"/>
                      <a:chExt cx="1601797" cy="0"/>
                    </a:xfrm>
                  </p:grpSpPr>
                  <p:cxnSp>
                    <p:nvCxnSpPr>
                      <p:cNvPr id="60" name="직선 연결선 59">
                        <a:extLst>
                          <a:ext uri="{FF2B5EF4-FFF2-40B4-BE49-F238E27FC236}">
                            <a16:creationId xmlns:a16="http://schemas.microsoft.com/office/drawing/2014/main" id="{67298A77-51A3-B283-35BF-76843513360C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6557953" y="3700781"/>
                        <a:ext cx="495300" cy="0"/>
                      </a:xfrm>
                      <a:prstGeom prst="line">
                        <a:avLst/>
                      </a:prstGeom>
                      <a:ln>
                        <a:solidFill>
                          <a:srgbClr val="EBE4F2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1" name="직선 연결선 60">
                        <a:extLst>
                          <a:ext uri="{FF2B5EF4-FFF2-40B4-BE49-F238E27FC236}">
                            <a16:creationId xmlns:a16="http://schemas.microsoft.com/office/drawing/2014/main" id="{F98B1DD0-F42F-B886-A65A-C651F68BC48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121498" y="3700781"/>
                        <a:ext cx="1038252" cy="0"/>
                      </a:xfrm>
                      <a:prstGeom prst="line">
                        <a:avLst/>
                      </a:prstGeom>
                      <a:ln>
                        <a:solidFill>
                          <a:srgbClr val="B89FD0">
                            <a:alpha val="51000"/>
                          </a:srgbClr>
                        </a:solidFill>
                        <a:prstDash val="sys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</p:grpSp>
        </p:grpSp>
      </p:grpSp>
      <p:pic>
        <p:nvPicPr>
          <p:cNvPr id="1190" name="그림 1189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F6DBEFA8-BC31-AA89-E1CC-DC2B674BA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7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2177407-C527-20BE-1436-F4580688CF6D}"/>
              </a:ext>
            </a:extLst>
          </p:cNvPr>
          <p:cNvSpPr txBox="1"/>
          <p:nvPr/>
        </p:nvSpPr>
        <p:spPr>
          <a:xfrm>
            <a:off x="371977" y="489184"/>
            <a:ext cx="6476132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dirty="0"/>
              <a:t>2022 </a:t>
            </a:r>
            <a:r>
              <a:rPr lang="ko-KR" altLang="en-US" dirty="0"/>
              <a:t>역사과 개정 교육과정</a:t>
            </a:r>
            <a:r>
              <a:rPr lang="en-US" altLang="ko-KR" dirty="0"/>
              <a:t>, </a:t>
            </a:r>
            <a:r>
              <a:rPr lang="ko-KR" altLang="en-US" dirty="0"/>
              <a:t>무엇에 중점을 두었나요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D76095E6-C774-D2D2-5DBA-D90C48A0C56F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6" name="사각형: 둥근 위쪽 모서리 15">
              <a:extLst>
                <a:ext uri="{FF2B5EF4-FFF2-40B4-BE49-F238E27FC236}">
                  <a16:creationId xmlns:a16="http://schemas.microsoft.com/office/drawing/2014/main" id="{F5581510-EAC2-C7D1-C06F-55E59CA83AB7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49B131A-AC34-61BE-EF99-D026B77D0D0E}"/>
                </a:ext>
              </a:extLst>
            </p:cNvPr>
            <p:cNvSpPr txBox="1"/>
            <p:nvPr/>
          </p:nvSpPr>
          <p:spPr>
            <a:xfrm>
              <a:off x="454331" y="88745"/>
              <a:ext cx="395942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1 - 2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sp>
        <p:nvSpPr>
          <p:cNvPr id="58" name="그래픽 60">
            <a:extLst>
              <a:ext uri="{FF2B5EF4-FFF2-40B4-BE49-F238E27FC236}">
                <a16:creationId xmlns:a16="http://schemas.microsoft.com/office/drawing/2014/main" id="{750FD9EB-8739-E2C5-AE80-73EFE2517B7D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1FE2CF50-9C8E-2A51-6403-B7687F45D3AC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93631902-61A3-6DEE-15D0-A26CD29FDB70}"/>
                </a:ext>
              </a:extLst>
            </p:cNvPr>
            <p:cNvSpPr/>
            <p:nvPr/>
          </p:nvSpPr>
          <p:spPr>
            <a:xfrm>
              <a:off x="395289" y="1295399"/>
              <a:ext cx="8353424" cy="4941889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AFF9E76B-E294-7573-E98A-D944B3B2E353}"/>
                </a:ext>
              </a:extLst>
            </p:cNvPr>
            <p:cNvGrpSpPr/>
            <p:nvPr/>
          </p:nvGrpSpPr>
          <p:grpSpPr>
            <a:xfrm>
              <a:off x="631782" y="1554845"/>
              <a:ext cx="6878331" cy="519267"/>
              <a:chOff x="1317582" y="2006344"/>
              <a:chExt cx="6878331" cy="519267"/>
            </a:xfrm>
          </p:grpSpPr>
          <p:grpSp>
            <p:nvGrpSpPr>
              <p:cNvPr id="132" name="그룹 131">
                <a:extLst>
                  <a:ext uri="{FF2B5EF4-FFF2-40B4-BE49-F238E27FC236}">
                    <a16:creationId xmlns:a16="http://schemas.microsoft.com/office/drawing/2014/main" id="{B3C7A964-B080-DE27-09C8-AEEDC863DC65}"/>
                  </a:ext>
                </a:extLst>
              </p:cNvPr>
              <p:cNvGrpSpPr/>
              <p:nvPr/>
            </p:nvGrpSpPr>
            <p:grpSpPr>
              <a:xfrm>
                <a:off x="1317582" y="2006344"/>
                <a:ext cx="319159" cy="318918"/>
                <a:chOff x="1301624" y="1990398"/>
                <a:chExt cx="351075" cy="350810"/>
              </a:xfrm>
            </p:grpSpPr>
            <p:sp>
              <p:nvSpPr>
                <p:cNvPr id="134" name="타원 133">
                  <a:extLst>
                    <a:ext uri="{FF2B5EF4-FFF2-40B4-BE49-F238E27FC236}">
                      <a16:creationId xmlns:a16="http://schemas.microsoft.com/office/drawing/2014/main" id="{62B69407-66E5-8B55-0807-A3BF89DBFF73}"/>
                    </a:ext>
                  </a:extLst>
                </p:cNvPr>
                <p:cNvSpPr/>
                <p:nvPr/>
              </p:nvSpPr>
              <p:spPr>
                <a:xfrm>
                  <a:off x="1301624" y="1990398"/>
                  <a:ext cx="351075" cy="350810"/>
                </a:xfrm>
                <a:prstGeom prst="ellipse">
                  <a:avLst/>
                </a:prstGeom>
                <a:solidFill>
                  <a:srgbClr val="6B859D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BF9FAE4E-2BEA-8959-72E3-083E0B390ED6}"/>
                    </a:ext>
                  </a:extLst>
                </p:cNvPr>
                <p:cNvSpPr txBox="1"/>
                <p:nvPr/>
              </p:nvSpPr>
              <p:spPr>
                <a:xfrm>
                  <a:off x="1365753" y="2019077"/>
                  <a:ext cx="22281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01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</p:txBody>
            </p:sp>
          </p:grp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3A98C8B9-AA4D-9021-F56C-94A0B1570B08}"/>
                  </a:ext>
                </a:extLst>
              </p:cNvPr>
              <p:cNvSpPr txBox="1"/>
              <p:nvPr/>
            </p:nvSpPr>
            <p:spPr>
              <a:xfrm>
                <a:off x="1718178" y="2033168"/>
                <a:ext cx="647773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역사과의 성격에 기초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하여 학생들이 미래사회를 살아갈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민주시민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으로서 필요한 자질을 </a:t>
                </a:r>
                <a:endParaRPr lang="en-US" altLang="ko-KR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</a:endParaRPr>
              </a:p>
              <a:p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갖추도록 했어요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04F1596F-15B6-A426-9A46-EB94363068FB}"/>
                </a:ext>
              </a:extLst>
            </p:cNvPr>
            <p:cNvGrpSpPr/>
            <p:nvPr/>
          </p:nvGrpSpPr>
          <p:grpSpPr>
            <a:xfrm>
              <a:off x="908837" y="2372265"/>
              <a:ext cx="7476339" cy="998936"/>
              <a:chOff x="908837" y="2372265"/>
              <a:chExt cx="7476339" cy="998936"/>
            </a:xfrm>
          </p:grpSpPr>
          <p:grpSp>
            <p:nvGrpSpPr>
              <p:cNvPr id="148" name="그룹 147">
                <a:extLst>
                  <a:ext uri="{FF2B5EF4-FFF2-40B4-BE49-F238E27FC236}">
                    <a16:creationId xmlns:a16="http://schemas.microsoft.com/office/drawing/2014/main" id="{05A1C0DA-BEC6-62CB-D6DC-A7C7FD593EF3}"/>
                  </a:ext>
                </a:extLst>
              </p:cNvPr>
              <p:cNvGrpSpPr/>
              <p:nvPr/>
            </p:nvGrpSpPr>
            <p:grpSpPr>
              <a:xfrm>
                <a:off x="908837" y="2372265"/>
                <a:ext cx="7476339" cy="931904"/>
                <a:chOff x="1038726" y="2620564"/>
                <a:chExt cx="7476339" cy="931904"/>
              </a:xfrm>
            </p:grpSpPr>
            <p:sp>
              <p:nvSpPr>
                <p:cNvPr id="147" name="사각형: 둥근 모서리 146">
                  <a:extLst>
                    <a:ext uri="{FF2B5EF4-FFF2-40B4-BE49-F238E27FC236}">
                      <a16:creationId xmlns:a16="http://schemas.microsoft.com/office/drawing/2014/main" id="{8966B769-925A-8509-037B-CE1FB1E088A6}"/>
                    </a:ext>
                  </a:extLst>
                </p:cNvPr>
                <p:cNvSpPr/>
                <p:nvPr/>
              </p:nvSpPr>
              <p:spPr>
                <a:xfrm>
                  <a:off x="1545735" y="2630061"/>
                  <a:ext cx="6969330" cy="91323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CE8F3">
                    <a:alpha val="84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0" name="타원 139">
                  <a:extLst>
                    <a:ext uri="{FF2B5EF4-FFF2-40B4-BE49-F238E27FC236}">
                      <a16:creationId xmlns:a16="http://schemas.microsoft.com/office/drawing/2014/main" id="{FFB00A93-6BEA-D405-23F5-4EDD67EDDE1B}"/>
                    </a:ext>
                  </a:extLst>
                </p:cNvPr>
                <p:cNvSpPr/>
                <p:nvPr/>
              </p:nvSpPr>
              <p:spPr>
                <a:xfrm>
                  <a:off x="1038726" y="2620564"/>
                  <a:ext cx="931386" cy="931904"/>
                </a:xfrm>
                <a:prstGeom prst="ellipse">
                  <a:avLst/>
                </a:prstGeom>
                <a:solidFill>
                  <a:srgbClr val="276DB5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3B8BB7D4-14BC-E360-5215-F00014C18F22}"/>
                  </a:ext>
                </a:extLst>
              </p:cNvPr>
              <p:cNvSpPr txBox="1"/>
              <p:nvPr/>
            </p:nvSpPr>
            <p:spPr>
              <a:xfrm>
                <a:off x="2107938" y="2525475"/>
                <a:ext cx="4927631" cy="62581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1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algn="l">
                  <a:spcAft>
                    <a:spcPts val="100"/>
                  </a:spcAft>
                </a:pPr>
                <a:r>
                  <a:rPr lang="ko-KR" altLang="en-US" sz="1300" dirty="0">
                    <a:solidFill>
                      <a:srgbClr val="FF0066"/>
                    </a:solidFill>
                  </a:rPr>
                  <a:t>자료의 분석과 해석 과정을 통해 탐구 능력을 기르고 역사 지식을 형성하며</a:t>
                </a:r>
                <a:r>
                  <a:rPr lang="en-US" altLang="ko-KR" sz="1300" dirty="0">
                    <a:solidFill>
                      <a:srgbClr val="FF0066"/>
                    </a:solidFill>
                  </a:rPr>
                  <a:t>, </a:t>
                </a:r>
              </a:p>
              <a:p>
                <a:pPr algn="l">
                  <a:spcAft>
                    <a:spcPts val="100"/>
                  </a:spcAft>
                </a:pPr>
                <a:r>
                  <a:rPr lang="ko-KR" altLang="en-US" sz="1300" dirty="0">
                    <a:solidFill>
                      <a:srgbClr val="FF0066"/>
                    </a:solidFill>
                  </a:rPr>
                  <a:t>역사 해석의 다양성과 역사의 논쟁성을 인식해 타자를 이해하는 태도를 </a:t>
                </a:r>
                <a:endParaRPr lang="en-US" altLang="ko-KR" sz="1300" dirty="0">
                  <a:solidFill>
                    <a:srgbClr val="FF0066"/>
                  </a:solidFill>
                </a:endParaRPr>
              </a:p>
              <a:p>
                <a:pPr algn="l">
                  <a:spcAft>
                    <a:spcPts val="100"/>
                  </a:spcAft>
                </a:pPr>
                <a:r>
                  <a:rPr lang="ko-KR" altLang="en-US" sz="1300" dirty="0">
                    <a:solidFill>
                      <a:srgbClr val="FF0066"/>
                    </a:solidFill>
                  </a:rPr>
                  <a:t>가지도록 한다</a:t>
                </a:r>
                <a:endParaRPr lang="en-US" altLang="ko-KR" sz="1300" dirty="0">
                  <a:solidFill>
                    <a:srgbClr val="FF0066"/>
                  </a:solidFill>
                </a:endParaRPr>
              </a:p>
            </p:txBody>
          </p:sp>
          <p:pic>
            <p:nvPicPr>
              <p:cNvPr id="166" name="그림 165" descr="사무용품, 디자인이(가) 표시된 사진&#10;&#10;자동 생성된 설명">
                <a:extLst>
                  <a:ext uri="{FF2B5EF4-FFF2-40B4-BE49-F238E27FC236}">
                    <a16:creationId xmlns:a16="http://schemas.microsoft.com/office/drawing/2014/main" id="{872896F3-2C33-49E1-2CB0-6CD5DC71D5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4679" y="2494901"/>
                <a:ext cx="1053244" cy="876300"/>
              </a:xfrm>
              <a:prstGeom prst="rect">
                <a:avLst/>
              </a:prstGeom>
            </p:spPr>
          </p:pic>
        </p:grpSp>
        <p:grpSp>
          <p:nvGrpSpPr>
            <p:cNvPr id="181" name="그룹 180">
              <a:extLst>
                <a:ext uri="{FF2B5EF4-FFF2-40B4-BE49-F238E27FC236}">
                  <a16:creationId xmlns:a16="http://schemas.microsoft.com/office/drawing/2014/main" id="{F4F7391A-C3E9-B103-0CE9-C28ECF88E559}"/>
                </a:ext>
              </a:extLst>
            </p:cNvPr>
            <p:cNvGrpSpPr/>
            <p:nvPr/>
          </p:nvGrpSpPr>
          <p:grpSpPr>
            <a:xfrm>
              <a:off x="631782" y="3967458"/>
              <a:ext cx="7753394" cy="1789978"/>
              <a:chOff x="631782" y="3967458"/>
              <a:chExt cx="7753394" cy="1789978"/>
            </a:xfrm>
          </p:grpSpPr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877B318A-1CAF-4FA7-2C0B-6261E922FCCF}"/>
                  </a:ext>
                </a:extLst>
              </p:cNvPr>
              <p:cNvGrpSpPr/>
              <p:nvPr/>
            </p:nvGrpSpPr>
            <p:grpSpPr>
              <a:xfrm>
                <a:off x="631782" y="3967458"/>
                <a:ext cx="6373385" cy="519267"/>
                <a:chOff x="1317582" y="2006344"/>
                <a:chExt cx="6373385" cy="519267"/>
              </a:xfrm>
            </p:grpSpPr>
            <p:grpSp>
              <p:nvGrpSpPr>
                <p:cNvPr id="19" name="그룹 18">
                  <a:extLst>
                    <a:ext uri="{FF2B5EF4-FFF2-40B4-BE49-F238E27FC236}">
                      <a16:creationId xmlns:a16="http://schemas.microsoft.com/office/drawing/2014/main" id="{5EDBC165-B74F-ECFD-39AD-1A26D321290D}"/>
                    </a:ext>
                  </a:extLst>
                </p:cNvPr>
                <p:cNvGrpSpPr/>
                <p:nvPr/>
              </p:nvGrpSpPr>
              <p:grpSpPr>
                <a:xfrm>
                  <a:off x="1317582" y="2006344"/>
                  <a:ext cx="319159" cy="318918"/>
                  <a:chOff x="1301624" y="1990398"/>
                  <a:chExt cx="351075" cy="350810"/>
                </a:xfrm>
              </p:grpSpPr>
              <p:sp>
                <p:nvSpPr>
                  <p:cNvPr id="21" name="타원 20">
                    <a:extLst>
                      <a:ext uri="{FF2B5EF4-FFF2-40B4-BE49-F238E27FC236}">
                        <a16:creationId xmlns:a16="http://schemas.microsoft.com/office/drawing/2014/main" id="{A3BE56FC-B114-007C-6295-B191F52D89C9}"/>
                      </a:ext>
                    </a:extLst>
                  </p:cNvPr>
                  <p:cNvSpPr/>
                  <p:nvPr/>
                </p:nvSpPr>
                <p:spPr>
                  <a:xfrm>
                    <a:off x="1301624" y="1990398"/>
                    <a:ext cx="351075" cy="350810"/>
                  </a:xfrm>
                  <a:prstGeom prst="ellipse">
                    <a:avLst/>
                  </a:prstGeom>
                  <a:solidFill>
                    <a:srgbClr val="6B85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413624E5-449A-B01D-0860-51A07F9B7D4F}"/>
                      </a:ext>
                    </a:extLst>
                  </p:cNvPr>
                  <p:cNvSpPr txBox="1"/>
                  <p:nvPr/>
                </p:nvSpPr>
                <p:spPr>
                  <a:xfrm>
                    <a:off x="1357258" y="2023693"/>
                    <a:ext cx="239809" cy="23698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02</a:t>
                    </a:r>
                    <a:endPara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</p:grp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DBF7B0E6-E8A1-F71C-7A7C-E562E6102562}"/>
                    </a:ext>
                  </a:extLst>
                </p:cNvPr>
                <p:cNvSpPr txBox="1"/>
                <p:nvPr/>
              </p:nvSpPr>
              <p:spPr>
                <a:xfrm>
                  <a:off x="1718178" y="2033168"/>
                  <a:ext cx="5972789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미래 변화에 대응하기 위해 제시된 민주시민교육과 생태전환교육의 관련 내용을 </a:t>
                  </a:r>
                  <a:endPara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역사과 교육과정에 담았어요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. </a:t>
                  </a:r>
                </a:p>
              </p:txBody>
            </p:sp>
          </p:grpSp>
          <p:grpSp>
            <p:nvGrpSpPr>
              <p:cNvPr id="173" name="그룹 172">
                <a:extLst>
                  <a:ext uri="{FF2B5EF4-FFF2-40B4-BE49-F238E27FC236}">
                    <a16:creationId xmlns:a16="http://schemas.microsoft.com/office/drawing/2014/main" id="{FD1441EE-3D65-F5BA-7780-38C2098CEA8F}"/>
                  </a:ext>
                </a:extLst>
              </p:cNvPr>
              <p:cNvGrpSpPr/>
              <p:nvPr/>
            </p:nvGrpSpPr>
            <p:grpSpPr>
              <a:xfrm>
                <a:off x="758826" y="4768140"/>
                <a:ext cx="7626350" cy="989296"/>
                <a:chOff x="819150" y="4745370"/>
                <a:chExt cx="7626350" cy="989296"/>
              </a:xfrm>
            </p:grpSpPr>
            <p:sp>
              <p:nvSpPr>
                <p:cNvPr id="156" name="사각형: 둥근 모서리 155">
                  <a:extLst>
                    <a:ext uri="{FF2B5EF4-FFF2-40B4-BE49-F238E27FC236}">
                      <a16:creationId xmlns:a16="http://schemas.microsoft.com/office/drawing/2014/main" id="{DB37A0BF-4706-6CA2-0073-C385CBED977A}"/>
                    </a:ext>
                  </a:extLst>
                </p:cNvPr>
                <p:cNvSpPr/>
                <p:nvPr/>
              </p:nvSpPr>
              <p:spPr>
                <a:xfrm>
                  <a:off x="1476170" y="4761021"/>
                  <a:ext cx="6969330" cy="91323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CE8F3">
                    <a:alpha val="84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8" name="타원 157">
                  <a:extLst>
                    <a:ext uri="{FF2B5EF4-FFF2-40B4-BE49-F238E27FC236}">
                      <a16:creationId xmlns:a16="http://schemas.microsoft.com/office/drawing/2014/main" id="{8108CFF6-138B-6188-4A80-9CAE80E5151E}"/>
                    </a:ext>
                  </a:extLst>
                </p:cNvPr>
                <p:cNvSpPr/>
                <p:nvPr/>
              </p:nvSpPr>
              <p:spPr>
                <a:xfrm>
                  <a:off x="969161" y="4751524"/>
                  <a:ext cx="931386" cy="931904"/>
                </a:xfrm>
                <a:prstGeom prst="ellipse">
                  <a:avLst/>
                </a:prstGeom>
                <a:solidFill>
                  <a:srgbClr val="276DB5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172" name="그룹 171">
                  <a:extLst>
                    <a:ext uri="{FF2B5EF4-FFF2-40B4-BE49-F238E27FC236}">
                      <a16:creationId xmlns:a16="http://schemas.microsoft.com/office/drawing/2014/main" id="{7668C33B-D98F-5E77-5EB2-88558D104B88}"/>
                    </a:ext>
                  </a:extLst>
                </p:cNvPr>
                <p:cNvGrpSpPr/>
                <p:nvPr/>
              </p:nvGrpSpPr>
              <p:grpSpPr>
                <a:xfrm>
                  <a:off x="2063487" y="4884095"/>
                  <a:ext cx="5373266" cy="667090"/>
                  <a:chOff x="2063487" y="4879069"/>
                  <a:chExt cx="5373266" cy="667090"/>
                </a:xfrm>
              </p:grpSpPr>
              <p:sp>
                <p:nvSpPr>
                  <p:cNvPr id="155" name="TextBox 154">
                    <a:extLst>
                      <a:ext uri="{FF2B5EF4-FFF2-40B4-BE49-F238E27FC236}">
                        <a16:creationId xmlns:a16="http://schemas.microsoft.com/office/drawing/2014/main" id="{31E2AD5A-0D3B-41AB-7876-E66603B89CC9}"/>
                      </a:ext>
                    </a:extLst>
                  </p:cNvPr>
                  <p:cNvSpPr txBox="1"/>
                  <p:nvPr/>
                </p:nvSpPr>
                <p:spPr>
                  <a:xfrm>
                    <a:off x="2063487" y="4879069"/>
                    <a:ext cx="4901983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1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1295400" indent="-1295400" algn="l">
                      <a:spcAft>
                        <a:spcPts val="100"/>
                      </a:spcAft>
                    </a:pPr>
                    <a:r>
                      <a:rPr lang="ko-KR" altLang="en-US" sz="1300" dirty="0"/>
                      <a:t>민주시민교육 연계</a:t>
                    </a:r>
                    <a:r>
                      <a:rPr lang="en-US" altLang="ko-KR" sz="1300" dirty="0"/>
                      <a:t>: </a:t>
                    </a:r>
                    <a:r>
                      <a:rPr lang="ko-KR" altLang="en-US" sz="1300" b="0" dirty="0"/>
                      <a:t>문화적 다양성</a:t>
                    </a:r>
                    <a:r>
                      <a:rPr lang="en-US" altLang="ko-KR" sz="1300" b="0" dirty="0"/>
                      <a:t>, </a:t>
                    </a:r>
                    <a:r>
                      <a:rPr lang="ko-KR" altLang="en-US" sz="1300" b="0" dirty="0"/>
                      <a:t>민주주의와 인권의 확산</a:t>
                    </a:r>
                    <a:r>
                      <a:rPr lang="en-US" altLang="ko-KR" sz="1300" b="0" dirty="0"/>
                      <a:t>, </a:t>
                    </a:r>
                    <a:r>
                      <a:rPr lang="ko-KR" altLang="en-US" sz="1300" b="0" dirty="0"/>
                      <a:t>전쟁 범죄에 </a:t>
                    </a:r>
                    <a:br>
                      <a:rPr lang="en-US" altLang="ko-KR" sz="1300" b="0" dirty="0"/>
                    </a:br>
                    <a:r>
                      <a:rPr lang="ko-KR" altLang="en-US" sz="1300" b="0" dirty="0"/>
                      <a:t>맞선 평화유지 노력 등</a:t>
                    </a:r>
                  </a:p>
                </p:txBody>
              </p:sp>
              <p:sp>
                <p:nvSpPr>
                  <p:cNvPr id="162" name="TextBox 161">
                    <a:extLst>
                      <a:ext uri="{FF2B5EF4-FFF2-40B4-BE49-F238E27FC236}">
                        <a16:creationId xmlns:a16="http://schemas.microsoft.com/office/drawing/2014/main" id="{A41DB7E4-D28F-FBC4-4F38-ADE24F9B68F1}"/>
                      </a:ext>
                    </a:extLst>
                  </p:cNvPr>
                  <p:cNvSpPr txBox="1"/>
                  <p:nvPr/>
                </p:nvSpPr>
                <p:spPr>
                  <a:xfrm>
                    <a:off x="2063487" y="5346104"/>
                    <a:ext cx="5373266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marL="1295400" indent="-1295400">
                      <a:spcAft>
                        <a:spcPts val="100"/>
                      </a:spcAft>
                      <a:defRPr sz="13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생태전환교육 연계</a:t>
                    </a:r>
                    <a:r>
                      <a:rPr lang="en-US" altLang="ko-KR" dirty="0"/>
                      <a:t>: </a:t>
                    </a:r>
                    <a:r>
                      <a:rPr lang="ko-KR" altLang="en-US" b="0" dirty="0"/>
                      <a:t>산업화와 생태환경적 접근</a:t>
                    </a:r>
                    <a:r>
                      <a:rPr lang="en-US" altLang="ko-KR" b="0" dirty="0"/>
                      <a:t>, </a:t>
                    </a:r>
                    <a:r>
                      <a:rPr lang="ko-KR" altLang="en-US" b="0" dirty="0"/>
                      <a:t>지속가능한 사회를 위한 과제 등</a:t>
                    </a:r>
                  </a:p>
                </p:txBody>
              </p:sp>
            </p:grpSp>
            <p:pic>
              <p:nvPicPr>
                <p:cNvPr id="168" name="그림 167" descr="만화 영화, 장난감이(가) 표시된 사진&#10;&#10;자동 생성된 설명">
                  <a:extLst>
                    <a:ext uri="{FF2B5EF4-FFF2-40B4-BE49-F238E27FC236}">
                      <a16:creationId xmlns:a16="http://schemas.microsoft.com/office/drawing/2014/main" id="{189E1C31-F915-82FA-3427-C3B707EF0D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19150" y="4745370"/>
                  <a:ext cx="1149024" cy="989296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71" name="그림 170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B415A016-8EB7-3F39-DA8C-ABDEEA0882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0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그룹 164">
            <a:extLst>
              <a:ext uri="{FF2B5EF4-FFF2-40B4-BE49-F238E27FC236}">
                <a16:creationId xmlns:a16="http://schemas.microsoft.com/office/drawing/2014/main" id="{82A1CA6D-6C4A-B6FE-9FB0-EB957D9CC70B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64" name="그룹 163">
              <a:extLst>
                <a:ext uri="{FF2B5EF4-FFF2-40B4-BE49-F238E27FC236}">
                  <a16:creationId xmlns:a16="http://schemas.microsoft.com/office/drawing/2014/main" id="{4ACE2665-7DBC-1594-F461-BD506A1C72EB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A7F8DD32-9F3A-5FB1-442B-93CE03D90DED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D6F8E2-BFD2-4998-1814-0A920D5F4D92}"/>
                  </a:ext>
                </a:extLst>
              </p:cNvPr>
              <p:cNvSpPr txBox="1"/>
              <p:nvPr/>
            </p:nvSpPr>
            <p:spPr>
              <a:xfrm>
                <a:off x="2587484" y="1316629"/>
                <a:ext cx="39690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교육과정 문서는 이렇게 구성되어 있어요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!</a:t>
                </a:r>
                <a:endPara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D9480141-B9C4-B171-D614-095EC36F851F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223201E3-29B3-0748-12F5-1DEB0EADBF34}"/>
                </a:ext>
              </a:extLst>
            </p:cNvPr>
            <p:cNvGrpSpPr/>
            <p:nvPr/>
          </p:nvGrpSpPr>
          <p:grpSpPr>
            <a:xfrm>
              <a:off x="631782" y="1892044"/>
              <a:ext cx="4538724" cy="886863"/>
              <a:chOff x="631782" y="1892044"/>
              <a:chExt cx="4538724" cy="886863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7CED21F1-1D95-F7D9-4C3F-4CBF18D46FC5}"/>
                  </a:ext>
                </a:extLst>
              </p:cNvPr>
              <p:cNvGrpSpPr/>
              <p:nvPr/>
            </p:nvGrpSpPr>
            <p:grpSpPr>
              <a:xfrm>
                <a:off x="631782" y="1892044"/>
                <a:ext cx="1335147" cy="318918"/>
                <a:chOff x="631782" y="1892044"/>
                <a:chExt cx="1335147" cy="318918"/>
              </a:xfrm>
            </p:grpSpPr>
            <p:sp>
              <p:nvSpPr>
                <p:cNvPr id="25" name="타원 24">
                  <a:extLst>
                    <a:ext uri="{FF2B5EF4-FFF2-40B4-BE49-F238E27FC236}">
                      <a16:creationId xmlns:a16="http://schemas.microsoft.com/office/drawing/2014/main" id="{00E47051-902E-CA5F-B0A5-47AAE6BCDB5C}"/>
                    </a:ext>
                  </a:extLst>
                </p:cNvPr>
                <p:cNvSpPr/>
                <p:nvPr/>
              </p:nvSpPr>
              <p:spPr>
                <a:xfrm>
                  <a:off x="631782" y="1892044"/>
                  <a:ext cx="319159" cy="318918"/>
                </a:xfrm>
                <a:prstGeom prst="ellipse">
                  <a:avLst/>
                </a:prstGeom>
                <a:solidFill>
                  <a:srgbClr val="6B859D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1C88418-AD8B-AA7A-AC66-8933C98B8E93}"/>
                    </a:ext>
                  </a:extLst>
                </p:cNvPr>
                <p:cNvSpPr txBox="1"/>
                <p:nvPr/>
              </p:nvSpPr>
              <p:spPr>
                <a:xfrm>
                  <a:off x="690081" y="1918116"/>
                  <a:ext cx="202562" cy="2238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01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4C0400B0-D589-423D-E711-55BD93C1DA42}"/>
                    </a:ext>
                  </a:extLst>
                </p:cNvPr>
                <p:cNvSpPr txBox="1"/>
                <p:nvPr/>
              </p:nvSpPr>
              <p:spPr>
                <a:xfrm>
                  <a:off x="1032378" y="1918868"/>
                  <a:ext cx="93455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성격 및 목표</a:t>
                  </a:r>
                </a:p>
              </p:txBody>
            </p:sp>
          </p:grpSp>
          <p:grpSp>
            <p:nvGrpSpPr>
              <p:cNvPr id="113" name="그룹 112">
                <a:extLst>
                  <a:ext uri="{FF2B5EF4-FFF2-40B4-BE49-F238E27FC236}">
                    <a16:creationId xmlns:a16="http://schemas.microsoft.com/office/drawing/2014/main" id="{A3FE61FB-4AE7-EDB6-7314-ED95B0CC347E}"/>
                  </a:ext>
                </a:extLst>
              </p:cNvPr>
              <p:cNvGrpSpPr/>
              <p:nvPr/>
            </p:nvGrpSpPr>
            <p:grpSpPr>
              <a:xfrm>
                <a:off x="1034759" y="2273044"/>
                <a:ext cx="4135747" cy="505863"/>
                <a:chOff x="1034759" y="2268750"/>
                <a:chExt cx="4135747" cy="505863"/>
              </a:xfrm>
            </p:grpSpPr>
            <p:grpSp>
              <p:nvGrpSpPr>
                <p:cNvPr id="51" name="그룹 50">
                  <a:extLst>
                    <a:ext uri="{FF2B5EF4-FFF2-40B4-BE49-F238E27FC236}">
                      <a16:creationId xmlns:a16="http://schemas.microsoft.com/office/drawing/2014/main" id="{9F0B6238-9FAA-3F36-653C-4D156ADBE13C}"/>
                    </a:ext>
                  </a:extLst>
                </p:cNvPr>
                <p:cNvGrpSpPr/>
                <p:nvPr/>
              </p:nvGrpSpPr>
              <p:grpSpPr>
                <a:xfrm>
                  <a:off x="1034759" y="2268750"/>
                  <a:ext cx="2571216" cy="207899"/>
                  <a:chOff x="1034759" y="2348760"/>
                  <a:chExt cx="2571216" cy="207899"/>
                </a:xfrm>
              </p:grpSpPr>
              <p:grpSp>
                <p:nvGrpSpPr>
                  <p:cNvPr id="37" name="그룹 36">
                    <a:extLst>
                      <a:ext uri="{FF2B5EF4-FFF2-40B4-BE49-F238E27FC236}">
                        <a16:creationId xmlns:a16="http://schemas.microsoft.com/office/drawing/2014/main" id="{7A3659C7-6F27-76B3-F280-316EA87322E3}"/>
                      </a:ext>
                    </a:extLst>
                  </p:cNvPr>
                  <p:cNvGrpSpPr/>
                  <p:nvPr/>
                </p:nvGrpSpPr>
                <p:grpSpPr>
                  <a:xfrm>
                    <a:off x="1034759" y="2348760"/>
                    <a:ext cx="200502" cy="200502"/>
                    <a:chOff x="5286375" y="2619372"/>
                    <a:chExt cx="1620583" cy="1620583"/>
                  </a:xfrm>
                </p:grpSpPr>
                <p:sp>
                  <p:nvSpPr>
                    <p:cNvPr id="39" name="자유형: 도형 38">
                      <a:extLst>
                        <a:ext uri="{FF2B5EF4-FFF2-40B4-BE49-F238E27FC236}">
                          <a16:creationId xmlns:a16="http://schemas.microsoft.com/office/drawing/2014/main" id="{F4DA6999-323B-E9B4-1D3A-830809C0A6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38" name="원형: 비어 있음 37">
                      <a:extLst>
                        <a:ext uri="{FF2B5EF4-FFF2-40B4-BE49-F238E27FC236}">
                          <a16:creationId xmlns:a16="http://schemas.microsoft.com/office/drawing/2014/main" id="{31355353-A08C-6E08-51A4-249CD009EE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40" name="자유형: 도형 39">
                      <a:extLst>
                        <a:ext uri="{FF2B5EF4-FFF2-40B4-BE49-F238E27FC236}">
                          <a16:creationId xmlns:a16="http://schemas.microsoft.com/office/drawing/2014/main" id="{95B16CA6-4762-6CBA-74BF-0190FFFFD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</p:grp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7DC2AB74-2BB4-8344-C5AC-4F4326AA816D}"/>
                      </a:ext>
                    </a:extLst>
                  </p:cNvPr>
                  <p:cNvSpPr txBox="1"/>
                  <p:nvPr/>
                </p:nvSpPr>
                <p:spPr>
                  <a:xfrm>
                    <a:off x="1284827" y="2356604"/>
                    <a:ext cx="2321148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성격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: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교과목의 필요성과 역할 제시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endPara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1F2806AE-7206-853A-B37B-781C21E4B455}"/>
                    </a:ext>
                  </a:extLst>
                </p:cNvPr>
                <p:cNvGrpSpPr/>
                <p:nvPr/>
              </p:nvGrpSpPr>
              <p:grpSpPr>
                <a:xfrm>
                  <a:off x="1034759" y="2566714"/>
                  <a:ext cx="4135747" cy="207899"/>
                  <a:chOff x="1034759" y="2645940"/>
                  <a:chExt cx="4135747" cy="207899"/>
                </a:xfrm>
              </p:grpSpPr>
              <p:grpSp>
                <p:nvGrpSpPr>
                  <p:cNvPr id="46" name="그룹 45">
                    <a:extLst>
                      <a:ext uri="{FF2B5EF4-FFF2-40B4-BE49-F238E27FC236}">
                        <a16:creationId xmlns:a16="http://schemas.microsoft.com/office/drawing/2014/main" id="{E28B2E1F-E3CF-899B-891C-58B871336B34}"/>
                      </a:ext>
                    </a:extLst>
                  </p:cNvPr>
                  <p:cNvGrpSpPr/>
                  <p:nvPr/>
                </p:nvGrpSpPr>
                <p:grpSpPr>
                  <a:xfrm>
                    <a:off x="1034759" y="2645940"/>
                    <a:ext cx="200502" cy="200502"/>
                    <a:chOff x="5286375" y="2619372"/>
                    <a:chExt cx="1620583" cy="1620583"/>
                  </a:xfrm>
                </p:grpSpPr>
                <p:sp>
                  <p:nvSpPr>
                    <p:cNvPr id="48" name="자유형: 도형 47">
                      <a:extLst>
                        <a:ext uri="{FF2B5EF4-FFF2-40B4-BE49-F238E27FC236}">
                          <a16:creationId xmlns:a16="http://schemas.microsoft.com/office/drawing/2014/main" id="{E1E0A588-9217-708D-45A5-D3D3941F2E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49" name="원형: 비어 있음 48">
                      <a:extLst>
                        <a:ext uri="{FF2B5EF4-FFF2-40B4-BE49-F238E27FC236}">
                          <a16:creationId xmlns:a16="http://schemas.microsoft.com/office/drawing/2014/main" id="{47BD197D-2A47-5BEB-7B7A-14F7123165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50" name="자유형: 도형 49">
                      <a:extLst>
                        <a:ext uri="{FF2B5EF4-FFF2-40B4-BE49-F238E27FC236}">
                          <a16:creationId xmlns:a16="http://schemas.microsoft.com/office/drawing/2014/main" id="{AB4CBCB1-4F94-7E82-C54D-09B57A9028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</p:grp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8146EA0C-A22B-B6A2-F5F9-2EE90933E3E8}"/>
                      </a:ext>
                    </a:extLst>
                  </p:cNvPr>
                  <p:cNvSpPr txBox="1"/>
                  <p:nvPr/>
                </p:nvSpPr>
                <p:spPr>
                  <a:xfrm>
                    <a:off x="1284827" y="2653784"/>
                    <a:ext cx="3885679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목표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: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교과목 학습을 통해 기르고자 하는 능력과 학습도달점</a:t>
                    </a:r>
                  </a:p>
                </p:txBody>
              </p:sp>
            </p:grpSp>
          </p:grp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44DA4271-42EB-748C-8DBE-0B4F17C135BE}"/>
                </a:ext>
              </a:extLst>
            </p:cNvPr>
            <p:cNvGrpSpPr/>
            <p:nvPr/>
          </p:nvGrpSpPr>
          <p:grpSpPr>
            <a:xfrm>
              <a:off x="631782" y="3010018"/>
              <a:ext cx="2054895" cy="318918"/>
              <a:chOff x="631782" y="1892044"/>
              <a:chExt cx="2054895" cy="318918"/>
            </a:xfrm>
          </p:grpSpPr>
          <p:sp>
            <p:nvSpPr>
              <p:cNvPr id="72" name="타원 71">
                <a:extLst>
                  <a:ext uri="{FF2B5EF4-FFF2-40B4-BE49-F238E27FC236}">
                    <a16:creationId xmlns:a16="http://schemas.microsoft.com/office/drawing/2014/main" id="{B6A7E5FA-CF60-2814-2F62-327A12D5A8B5}"/>
                  </a:ext>
                </a:extLst>
              </p:cNvPr>
              <p:cNvSpPr/>
              <p:nvPr/>
            </p:nvSpPr>
            <p:spPr>
              <a:xfrm>
                <a:off x="631782" y="1892044"/>
                <a:ext cx="319159" cy="318918"/>
              </a:xfrm>
              <a:prstGeom prst="ellipse">
                <a:avLst/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5A4F4DC-B35F-9791-E92B-5CEFB080E165}"/>
                  </a:ext>
                </a:extLst>
              </p:cNvPr>
              <p:cNvSpPr txBox="1"/>
              <p:nvPr/>
            </p:nvSpPr>
            <p:spPr>
              <a:xfrm>
                <a:off x="682358" y="1922312"/>
                <a:ext cx="2180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02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9B82529-9EE4-A28D-7E8B-FF42E03C4D6E}"/>
                  </a:ext>
                </a:extLst>
              </p:cNvPr>
              <p:cNvSpPr txBox="1"/>
              <p:nvPr/>
            </p:nvSpPr>
            <p:spPr>
              <a:xfrm>
                <a:off x="1032378" y="1918868"/>
                <a:ext cx="165429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내용 체계 및 성취기준</a:t>
                </a:r>
              </a:p>
            </p:txBody>
          </p:sp>
        </p:grp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19CDB592-1B88-005B-45FD-03E8C71FF59D}"/>
                </a:ext>
              </a:extLst>
            </p:cNvPr>
            <p:cNvGrpSpPr/>
            <p:nvPr/>
          </p:nvGrpSpPr>
          <p:grpSpPr>
            <a:xfrm>
              <a:off x="1034759" y="3391018"/>
              <a:ext cx="4047582" cy="795768"/>
              <a:chOff x="1034759" y="3491760"/>
              <a:chExt cx="4047582" cy="795768"/>
            </a:xfrm>
          </p:grpSpPr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79A48C6A-2987-A271-2FFB-2096FED45E13}"/>
                  </a:ext>
                </a:extLst>
              </p:cNvPr>
              <p:cNvGrpSpPr/>
              <p:nvPr/>
            </p:nvGrpSpPr>
            <p:grpSpPr>
              <a:xfrm>
                <a:off x="1034759" y="3491760"/>
                <a:ext cx="920123" cy="207899"/>
                <a:chOff x="1034759" y="2348760"/>
                <a:chExt cx="920123" cy="207899"/>
              </a:xfrm>
            </p:grpSpPr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4D2354A5-4CC6-3DD3-985C-B9D4E90FC192}"/>
                    </a:ext>
                  </a:extLst>
                </p:cNvPr>
                <p:cNvGrpSpPr/>
                <p:nvPr/>
              </p:nvGrpSpPr>
              <p:grpSpPr>
                <a:xfrm>
                  <a:off x="1034759" y="2348760"/>
                  <a:ext cx="200502" cy="200502"/>
                  <a:chOff x="5286375" y="2619372"/>
                  <a:chExt cx="1620583" cy="1620583"/>
                </a:xfrm>
              </p:grpSpPr>
              <p:sp>
                <p:nvSpPr>
                  <p:cNvPr id="69" name="자유형: 도형 68">
                    <a:extLst>
                      <a:ext uri="{FF2B5EF4-FFF2-40B4-BE49-F238E27FC236}">
                        <a16:creationId xmlns:a16="http://schemas.microsoft.com/office/drawing/2014/main" id="{DBC8D153-4022-2A4F-ACDF-D6A9337854E2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/>
                  </a:p>
                </p:txBody>
              </p:sp>
              <p:sp>
                <p:nvSpPr>
                  <p:cNvPr id="70" name="원형: 비어 있음 69">
                    <a:extLst>
                      <a:ext uri="{FF2B5EF4-FFF2-40B4-BE49-F238E27FC236}">
                        <a16:creationId xmlns:a16="http://schemas.microsoft.com/office/drawing/2014/main" id="{9F4CC5D9-548B-986F-BF9B-65AEBCB83027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/>
                  </a:p>
                </p:txBody>
              </p:sp>
              <p:sp>
                <p:nvSpPr>
                  <p:cNvPr id="71" name="자유형: 도형 70">
                    <a:extLst>
                      <a:ext uri="{FF2B5EF4-FFF2-40B4-BE49-F238E27FC236}">
                        <a16:creationId xmlns:a16="http://schemas.microsoft.com/office/drawing/2014/main" id="{4BCEED4F-CF5B-53CD-8248-A68D37C61C06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/>
                  </a:p>
                </p:txBody>
              </p:sp>
            </p:grp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4AAA5DAE-66E1-3B5A-6898-DFC1C034CC40}"/>
                    </a:ext>
                  </a:extLst>
                </p:cNvPr>
                <p:cNvSpPr txBox="1"/>
                <p:nvPr/>
              </p:nvSpPr>
              <p:spPr>
                <a:xfrm>
                  <a:off x="1284827" y="2356604"/>
                  <a:ext cx="67005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내용 체계 </a:t>
                  </a:r>
                  <a:endPara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DF7AB90-2A70-5717-4A23-6315EAF7BA35}"/>
                  </a:ext>
                </a:extLst>
              </p:cNvPr>
              <p:cNvSpPr txBox="1"/>
              <p:nvPr/>
            </p:nvSpPr>
            <p:spPr>
              <a:xfrm>
                <a:off x="1284827" y="3754049"/>
                <a:ext cx="3797514" cy="53347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71450" indent="-171450">
                  <a:spcAft>
                    <a:spcPts val="200"/>
                  </a:spcAft>
                  <a:buClr>
                    <a:srgbClr val="6B859D"/>
                  </a:buClr>
                  <a:buFont typeface="나눔바른고딕" panose="020B0603020101020101" pitchFamily="50" charset="-127"/>
                  <a:buChar char="•"/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핵심 아이디어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: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해당 영역 학습을 통해 일반화할 수 있는 내용</a:t>
                </a:r>
              </a:p>
              <a:p>
                <a:pPr marL="171450" indent="-171450">
                  <a:spcAft>
                    <a:spcPts val="200"/>
                  </a:spcAft>
                  <a:buClr>
                    <a:srgbClr val="6B859D"/>
                  </a:buClr>
                  <a:buFont typeface="나눔바른고딕" panose="020B0603020101020101" pitchFamily="50" charset="-127"/>
                  <a:buChar char="•"/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내용 요소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: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교과목에서 배워야 할 필수 학습 내용으로 지식 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이해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b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과정 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기능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 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태도로 구성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A659D0CC-DDEF-2D00-E72C-F8748B9EF5CB}"/>
                </a:ext>
              </a:extLst>
            </p:cNvPr>
            <p:cNvGrpSpPr/>
            <p:nvPr/>
          </p:nvGrpSpPr>
          <p:grpSpPr>
            <a:xfrm>
              <a:off x="1034759" y="4251203"/>
              <a:ext cx="4488408" cy="207899"/>
              <a:chOff x="1034759" y="2348760"/>
              <a:chExt cx="4488408" cy="207899"/>
            </a:xfrm>
          </p:grpSpPr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6755DE5D-D2F6-5D61-EE1C-2E63A0044248}"/>
                  </a:ext>
                </a:extLst>
              </p:cNvPr>
              <p:cNvGrpSpPr/>
              <p:nvPr/>
            </p:nvGrpSpPr>
            <p:grpSpPr>
              <a:xfrm>
                <a:off x="1034759" y="2348760"/>
                <a:ext cx="200502" cy="200502"/>
                <a:chOff x="5286375" y="2619372"/>
                <a:chExt cx="1620583" cy="1620583"/>
              </a:xfrm>
            </p:grpSpPr>
            <p:sp>
              <p:nvSpPr>
                <p:cNvPr id="83" name="자유형: 도형 82">
                  <a:extLst>
                    <a:ext uri="{FF2B5EF4-FFF2-40B4-BE49-F238E27FC236}">
                      <a16:creationId xmlns:a16="http://schemas.microsoft.com/office/drawing/2014/main" id="{075F61ED-8863-DD25-A607-926B76CBD635}"/>
                    </a:ext>
                  </a:extLst>
                </p:cNvPr>
                <p:cNvSpPr/>
                <p:nvPr/>
              </p:nvSpPr>
              <p:spPr>
                <a:xfrm>
                  <a:off x="5882259" y="2872549"/>
                  <a:ext cx="1024699" cy="1354454"/>
                </a:xfrm>
                <a:custGeom>
                  <a:avLst/>
                  <a:gdLst>
                    <a:gd name="connsiteX0" fmla="*/ 1022604 w 1024699"/>
                    <a:gd name="connsiteY0" fmla="*/ 501015 h 1354454"/>
                    <a:gd name="connsiteX1" fmla="*/ 1021842 w 1024699"/>
                    <a:gd name="connsiteY1" fmla="*/ 490538 h 1354454"/>
                    <a:gd name="connsiteX2" fmla="*/ 1020699 w 1024699"/>
                    <a:gd name="connsiteY2" fmla="*/ 475869 h 1354454"/>
                    <a:gd name="connsiteX3" fmla="*/ 1018318 w 1024699"/>
                    <a:gd name="connsiteY3" fmla="*/ 456914 h 1354454"/>
                    <a:gd name="connsiteX4" fmla="*/ 1016127 w 1024699"/>
                    <a:gd name="connsiteY4" fmla="*/ 439579 h 1354454"/>
                    <a:gd name="connsiteX5" fmla="*/ 1015746 w 1024699"/>
                    <a:gd name="connsiteY5" fmla="*/ 436340 h 1354454"/>
                    <a:gd name="connsiteX6" fmla="*/ 1012031 w 1024699"/>
                    <a:gd name="connsiteY6" fmla="*/ 415100 h 1354454"/>
                    <a:gd name="connsiteX7" fmla="*/ 1011841 w 1024699"/>
                    <a:gd name="connsiteY7" fmla="*/ 414242 h 1354454"/>
                    <a:gd name="connsiteX8" fmla="*/ 1008793 w 1024699"/>
                    <a:gd name="connsiteY8" fmla="*/ 397383 h 1354454"/>
                    <a:gd name="connsiteX9" fmla="*/ 1003649 w 1024699"/>
                    <a:gd name="connsiteY9" fmla="*/ 374523 h 1354454"/>
                    <a:gd name="connsiteX10" fmla="*/ 1000125 w 1024699"/>
                    <a:gd name="connsiteY10" fmla="*/ 359283 h 1354454"/>
                    <a:gd name="connsiteX11" fmla="*/ 993458 w 1024699"/>
                    <a:gd name="connsiteY11" fmla="*/ 334994 h 1354454"/>
                    <a:gd name="connsiteX12" fmla="*/ 989743 w 1024699"/>
                    <a:gd name="connsiteY12" fmla="*/ 321945 h 1354454"/>
                    <a:gd name="connsiteX13" fmla="*/ 981456 w 1024699"/>
                    <a:gd name="connsiteY13" fmla="*/ 296418 h 1354454"/>
                    <a:gd name="connsiteX14" fmla="*/ 978027 w 1024699"/>
                    <a:gd name="connsiteY14" fmla="*/ 286417 h 1354454"/>
                    <a:gd name="connsiteX15" fmla="*/ 977741 w 1024699"/>
                    <a:gd name="connsiteY15" fmla="*/ 285464 h 1354454"/>
                    <a:gd name="connsiteX16" fmla="*/ 967645 w 1024699"/>
                    <a:gd name="connsiteY16" fmla="*/ 258889 h 1354454"/>
                    <a:gd name="connsiteX17" fmla="*/ 964025 w 1024699"/>
                    <a:gd name="connsiteY17" fmla="*/ 249841 h 1354454"/>
                    <a:gd name="connsiteX18" fmla="*/ 952119 w 1024699"/>
                    <a:gd name="connsiteY18" fmla="*/ 222409 h 1354454"/>
                    <a:gd name="connsiteX19" fmla="*/ 951071 w 1024699"/>
                    <a:gd name="connsiteY19" fmla="*/ 220123 h 1354454"/>
                    <a:gd name="connsiteX20" fmla="*/ 948785 w 1024699"/>
                    <a:gd name="connsiteY20" fmla="*/ 215170 h 1354454"/>
                    <a:gd name="connsiteX21" fmla="*/ 934974 w 1024699"/>
                    <a:gd name="connsiteY21" fmla="*/ 187071 h 1354454"/>
                    <a:gd name="connsiteX22" fmla="*/ 933164 w 1024699"/>
                    <a:gd name="connsiteY22" fmla="*/ 183452 h 1354454"/>
                    <a:gd name="connsiteX23" fmla="*/ 932117 w 1024699"/>
                    <a:gd name="connsiteY23" fmla="*/ 181356 h 1354454"/>
                    <a:gd name="connsiteX24" fmla="*/ 916305 w 1024699"/>
                    <a:gd name="connsiteY24" fmla="*/ 152781 h 1354454"/>
                    <a:gd name="connsiteX25" fmla="*/ 913924 w 1024699"/>
                    <a:gd name="connsiteY25" fmla="*/ 148590 h 1354454"/>
                    <a:gd name="connsiteX26" fmla="*/ 896207 w 1024699"/>
                    <a:gd name="connsiteY26" fmla="*/ 119729 h 1354454"/>
                    <a:gd name="connsiteX27" fmla="*/ 896207 w 1024699"/>
                    <a:gd name="connsiteY27" fmla="*/ 119729 h 1354454"/>
                    <a:gd name="connsiteX28" fmla="*/ 894398 w 1024699"/>
                    <a:gd name="connsiteY28" fmla="*/ 116872 h 1354454"/>
                    <a:gd name="connsiteX29" fmla="*/ 874681 w 1024699"/>
                    <a:gd name="connsiteY29" fmla="*/ 87916 h 1354454"/>
                    <a:gd name="connsiteX30" fmla="*/ 873347 w 1024699"/>
                    <a:gd name="connsiteY30" fmla="*/ 86106 h 1354454"/>
                    <a:gd name="connsiteX31" fmla="*/ 851821 w 1024699"/>
                    <a:gd name="connsiteY31" fmla="*/ 57340 h 1354454"/>
                    <a:gd name="connsiteX32" fmla="*/ 851725 w 1024699"/>
                    <a:gd name="connsiteY32" fmla="*/ 57150 h 1354454"/>
                    <a:gd name="connsiteX33" fmla="*/ 851059 w 1024699"/>
                    <a:gd name="connsiteY33" fmla="*/ 56293 h 1354454"/>
                    <a:gd name="connsiteX34" fmla="*/ 827723 w 1024699"/>
                    <a:gd name="connsiteY34" fmla="*/ 28004 h 1354454"/>
                    <a:gd name="connsiteX35" fmla="*/ 827627 w 1024699"/>
                    <a:gd name="connsiteY35" fmla="*/ 27908 h 1354454"/>
                    <a:gd name="connsiteX36" fmla="*/ 827342 w 1024699"/>
                    <a:gd name="connsiteY36" fmla="*/ 27622 h 1354454"/>
                    <a:gd name="connsiteX37" fmla="*/ 802291 w 1024699"/>
                    <a:gd name="connsiteY37" fmla="*/ 0 h 1354454"/>
                    <a:gd name="connsiteX38" fmla="*/ 309086 w 1024699"/>
                    <a:gd name="connsiteY38" fmla="*/ 468916 h 1354454"/>
                    <a:gd name="connsiteX39" fmla="*/ 0 w 1024699"/>
                    <a:gd name="connsiteY39" fmla="*/ 985456 h 1354454"/>
                    <a:gd name="connsiteX40" fmla="*/ 358331 w 1024699"/>
                    <a:gd name="connsiteY40" fmla="*/ 1354455 h 1354454"/>
                    <a:gd name="connsiteX41" fmla="*/ 872490 w 1024699"/>
                    <a:gd name="connsiteY41" fmla="*/ 1029652 h 1354454"/>
                    <a:gd name="connsiteX42" fmla="*/ 1014984 w 1024699"/>
                    <a:gd name="connsiteY42" fmla="*/ 683133 h 1354454"/>
                    <a:gd name="connsiteX43" fmla="*/ 1015746 w 1024699"/>
                    <a:gd name="connsiteY43" fmla="*/ 677894 h 1354454"/>
                    <a:gd name="connsiteX44" fmla="*/ 1016317 w 1024699"/>
                    <a:gd name="connsiteY44" fmla="*/ 673799 h 1354454"/>
                    <a:gd name="connsiteX45" fmla="*/ 1018984 w 1024699"/>
                    <a:gd name="connsiteY45" fmla="*/ 652939 h 1354454"/>
                    <a:gd name="connsiteX46" fmla="*/ 1021747 w 1024699"/>
                    <a:gd name="connsiteY46" fmla="*/ 624745 h 1354454"/>
                    <a:gd name="connsiteX47" fmla="*/ 1022985 w 1024699"/>
                    <a:gd name="connsiteY47" fmla="*/ 608362 h 1354454"/>
                    <a:gd name="connsiteX48" fmla="*/ 1023842 w 1024699"/>
                    <a:gd name="connsiteY48" fmla="*/ 591979 h 1354454"/>
                    <a:gd name="connsiteX49" fmla="*/ 1023842 w 1024699"/>
                    <a:gd name="connsiteY49" fmla="*/ 591979 h 1354454"/>
                    <a:gd name="connsiteX50" fmla="*/ 1024700 w 1024699"/>
                    <a:gd name="connsiteY50" fmla="*/ 557213 h 1354454"/>
                    <a:gd name="connsiteX51" fmla="*/ 1023652 w 1024699"/>
                    <a:gd name="connsiteY51" fmla="*/ 516255 h 1354454"/>
                    <a:gd name="connsiteX52" fmla="*/ 1022604 w 1024699"/>
                    <a:gd name="connsiteY52" fmla="*/ 501015 h 13544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024699" h="1354454">
                      <a:moveTo>
                        <a:pt x="1022604" y="501015"/>
                      </a:moveTo>
                      <a:cubicBezTo>
                        <a:pt x="1022318" y="497491"/>
                        <a:pt x="1022033" y="494062"/>
                        <a:pt x="1021842" y="490538"/>
                      </a:cubicBezTo>
                      <a:cubicBezTo>
                        <a:pt x="1021461" y="485680"/>
                        <a:pt x="1021175" y="480727"/>
                        <a:pt x="1020699" y="475869"/>
                      </a:cubicBezTo>
                      <a:cubicBezTo>
                        <a:pt x="1020032" y="469487"/>
                        <a:pt x="1019175" y="463201"/>
                        <a:pt x="1018318" y="456914"/>
                      </a:cubicBezTo>
                      <a:cubicBezTo>
                        <a:pt x="1017556" y="451104"/>
                        <a:pt x="1016984" y="445294"/>
                        <a:pt x="1016127" y="439579"/>
                      </a:cubicBezTo>
                      <a:cubicBezTo>
                        <a:pt x="1015937" y="438531"/>
                        <a:pt x="1015841" y="437388"/>
                        <a:pt x="1015746" y="436340"/>
                      </a:cubicBezTo>
                      <a:cubicBezTo>
                        <a:pt x="1014698" y="429197"/>
                        <a:pt x="1013365" y="422148"/>
                        <a:pt x="1012031" y="415100"/>
                      </a:cubicBezTo>
                      <a:cubicBezTo>
                        <a:pt x="1011936" y="414814"/>
                        <a:pt x="1011936" y="414528"/>
                        <a:pt x="1011841" y="414242"/>
                      </a:cubicBezTo>
                      <a:cubicBezTo>
                        <a:pt x="1010888" y="408623"/>
                        <a:pt x="1009936" y="403003"/>
                        <a:pt x="1008793" y="397383"/>
                      </a:cubicBezTo>
                      <a:cubicBezTo>
                        <a:pt x="1007269" y="389668"/>
                        <a:pt x="1005459" y="382143"/>
                        <a:pt x="1003649" y="374523"/>
                      </a:cubicBezTo>
                      <a:cubicBezTo>
                        <a:pt x="1002506" y="369475"/>
                        <a:pt x="1001363" y="364331"/>
                        <a:pt x="1000125" y="359283"/>
                      </a:cubicBezTo>
                      <a:cubicBezTo>
                        <a:pt x="998029" y="351092"/>
                        <a:pt x="995744" y="342995"/>
                        <a:pt x="993458" y="334994"/>
                      </a:cubicBezTo>
                      <a:cubicBezTo>
                        <a:pt x="992219" y="330613"/>
                        <a:pt x="991076" y="326231"/>
                        <a:pt x="989743" y="321945"/>
                      </a:cubicBezTo>
                      <a:cubicBezTo>
                        <a:pt x="987171" y="313373"/>
                        <a:pt x="984313" y="304895"/>
                        <a:pt x="981456" y="296418"/>
                      </a:cubicBezTo>
                      <a:cubicBezTo>
                        <a:pt x="980313" y="293084"/>
                        <a:pt x="979265" y="289751"/>
                        <a:pt x="978027" y="286417"/>
                      </a:cubicBezTo>
                      <a:cubicBezTo>
                        <a:pt x="977932" y="286131"/>
                        <a:pt x="977837" y="285750"/>
                        <a:pt x="977741" y="285464"/>
                      </a:cubicBezTo>
                      <a:cubicBezTo>
                        <a:pt x="974598" y="276511"/>
                        <a:pt x="971169" y="267748"/>
                        <a:pt x="967645" y="258889"/>
                      </a:cubicBezTo>
                      <a:cubicBezTo>
                        <a:pt x="966407" y="255841"/>
                        <a:pt x="965263" y="252793"/>
                        <a:pt x="964025" y="249841"/>
                      </a:cubicBezTo>
                      <a:cubicBezTo>
                        <a:pt x="960215" y="240602"/>
                        <a:pt x="956215" y="231458"/>
                        <a:pt x="952119" y="222409"/>
                      </a:cubicBezTo>
                      <a:cubicBezTo>
                        <a:pt x="951738" y="221647"/>
                        <a:pt x="951452" y="220885"/>
                        <a:pt x="951071" y="220123"/>
                      </a:cubicBezTo>
                      <a:cubicBezTo>
                        <a:pt x="950309" y="218504"/>
                        <a:pt x="949547" y="216789"/>
                        <a:pt x="948785" y="215170"/>
                      </a:cubicBezTo>
                      <a:cubicBezTo>
                        <a:pt x="944404" y="205740"/>
                        <a:pt x="939737" y="196406"/>
                        <a:pt x="934974" y="187071"/>
                      </a:cubicBezTo>
                      <a:cubicBezTo>
                        <a:pt x="934403" y="185833"/>
                        <a:pt x="933736" y="184690"/>
                        <a:pt x="933164" y="183452"/>
                      </a:cubicBezTo>
                      <a:cubicBezTo>
                        <a:pt x="932783" y="182785"/>
                        <a:pt x="932498" y="182023"/>
                        <a:pt x="932117" y="181356"/>
                      </a:cubicBezTo>
                      <a:cubicBezTo>
                        <a:pt x="927068" y="171736"/>
                        <a:pt x="921734" y="162211"/>
                        <a:pt x="916305" y="152781"/>
                      </a:cubicBezTo>
                      <a:cubicBezTo>
                        <a:pt x="915448" y="151352"/>
                        <a:pt x="914686" y="149924"/>
                        <a:pt x="913924" y="148590"/>
                      </a:cubicBezTo>
                      <a:cubicBezTo>
                        <a:pt x="908209" y="138875"/>
                        <a:pt x="902303" y="129254"/>
                        <a:pt x="896207" y="119729"/>
                      </a:cubicBezTo>
                      <a:cubicBezTo>
                        <a:pt x="896207" y="119729"/>
                        <a:pt x="896207" y="119729"/>
                        <a:pt x="896207" y="119729"/>
                      </a:cubicBezTo>
                      <a:cubicBezTo>
                        <a:pt x="895636" y="118777"/>
                        <a:pt x="894969" y="117824"/>
                        <a:pt x="894398" y="116872"/>
                      </a:cubicBezTo>
                      <a:cubicBezTo>
                        <a:pt x="888016" y="107061"/>
                        <a:pt x="881444" y="97441"/>
                        <a:pt x="874681" y="87916"/>
                      </a:cubicBezTo>
                      <a:cubicBezTo>
                        <a:pt x="874204" y="87344"/>
                        <a:pt x="873824" y="86678"/>
                        <a:pt x="873347" y="86106"/>
                      </a:cubicBezTo>
                      <a:cubicBezTo>
                        <a:pt x="866394" y="76390"/>
                        <a:pt x="859155" y="66770"/>
                        <a:pt x="851821" y="57340"/>
                      </a:cubicBezTo>
                      <a:cubicBezTo>
                        <a:pt x="851821" y="57245"/>
                        <a:pt x="851725" y="57245"/>
                        <a:pt x="851725" y="57150"/>
                      </a:cubicBezTo>
                      <a:cubicBezTo>
                        <a:pt x="851535" y="56864"/>
                        <a:pt x="851249" y="56579"/>
                        <a:pt x="851059" y="56293"/>
                      </a:cubicBezTo>
                      <a:cubicBezTo>
                        <a:pt x="843439" y="46672"/>
                        <a:pt x="835724" y="37243"/>
                        <a:pt x="827723" y="28004"/>
                      </a:cubicBezTo>
                      <a:cubicBezTo>
                        <a:pt x="827723" y="28004"/>
                        <a:pt x="827723" y="27908"/>
                        <a:pt x="827627" y="27908"/>
                      </a:cubicBezTo>
                      <a:cubicBezTo>
                        <a:pt x="827532" y="27813"/>
                        <a:pt x="827437" y="27718"/>
                        <a:pt x="827342" y="27622"/>
                      </a:cubicBezTo>
                      <a:cubicBezTo>
                        <a:pt x="819245" y="18193"/>
                        <a:pt x="810863" y="9049"/>
                        <a:pt x="802291" y="0"/>
                      </a:cubicBezTo>
                      <a:lnTo>
                        <a:pt x="309086" y="468916"/>
                      </a:lnTo>
                      <a:lnTo>
                        <a:pt x="0" y="985456"/>
                      </a:lnTo>
                      <a:lnTo>
                        <a:pt x="358331" y="1354455"/>
                      </a:lnTo>
                      <a:cubicBezTo>
                        <a:pt x="569404" y="1316641"/>
                        <a:pt x="752094" y="1197102"/>
                        <a:pt x="872490" y="1029652"/>
                      </a:cubicBezTo>
                      <a:cubicBezTo>
                        <a:pt x="945166" y="917924"/>
                        <a:pt x="997172" y="796671"/>
                        <a:pt x="1014984" y="683133"/>
                      </a:cubicBezTo>
                      <a:cubicBezTo>
                        <a:pt x="1015270" y="681419"/>
                        <a:pt x="1015555" y="679609"/>
                        <a:pt x="1015746" y="677894"/>
                      </a:cubicBezTo>
                      <a:cubicBezTo>
                        <a:pt x="1015937" y="676561"/>
                        <a:pt x="1016032" y="675132"/>
                        <a:pt x="1016317" y="673799"/>
                      </a:cubicBezTo>
                      <a:cubicBezTo>
                        <a:pt x="1017270" y="666845"/>
                        <a:pt x="1018127" y="659892"/>
                        <a:pt x="1018984" y="652939"/>
                      </a:cubicBezTo>
                      <a:cubicBezTo>
                        <a:pt x="1020032" y="643509"/>
                        <a:pt x="1020985" y="634079"/>
                        <a:pt x="1021747" y="624745"/>
                      </a:cubicBezTo>
                      <a:cubicBezTo>
                        <a:pt x="1022223" y="619316"/>
                        <a:pt x="1022699" y="613791"/>
                        <a:pt x="1022985" y="608362"/>
                      </a:cubicBezTo>
                      <a:cubicBezTo>
                        <a:pt x="1023366" y="602837"/>
                        <a:pt x="1023652" y="597408"/>
                        <a:pt x="1023842" y="591979"/>
                      </a:cubicBezTo>
                      <a:lnTo>
                        <a:pt x="1023842" y="591979"/>
                      </a:lnTo>
                      <a:cubicBezTo>
                        <a:pt x="1024319" y="580454"/>
                        <a:pt x="1024700" y="568833"/>
                        <a:pt x="1024700" y="557213"/>
                      </a:cubicBezTo>
                      <a:cubicBezTo>
                        <a:pt x="1024700" y="543497"/>
                        <a:pt x="1024319" y="529781"/>
                        <a:pt x="1023652" y="516255"/>
                      </a:cubicBezTo>
                      <a:cubicBezTo>
                        <a:pt x="1023461" y="511111"/>
                        <a:pt x="1022985" y="506063"/>
                        <a:pt x="1022604" y="501015"/>
                      </a:cubicBezTo>
                      <a:close/>
                    </a:path>
                  </a:pathLst>
                </a:custGeom>
                <a:solidFill>
                  <a:srgbClr val="6B859D">
                    <a:alpha val="27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300" dirty="0"/>
                </a:p>
              </p:txBody>
            </p:sp>
            <p:sp>
              <p:nvSpPr>
                <p:cNvPr id="84" name="원형: 비어 있음 83">
                  <a:extLst>
                    <a:ext uri="{FF2B5EF4-FFF2-40B4-BE49-F238E27FC236}">
                      <a16:creationId xmlns:a16="http://schemas.microsoft.com/office/drawing/2014/main" id="{C4FDB674-2675-F9A0-51A2-3F402FFE2878}"/>
                    </a:ext>
                  </a:extLst>
                </p:cNvPr>
                <p:cNvSpPr/>
                <p:nvPr/>
              </p:nvSpPr>
              <p:spPr>
                <a:xfrm>
                  <a:off x="5286375" y="2619372"/>
                  <a:ext cx="1620583" cy="1620583"/>
                </a:xfrm>
                <a:prstGeom prst="donut">
                  <a:avLst>
                    <a:gd name="adj" fmla="val 9055"/>
                  </a:avLst>
                </a:prstGeom>
                <a:solidFill>
                  <a:srgbClr val="6B859D"/>
                </a:solidFill>
                <a:ln w="158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300" dirty="0"/>
                </a:p>
              </p:txBody>
            </p:sp>
            <p:sp>
              <p:nvSpPr>
                <p:cNvPr id="85" name="자유형: 도형 84">
                  <a:extLst>
                    <a:ext uri="{FF2B5EF4-FFF2-40B4-BE49-F238E27FC236}">
                      <a16:creationId xmlns:a16="http://schemas.microsoft.com/office/drawing/2014/main" id="{0765C86F-693E-6D07-2910-B321620A4A45}"/>
                    </a:ext>
                  </a:extLst>
                </p:cNvPr>
                <p:cNvSpPr/>
                <p:nvPr/>
              </p:nvSpPr>
              <p:spPr>
                <a:xfrm>
                  <a:off x="5606250" y="2845019"/>
                  <a:ext cx="1092492" cy="1050921"/>
                </a:xfrm>
                <a:custGeom>
                  <a:avLst/>
                  <a:gdLst>
                    <a:gd name="connsiteX0" fmla="*/ 1092492 w 1092492"/>
                    <a:gd name="connsiteY0" fmla="*/ 42386 h 1050919"/>
                    <a:gd name="connsiteX1" fmla="*/ 1051154 w 1092492"/>
                    <a:gd name="connsiteY1" fmla="*/ 0 h 1050919"/>
                    <a:gd name="connsiteX2" fmla="*/ 698919 w 1092492"/>
                    <a:gd name="connsiteY2" fmla="*/ 270320 h 1050919"/>
                    <a:gd name="connsiteX3" fmla="*/ 360782 w 1092492"/>
                    <a:gd name="connsiteY3" fmla="*/ 689991 h 1050919"/>
                    <a:gd name="connsiteX4" fmla="*/ 316967 w 1092492"/>
                    <a:gd name="connsiteY4" fmla="*/ 696754 h 1050919"/>
                    <a:gd name="connsiteX5" fmla="*/ 48267 w 1092492"/>
                    <a:gd name="connsiteY5" fmla="*/ 587978 h 1050919"/>
                    <a:gd name="connsiteX6" fmla="*/ 3213 w 1092492"/>
                    <a:gd name="connsiteY6" fmla="*/ 600837 h 1050919"/>
                    <a:gd name="connsiteX7" fmla="*/ 17215 w 1092492"/>
                    <a:gd name="connsiteY7" fmla="*/ 640747 h 1050919"/>
                    <a:gd name="connsiteX8" fmla="*/ 201238 w 1092492"/>
                    <a:gd name="connsiteY8" fmla="*/ 899541 h 1050919"/>
                    <a:gd name="connsiteX9" fmla="*/ 257721 w 1092492"/>
                    <a:gd name="connsiteY9" fmla="*/ 990886 h 1050919"/>
                    <a:gd name="connsiteX10" fmla="*/ 475939 w 1092492"/>
                    <a:gd name="connsiteY10" fmla="*/ 986028 h 1050919"/>
                    <a:gd name="connsiteX11" fmla="*/ 772167 w 1092492"/>
                    <a:gd name="connsiteY11" fmla="*/ 486918 h 1050919"/>
                    <a:gd name="connsiteX12" fmla="*/ 1092492 w 1092492"/>
                    <a:gd name="connsiteY12" fmla="*/ 42386 h 10509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92492" h="1050919">
                      <a:moveTo>
                        <a:pt x="1092492" y="42386"/>
                      </a:moveTo>
                      <a:cubicBezTo>
                        <a:pt x="1079253" y="27718"/>
                        <a:pt x="1065441" y="13621"/>
                        <a:pt x="1051154" y="0"/>
                      </a:cubicBezTo>
                      <a:cubicBezTo>
                        <a:pt x="949046" y="62198"/>
                        <a:pt x="778072" y="193072"/>
                        <a:pt x="698919" y="270320"/>
                      </a:cubicBezTo>
                      <a:cubicBezTo>
                        <a:pt x="569475" y="396716"/>
                        <a:pt x="461366" y="540258"/>
                        <a:pt x="360782" y="689991"/>
                      </a:cubicBezTo>
                      <a:cubicBezTo>
                        <a:pt x="343161" y="716280"/>
                        <a:pt x="343161" y="716280"/>
                        <a:pt x="316967" y="696754"/>
                      </a:cubicBezTo>
                      <a:cubicBezTo>
                        <a:pt x="236862" y="637032"/>
                        <a:pt x="147517" y="599980"/>
                        <a:pt x="48267" y="587978"/>
                      </a:cubicBezTo>
                      <a:cubicBezTo>
                        <a:pt x="31884" y="585978"/>
                        <a:pt x="12738" y="584645"/>
                        <a:pt x="3213" y="600837"/>
                      </a:cubicBezTo>
                      <a:cubicBezTo>
                        <a:pt x="-6121" y="616553"/>
                        <a:pt x="6833" y="630365"/>
                        <a:pt x="17215" y="640747"/>
                      </a:cubicBezTo>
                      <a:cubicBezTo>
                        <a:pt x="93415" y="716566"/>
                        <a:pt x="146088" y="808863"/>
                        <a:pt x="201238" y="899541"/>
                      </a:cubicBezTo>
                      <a:cubicBezTo>
                        <a:pt x="219812" y="930116"/>
                        <a:pt x="237814" y="961263"/>
                        <a:pt x="257721" y="990886"/>
                      </a:cubicBezTo>
                      <a:cubicBezTo>
                        <a:pt x="312681" y="1072706"/>
                        <a:pt x="425266" y="1070705"/>
                        <a:pt x="475939" y="986028"/>
                      </a:cubicBezTo>
                      <a:cubicBezTo>
                        <a:pt x="575380" y="820103"/>
                        <a:pt x="672345" y="652653"/>
                        <a:pt x="772167" y="486918"/>
                      </a:cubicBezTo>
                      <a:cubicBezTo>
                        <a:pt x="849795" y="357854"/>
                        <a:pt x="997528" y="159353"/>
                        <a:pt x="1092492" y="42386"/>
                      </a:cubicBezTo>
                      <a:close/>
                    </a:path>
                  </a:pathLst>
                </a:custGeom>
                <a:solidFill>
                  <a:srgbClr val="6B859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300" dirty="0"/>
                </a:p>
              </p:txBody>
            </p:sp>
          </p:grp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552C154-7384-C39F-32E4-58B9486A32AB}"/>
                  </a:ext>
                </a:extLst>
              </p:cNvPr>
              <p:cNvSpPr txBox="1"/>
              <p:nvPr/>
            </p:nvSpPr>
            <p:spPr>
              <a:xfrm>
                <a:off x="1284827" y="2356604"/>
                <a:ext cx="4238340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: </a:t>
                </a:r>
                <a:r>
                  <a:rPr lang="ko-KR" altLang="en-US" sz="1200" spc="-2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영역별 내용 요소를 학습한 결과로 기대되는 학생의 도달점</a:t>
                </a:r>
                <a:endParaRPr lang="ko-KR" altLang="en-US" sz="1300" spc="-2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49C4B57-9DBE-4BE0-D064-C88C8A66A0A2}"/>
                </a:ext>
              </a:extLst>
            </p:cNvPr>
            <p:cNvSpPr txBox="1"/>
            <p:nvPr/>
          </p:nvSpPr>
          <p:spPr>
            <a:xfrm>
              <a:off x="1284827" y="4513492"/>
              <a:ext cx="4129336" cy="36420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171450" indent="-171450">
                <a:spcAft>
                  <a:spcPts val="200"/>
                </a:spcAft>
                <a:buClr>
                  <a:srgbClr val="6B859D"/>
                </a:buClr>
                <a:buFont typeface="나눔바른고딕" panose="020B0603020101020101" pitchFamily="50" charset="-127"/>
                <a:buChar char="•"/>
              </a:pPr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성취기준 해설</a:t>
              </a:r>
              <a:r>
                <a: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: </a:t>
              </a:r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설정 이유 및 중점적 학습 내용</a:t>
              </a:r>
              <a:endParaRPr lang="en-US" altLang="ko-KR" sz="11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marL="171450" indent="-171450">
                <a:spcAft>
                  <a:spcPts val="200"/>
                </a:spcAft>
                <a:buClr>
                  <a:srgbClr val="6B859D"/>
                </a:buClr>
                <a:buFont typeface="나눔바른고딕" panose="020B0603020101020101" pitchFamily="50" charset="-127"/>
                <a:buChar char="•"/>
              </a:pPr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성취기준 적용시 고려사항</a:t>
              </a:r>
              <a:r>
                <a: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: </a:t>
              </a:r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참고할 교수 </a:t>
              </a:r>
              <a:r>
                <a: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학습 및 평가 방법과 유의점</a:t>
              </a:r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348DEF72-CC96-EBFC-0FB0-384412492B4C}"/>
                </a:ext>
              </a:extLst>
            </p:cNvPr>
            <p:cNvGrpSpPr/>
            <p:nvPr/>
          </p:nvGrpSpPr>
          <p:grpSpPr>
            <a:xfrm>
              <a:off x="631782" y="5083156"/>
              <a:ext cx="1864138" cy="886865"/>
              <a:chOff x="631782" y="5054581"/>
              <a:chExt cx="1864138" cy="886865"/>
            </a:xfrm>
          </p:grpSpPr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9A02D39E-60D7-4956-B55E-CA01DC9F0253}"/>
                  </a:ext>
                </a:extLst>
              </p:cNvPr>
              <p:cNvGrpSpPr/>
              <p:nvPr/>
            </p:nvGrpSpPr>
            <p:grpSpPr>
              <a:xfrm>
                <a:off x="631782" y="5054581"/>
                <a:ext cx="1864138" cy="318918"/>
                <a:chOff x="631782" y="1892044"/>
                <a:chExt cx="1864138" cy="318918"/>
              </a:xfrm>
            </p:grpSpPr>
            <p:sp>
              <p:nvSpPr>
                <p:cNvPr id="87" name="타원 86">
                  <a:extLst>
                    <a:ext uri="{FF2B5EF4-FFF2-40B4-BE49-F238E27FC236}">
                      <a16:creationId xmlns:a16="http://schemas.microsoft.com/office/drawing/2014/main" id="{757DFFD7-E388-6346-7888-847113094C3D}"/>
                    </a:ext>
                  </a:extLst>
                </p:cNvPr>
                <p:cNvSpPr/>
                <p:nvPr/>
              </p:nvSpPr>
              <p:spPr>
                <a:xfrm>
                  <a:off x="631782" y="1892044"/>
                  <a:ext cx="319159" cy="318918"/>
                </a:xfrm>
                <a:prstGeom prst="ellipse">
                  <a:avLst/>
                </a:prstGeom>
                <a:solidFill>
                  <a:srgbClr val="6B859D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E96AD541-3F1D-3361-F29A-D794DAF4513E}"/>
                    </a:ext>
                  </a:extLst>
                </p:cNvPr>
                <p:cNvSpPr txBox="1"/>
                <p:nvPr/>
              </p:nvSpPr>
              <p:spPr>
                <a:xfrm>
                  <a:off x="683159" y="1922312"/>
                  <a:ext cx="21640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03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4D908BE6-6CE9-FCED-57BC-799EC9C28588}"/>
                    </a:ext>
                  </a:extLst>
                </p:cNvPr>
                <p:cNvSpPr txBox="1"/>
                <p:nvPr/>
              </p:nvSpPr>
              <p:spPr>
                <a:xfrm>
                  <a:off x="1032378" y="1918868"/>
                  <a:ext cx="146354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교수 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·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 학습 및 평가 </a:t>
                  </a:r>
                </a:p>
              </p:txBody>
            </p:sp>
          </p:grpSp>
          <p:grpSp>
            <p:nvGrpSpPr>
              <p:cNvPr id="115" name="그룹 114">
                <a:extLst>
                  <a:ext uri="{FF2B5EF4-FFF2-40B4-BE49-F238E27FC236}">
                    <a16:creationId xmlns:a16="http://schemas.microsoft.com/office/drawing/2014/main" id="{DD0D7DAD-2F63-6889-A6C5-AECC359BE32C}"/>
                  </a:ext>
                </a:extLst>
              </p:cNvPr>
              <p:cNvGrpSpPr/>
              <p:nvPr/>
            </p:nvGrpSpPr>
            <p:grpSpPr>
              <a:xfrm>
                <a:off x="1034759" y="5435581"/>
                <a:ext cx="993861" cy="505865"/>
                <a:chOff x="1034759" y="5358746"/>
                <a:chExt cx="993861" cy="505865"/>
              </a:xfrm>
            </p:grpSpPr>
            <p:grpSp>
              <p:nvGrpSpPr>
                <p:cNvPr id="91" name="그룹 90">
                  <a:extLst>
                    <a:ext uri="{FF2B5EF4-FFF2-40B4-BE49-F238E27FC236}">
                      <a16:creationId xmlns:a16="http://schemas.microsoft.com/office/drawing/2014/main" id="{8108AFE8-B34D-CBB0-4DFB-1A2138DFA2D7}"/>
                    </a:ext>
                  </a:extLst>
                </p:cNvPr>
                <p:cNvGrpSpPr/>
                <p:nvPr/>
              </p:nvGrpSpPr>
              <p:grpSpPr>
                <a:xfrm>
                  <a:off x="1034759" y="5358746"/>
                  <a:ext cx="993861" cy="207899"/>
                  <a:chOff x="1034759" y="2348760"/>
                  <a:chExt cx="993861" cy="207899"/>
                </a:xfrm>
              </p:grpSpPr>
              <p:grpSp>
                <p:nvGrpSpPr>
                  <p:cNvPr id="93" name="그룹 92">
                    <a:extLst>
                      <a:ext uri="{FF2B5EF4-FFF2-40B4-BE49-F238E27FC236}">
                        <a16:creationId xmlns:a16="http://schemas.microsoft.com/office/drawing/2014/main" id="{6A136702-CABD-5224-F829-CC9FB905F9B9}"/>
                      </a:ext>
                    </a:extLst>
                  </p:cNvPr>
                  <p:cNvGrpSpPr/>
                  <p:nvPr/>
                </p:nvGrpSpPr>
                <p:grpSpPr>
                  <a:xfrm>
                    <a:off x="1034759" y="2348760"/>
                    <a:ext cx="200502" cy="200502"/>
                    <a:chOff x="5286375" y="2619372"/>
                    <a:chExt cx="1620583" cy="1620583"/>
                  </a:xfrm>
                </p:grpSpPr>
                <p:sp>
                  <p:nvSpPr>
                    <p:cNvPr id="95" name="자유형: 도형 94">
                      <a:extLst>
                        <a:ext uri="{FF2B5EF4-FFF2-40B4-BE49-F238E27FC236}">
                          <a16:creationId xmlns:a16="http://schemas.microsoft.com/office/drawing/2014/main" id="{330C1789-4F25-A8D6-A76C-17E3CD2E8E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96" name="원형: 비어 있음 95">
                      <a:extLst>
                        <a:ext uri="{FF2B5EF4-FFF2-40B4-BE49-F238E27FC236}">
                          <a16:creationId xmlns:a16="http://schemas.microsoft.com/office/drawing/2014/main" id="{B890287C-2815-8418-8F0A-4B45DE6401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97" name="자유형: 도형 96">
                      <a:extLst>
                        <a:ext uri="{FF2B5EF4-FFF2-40B4-BE49-F238E27FC236}">
                          <a16:creationId xmlns:a16="http://schemas.microsoft.com/office/drawing/2014/main" id="{2F90FBF2-8955-B206-560E-45EC368DF8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</p:grpSp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3FB753A1-C889-DAFC-1E2D-653D726FC990}"/>
                      </a:ext>
                    </a:extLst>
                  </p:cNvPr>
                  <p:cNvSpPr txBox="1"/>
                  <p:nvPr/>
                </p:nvSpPr>
                <p:spPr>
                  <a:xfrm>
                    <a:off x="1284827" y="2356604"/>
                    <a:ext cx="74379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교수 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학습</a:t>
                    </a:r>
                    <a:endPara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98" name="그룹 97">
                  <a:extLst>
                    <a:ext uri="{FF2B5EF4-FFF2-40B4-BE49-F238E27FC236}">
                      <a16:creationId xmlns:a16="http://schemas.microsoft.com/office/drawing/2014/main" id="{2EBFB770-84F4-3FF9-9B34-47F5A3C44541}"/>
                    </a:ext>
                  </a:extLst>
                </p:cNvPr>
                <p:cNvGrpSpPr/>
                <p:nvPr/>
              </p:nvGrpSpPr>
              <p:grpSpPr>
                <a:xfrm>
                  <a:off x="1034759" y="5656712"/>
                  <a:ext cx="548227" cy="207899"/>
                  <a:chOff x="1034759" y="2348760"/>
                  <a:chExt cx="548227" cy="207899"/>
                </a:xfrm>
              </p:grpSpPr>
              <p:grpSp>
                <p:nvGrpSpPr>
                  <p:cNvPr id="99" name="그룹 98">
                    <a:extLst>
                      <a:ext uri="{FF2B5EF4-FFF2-40B4-BE49-F238E27FC236}">
                        <a16:creationId xmlns:a16="http://schemas.microsoft.com/office/drawing/2014/main" id="{E13ABA94-543E-86EE-D2DF-53139BA9CBD5}"/>
                      </a:ext>
                    </a:extLst>
                  </p:cNvPr>
                  <p:cNvGrpSpPr/>
                  <p:nvPr/>
                </p:nvGrpSpPr>
                <p:grpSpPr>
                  <a:xfrm>
                    <a:off x="1034759" y="2348760"/>
                    <a:ext cx="200502" cy="200502"/>
                    <a:chOff x="5286375" y="2619372"/>
                    <a:chExt cx="1620583" cy="1620583"/>
                  </a:xfrm>
                </p:grpSpPr>
                <p:sp>
                  <p:nvSpPr>
                    <p:cNvPr id="101" name="자유형: 도형 100">
                      <a:extLst>
                        <a:ext uri="{FF2B5EF4-FFF2-40B4-BE49-F238E27FC236}">
                          <a16:creationId xmlns:a16="http://schemas.microsoft.com/office/drawing/2014/main" id="{A06BD7D8-A74B-DB33-7195-6103B259DA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102" name="원형: 비어 있음 101">
                      <a:extLst>
                        <a:ext uri="{FF2B5EF4-FFF2-40B4-BE49-F238E27FC236}">
                          <a16:creationId xmlns:a16="http://schemas.microsoft.com/office/drawing/2014/main" id="{4C10BF6E-1C94-94CE-C8DF-D83FA26FD1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103" name="자유형: 도형 102">
                      <a:extLst>
                        <a:ext uri="{FF2B5EF4-FFF2-40B4-BE49-F238E27FC236}">
                          <a16:creationId xmlns:a16="http://schemas.microsoft.com/office/drawing/2014/main" id="{EC9A260B-F443-8CA6-9368-249201FD54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</p:grp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AC5B9380-3374-E903-9270-E9D72EB409D9}"/>
                      </a:ext>
                    </a:extLst>
                  </p:cNvPr>
                  <p:cNvSpPr txBox="1"/>
                  <p:nvPr/>
                </p:nvSpPr>
                <p:spPr>
                  <a:xfrm>
                    <a:off x="1284827" y="2356604"/>
                    <a:ext cx="298159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평가</a:t>
                    </a:r>
                    <a:endPara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133" name="그룹 132">
              <a:extLst>
                <a:ext uri="{FF2B5EF4-FFF2-40B4-BE49-F238E27FC236}">
                  <a16:creationId xmlns:a16="http://schemas.microsoft.com/office/drawing/2014/main" id="{ACB2DFBE-3CAF-9352-CE61-8B3E619D4B20}"/>
                </a:ext>
              </a:extLst>
            </p:cNvPr>
            <p:cNvGrpSpPr/>
            <p:nvPr/>
          </p:nvGrpSpPr>
          <p:grpSpPr>
            <a:xfrm>
              <a:off x="5706411" y="1873177"/>
              <a:ext cx="2885139" cy="2610716"/>
              <a:chOff x="5706411" y="1873177"/>
              <a:chExt cx="2885139" cy="2610716"/>
            </a:xfrm>
          </p:grpSpPr>
          <p:sp>
            <p:nvSpPr>
              <p:cNvPr id="119" name="사각형: 둥근 위쪽 모서리 118">
                <a:extLst>
                  <a:ext uri="{FF2B5EF4-FFF2-40B4-BE49-F238E27FC236}">
                    <a16:creationId xmlns:a16="http://schemas.microsoft.com/office/drawing/2014/main" id="{5CE66F9E-2F5A-7AEB-6A19-89041C4AD2C2}"/>
                  </a:ext>
                </a:extLst>
              </p:cNvPr>
              <p:cNvSpPr/>
              <p:nvPr/>
            </p:nvSpPr>
            <p:spPr>
              <a:xfrm rot="16200000">
                <a:off x="4639901" y="2939687"/>
                <a:ext cx="2610716" cy="477695"/>
              </a:xfrm>
              <a:prstGeom prst="round2SameRect">
                <a:avLst>
                  <a:gd name="adj1" fmla="val 12471"/>
                  <a:gd name="adj2" fmla="val 0"/>
                </a:avLst>
              </a:prstGeom>
              <a:solidFill>
                <a:srgbClr val="DCE8F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8" name="사각형: 둥근 모서리 107">
                <a:extLst>
                  <a:ext uri="{FF2B5EF4-FFF2-40B4-BE49-F238E27FC236}">
                    <a16:creationId xmlns:a16="http://schemas.microsoft.com/office/drawing/2014/main" id="{C6918A56-50AA-3088-7172-A57EA6100D29}"/>
                  </a:ext>
                </a:extLst>
              </p:cNvPr>
              <p:cNvSpPr/>
              <p:nvPr/>
            </p:nvSpPr>
            <p:spPr>
              <a:xfrm>
                <a:off x="5706411" y="1873188"/>
                <a:ext cx="2885139" cy="2610575"/>
              </a:xfrm>
              <a:prstGeom prst="roundRect">
                <a:avLst>
                  <a:gd name="adj" fmla="val 2091"/>
                </a:avLst>
              </a:prstGeom>
              <a:noFill/>
              <a:ln w="12700">
                <a:solidFill>
                  <a:srgbClr val="B4C1C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/>
              </a:p>
            </p:txBody>
          </p:sp>
        </p:grpSp>
        <p:cxnSp>
          <p:nvCxnSpPr>
            <p:cNvPr id="123" name="직선 화살표 연결선 122">
              <a:extLst>
                <a:ext uri="{FF2B5EF4-FFF2-40B4-BE49-F238E27FC236}">
                  <a16:creationId xmlns:a16="http://schemas.microsoft.com/office/drawing/2014/main" id="{BCB5589D-F69C-6A79-592D-4E6654C220DF}"/>
                </a:ext>
              </a:extLst>
            </p:cNvPr>
            <p:cNvCxnSpPr>
              <a:cxnSpLocks/>
            </p:cNvCxnSpPr>
            <p:nvPr/>
          </p:nvCxnSpPr>
          <p:spPr>
            <a:xfrm>
              <a:off x="1988343" y="3494967"/>
              <a:ext cx="3695700" cy="0"/>
            </a:xfrm>
            <a:prstGeom prst="straightConnector1">
              <a:avLst/>
            </a:prstGeom>
            <a:noFill/>
            <a:ln w="12700">
              <a:solidFill>
                <a:srgbClr val="B4C1CC"/>
              </a:solidFill>
              <a:prstDash val="sysDot"/>
              <a:tailEnd type="triangl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31" name="자유형: 도형 130">
              <a:extLst>
                <a:ext uri="{FF2B5EF4-FFF2-40B4-BE49-F238E27FC236}">
                  <a16:creationId xmlns:a16="http://schemas.microsoft.com/office/drawing/2014/main" id="{E42F2746-8B04-30EE-E751-C4C49EFC59BE}"/>
                </a:ext>
              </a:extLst>
            </p:cNvPr>
            <p:cNvSpPr/>
            <p:nvPr/>
          </p:nvSpPr>
          <p:spPr>
            <a:xfrm>
              <a:off x="5438775" y="4350544"/>
              <a:ext cx="245268" cy="978694"/>
            </a:xfrm>
            <a:custGeom>
              <a:avLst/>
              <a:gdLst>
                <a:gd name="connsiteX0" fmla="*/ 0 w 261938"/>
                <a:gd name="connsiteY0" fmla="*/ 0 h 978694"/>
                <a:gd name="connsiteX1" fmla="*/ 83344 w 261938"/>
                <a:gd name="connsiteY1" fmla="*/ 0 h 978694"/>
                <a:gd name="connsiteX2" fmla="*/ 83344 w 261938"/>
                <a:gd name="connsiteY2" fmla="*/ 978694 h 978694"/>
                <a:gd name="connsiteX3" fmla="*/ 261938 w 261938"/>
                <a:gd name="connsiteY3" fmla="*/ 978694 h 97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1938" h="978694">
                  <a:moveTo>
                    <a:pt x="0" y="0"/>
                  </a:moveTo>
                  <a:lnTo>
                    <a:pt x="83344" y="0"/>
                  </a:lnTo>
                  <a:lnTo>
                    <a:pt x="83344" y="978694"/>
                  </a:lnTo>
                  <a:lnTo>
                    <a:pt x="261938" y="978694"/>
                  </a:lnTo>
                </a:path>
              </a:pathLst>
            </a:custGeom>
            <a:noFill/>
            <a:ln w="12700">
              <a:solidFill>
                <a:srgbClr val="B4C1CC"/>
              </a:solidFill>
              <a:prstDash val="sysDot"/>
              <a:tailEnd type="triangl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63" name="그룹 162">
              <a:extLst>
                <a:ext uri="{FF2B5EF4-FFF2-40B4-BE49-F238E27FC236}">
                  <a16:creationId xmlns:a16="http://schemas.microsoft.com/office/drawing/2014/main" id="{B7423F95-9638-F19C-F2ED-CB2301AD9E30}"/>
                </a:ext>
              </a:extLst>
            </p:cNvPr>
            <p:cNvGrpSpPr/>
            <p:nvPr/>
          </p:nvGrpSpPr>
          <p:grpSpPr>
            <a:xfrm>
              <a:off x="5706408" y="4572000"/>
              <a:ext cx="2885142" cy="1501713"/>
              <a:chOff x="5706408" y="4572000"/>
              <a:chExt cx="2885142" cy="1501713"/>
            </a:xfrm>
          </p:grpSpPr>
          <p:sp>
            <p:nvSpPr>
              <p:cNvPr id="109" name="사각형: 둥근 모서리 108">
                <a:extLst>
                  <a:ext uri="{FF2B5EF4-FFF2-40B4-BE49-F238E27FC236}">
                    <a16:creationId xmlns:a16="http://schemas.microsoft.com/office/drawing/2014/main" id="{28C20432-059B-9710-4730-4C1647877655}"/>
                  </a:ext>
                </a:extLst>
              </p:cNvPr>
              <p:cNvSpPr/>
              <p:nvPr/>
            </p:nvSpPr>
            <p:spPr>
              <a:xfrm>
                <a:off x="5706408" y="4572000"/>
                <a:ext cx="2885142" cy="1501713"/>
              </a:xfrm>
              <a:prstGeom prst="roundRect">
                <a:avLst>
                  <a:gd name="adj" fmla="val 4270"/>
                </a:avLst>
              </a:prstGeom>
              <a:noFill/>
              <a:ln w="12700">
                <a:solidFill>
                  <a:srgbClr val="B4C1C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/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568A36B5-7649-9288-3094-DFA71B623ED6}"/>
                  </a:ext>
                </a:extLst>
              </p:cNvPr>
              <p:cNvSpPr txBox="1"/>
              <p:nvPr/>
            </p:nvSpPr>
            <p:spPr>
              <a:xfrm>
                <a:off x="5809201" y="4673811"/>
                <a:ext cx="836768" cy="1077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7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(8) </a:t>
                </a:r>
                <a:r>
                  <a:rPr lang="ko-KR" altLang="en-US" sz="7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국가의 형성과 발전</a:t>
                </a:r>
                <a:endParaRPr lang="ko-KR" altLang="en-US" sz="700" spc="-2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42" name="그룹 141">
                <a:extLst>
                  <a:ext uri="{FF2B5EF4-FFF2-40B4-BE49-F238E27FC236}">
                    <a16:creationId xmlns:a16="http://schemas.microsoft.com/office/drawing/2014/main" id="{E35B1972-5AAB-544E-D5DE-2730019ECDE4}"/>
                  </a:ext>
                </a:extLst>
              </p:cNvPr>
              <p:cNvGrpSpPr/>
              <p:nvPr/>
            </p:nvGrpSpPr>
            <p:grpSpPr>
              <a:xfrm>
                <a:off x="5802779" y="4817268"/>
                <a:ext cx="2692400" cy="342107"/>
                <a:chOff x="5802779" y="4817268"/>
                <a:chExt cx="2692400" cy="440532"/>
              </a:xfrm>
            </p:grpSpPr>
            <p:sp>
              <p:nvSpPr>
                <p:cNvPr id="136" name="사각형: 둥근 모서리 135">
                  <a:extLst>
                    <a:ext uri="{FF2B5EF4-FFF2-40B4-BE49-F238E27FC236}">
                      <a16:creationId xmlns:a16="http://schemas.microsoft.com/office/drawing/2014/main" id="{338D5244-0769-43B5-6A58-6273CF489232}"/>
                    </a:ext>
                  </a:extLst>
                </p:cNvPr>
                <p:cNvSpPr/>
                <p:nvPr/>
              </p:nvSpPr>
              <p:spPr>
                <a:xfrm>
                  <a:off x="5802779" y="4817268"/>
                  <a:ext cx="2692400" cy="440532"/>
                </a:xfrm>
                <a:prstGeom prst="roundRect">
                  <a:avLst>
                    <a:gd name="adj" fmla="val 7408"/>
                  </a:avLst>
                </a:prstGeom>
                <a:solidFill>
                  <a:srgbClr val="DCE8F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580" dirty="0"/>
                </a:p>
              </p:txBody>
            </p:sp>
            <p:grpSp>
              <p:nvGrpSpPr>
                <p:cNvPr id="140" name="그룹 139">
                  <a:extLst>
                    <a:ext uri="{FF2B5EF4-FFF2-40B4-BE49-F238E27FC236}">
                      <a16:creationId xmlns:a16="http://schemas.microsoft.com/office/drawing/2014/main" id="{ED2EFFF4-0EF7-C839-E29E-4E5FD36AD399}"/>
                    </a:ext>
                  </a:extLst>
                </p:cNvPr>
                <p:cNvGrpSpPr/>
                <p:nvPr/>
              </p:nvGrpSpPr>
              <p:grpSpPr>
                <a:xfrm>
                  <a:off x="5863176" y="4854518"/>
                  <a:ext cx="2071080" cy="366033"/>
                  <a:chOff x="5929851" y="4857530"/>
                  <a:chExt cx="2071080" cy="366033"/>
                </a:xfrm>
              </p:grpSpPr>
              <p:sp>
                <p:nvSpPr>
                  <p:cNvPr id="137" name="TextBox 136">
                    <a:extLst>
                      <a:ext uri="{FF2B5EF4-FFF2-40B4-BE49-F238E27FC236}">
                        <a16:creationId xmlns:a16="http://schemas.microsoft.com/office/drawing/2014/main" id="{D2A941A2-934C-08D4-D8B0-7073A6B2269D}"/>
                      </a:ext>
                    </a:extLst>
                  </p:cNvPr>
                  <p:cNvSpPr txBox="1"/>
                  <p:nvPr/>
                </p:nvSpPr>
                <p:spPr>
                  <a:xfrm>
                    <a:off x="5929851" y="4857530"/>
                    <a:ext cx="2071080" cy="11493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[9</a:t>
                    </a:r>
                    <a:r>
                      <a:rPr lang="ko-KR" altLang="en-US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</a:t>
                    </a:r>
                    <a:r>
                      <a:rPr lang="en-US" altLang="ko-KR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08-01] </a:t>
                    </a:r>
                    <a:r>
                      <a:rPr lang="ko-KR" altLang="en-US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고조선과 여러 나라의 형성 과정 및 사회 모습을 탐구한다</a:t>
                    </a:r>
                    <a:r>
                      <a:rPr lang="en-US" altLang="ko-KR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580" spc="-2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38" name="TextBox 137">
                    <a:extLst>
                      <a:ext uri="{FF2B5EF4-FFF2-40B4-BE49-F238E27FC236}">
                        <a16:creationId xmlns:a16="http://schemas.microsoft.com/office/drawing/2014/main" id="{FB4C8474-80FE-EEAD-5A8F-9E8467897C64}"/>
                      </a:ext>
                    </a:extLst>
                  </p:cNvPr>
                  <p:cNvSpPr txBox="1"/>
                  <p:nvPr/>
                </p:nvSpPr>
                <p:spPr>
                  <a:xfrm>
                    <a:off x="5929851" y="4983080"/>
                    <a:ext cx="1481175" cy="11493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[9</a:t>
                    </a:r>
                    <a:r>
                      <a:rPr lang="ko-KR" altLang="en-US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</a:t>
                    </a:r>
                    <a:r>
                      <a:rPr lang="en-US" altLang="ko-KR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08-02] </a:t>
                    </a:r>
                    <a:r>
                      <a:rPr lang="ko-KR" altLang="en-US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삼국과 가야의 성장 과정을 파악한다</a:t>
                    </a:r>
                    <a:r>
                      <a:rPr lang="en-US" altLang="ko-KR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580" spc="-2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7060A69C-83B1-3D1B-E8A0-AA3C6A090B51}"/>
                      </a:ext>
                    </a:extLst>
                  </p:cNvPr>
                  <p:cNvSpPr txBox="1"/>
                  <p:nvPr/>
                </p:nvSpPr>
                <p:spPr>
                  <a:xfrm>
                    <a:off x="5929851" y="5108629"/>
                    <a:ext cx="1694375" cy="11493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[9</a:t>
                    </a:r>
                    <a:r>
                      <a:rPr lang="ko-KR" altLang="en-US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</a:t>
                    </a:r>
                    <a:r>
                      <a:rPr lang="en-US" altLang="ko-KR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08-03] </a:t>
                    </a:r>
                    <a:r>
                      <a:rPr lang="ko-KR" altLang="en-US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삼국과 가야가 남긴 문화의 특징을 분석한다</a:t>
                    </a:r>
                    <a:r>
                      <a:rPr lang="en-US" altLang="ko-KR" sz="58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580" spc="-2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grpSp>
            <p:nvGrpSpPr>
              <p:cNvPr id="162" name="그룹 161">
                <a:extLst>
                  <a:ext uri="{FF2B5EF4-FFF2-40B4-BE49-F238E27FC236}">
                    <a16:creationId xmlns:a16="http://schemas.microsoft.com/office/drawing/2014/main" id="{02AC7FCC-B108-F0BC-A275-D371A721D65D}"/>
                  </a:ext>
                </a:extLst>
              </p:cNvPr>
              <p:cNvGrpSpPr/>
              <p:nvPr/>
            </p:nvGrpSpPr>
            <p:grpSpPr>
              <a:xfrm>
                <a:off x="5943150" y="5221255"/>
                <a:ext cx="2429455" cy="763345"/>
                <a:chOff x="5943150" y="5221255"/>
                <a:chExt cx="2429455" cy="763345"/>
              </a:xfrm>
            </p:grpSpPr>
            <p:grpSp>
              <p:nvGrpSpPr>
                <p:cNvPr id="153" name="그룹 152">
                  <a:extLst>
                    <a:ext uri="{FF2B5EF4-FFF2-40B4-BE49-F238E27FC236}">
                      <a16:creationId xmlns:a16="http://schemas.microsoft.com/office/drawing/2014/main" id="{83848DF0-3B1E-FD6B-AD28-45701097939F}"/>
                    </a:ext>
                  </a:extLst>
                </p:cNvPr>
                <p:cNvGrpSpPr/>
                <p:nvPr/>
              </p:nvGrpSpPr>
              <p:grpSpPr>
                <a:xfrm>
                  <a:off x="5943150" y="5221255"/>
                  <a:ext cx="2273963" cy="342558"/>
                  <a:chOff x="5943150" y="5221255"/>
                  <a:chExt cx="2273963" cy="342558"/>
                </a:xfrm>
              </p:grpSpPr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72D9FED2-4B95-7A38-4972-A2326C52B583}"/>
                      </a:ext>
                    </a:extLst>
                  </p:cNvPr>
                  <p:cNvSpPr txBox="1"/>
                  <p:nvPr/>
                </p:nvSpPr>
                <p:spPr>
                  <a:xfrm>
                    <a:off x="5943150" y="5221255"/>
                    <a:ext cx="585097" cy="9233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6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</a:t>
                    </a:r>
                    <a:r>
                      <a:rPr lang="ko-KR" altLang="en-US" sz="6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</a:t>
                    </a:r>
                    <a:r>
                      <a:rPr lang="en-US" altLang="ko-KR" sz="6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) </a:t>
                    </a:r>
                    <a:r>
                      <a:rPr lang="ko-KR" altLang="en-US" sz="6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 해설</a:t>
                    </a:r>
                    <a:endParaRPr lang="ko-KR" altLang="en-US" sz="600" b="1" spc="-2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4967FCF2-EA69-DACF-C4BD-768640CEC1C1}"/>
                      </a:ext>
                    </a:extLst>
                  </p:cNvPr>
                  <p:cNvSpPr txBox="1"/>
                  <p:nvPr/>
                </p:nvSpPr>
                <p:spPr>
                  <a:xfrm>
                    <a:off x="5963291" y="5332981"/>
                    <a:ext cx="2253822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* [9</a:t>
                    </a:r>
                    <a:r>
                      <a:rPr lang="ko-KR" altLang="en-US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</a:t>
                    </a:r>
                    <a:r>
                      <a:rPr lang="en-US" altLang="ko-KR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08-01] </a:t>
                    </a:r>
                    <a:r>
                      <a:rPr lang="ko-KR" altLang="en-US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고조선의 성장과 멸망을 동아시아의 국제 관계 속에서 이해한다</a:t>
                    </a:r>
                    <a:r>
                      <a:rPr lang="en-US" altLang="ko-KR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  <a:r>
                      <a:rPr lang="ko-KR" altLang="en-US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당시 </a:t>
                    </a:r>
                    <a:endParaRPr lang="en-US" altLang="ko-KR" sz="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indent="50800"/>
                    <a:r>
                      <a:rPr lang="ko-KR" altLang="en-US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사람들의 생활 모습이 담긴 자료를 분석하면서 고조선 멸망 전후에 등장한 여러 나라의 </a:t>
                    </a:r>
                    <a:endParaRPr lang="en-US" altLang="ko-KR" sz="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indent="50800"/>
                    <a:r>
                      <a:rPr lang="ko-KR" altLang="en-US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특징을 파악하는 데 초점을 둔다</a:t>
                    </a:r>
                    <a:r>
                      <a:rPr lang="en-US" altLang="ko-KR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158" name="그룹 157">
                  <a:extLst>
                    <a:ext uri="{FF2B5EF4-FFF2-40B4-BE49-F238E27FC236}">
                      <a16:creationId xmlns:a16="http://schemas.microsoft.com/office/drawing/2014/main" id="{92DA059A-3E8E-3C21-7707-10B0D8D9A92F}"/>
                    </a:ext>
                  </a:extLst>
                </p:cNvPr>
                <p:cNvGrpSpPr/>
                <p:nvPr/>
              </p:nvGrpSpPr>
              <p:grpSpPr>
                <a:xfrm>
                  <a:off x="5943150" y="5630830"/>
                  <a:ext cx="2429455" cy="353770"/>
                  <a:chOff x="5943150" y="5221255"/>
                  <a:chExt cx="2429455" cy="353770"/>
                </a:xfrm>
              </p:grpSpPr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AB592740-22FA-361A-F56E-555BA247D530}"/>
                      </a:ext>
                    </a:extLst>
                  </p:cNvPr>
                  <p:cNvSpPr txBox="1"/>
                  <p:nvPr/>
                </p:nvSpPr>
                <p:spPr>
                  <a:xfrm>
                    <a:off x="5943150" y="5221255"/>
                    <a:ext cx="982641" cy="9233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6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</a:t>
                    </a:r>
                    <a:r>
                      <a:rPr lang="ko-KR" altLang="en-US" sz="6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나</a:t>
                    </a:r>
                    <a:r>
                      <a:rPr lang="en-US" altLang="ko-KR" sz="6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) </a:t>
                    </a:r>
                    <a:r>
                      <a:rPr lang="ko-KR" altLang="en-US" sz="6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 적용 시 고려 사항</a:t>
                    </a:r>
                    <a:endParaRPr lang="ko-KR" altLang="en-US" sz="600" b="1" spc="-2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60" name="TextBox 159">
                    <a:extLst>
                      <a:ext uri="{FF2B5EF4-FFF2-40B4-BE49-F238E27FC236}">
                        <a16:creationId xmlns:a16="http://schemas.microsoft.com/office/drawing/2014/main" id="{A9560E05-0E7A-4EE0-0ECD-5CCFFAE49072}"/>
                      </a:ext>
                    </a:extLst>
                  </p:cNvPr>
                  <p:cNvSpPr txBox="1"/>
                  <p:nvPr/>
                </p:nvSpPr>
                <p:spPr>
                  <a:xfrm>
                    <a:off x="5963291" y="5332981"/>
                    <a:ext cx="2409314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* </a:t>
                    </a:r>
                    <a:r>
                      <a:rPr lang="ko-KR" altLang="en-US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국가의 형성과 정치 체계의 발전을 학습하는 과정에서 여러 세력이 다양성을 지니고 있었음에 </a:t>
                    </a:r>
                    <a:endParaRPr lang="en-US" altLang="ko-KR" sz="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indent="41275"/>
                    <a:r>
                      <a:rPr lang="ko-KR" altLang="en-US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유의한다</a:t>
                    </a:r>
                    <a:r>
                      <a:rPr lang="en-US" altLang="ko-KR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  <a:r>
                      <a:rPr lang="ko-KR" altLang="en-US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또한 삼국 및 가야의 문화를 교류의 관점에서 다룬다</a:t>
                    </a:r>
                    <a:r>
                      <a:rPr lang="en-US" altLang="ko-KR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E73B2093-B344-0C4E-08B0-F362865F74D8}"/>
                      </a:ext>
                    </a:extLst>
                  </p:cNvPr>
                  <p:cNvSpPr txBox="1"/>
                  <p:nvPr/>
                </p:nvSpPr>
                <p:spPr>
                  <a:xfrm>
                    <a:off x="5963291" y="5498081"/>
                    <a:ext cx="2351606" cy="769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* </a:t>
                    </a:r>
                    <a:r>
                      <a:rPr lang="ko-KR" altLang="en-US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고대 국가와 관련하여 사회적으로 쟁점이 되는 주제를 역사 자료에 근거하여 탐구할 수 있다</a:t>
                    </a:r>
                    <a:r>
                      <a:rPr lang="en-US" altLang="ko-KR" sz="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</p:grp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F8DB562-ADD6-3E69-6059-2D446086FA56}"/>
              </a:ext>
            </a:extLst>
          </p:cNvPr>
          <p:cNvSpPr txBox="1"/>
          <p:nvPr/>
        </p:nvSpPr>
        <p:spPr>
          <a:xfrm>
            <a:off x="371977" y="489184"/>
            <a:ext cx="369011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dirty="0"/>
              <a:t>2022 </a:t>
            </a:r>
            <a:r>
              <a:rPr lang="ko-KR" altLang="en-US" dirty="0"/>
              <a:t>개정 교육과정 문서 읽기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B503A63-2DDE-B24E-00B6-DE8D5EAADE64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210F1975-E56C-3377-415E-E15416BB7361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6CD5E4B-D17A-4F67-F23F-2F662BAD7D38}"/>
                </a:ext>
              </a:extLst>
            </p:cNvPr>
            <p:cNvSpPr txBox="1"/>
            <p:nvPr/>
          </p:nvSpPr>
          <p:spPr>
            <a:xfrm>
              <a:off x="455934" y="88745"/>
              <a:ext cx="39273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1 - 3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aphicFrame>
        <p:nvGraphicFramePr>
          <p:cNvPr id="120" name="표 119">
            <a:extLst>
              <a:ext uri="{FF2B5EF4-FFF2-40B4-BE49-F238E27FC236}">
                <a16:creationId xmlns:a16="http://schemas.microsoft.com/office/drawing/2014/main" id="{D7218292-AFAB-8BED-026E-E45E974E1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589203"/>
              </p:ext>
            </p:extLst>
          </p:nvPr>
        </p:nvGraphicFramePr>
        <p:xfrm>
          <a:off x="5706408" y="1864501"/>
          <a:ext cx="2885142" cy="2619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173">
                  <a:extLst>
                    <a:ext uri="{9D8B030D-6E8A-4147-A177-3AD203B41FA5}">
                      <a16:colId xmlns:a16="http://schemas.microsoft.com/office/drawing/2014/main" val="3290316661"/>
                    </a:ext>
                  </a:extLst>
                </a:gridCol>
                <a:gridCol w="270748">
                  <a:extLst>
                    <a:ext uri="{9D8B030D-6E8A-4147-A177-3AD203B41FA5}">
                      <a16:colId xmlns:a16="http://schemas.microsoft.com/office/drawing/2014/main" val="2132217410"/>
                    </a:ext>
                  </a:extLst>
                </a:gridCol>
                <a:gridCol w="886988">
                  <a:extLst>
                    <a:ext uri="{9D8B030D-6E8A-4147-A177-3AD203B41FA5}">
                      <a16:colId xmlns:a16="http://schemas.microsoft.com/office/drawing/2014/main" val="2523295260"/>
                    </a:ext>
                  </a:extLst>
                </a:gridCol>
                <a:gridCol w="341121">
                  <a:extLst>
                    <a:ext uri="{9D8B030D-6E8A-4147-A177-3AD203B41FA5}">
                      <a16:colId xmlns:a16="http://schemas.microsoft.com/office/drawing/2014/main" val="2098385434"/>
                    </a:ext>
                  </a:extLst>
                </a:gridCol>
                <a:gridCol w="1181112">
                  <a:extLst>
                    <a:ext uri="{9D8B030D-6E8A-4147-A177-3AD203B41FA5}">
                      <a16:colId xmlns:a16="http://schemas.microsoft.com/office/drawing/2014/main" val="1663692039"/>
                    </a:ext>
                  </a:extLst>
                </a:gridCol>
              </a:tblGrid>
              <a:tr h="334878">
                <a:tc gridSpan="2"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핵심</a:t>
                      </a:r>
                      <a:endParaRPr lang="en-US" altLang="ko-KR" sz="58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indent="0" algn="ctr" defTabSz="914400" rtl="0" eaLnBrk="1" latinLnBrk="1" hangingPunct="1"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아이디어</a:t>
                      </a:r>
                    </a:p>
                  </a:txBody>
                  <a:tcPr marL="28800" marR="288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6000" indent="-360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시대에 따라 지역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교통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통신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풍습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등 생활 모습이 달라진다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36000" indent="-360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과거의 모습을 보여주는 자료는 역사의 증거로 활용된다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66675" indent="-666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일상생활 속 과거에 관심을 가짐으로써 자신의 역사적 존재로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인식한다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28800" marR="288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AD2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4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814282"/>
                  </a:ext>
                </a:extLst>
              </a:tr>
              <a:tr h="151466">
                <a:tc rowSpan="3" gridSpan="2"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58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28800" marR="288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28800" marR="288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DX널리체  Medium" panose="020B0600000101010101" pitchFamily="50" charset="-127"/>
                        <a:buNone/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408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B9C4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4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810655"/>
                  </a:ext>
                </a:extLst>
              </a:tr>
              <a:tr h="151466">
                <a:tc gridSpan="2" vMerge="1"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DX널리체  Medium" panose="020B0600000101010101" pitchFamily="50" charset="-127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4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4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초등학교</a:t>
                      </a:r>
                    </a:p>
                  </a:txBody>
                  <a:tcPr marL="28800" marR="288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endParaRPr lang="ko-KR" altLang="en-US" sz="6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28800" marR="28800" marT="28800" marB="288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8873179"/>
                  </a:ext>
                </a:extLst>
              </a:tr>
              <a:tr h="151466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859D"/>
                        </a:buClr>
                        <a:buSzTx/>
                        <a:buFont typeface="나눔바른고딕" panose="020B0603020101020101" pitchFamily="50" charset="-127"/>
                        <a:buNone/>
                        <a:tabLst/>
                        <a:defRPr/>
                      </a:pPr>
                      <a:r>
                        <a:rPr kumimoji="0" lang="en-US" altLang="ko-KR" sz="58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3~4</a:t>
                      </a:r>
                      <a:r>
                        <a:rPr kumimoji="0" lang="ko-KR" altLang="en-US" sz="58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28800" marR="288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859D"/>
                        </a:buClr>
                        <a:buSzTx/>
                        <a:buFont typeface="나눔바른고딕" panose="020B0603020101020101" pitchFamily="50" charset="-127"/>
                        <a:buNone/>
                        <a:tabLst/>
                        <a:defRPr/>
                      </a:pPr>
                      <a:r>
                        <a:rPr kumimoji="0" lang="en-US" altLang="ko-KR" sz="58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5~6</a:t>
                      </a:r>
                      <a:r>
                        <a:rPr kumimoji="0" lang="ko-KR" altLang="en-US" sz="58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28800" marR="28800" marT="28800" marB="288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en-US" altLang="ko-KR" sz="58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58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28800" marR="28800" marT="28800" marB="288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673251"/>
                  </a:ext>
                </a:extLst>
              </a:tr>
              <a:tr h="426584"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</a:t>
                      </a:r>
                      <a:endParaRPr lang="en-US" altLang="ko-KR" sz="58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 </a:t>
                      </a: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28800" marR="288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</a:t>
                      </a:r>
                      <a:endParaRPr lang="en-US" altLang="ko-KR" sz="58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학습의</a:t>
                      </a:r>
                      <a:endParaRPr lang="en-US" altLang="ko-KR" sz="58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기초</a:t>
                      </a:r>
                    </a:p>
                  </a:txBody>
                  <a:tcPr marL="28800" marR="28800" marT="28800" marB="288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indent="-666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역사의 시간 개념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66675" indent="-666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 증거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66675" indent="-666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변화와 지속 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  <a:b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교통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통신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풍습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lang="ko-KR" altLang="en-US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28800" marR="288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탐구 </a:t>
                      </a:r>
                      <a:b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방법</a:t>
                      </a:r>
                    </a:p>
                  </a:txBody>
                  <a:tcPr marL="28800" marR="28800" marT="28800" marB="288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indent="-666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역사의 의미와 역사 학습의 목적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66675" indent="-666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 탐구의 절차와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방법</a:t>
                      </a:r>
                    </a:p>
                  </a:txBody>
                  <a:tcPr marL="28800" marR="28800" marT="28800" marB="288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103178"/>
                  </a:ext>
                </a:extLst>
              </a:tr>
              <a:tr h="701702">
                <a:tc gridSpan="2"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28800" marR="288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역사성 질문 생성하기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신뢰성 있는 역사 정보를 선택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분석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b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추론하기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역사적 서사를 구성하여 다양한 </a:t>
                      </a:r>
                      <a:b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방식으로 표현하기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사회문제의 역사적 인원을 파악하는 </a:t>
                      </a:r>
                      <a:b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질문 생성하기</a:t>
                      </a:r>
                    </a:p>
                  </a:txBody>
                  <a:tcPr marL="28800" marR="28800" marT="28800" marB="288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endParaRPr lang="ko-KR" altLang="en-US" sz="60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28800" marB="288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자료의 선택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분석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해석과 논쟁을 </a:t>
                      </a:r>
                      <a:b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통해 역사 지식을 형성하기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적절하고 타당한 근거를 가지고 </a:t>
                      </a:r>
                      <a:b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역사적 사실에 대해 해석</a:t>
                      </a:r>
                      <a: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판단하기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역사적 개념을 이해하고 활용하기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역사적 서사를 구성하여 다양한 </a:t>
                      </a:r>
                      <a:b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방식으로 표현하기</a:t>
                      </a:r>
                    </a:p>
                  </a:txBody>
                  <a:tcPr marL="28800" marR="28800" marT="28800" marB="28800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902450"/>
                  </a:ext>
                </a:extLst>
              </a:tr>
              <a:tr h="701702">
                <a:tc gridSpan="2"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None/>
                      </a:pP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58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28800" marR="288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역사에 대한 관심과 흥미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역사적 시간 속에서 자기 위치 확인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타인의 역사적 해설을 존중하는 태도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역사에 성찰적으로 접근하는 태도</a:t>
                      </a:r>
                    </a:p>
                  </a:txBody>
                  <a:tcPr marL="28800" marR="28800" marT="28800" marB="288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endParaRPr lang="ko-KR" altLang="en-US" sz="60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28800" marB="288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타인의 역사적 해석을 존중하는 태도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역사적 인원에 대한 이해를 토대로 </a:t>
                      </a:r>
                      <a:b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문화와 정체성 존중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역사에 성찰적으로 접근하는 태도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지속가능한 삶을 위한 가치관</a:t>
                      </a:r>
                      <a:endParaRPr lang="en-US" altLang="ko-KR" sz="58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84138" indent="-84138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</a:pP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자신을 역사적 존재로 인식하고 </a:t>
                      </a:r>
                      <a:br>
                        <a:rPr lang="en-US" altLang="ko-KR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58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실천하는 자세</a:t>
                      </a:r>
                    </a:p>
                  </a:txBody>
                  <a:tcPr marL="28800" marR="28800" marT="28800" marB="28800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920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54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그래픽 60">
            <a:extLst>
              <a:ext uri="{FF2B5EF4-FFF2-40B4-BE49-F238E27FC236}">
                <a16:creationId xmlns:a16="http://schemas.microsoft.com/office/drawing/2014/main" id="{FA921054-5C85-7D71-376E-48D13BABBA1F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5736EE32-873C-4699-85C4-541DB208D0F3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F2FF8444-D0D5-FCCA-A4B7-5A3B995C1F52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26" name="사각형: 둥근 모서리 25">
                <a:extLst>
                  <a:ext uri="{FF2B5EF4-FFF2-40B4-BE49-F238E27FC236}">
                    <a16:creationId xmlns:a16="http://schemas.microsoft.com/office/drawing/2014/main" id="{FDE7EE4A-49BC-2A19-EDF9-E9BE05769744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933FE08-5FED-D91A-9952-04D94BFCE29A}"/>
                  </a:ext>
                </a:extLst>
              </p:cNvPr>
              <p:cNvSpPr txBox="1"/>
              <p:nvPr/>
            </p:nvSpPr>
            <p:spPr>
              <a:xfrm>
                <a:off x="1631293" y="1316629"/>
                <a:ext cx="588141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고교학점제 실시와 함께 새로운 역사과 선택과목이 생겨났어요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.</a:t>
                </a:r>
                <a:endPara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28B7888D-12C6-9352-9CF5-DBB5576370C9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57F778A5-A933-5F3F-6C86-AA476191D1BF}"/>
                </a:ext>
              </a:extLst>
            </p:cNvPr>
            <p:cNvGrpSpPr/>
            <p:nvPr/>
          </p:nvGrpSpPr>
          <p:grpSpPr>
            <a:xfrm>
              <a:off x="631782" y="1892044"/>
              <a:ext cx="7675023" cy="519267"/>
              <a:chOff x="631782" y="1892044"/>
              <a:chExt cx="7675023" cy="519267"/>
            </a:xfrm>
          </p:grpSpPr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5D9270CF-FCD8-EF52-5D2D-D3E1711FB39D}"/>
                  </a:ext>
                </a:extLst>
              </p:cNvPr>
              <p:cNvSpPr/>
              <p:nvPr/>
            </p:nvSpPr>
            <p:spPr>
              <a:xfrm>
                <a:off x="631782" y="1892044"/>
                <a:ext cx="319159" cy="318918"/>
              </a:xfrm>
              <a:prstGeom prst="ellipse">
                <a:avLst/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3444C83-C5F0-06F6-80FD-8CE2AD56B425}"/>
                  </a:ext>
                </a:extLst>
              </p:cNvPr>
              <p:cNvSpPr txBox="1"/>
              <p:nvPr/>
            </p:nvSpPr>
            <p:spPr>
              <a:xfrm>
                <a:off x="690081" y="1918116"/>
                <a:ext cx="202562" cy="2238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01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C9719A2-50AF-F3E9-F589-3185754E5B81}"/>
                  </a:ext>
                </a:extLst>
              </p:cNvPr>
              <p:cNvSpPr txBox="1"/>
              <p:nvPr/>
            </p:nvSpPr>
            <p:spPr>
              <a:xfrm>
                <a:off x="1032378" y="1918868"/>
                <a:ext cx="727442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고교학점제는 학생이 진로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 ·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적성에 따라 과목을 선택하고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,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이수기준에 도달한 과목에 대해 학점을 </a:t>
                </a:r>
                <a:endParaRPr lang="en-US" altLang="ko-KR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</a:endParaRPr>
              </a:p>
              <a:p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취득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 ·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누적하여 졸업하는 제도입니다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92E3BDC6-B27A-375C-C903-8E765308C98E}"/>
                </a:ext>
              </a:extLst>
            </p:cNvPr>
            <p:cNvGrpSpPr/>
            <p:nvPr/>
          </p:nvGrpSpPr>
          <p:grpSpPr>
            <a:xfrm>
              <a:off x="631782" y="2926656"/>
              <a:ext cx="7024204" cy="318918"/>
              <a:chOff x="631782" y="1892044"/>
              <a:chExt cx="7024204" cy="318918"/>
            </a:xfrm>
          </p:grpSpPr>
          <p:sp>
            <p:nvSpPr>
              <p:cNvPr id="41" name="타원 40">
                <a:extLst>
                  <a:ext uri="{FF2B5EF4-FFF2-40B4-BE49-F238E27FC236}">
                    <a16:creationId xmlns:a16="http://schemas.microsoft.com/office/drawing/2014/main" id="{EFE99A12-BC36-F0A5-C5AE-54D8123A3D3D}"/>
                  </a:ext>
                </a:extLst>
              </p:cNvPr>
              <p:cNvSpPr/>
              <p:nvPr/>
            </p:nvSpPr>
            <p:spPr>
              <a:xfrm>
                <a:off x="631782" y="1892044"/>
                <a:ext cx="319159" cy="318918"/>
              </a:xfrm>
              <a:prstGeom prst="ellipse">
                <a:avLst/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1144C23-0C31-6F29-625A-BF0B586784AC}"/>
                  </a:ext>
                </a:extLst>
              </p:cNvPr>
              <p:cNvSpPr txBox="1"/>
              <p:nvPr/>
            </p:nvSpPr>
            <p:spPr>
              <a:xfrm>
                <a:off x="682358" y="1922312"/>
                <a:ext cx="2180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02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4AAF43C-558A-766F-383B-6426C406F026}"/>
                  </a:ext>
                </a:extLst>
              </p:cNvPr>
              <p:cNvSpPr txBox="1"/>
              <p:nvPr/>
            </p:nvSpPr>
            <p:spPr>
              <a:xfrm>
                <a:off x="1032378" y="1918868"/>
                <a:ext cx="66236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고교학점제 도입에 따라 모든 과목이 학기별로 ‘학점’ 을 이수하는 방식으로 바뀌었어요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. </a:t>
                </a:r>
              </a:p>
            </p:txBody>
          </p:sp>
        </p:grp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144C6945-3CCD-2C8D-7457-7FEBA9400256}"/>
                </a:ext>
              </a:extLst>
            </p:cNvPr>
            <p:cNvGrpSpPr/>
            <p:nvPr/>
          </p:nvGrpSpPr>
          <p:grpSpPr>
            <a:xfrm>
              <a:off x="631782" y="3760918"/>
              <a:ext cx="5052290" cy="2202215"/>
              <a:chOff x="631782" y="3675193"/>
              <a:chExt cx="5052290" cy="2202215"/>
            </a:xfrm>
          </p:grpSpPr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F32B1899-CB03-930A-9443-0E689F7C238D}"/>
                  </a:ext>
                </a:extLst>
              </p:cNvPr>
              <p:cNvGrpSpPr/>
              <p:nvPr/>
            </p:nvGrpSpPr>
            <p:grpSpPr>
              <a:xfrm>
                <a:off x="631782" y="3675193"/>
                <a:ext cx="3067993" cy="318918"/>
                <a:chOff x="631782" y="1892044"/>
                <a:chExt cx="3067993" cy="318918"/>
              </a:xfrm>
            </p:grpSpPr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9CD2F58B-5271-94A2-4F70-E1DF8082D874}"/>
                    </a:ext>
                  </a:extLst>
                </p:cNvPr>
                <p:cNvSpPr/>
                <p:nvPr/>
              </p:nvSpPr>
              <p:spPr>
                <a:xfrm>
                  <a:off x="631782" y="1892044"/>
                  <a:ext cx="319159" cy="318918"/>
                </a:xfrm>
                <a:prstGeom prst="ellipse">
                  <a:avLst/>
                </a:prstGeom>
                <a:solidFill>
                  <a:srgbClr val="6B859D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64DEDBF-3961-B5F8-0F02-A6D608380D09}"/>
                    </a:ext>
                  </a:extLst>
                </p:cNvPr>
                <p:cNvSpPr txBox="1"/>
                <p:nvPr/>
              </p:nvSpPr>
              <p:spPr>
                <a:xfrm>
                  <a:off x="682358" y="1922312"/>
                  <a:ext cx="21800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03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48887121-FA53-6C7A-0DC7-E9267096883C}"/>
                    </a:ext>
                  </a:extLst>
                </p:cNvPr>
                <p:cNvSpPr txBox="1"/>
                <p:nvPr/>
              </p:nvSpPr>
              <p:spPr>
                <a:xfrm>
                  <a:off x="1032378" y="1918868"/>
                  <a:ext cx="266739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역사과는 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3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개의 선택과목이 있어요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98EA8754-A21A-63FD-5816-67267AE18A16}"/>
                  </a:ext>
                </a:extLst>
              </p:cNvPr>
              <p:cNvGrpSpPr/>
              <p:nvPr/>
            </p:nvGrpSpPr>
            <p:grpSpPr>
              <a:xfrm>
                <a:off x="1032378" y="4180098"/>
                <a:ext cx="4651694" cy="1697310"/>
                <a:chOff x="1032378" y="4180098"/>
                <a:chExt cx="4651694" cy="1697310"/>
              </a:xfrm>
            </p:grpSpPr>
            <p:grpSp>
              <p:nvGrpSpPr>
                <p:cNvPr id="70" name="그룹 69">
                  <a:extLst>
                    <a:ext uri="{FF2B5EF4-FFF2-40B4-BE49-F238E27FC236}">
                      <a16:creationId xmlns:a16="http://schemas.microsoft.com/office/drawing/2014/main" id="{0B27CB01-CF05-5746-FA31-34EFB263AE0E}"/>
                    </a:ext>
                  </a:extLst>
                </p:cNvPr>
                <p:cNvGrpSpPr/>
                <p:nvPr/>
              </p:nvGrpSpPr>
              <p:grpSpPr>
                <a:xfrm>
                  <a:off x="1032378" y="4187280"/>
                  <a:ext cx="1368152" cy="1690128"/>
                  <a:chOff x="1032378" y="4130130"/>
                  <a:chExt cx="1368152" cy="1690128"/>
                </a:xfrm>
              </p:grpSpPr>
              <p:sp>
                <p:nvSpPr>
                  <p:cNvPr id="50" name="타원 49">
                    <a:extLst>
                      <a:ext uri="{FF2B5EF4-FFF2-40B4-BE49-F238E27FC236}">
                        <a16:creationId xmlns:a16="http://schemas.microsoft.com/office/drawing/2014/main" id="{DE242C53-0941-5465-3D61-C677CB3135E9}"/>
                      </a:ext>
                    </a:extLst>
                  </p:cNvPr>
                  <p:cNvSpPr/>
                  <p:nvPr/>
                </p:nvSpPr>
                <p:spPr>
                  <a:xfrm>
                    <a:off x="1032378" y="4173219"/>
                    <a:ext cx="1368152" cy="1368152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E8B6C19C-E604-19E7-224E-5B071EC71CEB}"/>
                      </a:ext>
                    </a:extLst>
                  </p:cNvPr>
                  <p:cNvSpPr txBox="1"/>
                  <p:nvPr/>
                </p:nvSpPr>
                <p:spPr>
                  <a:xfrm>
                    <a:off x="1423105" y="5635592"/>
                    <a:ext cx="586699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일반 선택</a:t>
                    </a:r>
                    <a:endPara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BFFB0C34-3A88-6769-7B91-53569DAEE970}"/>
                      </a:ext>
                    </a:extLst>
                  </p:cNvPr>
                  <p:cNvSpPr txBox="1"/>
                  <p:nvPr/>
                </p:nvSpPr>
                <p:spPr>
                  <a:xfrm>
                    <a:off x="1495240" y="5054373"/>
                    <a:ext cx="44242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6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400" dirty="0">
                        <a:solidFill>
                          <a:schemeClr val="bg1"/>
                        </a:solidFill>
                      </a:rPr>
                      <a:t>세계사</a:t>
                    </a:r>
                    <a:endParaRPr lang="en-US" altLang="ko-KR" sz="1400" dirty="0">
                      <a:solidFill>
                        <a:schemeClr val="bg1"/>
                      </a:solidFill>
                    </a:endParaRPr>
                  </a:p>
                </p:txBody>
              </p:sp>
              <p:pic>
                <p:nvPicPr>
                  <p:cNvPr id="63" name="그림 62" descr="원, 구체, 행성, 지구이(가) 표시된 사진&#10;&#10;자동 생성된 설명">
                    <a:extLst>
                      <a:ext uri="{FF2B5EF4-FFF2-40B4-BE49-F238E27FC236}">
                        <a16:creationId xmlns:a16="http://schemas.microsoft.com/office/drawing/2014/main" id="{F01BB6D8-CDA9-9C14-BCB3-E1ABBF642D7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356459" y="4130130"/>
                    <a:ext cx="719992" cy="81105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9" name="그룹 68">
                  <a:extLst>
                    <a:ext uri="{FF2B5EF4-FFF2-40B4-BE49-F238E27FC236}">
                      <a16:creationId xmlns:a16="http://schemas.microsoft.com/office/drawing/2014/main" id="{C02C2392-E60E-8E2A-898B-42F82709D1A2}"/>
                    </a:ext>
                  </a:extLst>
                </p:cNvPr>
                <p:cNvGrpSpPr/>
                <p:nvPr/>
              </p:nvGrpSpPr>
              <p:grpSpPr>
                <a:xfrm>
                  <a:off x="2674149" y="4180836"/>
                  <a:ext cx="1368152" cy="1696572"/>
                  <a:chOff x="2674149" y="4123686"/>
                  <a:chExt cx="1368152" cy="1696572"/>
                </a:xfrm>
              </p:grpSpPr>
              <p:sp>
                <p:nvSpPr>
                  <p:cNvPr id="51" name="타원 50">
                    <a:extLst>
                      <a:ext uri="{FF2B5EF4-FFF2-40B4-BE49-F238E27FC236}">
                        <a16:creationId xmlns:a16="http://schemas.microsoft.com/office/drawing/2014/main" id="{5733E690-D007-536D-F4A4-D51F0AFD4B0F}"/>
                      </a:ext>
                    </a:extLst>
                  </p:cNvPr>
                  <p:cNvSpPr/>
                  <p:nvPr/>
                </p:nvSpPr>
                <p:spPr>
                  <a:xfrm>
                    <a:off x="2674149" y="4173219"/>
                    <a:ext cx="1368152" cy="1368152"/>
                  </a:xfrm>
                  <a:prstGeom prst="ellipse">
                    <a:avLst/>
                  </a:prstGeom>
                  <a:solidFill>
                    <a:srgbClr val="8153A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81EEAB18-6D49-5E98-E1EB-3542519408A6}"/>
                      </a:ext>
                    </a:extLst>
                  </p:cNvPr>
                  <p:cNvSpPr txBox="1"/>
                  <p:nvPr/>
                </p:nvSpPr>
                <p:spPr>
                  <a:xfrm>
                    <a:off x="3064876" y="5635592"/>
                    <a:ext cx="586699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진로 선택</a:t>
                    </a:r>
                    <a:endPara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B4E2DA91-30FA-7294-D3C4-2D5098F2C091}"/>
                      </a:ext>
                    </a:extLst>
                  </p:cNvPr>
                  <p:cNvSpPr txBox="1"/>
                  <p:nvPr/>
                </p:nvSpPr>
                <p:spPr>
                  <a:xfrm>
                    <a:off x="3042434" y="4946652"/>
                    <a:ext cx="631584" cy="43088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6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400" dirty="0">
                        <a:solidFill>
                          <a:schemeClr val="bg1"/>
                        </a:solidFill>
                      </a:rPr>
                      <a:t>동아시아</a:t>
                    </a:r>
                    <a:endParaRPr lang="en-US" altLang="ko-KR" sz="1400" dirty="0">
                      <a:solidFill>
                        <a:schemeClr val="bg1"/>
                      </a:solidFill>
                    </a:endParaRPr>
                  </a:p>
                  <a:p>
                    <a:pPr algn="ctr"/>
                    <a:r>
                      <a:rPr lang="ko-KR" altLang="en-US" sz="1400" dirty="0">
                        <a:solidFill>
                          <a:schemeClr val="bg1"/>
                        </a:solidFill>
                      </a:rPr>
                      <a:t>역사 기행</a:t>
                    </a:r>
                    <a:endParaRPr lang="en-US" altLang="ko-KR" sz="1400" dirty="0">
                      <a:solidFill>
                        <a:schemeClr val="bg1"/>
                      </a:solidFill>
                    </a:endParaRPr>
                  </a:p>
                </p:txBody>
              </p:sp>
              <p:pic>
                <p:nvPicPr>
                  <p:cNvPr id="67" name="그림 66" descr="풍선이(가) 표시된 사진&#10;&#10;자동 생성된 설명">
                    <a:extLst>
                      <a:ext uri="{FF2B5EF4-FFF2-40B4-BE49-F238E27FC236}">
                        <a16:creationId xmlns:a16="http://schemas.microsoft.com/office/drawing/2014/main" id="{DE6150D6-A5E7-2EB8-1235-2A77163B4F3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858118" y="4123686"/>
                    <a:ext cx="1000214" cy="81026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8" name="그룹 67">
                  <a:extLst>
                    <a:ext uri="{FF2B5EF4-FFF2-40B4-BE49-F238E27FC236}">
                      <a16:creationId xmlns:a16="http://schemas.microsoft.com/office/drawing/2014/main" id="{D38C0714-0385-A576-F16C-2DE455D7E725}"/>
                    </a:ext>
                  </a:extLst>
                </p:cNvPr>
                <p:cNvGrpSpPr/>
                <p:nvPr/>
              </p:nvGrpSpPr>
              <p:grpSpPr>
                <a:xfrm>
                  <a:off x="4315920" y="4180098"/>
                  <a:ext cx="1368152" cy="1697310"/>
                  <a:chOff x="4315920" y="4122948"/>
                  <a:chExt cx="1368152" cy="1697310"/>
                </a:xfrm>
              </p:grpSpPr>
              <p:sp>
                <p:nvSpPr>
                  <p:cNvPr id="52" name="타원 51">
                    <a:extLst>
                      <a:ext uri="{FF2B5EF4-FFF2-40B4-BE49-F238E27FC236}">
                        <a16:creationId xmlns:a16="http://schemas.microsoft.com/office/drawing/2014/main" id="{30C5DFC1-8917-DA38-542C-91D74C6D6C10}"/>
                      </a:ext>
                    </a:extLst>
                  </p:cNvPr>
                  <p:cNvSpPr/>
                  <p:nvPr/>
                </p:nvSpPr>
                <p:spPr>
                  <a:xfrm>
                    <a:off x="4315920" y="4173219"/>
                    <a:ext cx="1368152" cy="1368152"/>
                  </a:xfrm>
                  <a:prstGeom prst="ellipse">
                    <a:avLst/>
                  </a:prstGeom>
                  <a:solidFill>
                    <a:srgbClr val="6B859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AA0D9062-5220-E8F3-A843-01DE2C71A790}"/>
                      </a:ext>
                    </a:extLst>
                  </p:cNvPr>
                  <p:cNvSpPr txBox="1"/>
                  <p:nvPr/>
                </p:nvSpPr>
                <p:spPr>
                  <a:xfrm>
                    <a:off x="4706647" y="5635592"/>
                    <a:ext cx="586699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융합 선택</a:t>
                    </a:r>
                    <a:endPara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47A5B807-92C8-AE63-3721-AA0D489604A1}"/>
                      </a:ext>
                    </a:extLst>
                  </p:cNvPr>
                  <p:cNvSpPr txBox="1"/>
                  <p:nvPr/>
                </p:nvSpPr>
                <p:spPr>
                  <a:xfrm>
                    <a:off x="4462991" y="4946652"/>
                    <a:ext cx="1074012" cy="43088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6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400" dirty="0">
                        <a:solidFill>
                          <a:schemeClr val="bg1"/>
                        </a:solidFill>
                      </a:rPr>
                      <a:t>역사로 탐구하는</a:t>
                    </a:r>
                    <a:endParaRPr lang="en-US" altLang="ko-KR" sz="1400" dirty="0">
                      <a:solidFill>
                        <a:schemeClr val="bg1"/>
                      </a:solidFill>
                    </a:endParaRPr>
                  </a:p>
                  <a:p>
                    <a:pPr algn="ctr"/>
                    <a:r>
                      <a:rPr lang="ko-KR" altLang="en-US" sz="1400" dirty="0">
                        <a:solidFill>
                          <a:schemeClr val="bg1"/>
                        </a:solidFill>
                      </a:rPr>
                      <a:t>현대 세계</a:t>
                    </a:r>
                    <a:endParaRPr lang="en-US" altLang="ko-KR" sz="1400" dirty="0">
                      <a:solidFill>
                        <a:schemeClr val="bg1"/>
                      </a:solidFill>
                    </a:endParaRPr>
                  </a:p>
                </p:txBody>
              </p:sp>
              <p:pic>
                <p:nvPicPr>
                  <p:cNvPr id="65" name="그림 64" descr="상징이(가) 표시된 사진&#10;&#10;자동 생성된 설명">
                    <a:extLst>
                      <a:ext uri="{FF2B5EF4-FFF2-40B4-BE49-F238E27FC236}">
                        <a16:creationId xmlns:a16="http://schemas.microsoft.com/office/drawing/2014/main" id="{388E9F08-B96F-D55B-A7F8-B0AF957089E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4698697" y="4122948"/>
                    <a:ext cx="831198" cy="736384"/>
                  </a:xfrm>
                  <a:prstGeom prst="rect">
                    <a:avLst/>
                  </a:prstGeom>
                </p:spPr>
              </p:pic>
            </p:grpSp>
          </p:grp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633F1EC-4F31-2E26-D976-27B3CECF173C}"/>
              </a:ext>
            </a:extLst>
          </p:cNvPr>
          <p:cNvSpPr txBox="1"/>
          <p:nvPr/>
        </p:nvSpPr>
        <p:spPr>
          <a:xfrm>
            <a:off x="371977" y="489184"/>
            <a:ext cx="421589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dirty="0"/>
              <a:t>달라진 </a:t>
            </a:r>
            <a:r>
              <a:rPr lang="en-US" altLang="ko-KR" dirty="0"/>
              <a:t>2022 </a:t>
            </a:r>
            <a:r>
              <a:rPr lang="ko-KR" altLang="en-US" dirty="0"/>
              <a:t>역사과 개정 교육과정</a:t>
            </a: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0BA33260-CEA9-FDF5-38B0-9E5EBAB4FF3D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31" name="사각형: 둥근 위쪽 모서리 30">
              <a:extLst>
                <a:ext uri="{FF2B5EF4-FFF2-40B4-BE49-F238E27FC236}">
                  <a16:creationId xmlns:a16="http://schemas.microsoft.com/office/drawing/2014/main" id="{9B905AE9-FB18-282E-FB6A-E9F2E586F53B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CC1AFEA-80EA-DF67-A3D6-F5F97F75A877}"/>
                </a:ext>
              </a:extLst>
            </p:cNvPr>
            <p:cNvSpPr txBox="1"/>
            <p:nvPr/>
          </p:nvSpPr>
          <p:spPr>
            <a:xfrm>
              <a:off x="453531" y="88745"/>
              <a:ext cx="39754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1 - 4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pic>
        <p:nvPicPr>
          <p:cNvPr id="35" name="그림 34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B110B772-D193-4201-2FA1-58E8F1FDD9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33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래픽 60">
            <a:extLst>
              <a:ext uri="{FF2B5EF4-FFF2-40B4-BE49-F238E27FC236}">
                <a16:creationId xmlns:a16="http://schemas.microsoft.com/office/drawing/2014/main" id="{F09199B8-3F23-5222-81F9-F87FAB56E3E8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195" name="그룹 194">
            <a:extLst>
              <a:ext uri="{FF2B5EF4-FFF2-40B4-BE49-F238E27FC236}">
                <a16:creationId xmlns:a16="http://schemas.microsoft.com/office/drawing/2014/main" id="{2B069344-C425-96B9-5530-20D13DE3D397}"/>
              </a:ext>
            </a:extLst>
          </p:cNvPr>
          <p:cNvGrpSpPr/>
          <p:nvPr/>
        </p:nvGrpSpPr>
        <p:grpSpPr>
          <a:xfrm>
            <a:off x="395289" y="1295399"/>
            <a:ext cx="8353424" cy="4941890"/>
            <a:chOff x="395289" y="1295399"/>
            <a:chExt cx="8353424" cy="4941890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54A80213-48B3-EF4D-40C1-7D5E3B17346A}"/>
                </a:ext>
              </a:extLst>
            </p:cNvPr>
            <p:cNvSpPr/>
            <p:nvPr/>
          </p:nvSpPr>
          <p:spPr>
            <a:xfrm>
              <a:off x="395289" y="1295399"/>
              <a:ext cx="8353424" cy="4339531"/>
            </a:xfrm>
            <a:prstGeom prst="roundRect">
              <a:avLst>
                <a:gd name="adj" fmla="val 2335"/>
              </a:avLst>
            </a:prstGeom>
            <a:solidFill>
              <a:srgbClr val="6B859D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EF58C2E-6C83-A580-803A-D590503A389A}"/>
                </a:ext>
              </a:extLst>
            </p:cNvPr>
            <p:cNvSpPr txBox="1"/>
            <p:nvPr/>
          </p:nvSpPr>
          <p:spPr>
            <a:xfrm>
              <a:off x="807349" y="1339053"/>
              <a:ext cx="7529305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2022 </a:t>
              </a:r>
              <a:r>
                <a: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역사과 개정 교육과정은 </a:t>
              </a:r>
              <a:r>
                <a: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DF47F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역사 탐구</a:t>
              </a:r>
              <a:r>
                <a: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를 강조해요</a:t>
              </a:r>
              <a:r>
                <a:rPr lang="en-US" altLang="ko-KR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. </a:t>
              </a:r>
              <a:r>
                <a: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또</a:t>
              </a:r>
              <a:r>
                <a:rPr lang="en-US" altLang="ko-KR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, </a:t>
              </a:r>
              <a:r>
                <a: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학생들이 </a:t>
              </a:r>
              <a:r>
                <a: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DF47F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역사 해석의</a:t>
              </a:r>
              <a:endParaRPr lang="en-US" altLang="ko-KR" sz="2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FDF47F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  <a:p>
              <a:pPr algn="ctr"/>
              <a:r>
                <a: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DF47F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다양성</a:t>
              </a:r>
              <a:r>
                <a: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을 바탕으로 역사의 </a:t>
              </a:r>
              <a:r>
                <a: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DF47F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논쟁성</a:t>
              </a:r>
              <a:r>
                <a: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을 경험할 수 있는 역사 수업도 중요하게 여겨요</a:t>
              </a:r>
              <a:r>
                <a:rPr lang="en-US" altLang="ko-KR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.</a:t>
              </a:r>
              <a:endParaRPr lang="ko-KR" altLang="en-US" sz="2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  <p:sp>
          <p:nvSpPr>
            <p:cNvPr id="49" name="사각형: 둥근 모서리 48">
              <a:extLst>
                <a:ext uri="{FF2B5EF4-FFF2-40B4-BE49-F238E27FC236}">
                  <a16:creationId xmlns:a16="http://schemas.microsoft.com/office/drawing/2014/main" id="{3792230C-2019-5A46-5F76-509DB4C28049}"/>
                </a:ext>
              </a:extLst>
            </p:cNvPr>
            <p:cNvSpPr/>
            <p:nvPr/>
          </p:nvSpPr>
          <p:spPr>
            <a:xfrm>
              <a:off x="395289" y="2057401"/>
              <a:ext cx="8353424" cy="4179888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5144967F-8065-E214-F783-FA604FD68D55}"/>
                </a:ext>
              </a:extLst>
            </p:cNvPr>
            <p:cNvGrpSpPr/>
            <p:nvPr/>
          </p:nvGrpSpPr>
          <p:grpSpPr>
            <a:xfrm>
              <a:off x="631782" y="2239829"/>
              <a:ext cx="1549950" cy="318918"/>
              <a:chOff x="631782" y="1892044"/>
              <a:chExt cx="1549950" cy="318918"/>
            </a:xfrm>
          </p:grpSpPr>
          <p:sp>
            <p:nvSpPr>
              <p:cNvPr id="51" name="타원 50">
                <a:extLst>
                  <a:ext uri="{FF2B5EF4-FFF2-40B4-BE49-F238E27FC236}">
                    <a16:creationId xmlns:a16="http://schemas.microsoft.com/office/drawing/2014/main" id="{76197C95-A5CA-7F42-613A-428A85328204}"/>
                  </a:ext>
                </a:extLst>
              </p:cNvPr>
              <p:cNvSpPr/>
              <p:nvPr/>
            </p:nvSpPr>
            <p:spPr>
              <a:xfrm>
                <a:off x="631782" y="1892044"/>
                <a:ext cx="319159" cy="318918"/>
              </a:xfrm>
              <a:prstGeom prst="ellipse">
                <a:avLst/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91A5185-DA72-80BC-90D3-140107B68713}"/>
                  </a:ext>
                </a:extLst>
              </p:cNvPr>
              <p:cNvSpPr txBox="1"/>
              <p:nvPr/>
            </p:nvSpPr>
            <p:spPr>
              <a:xfrm>
                <a:off x="690081" y="1918116"/>
                <a:ext cx="202562" cy="2238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01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3E009F1-4566-0E6D-62E3-A06D0458D876}"/>
                  </a:ext>
                </a:extLst>
              </p:cNvPr>
              <p:cNvSpPr txBox="1"/>
              <p:nvPr/>
            </p:nvSpPr>
            <p:spPr>
              <a:xfrm>
                <a:off x="1032378" y="1918868"/>
                <a:ext cx="114935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역사 탐구 과정 </a:t>
                </a:r>
              </a:p>
            </p:txBody>
          </p:sp>
        </p:grp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522C3FF8-EEA2-2F58-B5C3-00957DE149CB}"/>
                </a:ext>
              </a:extLst>
            </p:cNvPr>
            <p:cNvGrpSpPr/>
            <p:nvPr/>
          </p:nvGrpSpPr>
          <p:grpSpPr>
            <a:xfrm>
              <a:off x="1032378" y="2648393"/>
              <a:ext cx="7248022" cy="991859"/>
              <a:chOff x="1032378" y="2648393"/>
              <a:chExt cx="7248022" cy="991859"/>
            </a:xfrm>
          </p:grpSpPr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5C66991A-DEAF-857B-99DD-17A5C57CC9A7}"/>
                  </a:ext>
                </a:extLst>
              </p:cNvPr>
              <p:cNvGrpSpPr/>
              <p:nvPr/>
            </p:nvGrpSpPr>
            <p:grpSpPr>
              <a:xfrm>
                <a:off x="1032378" y="2648393"/>
                <a:ext cx="514350" cy="242455"/>
                <a:chOff x="1056042" y="2658680"/>
                <a:chExt cx="514350" cy="242455"/>
              </a:xfrm>
            </p:grpSpPr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D37EE69B-B3D2-DF16-F0ED-FF21C405A8C9}"/>
                    </a:ext>
                  </a:extLst>
                </p:cNvPr>
                <p:cNvSpPr/>
                <p:nvPr/>
              </p:nvSpPr>
              <p:spPr>
                <a:xfrm>
                  <a:off x="1056042" y="2658680"/>
                  <a:ext cx="514350" cy="2424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B4C1C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77E67053-96C8-734F-4672-B540818F5064}"/>
                    </a:ext>
                  </a:extLst>
                </p:cNvPr>
                <p:cNvSpPr txBox="1"/>
                <p:nvPr/>
              </p:nvSpPr>
              <p:spPr>
                <a:xfrm>
                  <a:off x="1188183" y="2695269"/>
                  <a:ext cx="2500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예시</a:t>
                  </a:r>
                </a:p>
              </p:txBody>
            </p:sp>
          </p:grpSp>
          <p:grpSp>
            <p:nvGrpSpPr>
              <p:cNvPr id="101" name="그룹 100">
                <a:extLst>
                  <a:ext uri="{FF2B5EF4-FFF2-40B4-BE49-F238E27FC236}">
                    <a16:creationId xmlns:a16="http://schemas.microsoft.com/office/drawing/2014/main" id="{58FFF0EE-094B-786B-202C-471624029A28}"/>
                  </a:ext>
                </a:extLst>
              </p:cNvPr>
              <p:cNvGrpSpPr/>
              <p:nvPr/>
            </p:nvGrpSpPr>
            <p:grpSpPr>
              <a:xfrm>
                <a:off x="1695450" y="2648393"/>
                <a:ext cx="6584950" cy="991859"/>
                <a:chOff x="1695450" y="2648393"/>
                <a:chExt cx="6388100" cy="991859"/>
              </a:xfrm>
            </p:grpSpPr>
            <p:grpSp>
              <p:nvGrpSpPr>
                <p:cNvPr id="75" name="그룹 74">
                  <a:extLst>
                    <a:ext uri="{FF2B5EF4-FFF2-40B4-BE49-F238E27FC236}">
                      <a16:creationId xmlns:a16="http://schemas.microsoft.com/office/drawing/2014/main" id="{AC464E5C-E974-8CFB-B2A4-1FC8D981E8D8}"/>
                    </a:ext>
                  </a:extLst>
                </p:cNvPr>
                <p:cNvGrpSpPr/>
                <p:nvPr/>
              </p:nvGrpSpPr>
              <p:grpSpPr>
                <a:xfrm>
                  <a:off x="1695450" y="2648393"/>
                  <a:ext cx="1320800" cy="991859"/>
                  <a:chOff x="1695450" y="2648393"/>
                  <a:chExt cx="1320800" cy="991859"/>
                </a:xfrm>
              </p:grpSpPr>
              <p:sp>
                <p:nvSpPr>
                  <p:cNvPr id="60" name="사각형: 둥근 모서리 59">
                    <a:extLst>
                      <a:ext uri="{FF2B5EF4-FFF2-40B4-BE49-F238E27FC236}">
                        <a16:creationId xmlns:a16="http://schemas.microsoft.com/office/drawing/2014/main" id="{117734F0-EDC3-9D9E-A438-A80CEBB1DF8D}"/>
                      </a:ext>
                    </a:extLst>
                  </p:cNvPr>
                  <p:cNvSpPr/>
                  <p:nvPr/>
                </p:nvSpPr>
                <p:spPr>
                  <a:xfrm>
                    <a:off x="1695450" y="2648393"/>
                    <a:ext cx="1054100" cy="991859"/>
                  </a:xfrm>
                  <a:prstGeom prst="roundRect">
                    <a:avLst>
                      <a:gd name="adj" fmla="val 6085"/>
                    </a:avLst>
                  </a:prstGeom>
                  <a:noFill/>
                  <a:ln w="15875">
                    <a:solidFill>
                      <a:srgbClr val="B4C1CC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/>
                  </a:p>
                </p:txBody>
              </p:sp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B6FD8042-3B66-3A70-B5E0-DF785C4FC32A}"/>
                      </a:ext>
                    </a:extLst>
                  </p:cNvPr>
                  <p:cNvSpPr txBox="1"/>
                  <p:nvPr/>
                </p:nvSpPr>
                <p:spPr>
                  <a:xfrm>
                    <a:off x="1877272" y="3067378"/>
                    <a:ext cx="69045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주제 선정하기</a:t>
                    </a:r>
                  </a:p>
                </p:txBody>
              </p:sp>
              <p:sp>
                <p:nvSpPr>
                  <p:cNvPr id="70" name="직사각형 69">
                    <a:extLst>
                      <a:ext uri="{FF2B5EF4-FFF2-40B4-BE49-F238E27FC236}">
                        <a16:creationId xmlns:a16="http://schemas.microsoft.com/office/drawing/2014/main" id="{BBD20ED4-EF70-2821-B3DA-FF235B5C5332}"/>
                      </a:ext>
                    </a:extLst>
                  </p:cNvPr>
                  <p:cNvSpPr/>
                  <p:nvPr/>
                </p:nvSpPr>
                <p:spPr>
                  <a:xfrm>
                    <a:off x="2641600" y="3147497"/>
                    <a:ext cx="374650" cy="8255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cxnSp>
                <p:nvCxnSpPr>
                  <p:cNvPr id="67" name="직선 화살표 연결선 66">
                    <a:extLst>
                      <a:ext uri="{FF2B5EF4-FFF2-40B4-BE49-F238E27FC236}">
                        <a16:creationId xmlns:a16="http://schemas.microsoft.com/office/drawing/2014/main" id="{B7A77DC0-3C08-CA03-A692-AA13A419FD9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43390" y="3144322"/>
                    <a:ext cx="247650" cy="0"/>
                  </a:xfrm>
                  <a:prstGeom prst="straightConnector1">
                    <a:avLst/>
                  </a:prstGeom>
                  <a:ln w="15875">
                    <a:solidFill>
                      <a:srgbClr val="B4C1CC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1" name="그룹 80">
                  <a:extLst>
                    <a:ext uri="{FF2B5EF4-FFF2-40B4-BE49-F238E27FC236}">
                      <a16:creationId xmlns:a16="http://schemas.microsoft.com/office/drawing/2014/main" id="{2B44F58A-AA4D-FBE0-92FE-8D315CD7A75E}"/>
                    </a:ext>
                  </a:extLst>
                </p:cNvPr>
                <p:cNvGrpSpPr/>
                <p:nvPr/>
              </p:nvGrpSpPr>
              <p:grpSpPr>
                <a:xfrm>
                  <a:off x="3028950" y="2648393"/>
                  <a:ext cx="1320800" cy="991859"/>
                  <a:chOff x="1695450" y="2648393"/>
                  <a:chExt cx="1320800" cy="991859"/>
                </a:xfrm>
              </p:grpSpPr>
              <p:sp>
                <p:nvSpPr>
                  <p:cNvPr id="82" name="사각형: 둥근 모서리 81">
                    <a:extLst>
                      <a:ext uri="{FF2B5EF4-FFF2-40B4-BE49-F238E27FC236}">
                        <a16:creationId xmlns:a16="http://schemas.microsoft.com/office/drawing/2014/main" id="{1086CD65-DBCF-CD01-B9A0-AC1835E7F3E3}"/>
                      </a:ext>
                    </a:extLst>
                  </p:cNvPr>
                  <p:cNvSpPr/>
                  <p:nvPr/>
                </p:nvSpPr>
                <p:spPr>
                  <a:xfrm>
                    <a:off x="1695450" y="2648393"/>
                    <a:ext cx="1054100" cy="991859"/>
                  </a:xfrm>
                  <a:prstGeom prst="roundRect">
                    <a:avLst>
                      <a:gd name="adj" fmla="val 6085"/>
                    </a:avLst>
                  </a:prstGeom>
                  <a:noFill/>
                  <a:ln w="15875">
                    <a:solidFill>
                      <a:srgbClr val="B4C1CC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/>
                  </a:p>
                </p:txBody>
              </p: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43E52DDC-C7A7-C1EC-F068-B8F5EE2E5363}"/>
                      </a:ext>
                    </a:extLst>
                  </p:cNvPr>
                  <p:cNvSpPr txBox="1"/>
                  <p:nvPr/>
                </p:nvSpPr>
                <p:spPr>
                  <a:xfrm>
                    <a:off x="1877272" y="3067378"/>
                    <a:ext cx="69045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역사 질문하기</a:t>
                    </a:r>
                  </a:p>
                </p:txBody>
              </p:sp>
              <p:sp>
                <p:nvSpPr>
                  <p:cNvPr id="84" name="직사각형 83">
                    <a:extLst>
                      <a:ext uri="{FF2B5EF4-FFF2-40B4-BE49-F238E27FC236}">
                        <a16:creationId xmlns:a16="http://schemas.microsoft.com/office/drawing/2014/main" id="{392C15DE-195A-6D14-BF56-0CBFAE2F1719}"/>
                      </a:ext>
                    </a:extLst>
                  </p:cNvPr>
                  <p:cNvSpPr/>
                  <p:nvPr/>
                </p:nvSpPr>
                <p:spPr>
                  <a:xfrm>
                    <a:off x="2641600" y="3147497"/>
                    <a:ext cx="374650" cy="8255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cxnSp>
                <p:nvCxnSpPr>
                  <p:cNvPr id="85" name="직선 화살표 연결선 84">
                    <a:extLst>
                      <a:ext uri="{FF2B5EF4-FFF2-40B4-BE49-F238E27FC236}">
                        <a16:creationId xmlns:a16="http://schemas.microsoft.com/office/drawing/2014/main" id="{559B9812-8971-6759-3D60-8F3711DBDB1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43390" y="3144322"/>
                    <a:ext cx="247650" cy="0"/>
                  </a:xfrm>
                  <a:prstGeom prst="straightConnector1">
                    <a:avLst/>
                  </a:prstGeom>
                  <a:ln w="15875">
                    <a:solidFill>
                      <a:srgbClr val="B4C1CC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B3C0891D-AC3E-A7AE-1D07-88195147E278}"/>
                    </a:ext>
                  </a:extLst>
                </p:cNvPr>
                <p:cNvGrpSpPr/>
                <p:nvPr/>
              </p:nvGrpSpPr>
              <p:grpSpPr>
                <a:xfrm>
                  <a:off x="4362450" y="2648393"/>
                  <a:ext cx="1320800" cy="991859"/>
                  <a:chOff x="1695450" y="2648393"/>
                  <a:chExt cx="1320800" cy="991859"/>
                </a:xfrm>
              </p:grpSpPr>
              <p:sp>
                <p:nvSpPr>
                  <p:cNvPr id="87" name="사각형: 둥근 모서리 86">
                    <a:extLst>
                      <a:ext uri="{FF2B5EF4-FFF2-40B4-BE49-F238E27FC236}">
                        <a16:creationId xmlns:a16="http://schemas.microsoft.com/office/drawing/2014/main" id="{56FBBCE9-EA1B-3EAF-41AF-6B2C0B095C8F}"/>
                      </a:ext>
                    </a:extLst>
                  </p:cNvPr>
                  <p:cNvSpPr/>
                  <p:nvPr/>
                </p:nvSpPr>
                <p:spPr>
                  <a:xfrm>
                    <a:off x="1695450" y="2648393"/>
                    <a:ext cx="1054100" cy="991859"/>
                  </a:xfrm>
                  <a:prstGeom prst="roundRect">
                    <a:avLst>
                      <a:gd name="adj" fmla="val 6085"/>
                    </a:avLst>
                  </a:prstGeom>
                  <a:noFill/>
                  <a:ln w="15875">
                    <a:solidFill>
                      <a:srgbClr val="B4C1CC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/>
                  </a:p>
                </p:txBody>
              </p: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5C2E4270-DF3E-1F97-4015-3B480126C28F}"/>
                      </a:ext>
                    </a:extLst>
                  </p:cNvPr>
                  <p:cNvSpPr txBox="1"/>
                  <p:nvPr/>
                </p:nvSpPr>
                <p:spPr>
                  <a:xfrm>
                    <a:off x="1987683" y="2990434"/>
                    <a:ext cx="469635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역사 정보</a:t>
                    </a:r>
                    <a:endPara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수집하기</a:t>
                    </a:r>
                  </a:p>
                </p:txBody>
              </p:sp>
              <p:sp>
                <p:nvSpPr>
                  <p:cNvPr id="89" name="직사각형 88">
                    <a:extLst>
                      <a:ext uri="{FF2B5EF4-FFF2-40B4-BE49-F238E27FC236}">
                        <a16:creationId xmlns:a16="http://schemas.microsoft.com/office/drawing/2014/main" id="{AEE8A932-7408-3F03-4446-2B8C34607427}"/>
                      </a:ext>
                    </a:extLst>
                  </p:cNvPr>
                  <p:cNvSpPr/>
                  <p:nvPr/>
                </p:nvSpPr>
                <p:spPr>
                  <a:xfrm>
                    <a:off x="2641600" y="3147497"/>
                    <a:ext cx="374650" cy="8255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cxnSp>
                <p:nvCxnSpPr>
                  <p:cNvPr id="90" name="직선 화살표 연결선 89">
                    <a:extLst>
                      <a:ext uri="{FF2B5EF4-FFF2-40B4-BE49-F238E27FC236}">
                        <a16:creationId xmlns:a16="http://schemas.microsoft.com/office/drawing/2014/main" id="{3A1396E9-4DF9-49DA-B09A-9720FD56134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43390" y="3144322"/>
                    <a:ext cx="247650" cy="0"/>
                  </a:xfrm>
                  <a:prstGeom prst="straightConnector1">
                    <a:avLst/>
                  </a:prstGeom>
                  <a:ln w="15875">
                    <a:solidFill>
                      <a:srgbClr val="B4C1CC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1" name="그룹 90">
                  <a:extLst>
                    <a:ext uri="{FF2B5EF4-FFF2-40B4-BE49-F238E27FC236}">
                      <a16:creationId xmlns:a16="http://schemas.microsoft.com/office/drawing/2014/main" id="{84D4F2AD-A95C-5087-AE6C-D6B9EED094ED}"/>
                    </a:ext>
                  </a:extLst>
                </p:cNvPr>
                <p:cNvGrpSpPr/>
                <p:nvPr/>
              </p:nvGrpSpPr>
              <p:grpSpPr>
                <a:xfrm>
                  <a:off x="5695950" y="2648393"/>
                  <a:ext cx="1320800" cy="991859"/>
                  <a:chOff x="1695450" y="2648393"/>
                  <a:chExt cx="1320800" cy="991859"/>
                </a:xfrm>
              </p:grpSpPr>
              <p:sp>
                <p:nvSpPr>
                  <p:cNvPr id="92" name="사각형: 둥근 모서리 91">
                    <a:extLst>
                      <a:ext uri="{FF2B5EF4-FFF2-40B4-BE49-F238E27FC236}">
                        <a16:creationId xmlns:a16="http://schemas.microsoft.com/office/drawing/2014/main" id="{2EB52757-A094-BCCC-C76E-DBFF5A89B1C4}"/>
                      </a:ext>
                    </a:extLst>
                  </p:cNvPr>
                  <p:cNvSpPr/>
                  <p:nvPr/>
                </p:nvSpPr>
                <p:spPr>
                  <a:xfrm>
                    <a:off x="1695450" y="2648393"/>
                    <a:ext cx="1054100" cy="991859"/>
                  </a:xfrm>
                  <a:prstGeom prst="roundRect">
                    <a:avLst>
                      <a:gd name="adj" fmla="val 6085"/>
                    </a:avLst>
                  </a:prstGeom>
                  <a:noFill/>
                  <a:ln w="15875">
                    <a:solidFill>
                      <a:srgbClr val="B4C1CC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/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7F924722-2B7B-D1E3-7803-DB8F6B0AA224}"/>
                      </a:ext>
                    </a:extLst>
                  </p:cNvPr>
                  <p:cNvSpPr txBox="1"/>
                  <p:nvPr/>
                </p:nvSpPr>
                <p:spPr>
                  <a:xfrm>
                    <a:off x="1969022" y="2913490"/>
                    <a:ext cx="506957" cy="46166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증거 선정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</a:t>
                    </a:r>
                  </a:p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조직하고</a:t>
                    </a:r>
                    <a:endPara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해석하기</a:t>
                    </a:r>
                  </a:p>
                </p:txBody>
              </p:sp>
              <p:sp>
                <p:nvSpPr>
                  <p:cNvPr id="94" name="직사각형 93">
                    <a:extLst>
                      <a:ext uri="{FF2B5EF4-FFF2-40B4-BE49-F238E27FC236}">
                        <a16:creationId xmlns:a16="http://schemas.microsoft.com/office/drawing/2014/main" id="{6CDC0B23-BFDB-751E-4B90-E6ECBA26A94F}"/>
                      </a:ext>
                    </a:extLst>
                  </p:cNvPr>
                  <p:cNvSpPr/>
                  <p:nvPr/>
                </p:nvSpPr>
                <p:spPr>
                  <a:xfrm>
                    <a:off x="2641600" y="3147497"/>
                    <a:ext cx="374650" cy="8255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cxnSp>
                <p:nvCxnSpPr>
                  <p:cNvPr id="95" name="직선 화살표 연결선 94">
                    <a:extLst>
                      <a:ext uri="{FF2B5EF4-FFF2-40B4-BE49-F238E27FC236}">
                        <a16:creationId xmlns:a16="http://schemas.microsoft.com/office/drawing/2014/main" id="{03A980C2-B7CE-CD03-849D-F67486043E7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43390" y="3144322"/>
                    <a:ext cx="247650" cy="0"/>
                  </a:xfrm>
                  <a:prstGeom prst="straightConnector1">
                    <a:avLst/>
                  </a:prstGeom>
                  <a:ln w="15875">
                    <a:solidFill>
                      <a:srgbClr val="B4C1CC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6" name="그룹 95">
                  <a:extLst>
                    <a:ext uri="{FF2B5EF4-FFF2-40B4-BE49-F238E27FC236}">
                      <a16:creationId xmlns:a16="http://schemas.microsoft.com/office/drawing/2014/main" id="{3A02F9C4-BC9D-B3C6-A97E-00509D08432C}"/>
                    </a:ext>
                  </a:extLst>
                </p:cNvPr>
                <p:cNvGrpSpPr/>
                <p:nvPr/>
              </p:nvGrpSpPr>
              <p:grpSpPr>
                <a:xfrm>
                  <a:off x="7029450" y="2648393"/>
                  <a:ext cx="1054100" cy="991859"/>
                  <a:chOff x="1695450" y="2648393"/>
                  <a:chExt cx="1054100" cy="991859"/>
                </a:xfrm>
              </p:grpSpPr>
              <p:sp>
                <p:nvSpPr>
                  <p:cNvPr id="97" name="사각형: 둥근 모서리 96">
                    <a:extLst>
                      <a:ext uri="{FF2B5EF4-FFF2-40B4-BE49-F238E27FC236}">
                        <a16:creationId xmlns:a16="http://schemas.microsoft.com/office/drawing/2014/main" id="{8F392AE1-B90E-EF2B-71BA-12C7CBDA611C}"/>
                      </a:ext>
                    </a:extLst>
                  </p:cNvPr>
                  <p:cNvSpPr/>
                  <p:nvPr/>
                </p:nvSpPr>
                <p:spPr>
                  <a:xfrm>
                    <a:off x="1695450" y="2648393"/>
                    <a:ext cx="1054100" cy="991859"/>
                  </a:xfrm>
                  <a:prstGeom prst="roundRect">
                    <a:avLst>
                      <a:gd name="adj" fmla="val 6085"/>
                    </a:avLst>
                  </a:prstGeom>
                  <a:noFill/>
                  <a:ln w="15875">
                    <a:solidFill>
                      <a:srgbClr val="B4C1CC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/>
                  </a:p>
                </p:txBody>
              </p:sp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892DB116-16D3-19E5-73A8-C93F6C43E8D8}"/>
                      </a:ext>
                    </a:extLst>
                  </p:cNvPr>
                  <p:cNvSpPr txBox="1"/>
                  <p:nvPr/>
                </p:nvSpPr>
                <p:spPr>
                  <a:xfrm>
                    <a:off x="1877272" y="2990434"/>
                    <a:ext cx="690457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결론을 내리고</a:t>
                    </a:r>
                    <a:endPara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확장하기</a:t>
                    </a:r>
                  </a:p>
                </p:txBody>
              </p:sp>
            </p:grpSp>
          </p:grpSp>
        </p:grpSp>
        <p:grpSp>
          <p:nvGrpSpPr>
            <p:cNvPr id="194" name="그룹 193">
              <a:extLst>
                <a:ext uri="{FF2B5EF4-FFF2-40B4-BE49-F238E27FC236}">
                  <a16:creationId xmlns:a16="http://schemas.microsoft.com/office/drawing/2014/main" id="{DF3D751B-8643-54E1-E00C-7347A541348F}"/>
                </a:ext>
              </a:extLst>
            </p:cNvPr>
            <p:cNvGrpSpPr/>
            <p:nvPr/>
          </p:nvGrpSpPr>
          <p:grpSpPr>
            <a:xfrm>
              <a:off x="631782" y="3887654"/>
              <a:ext cx="6267677" cy="2017846"/>
              <a:chOff x="631782" y="3887654"/>
              <a:chExt cx="6267677" cy="2017846"/>
            </a:xfrm>
          </p:grpSpPr>
          <p:grpSp>
            <p:nvGrpSpPr>
              <p:cNvPr id="104" name="그룹 103">
                <a:extLst>
                  <a:ext uri="{FF2B5EF4-FFF2-40B4-BE49-F238E27FC236}">
                    <a16:creationId xmlns:a16="http://schemas.microsoft.com/office/drawing/2014/main" id="{0404B515-BAEA-C6B0-AF75-C6945323EDFE}"/>
                  </a:ext>
                </a:extLst>
              </p:cNvPr>
              <p:cNvGrpSpPr/>
              <p:nvPr/>
            </p:nvGrpSpPr>
            <p:grpSpPr>
              <a:xfrm>
                <a:off x="631782" y="3887654"/>
                <a:ext cx="4597258" cy="318918"/>
                <a:chOff x="631782" y="1892044"/>
                <a:chExt cx="4597258" cy="318918"/>
              </a:xfrm>
            </p:grpSpPr>
            <p:sp>
              <p:nvSpPr>
                <p:cNvPr id="105" name="타원 104">
                  <a:extLst>
                    <a:ext uri="{FF2B5EF4-FFF2-40B4-BE49-F238E27FC236}">
                      <a16:creationId xmlns:a16="http://schemas.microsoft.com/office/drawing/2014/main" id="{9C0151E8-69C1-E1C2-A869-B50B8CB9EEC3}"/>
                    </a:ext>
                  </a:extLst>
                </p:cNvPr>
                <p:cNvSpPr/>
                <p:nvPr/>
              </p:nvSpPr>
              <p:spPr>
                <a:xfrm>
                  <a:off x="631782" y="1892044"/>
                  <a:ext cx="319159" cy="318918"/>
                </a:xfrm>
                <a:prstGeom prst="ellipse">
                  <a:avLst/>
                </a:prstGeom>
                <a:solidFill>
                  <a:srgbClr val="6B859D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F85BDBC3-7E99-E813-D65B-DDBDA51EA0B3}"/>
                    </a:ext>
                  </a:extLst>
                </p:cNvPr>
                <p:cNvSpPr txBox="1"/>
                <p:nvPr/>
              </p:nvSpPr>
              <p:spPr>
                <a:xfrm>
                  <a:off x="682358" y="1922312"/>
                  <a:ext cx="21800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02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88A21D6D-335E-5101-85B1-56A562E60C47}"/>
                    </a:ext>
                  </a:extLst>
                </p:cNvPr>
                <p:cNvSpPr txBox="1"/>
                <p:nvPr/>
              </p:nvSpPr>
              <p:spPr>
                <a:xfrm>
                  <a:off x="1032378" y="1918868"/>
                  <a:ext cx="419666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역사 해석의 다양성과 역사의 논쟁성을 살리는 역사 수업</a:t>
                  </a:r>
                </a:p>
              </p:txBody>
            </p:sp>
          </p:grpSp>
          <p:grpSp>
            <p:nvGrpSpPr>
              <p:cNvPr id="142" name="그룹 141">
                <a:extLst>
                  <a:ext uri="{FF2B5EF4-FFF2-40B4-BE49-F238E27FC236}">
                    <a16:creationId xmlns:a16="http://schemas.microsoft.com/office/drawing/2014/main" id="{E0809B5C-EF09-B3A6-BEF9-0C6D208E200F}"/>
                  </a:ext>
                </a:extLst>
              </p:cNvPr>
              <p:cNvGrpSpPr/>
              <p:nvPr/>
            </p:nvGrpSpPr>
            <p:grpSpPr>
              <a:xfrm>
                <a:off x="1032378" y="4296218"/>
                <a:ext cx="514350" cy="242455"/>
                <a:chOff x="1056042" y="2658680"/>
                <a:chExt cx="514350" cy="242455"/>
              </a:xfrm>
            </p:grpSpPr>
            <p:sp>
              <p:nvSpPr>
                <p:cNvPr id="167" name="사각형: 둥근 모서리 166">
                  <a:extLst>
                    <a:ext uri="{FF2B5EF4-FFF2-40B4-BE49-F238E27FC236}">
                      <a16:creationId xmlns:a16="http://schemas.microsoft.com/office/drawing/2014/main" id="{C49C556D-F9D6-E5D5-CC18-D239FF7E424B}"/>
                    </a:ext>
                  </a:extLst>
                </p:cNvPr>
                <p:cNvSpPr/>
                <p:nvPr/>
              </p:nvSpPr>
              <p:spPr>
                <a:xfrm>
                  <a:off x="1056042" y="2658680"/>
                  <a:ext cx="514350" cy="2424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B4C1C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78F135A0-044F-5625-3B17-E601064CA675}"/>
                    </a:ext>
                  </a:extLst>
                </p:cNvPr>
                <p:cNvSpPr txBox="1"/>
                <p:nvPr/>
              </p:nvSpPr>
              <p:spPr>
                <a:xfrm>
                  <a:off x="1188183" y="2695269"/>
                  <a:ext cx="2500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예시</a:t>
                  </a:r>
                </a:p>
              </p:txBody>
            </p:sp>
          </p:grpSp>
          <p:grpSp>
            <p:nvGrpSpPr>
              <p:cNvPr id="192" name="그룹 191">
                <a:extLst>
                  <a:ext uri="{FF2B5EF4-FFF2-40B4-BE49-F238E27FC236}">
                    <a16:creationId xmlns:a16="http://schemas.microsoft.com/office/drawing/2014/main" id="{B08791D9-6226-7E38-32DA-1BDCF4B917BD}"/>
                  </a:ext>
                </a:extLst>
              </p:cNvPr>
              <p:cNvGrpSpPr/>
              <p:nvPr/>
            </p:nvGrpSpPr>
            <p:grpSpPr>
              <a:xfrm>
                <a:off x="1695450" y="4296218"/>
                <a:ext cx="5204009" cy="1609282"/>
                <a:chOff x="1695450" y="4296218"/>
                <a:chExt cx="5204009" cy="1609282"/>
              </a:xfrm>
            </p:grpSpPr>
            <p:sp>
              <p:nvSpPr>
                <p:cNvPr id="176" name="사각형: 둥근 모서리 175">
                  <a:extLst>
                    <a:ext uri="{FF2B5EF4-FFF2-40B4-BE49-F238E27FC236}">
                      <a16:creationId xmlns:a16="http://schemas.microsoft.com/office/drawing/2014/main" id="{30B26B33-B494-C35C-29AF-9D989BE69CF3}"/>
                    </a:ext>
                  </a:extLst>
                </p:cNvPr>
                <p:cNvSpPr/>
                <p:nvPr/>
              </p:nvSpPr>
              <p:spPr>
                <a:xfrm>
                  <a:off x="1695450" y="4296218"/>
                  <a:ext cx="5204009" cy="1609282"/>
                </a:xfrm>
                <a:prstGeom prst="roundRect">
                  <a:avLst>
                    <a:gd name="adj" fmla="val 4309"/>
                  </a:avLst>
                </a:prstGeom>
                <a:noFill/>
                <a:ln w="15875">
                  <a:solidFill>
                    <a:srgbClr val="B4C1C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grpSp>
              <p:nvGrpSpPr>
                <p:cNvPr id="191" name="그룹 190">
                  <a:extLst>
                    <a:ext uri="{FF2B5EF4-FFF2-40B4-BE49-F238E27FC236}">
                      <a16:creationId xmlns:a16="http://schemas.microsoft.com/office/drawing/2014/main" id="{B6A79B2A-5775-3EDC-8372-DB8B8947D5D6}"/>
                    </a:ext>
                  </a:extLst>
                </p:cNvPr>
                <p:cNvGrpSpPr/>
                <p:nvPr/>
              </p:nvGrpSpPr>
              <p:grpSpPr>
                <a:xfrm>
                  <a:off x="2819399" y="4357688"/>
                  <a:ext cx="4008121" cy="1486343"/>
                  <a:chOff x="2819399" y="4357688"/>
                  <a:chExt cx="4008121" cy="1486343"/>
                </a:xfrm>
              </p:grpSpPr>
              <p:sp>
                <p:nvSpPr>
                  <p:cNvPr id="174" name="사각형: 둥근 모서리 173">
                    <a:extLst>
                      <a:ext uri="{FF2B5EF4-FFF2-40B4-BE49-F238E27FC236}">
                        <a16:creationId xmlns:a16="http://schemas.microsoft.com/office/drawing/2014/main" id="{096E2FBA-8757-F8F3-792B-1A8FEBC201A1}"/>
                      </a:ext>
                    </a:extLst>
                  </p:cNvPr>
                  <p:cNvSpPr/>
                  <p:nvPr/>
                </p:nvSpPr>
                <p:spPr>
                  <a:xfrm>
                    <a:off x="2819399" y="4357688"/>
                    <a:ext cx="4008121" cy="1486343"/>
                  </a:xfrm>
                  <a:prstGeom prst="roundRect">
                    <a:avLst>
                      <a:gd name="adj" fmla="val 4034"/>
                    </a:avLst>
                  </a:prstGeom>
                  <a:solidFill>
                    <a:srgbClr val="DCE8F3">
                      <a:alpha val="84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189" name="그룹 188">
                    <a:extLst>
                      <a:ext uri="{FF2B5EF4-FFF2-40B4-BE49-F238E27FC236}">
                        <a16:creationId xmlns:a16="http://schemas.microsoft.com/office/drawing/2014/main" id="{25734EDD-7724-E4B1-F7DD-FA2B5F5E2AF3}"/>
                      </a:ext>
                    </a:extLst>
                  </p:cNvPr>
                  <p:cNvGrpSpPr/>
                  <p:nvPr/>
                </p:nvGrpSpPr>
                <p:grpSpPr>
                  <a:xfrm>
                    <a:off x="2899695" y="4451996"/>
                    <a:ext cx="3616374" cy="1297727"/>
                    <a:chOff x="2899695" y="4398785"/>
                    <a:chExt cx="3616374" cy="1297727"/>
                  </a:xfrm>
                </p:grpSpPr>
                <p:sp>
                  <p:nvSpPr>
                    <p:cNvPr id="177" name="TextBox 176">
                      <a:extLst>
                        <a:ext uri="{FF2B5EF4-FFF2-40B4-BE49-F238E27FC236}">
                          <a16:creationId xmlns:a16="http://schemas.microsoft.com/office/drawing/2014/main" id="{10620596-B6E2-F6F0-892E-60C78E5B6F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99695" y="4398785"/>
                      <a:ext cx="1614224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10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l"/>
                      <a:r>
                        <a:rPr lang="en-US" altLang="ko-KR" dirty="0"/>
                        <a:t>1) </a:t>
                      </a:r>
                      <a:r>
                        <a:rPr lang="ko-KR" altLang="en-US" dirty="0"/>
                        <a:t>사료 비판에 기반한 논쟁하기</a:t>
                      </a:r>
                    </a:p>
                  </p:txBody>
                </p:sp>
                <p:grpSp>
                  <p:nvGrpSpPr>
                    <p:cNvPr id="182" name="그룹 181">
                      <a:extLst>
                        <a:ext uri="{FF2B5EF4-FFF2-40B4-BE49-F238E27FC236}">
                          <a16:creationId xmlns:a16="http://schemas.microsoft.com/office/drawing/2014/main" id="{B5E20C0C-60D7-0BD6-9B3B-C8F80CD8812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99695" y="4635330"/>
                      <a:ext cx="2923877" cy="489262"/>
                      <a:chOff x="1864154" y="4889141"/>
                      <a:chExt cx="2923877" cy="489262"/>
                    </a:xfrm>
                  </p:grpSpPr>
                  <p:sp>
                    <p:nvSpPr>
                      <p:cNvPr id="178" name="TextBox 177">
                        <a:extLst>
                          <a:ext uri="{FF2B5EF4-FFF2-40B4-BE49-F238E27FC236}">
                            <a16:creationId xmlns:a16="http://schemas.microsoft.com/office/drawing/2014/main" id="{161D9FC9-5933-99FB-4EE1-CF4460878AD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864154" y="4889141"/>
                        <a:ext cx="2923877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00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defRPr>
                        </a:lvl1pPr>
                      </a:lstStyle>
                      <a:p>
                        <a:pPr algn="l"/>
                        <a:r>
                          <a:rPr lang="en-US" altLang="ko-KR" dirty="0"/>
                          <a:t>2) </a:t>
                        </a:r>
                        <a:r>
                          <a:rPr lang="ko-KR" altLang="en-US" dirty="0"/>
                          <a:t>역사적 사실을 이해하고 인식하는 과정에서의 논쟁하기</a:t>
                        </a:r>
                      </a:p>
                    </p:txBody>
                  </p:sp>
                  <p:grpSp>
                    <p:nvGrpSpPr>
                      <p:cNvPr id="181" name="그룹 180">
                        <a:extLst>
                          <a:ext uri="{FF2B5EF4-FFF2-40B4-BE49-F238E27FC236}">
                            <a16:creationId xmlns:a16="http://schemas.microsoft.com/office/drawing/2014/main" id="{B95B3AB4-6FEA-9692-083E-4E409BACF43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013553" y="5079716"/>
                        <a:ext cx="2656496" cy="298687"/>
                        <a:chOff x="2013553" y="5087336"/>
                        <a:chExt cx="2656496" cy="298687"/>
                      </a:xfrm>
                    </p:grpSpPr>
                    <p:sp>
                      <p:nvSpPr>
                        <p:cNvPr id="179" name="TextBox 178">
                          <a:extLst>
                            <a:ext uri="{FF2B5EF4-FFF2-40B4-BE49-F238E27FC236}">
                              <a16:creationId xmlns:a16="http://schemas.microsoft.com/office/drawing/2014/main" id="{660CC8D9-8A02-68E9-E126-8C37EDC28CF7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013553" y="5087336"/>
                          <a:ext cx="2024272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00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defRPr>
                          </a:lvl1pPr>
                        </a:lstStyle>
                        <a:p>
                          <a:pPr marL="130175" indent="-130175" algn="l">
                            <a:buClr>
                              <a:srgbClr val="6B859D"/>
                            </a:buClr>
                            <a:buFont typeface="나눔바른고딕" panose="020B0603020101020101" pitchFamily="50" charset="-127"/>
                            <a:buChar char="•"/>
                          </a:pPr>
                          <a:r>
                            <a:rPr lang="ko-KR" altLang="en-US" sz="900" spc="-10" dirty="0"/>
                            <a:t>당대 인물의 여러 입장이 되어 논쟁해 보기 </a:t>
                          </a:r>
                        </a:p>
                      </p:txBody>
                    </p:sp>
                    <p:sp>
                      <p:nvSpPr>
                        <p:cNvPr id="180" name="TextBox 179">
                          <a:extLst>
                            <a:ext uri="{FF2B5EF4-FFF2-40B4-BE49-F238E27FC236}">
                              <a16:creationId xmlns:a16="http://schemas.microsoft.com/office/drawing/2014/main" id="{845357B0-6BD8-950A-ED9E-AD48CB12676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013553" y="5247524"/>
                          <a:ext cx="2656496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00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defRPr>
                          </a:lvl1pPr>
                        </a:lstStyle>
                        <a:p>
                          <a:pPr marL="130175" indent="-130175" algn="l">
                            <a:buClr>
                              <a:srgbClr val="6B859D"/>
                            </a:buClr>
                            <a:buFont typeface="나눔바른고딕" panose="020B0603020101020101" pitchFamily="50" charset="-127"/>
                            <a:buChar char="•"/>
                          </a:pPr>
                          <a:r>
                            <a:rPr lang="ko-KR" altLang="en-US" sz="900" spc="-10" dirty="0"/>
                            <a:t>역사적 사실이 당대와 후대에 미친 영향에 대한 논쟁하기 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183" name="그룹 182">
                      <a:extLst>
                        <a:ext uri="{FF2B5EF4-FFF2-40B4-BE49-F238E27FC236}">
                          <a16:creationId xmlns:a16="http://schemas.microsoft.com/office/drawing/2014/main" id="{6B4FE979-4A1D-DCF9-7561-CC84938CF57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99695" y="5207250"/>
                      <a:ext cx="3616374" cy="489262"/>
                      <a:chOff x="1864154" y="4889141"/>
                      <a:chExt cx="3616374" cy="489262"/>
                    </a:xfrm>
                  </p:grpSpPr>
                  <p:sp>
                    <p:nvSpPr>
                      <p:cNvPr id="184" name="TextBox 183">
                        <a:extLst>
                          <a:ext uri="{FF2B5EF4-FFF2-40B4-BE49-F238E27FC236}">
                            <a16:creationId xmlns:a16="http://schemas.microsoft.com/office/drawing/2014/main" id="{B9EC2F28-5180-8C83-7F36-343735C630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864154" y="4889141"/>
                        <a:ext cx="2753959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00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defRPr>
                        </a:lvl1pPr>
                      </a:lstStyle>
                      <a:p>
                        <a:pPr algn="l"/>
                        <a:r>
                          <a:rPr lang="en-US" altLang="ko-KR" dirty="0"/>
                          <a:t>3) </a:t>
                        </a:r>
                        <a:r>
                          <a:rPr lang="ko-KR" altLang="en-US" dirty="0"/>
                          <a:t>역사적 사실의 현재적 의미와 전망에 대한 논쟁하기</a:t>
                        </a:r>
                      </a:p>
                    </p:txBody>
                  </p:sp>
                  <p:grpSp>
                    <p:nvGrpSpPr>
                      <p:cNvPr id="185" name="그룹 184">
                        <a:extLst>
                          <a:ext uri="{FF2B5EF4-FFF2-40B4-BE49-F238E27FC236}">
                            <a16:creationId xmlns:a16="http://schemas.microsoft.com/office/drawing/2014/main" id="{A832B3D7-D427-B7D9-E001-766449A6F35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013553" y="5079716"/>
                        <a:ext cx="3466975" cy="298687"/>
                        <a:chOff x="2013553" y="5087336"/>
                        <a:chExt cx="3466975" cy="298687"/>
                      </a:xfrm>
                    </p:grpSpPr>
                    <p:sp>
                      <p:nvSpPr>
                        <p:cNvPr id="186" name="TextBox 185">
                          <a:extLst>
                            <a:ext uri="{FF2B5EF4-FFF2-40B4-BE49-F238E27FC236}">
                              <a16:creationId xmlns:a16="http://schemas.microsoft.com/office/drawing/2014/main" id="{539F2185-032A-7F44-E603-A19D9C1C677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013553" y="5087336"/>
                          <a:ext cx="3466975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00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defRPr>
                          </a:lvl1pPr>
                        </a:lstStyle>
                        <a:p>
                          <a:pPr marL="130175" indent="-130175" algn="l">
                            <a:buClr>
                              <a:srgbClr val="6B859D"/>
                            </a:buClr>
                            <a:buFont typeface="나눔바른고딕" panose="020B0603020101020101" pitchFamily="50" charset="-127"/>
                            <a:buChar char="•"/>
                          </a:pPr>
                          <a:r>
                            <a:rPr lang="ko-KR" altLang="en-US" sz="900" spc="-10" dirty="0"/>
                            <a:t>역사적 사실이 오늘날에 제공하는 의미나 중요성에 대해 평가하는 논쟁하기</a:t>
                          </a:r>
                        </a:p>
                      </p:txBody>
                    </p:sp>
                    <p:sp>
                      <p:nvSpPr>
                        <p:cNvPr id="187" name="TextBox 186">
                          <a:extLst>
                            <a:ext uri="{FF2B5EF4-FFF2-40B4-BE49-F238E27FC236}">
                              <a16:creationId xmlns:a16="http://schemas.microsoft.com/office/drawing/2014/main" id="{8A58C5A3-02BE-8AAE-30A2-E8270BDE787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013553" y="5247524"/>
                          <a:ext cx="3061736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00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defRPr>
                          </a:lvl1pPr>
                        </a:lstStyle>
                        <a:p>
                          <a:pPr marL="130175" indent="-130175" algn="l">
                            <a:buClr>
                              <a:srgbClr val="6B859D"/>
                            </a:buClr>
                            <a:buFont typeface="나눔바른고딕" panose="020B0603020101020101" pitchFamily="50" charset="-127"/>
                            <a:buChar char="•"/>
                          </a:pPr>
                          <a:r>
                            <a:rPr lang="ko-KR" altLang="en-US" sz="900" spc="-10" dirty="0"/>
                            <a:t>오늘날의 문제 해결에 대해 역사가 제공하는 교훈에 대한 논쟁하기</a:t>
                          </a:r>
                        </a:p>
                      </p:txBody>
                    </p:sp>
                  </p:grpSp>
                </p:grpSp>
              </p:grpSp>
            </p:grpSp>
          </p:grp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D012913F-34C0-2725-70E9-CD7B7BAF9BA9}"/>
                  </a:ext>
                </a:extLst>
              </p:cNvPr>
              <p:cNvSpPr txBox="1"/>
              <p:nvPr/>
            </p:nvSpPr>
            <p:spPr>
              <a:xfrm>
                <a:off x="1806990" y="4407370"/>
                <a:ext cx="907300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역사교육의</a:t>
                </a:r>
                <a:endParaRPr lang="en-US" altLang="ko-KR" sz="11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논쟁성을 살리는</a:t>
                </a:r>
                <a:endParaRPr lang="en-US" altLang="ko-KR" sz="11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 주제 제안</a:t>
                </a: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D340F917-F385-EA0E-222D-08C2B924595A}"/>
                  </a:ext>
                </a:extLst>
              </p:cNvPr>
              <p:cNvSpPr txBox="1"/>
              <p:nvPr/>
            </p:nvSpPr>
            <p:spPr>
              <a:xfrm>
                <a:off x="1806990" y="5720354"/>
                <a:ext cx="799899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8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출처</a:t>
                </a:r>
                <a:r>
                  <a:rPr lang="en-US" altLang="ko-KR" sz="8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: </a:t>
                </a:r>
                <a:r>
                  <a:rPr lang="ko-KR" altLang="en-US" sz="8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방지원</a:t>
                </a:r>
                <a:r>
                  <a:rPr lang="en-US" altLang="ko-KR" sz="8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2020</a:t>
                </a:r>
                <a:endParaRPr lang="ko-KR" altLang="en-US" sz="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pic>
        <p:nvPicPr>
          <p:cNvPr id="19" name="그림 18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B7671555-D5D5-22BD-D3DC-EE418F85A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  <p:grpSp>
        <p:nvGrpSpPr>
          <p:cNvPr id="3" name="그룹 2">
            <a:extLst>
              <a:ext uri="{FF2B5EF4-FFF2-40B4-BE49-F238E27FC236}">
                <a16:creationId xmlns:a16="http://schemas.microsoft.com/office/drawing/2014/main" id="{EC0AD69A-E566-05D3-96F7-C6481BDCD99A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4" name="사각형: 둥근 위쪽 모서리 3">
              <a:extLst>
                <a:ext uri="{FF2B5EF4-FFF2-40B4-BE49-F238E27FC236}">
                  <a16:creationId xmlns:a16="http://schemas.microsoft.com/office/drawing/2014/main" id="{77C8D299-8E41-63DC-77CA-041899AAC3DB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8D775E9-BD70-4719-1A62-F0533B830AE2}"/>
                </a:ext>
              </a:extLst>
            </p:cNvPr>
            <p:cNvSpPr txBox="1"/>
            <p:nvPr/>
          </p:nvSpPr>
          <p:spPr>
            <a:xfrm>
              <a:off x="453531" y="88745"/>
              <a:ext cx="39754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1 - 4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668BAB9-B038-FA97-581D-A81EB140C8FE}"/>
              </a:ext>
            </a:extLst>
          </p:cNvPr>
          <p:cNvSpPr txBox="1"/>
          <p:nvPr/>
        </p:nvSpPr>
        <p:spPr>
          <a:xfrm>
            <a:off x="371977" y="489184"/>
            <a:ext cx="421589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dirty="0"/>
              <a:t>달라진 </a:t>
            </a:r>
            <a:r>
              <a:rPr lang="en-US" altLang="ko-KR" dirty="0"/>
              <a:t>2022 </a:t>
            </a:r>
            <a:r>
              <a:rPr lang="ko-KR" altLang="en-US" dirty="0"/>
              <a:t>역사과 개정 교육과정</a:t>
            </a:r>
          </a:p>
        </p:txBody>
      </p:sp>
    </p:spTree>
    <p:extLst>
      <p:ext uri="{BB962C8B-B14F-4D97-AF65-F5344CB8AC3E}">
        <p14:creationId xmlns:p14="http://schemas.microsoft.com/office/powerpoint/2010/main" val="393602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그래픽 60">
            <a:extLst>
              <a:ext uri="{FF2B5EF4-FFF2-40B4-BE49-F238E27FC236}">
                <a16:creationId xmlns:a16="http://schemas.microsoft.com/office/drawing/2014/main" id="{429B9BB7-6F68-2F6E-B014-F84544E9B510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CF5BB49C-8632-4270-E567-9B512AE93E77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0E9C5B2-6B1B-7691-AC90-FEF4F37083E9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78444A88-68F7-8CD0-27B7-63E28B003D35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B555633-E691-CE2A-24A0-896E87182A38}"/>
                  </a:ext>
                </a:extLst>
              </p:cNvPr>
              <p:cNvSpPr txBox="1"/>
              <p:nvPr/>
            </p:nvSpPr>
            <p:spPr>
              <a:xfrm>
                <a:off x="987688" y="1316629"/>
                <a:ext cx="716862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DF47F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학생의 삶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과 연계한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DF47F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깊이 있는 학습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을 역사과 교육과정 속에 구현하려 했어요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.</a:t>
                </a:r>
                <a:endPara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47" name="사각형: 둥근 모서리 46">
                <a:extLst>
                  <a:ext uri="{FF2B5EF4-FFF2-40B4-BE49-F238E27FC236}">
                    <a16:creationId xmlns:a16="http://schemas.microsoft.com/office/drawing/2014/main" id="{655E2B9D-116E-A630-5531-A987E8A419A4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B1EEF632-BD04-1BF7-949A-5059563F9356}"/>
                </a:ext>
              </a:extLst>
            </p:cNvPr>
            <p:cNvGrpSpPr/>
            <p:nvPr/>
          </p:nvGrpSpPr>
          <p:grpSpPr>
            <a:xfrm>
              <a:off x="696633" y="4269196"/>
              <a:ext cx="551142" cy="242455"/>
              <a:chOff x="33561" y="4401766"/>
              <a:chExt cx="551142" cy="242455"/>
            </a:xfrm>
          </p:grpSpPr>
          <p:sp>
            <p:nvSpPr>
              <p:cNvPr id="50" name="사각형: 둥근 모서리 49">
                <a:extLst>
                  <a:ext uri="{FF2B5EF4-FFF2-40B4-BE49-F238E27FC236}">
                    <a16:creationId xmlns:a16="http://schemas.microsoft.com/office/drawing/2014/main" id="{0D385AB3-9787-5A10-BB21-9E4A687AC871}"/>
                  </a:ext>
                </a:extLst>
              </p:cNvPr>
              <p:cNvSpPr/>
              <p:nvPr/>
            </p:nvSpPr>
            <p:spPr>
              <a:xfrm>
                <a:off x="33561" y="4401766"/>
                <a:ext cx="551142" cy="242455"/>
              </a:xfrm>
              <a:prstGeom prst="roundRect">
                <a:avLst>
                  <a:gd name="adj" fmla="val 50000"/>
                </a:avLst>
              </a:prstGeom>
              <a:solidFill>
                <a:srgbClr val="B4C1C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526DD93-DF04-5B6F-55D4-A7C7B50D7D53}"/>
                  </a:ext>
                </a:extLst>
              </p:cNvPr>
              <p:cNvSpPr txBox="1"/>
              <p:nvPr/>
            </p:nvSpPr>
            <p:spPr>
              <a:xfrm>
                <a:off x="127191" y="4438355"/>
                <a:ext cx="36388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예시 </a:t>
                </a:r>
                <a:r>
                  <a: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1</a:t>
                </a:r>
                <a:endParaRPr lang="ko-KR" altLang="en-US" sz="11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851C12F0-99FF-D3EC-ABA4-D6B915F501E4}"/>
                </a:ext>
              </a:extLst>
            </p:cNvPr>
            <p:cNvGrpSpPr/>
            <p:nvPr/>
          </p:nvGrpSpPr>
          <p:grpSpPr>
            <a:xfrm>
              <a:off x="4081966" y="4269196"/>
              <a:ext cx="3180041" cy="1693454"/>
              <a:chOff x="4125633" y="4078696"/>
              <a:chExt cx="3180041" cy="1693454"/>
            </a:xfrm>
          </p:grpSpPr>
          <p:sp>
            <p:nvSpPr>
              <p:cNvPr id="61" name="사각형: 둥근 모서리 60">
                <a:extLst>
                  <a:ext uri="{FF2B5EF4-FFF2-40B4-BE49-F238E27FC236}">
                    <a16:creationId xmlns:a16="http://schemas.microsoft.com/office/drawing/2014/main" id="{75AB61D8-571E-B96D-FF0F-30FB38067E31}"/>
                  </a:ext>
                </a:extLst>
              </p:cNvPr>
              <p:cNvSpPr/>
              <p:nvPr/>
            </p:nvSpPr>
            <p:spPr>
              <a:xfrm>
                <a:off x="4125633" y="4401766"/>
                <a:ext cx="3180041" cy="1370384"/>
              </a:xfrm>
              <a:prstGeom prst="roundRect">
                <a:avLst>
                  <a:gd name="adj" fmla="val 4309"/>
                </a:avLst>
              </a:prstGeom>
              <a:noFill/>
              <a:ln w="15875">
                <a:solidFill>
                  <a:srgbClr val="B4C1C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E47F250-E472-5623-1F1D-75EAF274F221}"/>
                  </a:ext>
                </a:extLst>
              </p:cNvPr>
              <p:cNvSpPr txBox="1"/>
              <p:nvPr/>
            </p:nvSpPr>
            <p:spPr>
              <a:xfrm>
                <a:off x="4454090" y="4748404"/>
                <a:ext cx="2523127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마그나 카르타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미국 독립 혁명의 과세 및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대표성 문제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19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세기 인구조사 등 세금 납부와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관련된 역사적 이슈에 비추어 현재의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납세 상황까지 분석해 보는 수업 사례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</a:p>
            </p:txBody>
          </p: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C6352330-91F2-0AC6-CDD6-674DEAA22D87}"/>
                  </a:ext>
                </a:extLst>
              </p:cNvPr>
              <p:cNvGrpSpPr/>
              <p:nvPr/>
            </p:nvGrpSpPr>
            <p:grpSpPr>
              <a:xfrm>
                <a:off x="4125633" y="4078696"/>
                <a:ext cx="551142" cy="242455"/>
                <a:chOff x="33561" y="4401766"/>
                <a:chExt cx="551142" cy="242455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55809BD8-16B6-0B38-C82B-07C54C3F62D9}"/>
                    </a:ext>
                  </a:extLst>
                </p:cNvPr>
                <p:cNvSpPr/>
                <p:nvPr/>
              </p:nvSpPr>
              <p:spPr>
                <a:xfrm>
                  <a:off x="33561" y="4401766"/>
                  <a:ext cx="551142" cy="2424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B4C1C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F478F1CE-5572-6870-4DD2-2475F1BCE801}"/>
                    </a:ext>
                  </a:extLst>
                </p:cNvPr>
                <p:cNvSpPr txBox="1"/>
                <p:nvPr/>
              </p:nvSpPr>
              <p:spPr>
                <a:xfrm>
                  <a:off x="127191" y="4438355"/>
                  <a:ext cx="36388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예시 </a:t>
                  </a:r>
                  <a:r>
                    <a:rPr lang="en-US" altLang="ko-KR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endPara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587F05A2-61AC-381E-42E5-B3FB5BCF0579}"/>
                </a:ext>
              </a:extLst>
            </p:cNvPr>
            <p:cNvGrpSpPr/>
            <p:nvPr/>
          </p:nvGrpSpPr>
          <p:grpSpPr>
            <a:xfrm>
              <a:off x="696633" y="1897198"/>
              <a:ext cx="7750734" cy="2131877"/>
              <a:chOff x="696633" y="1897198"/>
              <a:chExt cx="7750734" cy="2131877"/>
            </a:xfrm>
          </p:grpSpPr>
          <p:sp>
            <p:nvSpPr>
              <p:cNvPr id="81" name="사각형: 둥근 모서리 80">
                <a:extLst>
                  <a:ext uri="{FF2B5EF4-FFF2-40B4-BE49-F238E27FC236}">
                    <a16:creationId xmlns:a16="http://schemas.microsoft.com/office/drawing/2014/main" id="{82D7F58C-EB88-A7FD-4C62-9A4F8FDB8650}"/>
                  </a:ext>
                </a:extLst>
              </p:cNvPr>
              <p:cNvSpPr/>
              <p:nvPr/>
            </p:nvSpPr>
            <p:spPr>
              <a:xfrm>
                <a:off x="696633" y="1975573"/>
                <a:ext cx="7750734" cy="2053502"/>
              </a:xfrm>
              <a:prstGeom prst="roundRect">
                <a:avLst>
                  <a:gd name="adj" fmla="val 4777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2F01B8E5-CBE1-87B9-2BE1-66E66275BD34}"/>
                  </a:ext>
                </a:extLst>
              </p:cNvPr>
              <p:cNvGrpSpPr/>
              <p:nvPr/>
            </p:nvGrpSpPr>
            <p:grpSpPr>
              <a:xfrm>
                <a:off x="3022194" y="1975573"/>
                <a:ext cx="3099612" cy="401116"/>
                <a:chOff x="2920189" y="1946998"/>
                <a:chExt cx="3099612" cy="401116"/>
              </a:xfrm>
            </p:grpSpPr>
            <p:sp>
              <p:nvSpPr>
                <p:cNvPr id="87" name="자유형 108">
                  <a:extLst>
                    <a:ext uri="{FF2B5EF4-FFF2-40B4-BE49-F238E27FC236}">
                      <a16:creationId xmlns:a16="http://schemas.microsoft.com/office/drawing/2014/main" id="{16F4CDD1-1720-9CBE-51C1-8189C7A7AA47}"/>
                    </a:ext>
                  </a:extLst>
                </p:cNvPr>
                <p:cNvSpPr/>
                <p:nvPr/>
              </p:nvSpPr>
              <p:spPr>
                <a:xfrm rot="10800000" flipH="1">
                  <a:off x="2920189" y="1946998"/>
                  <a:ext cx="3099612" cy="401116"/>
                </a:xfrm>
                <a:custGeom>
                  <a:avLst/>
                  <a:gdLst>
                    <a:gd name="connsiteX0" fmla="*/ 0 w 3736555"/>
                    <a:gd name="connsiteY0" fmla="*/ 538822 h 538822"/>
                    <a:gd name="connsiteX1" fmla="*/ 239081 w 3736555"/>
                    <a:gd name="connsiteY1" fmla="*/ 538822 h 538822"/>
                    <a:gd name="connsiteX2" fmla="*/ 282735 w 3736555"/>
                    <a:gd name="connsiteY2" fmla="*/ 538822 h 538822"/>
                    <a:gd name="connsiteX3" fmla="*/ 521816 w 3736555"/>
                    <a:gd name="connsiteY3" fmla="*/ 538822 h 538822"/>
                    <a:gd name="connsiteX4" fmla="*/ 1002566 w 3736555"/>
                    <a:gd name="connsiteY4" fmla="*/ 538822 h 538822"/>
                    <a:gd name="connsiteX5" fmla="*/ 1241647 w 3736555"/>
                    <a:gd name="connsiteY5" fmla="*/ 538822 h 538822"/>
                    <a:gd name="connsiteX6" fmla="*/ 1285302 w 3736555"/>
                    <a:gd name="connsiteY6" fmla="*/ 538822 h 538822"/>
                    <a:gd name="connsiteX7" fmla="*/ 1331334 w 3736555"/>
                    <a:gd name="connsiteY7" fmla="*/ 538822 h 538822"/>
                    <a:gd name="connsiteX8" fmla="*/ 1524382 w 3736555"/>
                    <a:gd name="connsiteY8" fmla="*/ 538822 h 538822"/>
                    <a:gd name="connsiteX9" fmla="*/ 1570414 w 3736555"/>
                    <a:gd name="connsiteY9" fmla="*/ 538822 h 538822"/>
                    <a:gd name="connsiteX10" fmla="*/ 1614069 w 3736555"/>
                    <a:gd name="connsiteY10" fmla="*/ 538822 h 538822"/>
                    <a:gd name="connsiteX11" fmla="*/ 1853149 w 3736555"/>
                    <a:gd name="connsiteY11" fmla="*/ 538822 h 538822"/>
                    <a:gd name="connsiteX12" fmla="*/ 2333899 w 3736555"/>
                    <a:gd name="connsiteY12" fmla="*/ 538822 h 538822"/>
                    <a:gd name="connsiteX13" fmla="*/ 2572979 w 3736555"/>
                    <a:gd name="connsiteY13" fmla="*/ 538822 h 538822"/>
                    <a:gd name="connsiteX14" fmla="*/ 2616634 w 3736555"/>
                    <a:gd name="connsiteY14" fmla="*/ 538822 h 538822"/>
                    <a:gd name="connsiteX15" fmla="*/ 2855714 w 3736555"/>
                    <a:gd name="connsiteY15" fmla="*/ 538822 h 538822"/>
                    <a:gd name="connsiteX16" fmla="*/ 2855714 w 3736555"/>
                    <a:gd name="connsiteY16" fmla="*/ 538821 h 538822"/>
                    <a:gd name="connsiteX17" fmla="*/ 3214740 w 3736555"/>
                    <a:gd name="connsiteY17" fmla="*/ 538821 h 538822"/>
                    <a:gd name="connsiteX18" fmla="*/ 3453820 w 3736555"/>
                    <a:gd name="connsiteY18" fmla="*/ 538821 h 538822"/>
                    <a:gd name="connsiteX19" fmla="*/ 3497475 w 3736555"/>
                    <a:gd name="connsiteY19" fmla="*/ 538821 h 538822"/>
                    <a:gd name="connsiteX20" fmla="*/ 3736555 w 3736555"/>
                    <a:gd name="connsiteY20" fmla="*/ 538821 h 538822"/>
                    <a:gd name="connsiteX21" fmla="*/ 3721640 w 3736555"/>
                    <a:gd name="connsiteY21" fmla="*/ 527024 h 538822"/>
                    <a:gd name="connsiteX22" fmla="*/ 3701752 w 3736555"/>
                    <a:gd name="connsiteY22" fmla="*/ 507358 h 538822"/>
                    <a:gd name="connsiteX23" fmla="*/ 3676890 w 3736555"/>
                    <a:gd name="connsiteY23" fmla="*/ 475893 h 538822"/>
                    <a:gd name="connsiteX24" fmla="*/ 3647059 w 3736555"/>
                    <a:gd name="connsiteY24" fmla="*/ 424765 h 538822"/>
                    <a:gd name="connsiteX25" fmla="*/ 3632142 w 3736555"/>
                    <a:gd name="connsiteY25" fmla="*/ 393301 h 538822"/>
                    <a:gd name="connsiteX26" fmla="*/ 3614741 w 3736555"/>
                    <a:gd name="connsiteY26" fmla="*/ 357905 h 538822"/>
                    <a:gd name="connsiteX27" fmla="*/ 3597339 w 3736555"/>
                    <a:gd name="connsiteY27" fmla="*/ 314642 h 538822"/>
                    <a:gd name="connsiteX28" fmla="*/ 3579936 w 3736555"/>
                    <a:gd name="connsiteY28" fmla="*/ 263513 h 538822"/>
                    <a:gd name="connsiteX29" fmla="*/ 3560048 w 3736555"/>
                    <a:gd name="connsiteY29" fmla="*/ 208449 h 538822"/>
                    <a:gd name="connsiteX30" fmla="*/ 3542645 w 3736555"/>
                    <a:gd name="connsiteY30" fmla="*/ 145523 h 538822"/>
                    <a:gd name="connsiteX31" fmla="*/ 3527731 w 3736555"/>
                    <a:gd name="connsiteY31" fmla="*/ 98327 h 538822"/>
                    <a:gd name="connsiteX32" fmla="*/ 3510327 w 3736555"/>
                    <a:gd name="connsiteY32" fmla="*/ 62930 h 538822"/>
                    <a:gd name="connsiteX33" fmla="*/ 3492925 w 3736555"/>
                    <a:gd name="connsiteY33" fmla="*/ 35398 h 538822"/>
                    <a:gd name="connsiteX34" fmla="*/ 3473037 w 3736555"/>
                    <a:gd name="connsiteY34" fmla="*/ 19665 h 538822"/>
                    <a:gd name="connsiteX35" fmla="*/ 3453147 w 3736555"/>
                    <a:gd name="connsiteY35" fmla="*/ 7868 h 538822"/>
                    <a:gd name="connsiteX36" fmla="*/ 3433261 w 3736555"/>
                    <a:gd name="connsiteY36" fmla="*/ 3935 h 538822"/>
                    <a:gd name="connsiteX37" fmla="*/ 3395970 w 3736555"/>
                    <a:gd name="connsiteY37" fmla="*/ 1 h 538822"/>
                    <a:gd name="connsiteX38" fmla="*/ 3156890 w 3736555"/>
                    <a:gd name="connsiteY38" fmla="*/ 1 h 538822"/>
                    <a:gd name="connsiteX39" fmla="*/ 3113235 w 3736555"/>
                    <a:gd name="connsiteY39" fmla="*/ 1 h 538822"/>
                    <a:gd name="connsiteX40" fmla="*/ 2874155 w 3736555"/>
                    <a:gd name="connsiteY40" fmla="*/ 1 h 538822"/>
                    <a:gd name="connsiteX41" fmla="*/ 2855714 w 3736555"/>
                    <a:gd name="connsiteY41" fmla="*/ 1 h 538822"/>
                    <a:gd name="connsiteX42" fmla="*/ 2855714 w 3736555"/>
                    <a:gd name="connsiteY42" fmla="*/ 0 h 538822"/>
                    <a:gd name="connsiteX43" fmla="*/ 2616634 w 3736555"/>
                    <a:gd name="connsiteY43" fmla="*/ 0 h 538822"/>
                    <a:gd name="connsiteX44" fmla="*/ 2572979 w 3736555"/>
                    <a:gd name="connsiteY44" fmla="*/ 0 h 538822"/>
                    <a:gd name="connsiteX45" fmla="*/ 2333899 w 3736555"/>
                    <a:gd name="connsiteY45" fmla="*/ 0 h 538822"/>
                    <a:gd name="connsiteX46" fmla="*/ 1864967 w 3736555"/>
                    <a:gd name="connsiteY46" fmla="*/ 0 h 538822"/>
                    <a:gd name="connsiteX47" fmla="*/ 1853149 w 3736555"/>
                    <a:gd name="connsiteY47" fmla="*/ 0 h 538822"/>
                    <a:gd name="connsiteX48" fmla="*/ 1625887 w 3736555"/>
                    <a:gd name="connsiteY48" fmla="*/ 0 h 538822"/>
                    <a:gd name="connsiteX49" fmla="*/ 1614069 w 3736555"/>
                    <a:gd name="connsiteY49" fmla="*/ 0 h 538822"/>
                    <a:gd name="connsiteX50" fmla="*/ 1582232 w 3736555"/>
                    <a:gd name="connsiteY50" fmla="*/ 0 h 538822"/>
                    <a:gd name="connsiteX51" fmla="*/ 1570414 w 3736555"/>
                    <a:gd name="connsiteY51" fmla="*/ 0 h 538822"/>
                    <a:gd name="connsiteX52" fmla="*/ 1343152 w 3736555"/>
                    <a:gd name="connsiteY52" fmla="*/ 0 h 538822"/>
                    <a:gd name="connsiteX53" fmla="*/ 1331334 w 3736555"/>
                    <a:gd name="connsiteY53" fmla="*/ 0 h 538822"/>
                    <a:gd name="connsiteX54" fmla="*/ 862401 w 3736555"/>
                    <a:gd name="connsiteY54" fmla="*/ 0 h 538822"/>
                    <a:gd name="connsiteX55" fmla="*/ 623320 w 3736555"/>
                    <a:gd name="connsiteY55" fmla="*/ 0 h 538822"/>
                    <a:gd name="connsiteX56" fmla="*/ 579666 w 3736555"/>
                    <a:gd name="connsiteY56" fmla="*/ 0 h 538822"/>
                    <a:gd name="connsiteX57" fmla="*/ 340585 w 3736555"/>
                    <a:gd name="connsiteY57" fmla="*/ 0 h 538822"/>
                    <a:gd name="connsiteX58" fmla="*/ 303295 w 3736555"/>
                    <a:gd name="connsiteY58" fmla="*/ 3934 h 538822"/>
                    <a:gd name="connsiteX59" fmla="*/ 283408 w 3736555"/>
                    <a:gd name="connsiteY59" fmla="*/ 7867 h 538822"/>
                    <a:gd name="connsiteX60" fmla="*/ 263519 w 3736555"/>
                    <a:gd name="connsiteY60" fmla="*/ 19665 h 538822"/>
                    <a:gd name="connsiteX61" fmla="*/ 243631 w 3736555"/>
                    <a:gd name="connsiteY61" fmla="*/ 35397 h 538822"/>
                    <a:gd name="connsiteX62" fmla="*/ 226228 w 3736555"/>
                    <a:gd name="connsiteY62" fmla="*/ 62929 h 538822"/>
                    <a:gd name="connsiteX63" fmla="*/ 208824 w 3736555"/>
                    <a:gd name="connsiteY63" fmla="*/ 98326 h 538822"/>
                    <a:gd name="connsiteX64" fmla="*/ 193910 w 3736555"/>
                    <a:gd name="connsiteY64" fmla="*/ 145522 h 538822"/>
                    <a:gd name="connsiteX65" fmla="*/ 176508 w 3736555"/>
                    <a:gd name="connsiteY65" fmla="*/ 208449 h 538822"/>
                    <a:gd name="connsiteX66" fmla="*/ 156620 w 3736555"/>
                    <a:gd name="connsiteY66" fmla="*/ 263513 h 538822"/>
                    <a:gd name="connsiteX67" fmla="*/ 139216 w 3736555"/>
                    <a:gd name="connsiteY67" fmla="*/ 314642 h 538822"/>
                    <a:gd name="connsiteX68" fmla="*/ 121815 w 3736555"/>
                    <a:gd name="connsiteY68" fmla="*/ 357905 h 538822"/>
                    <a:gd name="connsiteX69" fmla="*/ 104414 w 3736555"/>
                    <a:gd name="connsiteY69" fmla="*/ 393302 h 538822"/>
                    <a:gd name="connsiteX70" fmla="*/ 89497 w 3736555"/>
                    <a:gd name="connsiteY70" fmla="*/ 424765 h 538822"/>
                    <a:gd name="connsiteX71" fmla="*/ 59665 w 3736555"/>
                    <a:gd name="connsiteY71" fmla="*/ 475893 h 538822"/>
                    <a:gd name="connsiteX72" fmla="*/ 34804 w 3736555"/>
                    <a:gd name="connsiteY72" fmla="*/ 507359 h 538822"/>
                    <a:gd name="connsiteX73" fmla="*/ 14916 w 3736555"/>
                    <a:gd name="connsiteY73" fmla="*/ 527025 h 538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</a:cxnLst>
                  <a:rect l="l" t="t" r="r" b="b"/>
                  <a:pathLst>
                    <a:path w="3736555" h="538822">
                      <a:moveTo>
                        <a:pt x="0" y="538822"/>
                      </a:moveTo>
                      <a:lnTo>
                        <a:pt x="239081" y="538822"/>
                      </a:lnTo>
                      <a:lnTo>
                        <a:pt x="282735" y="538822"/>
                      </a:lnTo>
                      <a:lnTo>
                        <a:pt x="521816" y="538822"/>
                      </a:lnTo>
                      <a:lnTo>
                        <a:pt x="1002566" y="538822"/>
                      </a:lnTo>
                      <a:lnTo>
                        <a:pt x="1241647" y="538822"/>
                      </a:lnTo>
                      <a:lnTo>
                        <a:pt x="1285302" y="538822"/>
                      </a:lnTo>
                      <a:lnTo>
                        <a:pt x="1331334" y="538822"/>
                      </a:lnTo>
                      <a:lnTo>
                        <a:pt x="1524382" y="538822"/>
                      </a:lnTo>
                      <a:lnTo>
                        <a:pt x="1570414" y="538822"/>
                      </a:lnTo>
                      <a:lnTo>
                        <a:pt x="1614069" y="538822"/>
                      </a:lnTo>
                      <a:lnTo>
                        <a:pt x="1853149" y="538822"/>
                      </a:lnTo>
                      <a:lnTo>
                        <a:pt x="2333899" y="538822"/>
                      </a:lnTo>
                      <a:lnTo>
                        <a:pt x="2572979" y="538822"/>
                      </a:lnTo>
                      <a:lnTo>
                        <a:pt x="2616634" y="538822"/>
                      </a:lnTo>
                      <a:lnTo>
                        <a:pt x="2855714" y="538822"/>
                      </a:lnTo>
                      <a:lnTo>
                        <a:pt x="2855714" y="538821"/>
                      </a:lnTo>
                      <a:lnTo>
                        <a:pt x="3214740" y="538821"/>
                      </a:lnTo>
                      <a:lnTo>
                        <a:pt x="3453820" y="538821"/>
                      </a:lnTo>
                      <a:lnTo>
                        <a:pt x="3497475" y="538821"/>
                      </a:lnTo>
                      <a:lnTo>
                        <a:pt x="3736555" y="538821"/>
                      </a:lnTo>
                      <a:lnTo>
                        <a:pt x="3721640" y="527024"/>
                      </a:lnTo>
                      <a:lnTo>
                        <a:pt x="3701752" y="507358"/>
                      </a:lnTo>
                      <a:lnTo>
                        <a:pt x="3676890" y="475893"/>
                      </a:lnTo>
                      <a:lnTo>
                        <a:pt x="3647059" y="424765"/>
                      </a:lnTo>
                      <a:lnTo>
                        <a:pt x="3632142" y="393301"/>
                      </a:lnTo>
                      <a:lnTo>
                        <a:pt x="3614741" y="357905"/>
                      </a:lnTo>
                      <a:lnTo>
                        <a:pt x="3597339" y="314642"/>
                      </a:lnTo>
                      <a:lnTo>
                        <a:pt x="3579936" y="263513"/>
                      </a:lnTo>
                      <a:lnTo>
                        <a:pt x="3560048" y="208449"/>
                      </a:lnTo>
                      <a:lnTo>
                        <a:pt x="3542645" y="145523"/>
                      </a:lnTo>
                      <a:lnTo>
                        <a:pt x="3527731" y="98327"/>
                      </a:lnTo>
                      <a:lnTo>
                        <a:pt x="3510327" y="62930"/>
                      </a:lnTo>
                      <a:lnTo>
                        <a:pt x="3492925" y="35398"/>
                      </a:lnTo>
                      <a:lnTo>
                        <a:pt x="3473037" y="19665"/>
                      </a:lnTo>
                      <a:lnTo>
                        <a:pt x="3453147" y="7868"/>
                      </a:lnTo>
                      <a:lnTo>
                        <a:pt x="3433261" y="3935"/>
                      </a:lnTo>
                      <a:lnTo>
                        <a:pt x="3395970" y="1"/>
                      </a:lnTo>
                      <a:lnTo>
                        <a:pt x="3156890" y="1"/>
                      </a:lnTo>
                      <a:lnTo>
                        <a:pt x="3113235" y="1"/>
                      </a:lnTo>
                      <a:lnTo>
                        <a:pt x="2874155" y="1"/>
                      </a:lnTo>
                      <a:lnTo>
                        <a:pt x="2855714" y="1"/>
                      </a:lnTo>
                      <a:lnTo>
                        <a:pt x="2855714" y="0"/>
                      </a:lnTo>
                      <a:lnTo>
                        <a:pt x="2616634" y="0"/>
                      </a:lnTo>
                      <a:lnTo>
                        <a:pt x="2572979" y="0"/>
                      </a:lnTo>
                      <a:lnTo>
                        <a:pt x="2333899" y="0"/>
                      </a:lnTo>
                      <a:lnTo>
                        <a:pt x="1864967" y="0"/>
                      </a:lnTo>
                      <a:lnTo>
                        <a:pt x="1853149" y="0"/>
                      </a:lnTo>
                      <a:lnTo>
                        <a:pt x="1625887" y="0"/>
                      </a:lnTo>
                      <a:lnTo>
                        <a:pt x="1614069" y="0"/>
                      </a:lnTo>
                      <a:lnTo>
                        <a:pt x="1582232" y="0"/>
                      </a:lnTo>
                      <a:lnTo>
                        <a:pt x="1570414" y="0"/>
                      </a:lnTo>
                      <a:lnTo>
                        <a:pt x="1343152" y="0"/>
                      </a:lnTo>
                      <a:lnTo>
                        <a:pt x="1331334" y="0"/>
                      </a:lnTo>
                      <a:lnTo>
                        <a:pt x="862401" y="0"/>
                      </a:lnTo>
                      <a:lnTo>
                        <a:pt x="623320" y="0"/>
                      </a:lnTo>
                      <a:lnTo>
                        <a:pt x="579666" y="0"/>
                      </a:lnTo>
                      <a:lnTo>
                        <a:pt x="340585" y="0"/>
                      </a:lnTo>
                      <a:lnTo>
                        <a:pt x="303295" y="3934"/>
                      </a:lnTo>
                      <a:lnTo>
                        <a:pt x="283408" y="7867"/>
                      </a:lnTo>
                      <a:lnTo>
                        <a:pt x="263519" y="19665"/>
                      </a:lnTo>
                      <a:lnTo>
                        <a:pt x="243631" y="35397"/>
                      </a:lnTo>
                      <a:lnTo>
                        <a:pt x="226228" y="62929"/>
                      </a:lnTo>
                      <a:lnTo>
                        <a:pt x="208824" y="98326"/>
                      </a:lnTo>
                      <a:lnTo>
                        <a:pt x="193910" y="145522"/>
                      </a:lnTo>
                      <a:lnTo>
                        <a:pt x="176508" y="208449"/>
                      </a:lnTo>
                      <a:lnTo>
                        <a:pt x="156620" y="263513"/>
                      </a:lnTo>
                      <a:lnTo>
                        <a:pt x="139216" y="314642"/>
                      </a:lnTo>
                      <a:lnTo>
                        <a:pt x="121815" y="357905"/>
                      </a:lnTo>
                      <a:lnTo>
                        <a:pt x="104414" y="393302"/>
                      </a:lnTo>
                      <a:lnTo>
                        <a:pt x="89497" y="424765"/>
                      </a:lnTo>
                      <a:lnTo>
                        <a:pt x="59665" y="475893"/>
                      </a:lnTo>
                      <a:lnTo>
                        <a:pt x="34804" y="507359"/>
                      </a:lnTo>
                      <a:lnTo>
                        <a:pt x="14916" y="52702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/>
                <a:lstStyle/>
                <a:p>
                  <a:endParaRPr kumimoji="0"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00000"/>
                    </a:solidFill>
                    <a:latin typeface="Arial" panose="020B0604020202020204" pitchFamily="34" charset="0"/>
                    <a:ea typeface="+mj-ea"/>
                    <a:cs typeface="Arial" pitchFamily="34" charset="0"/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3FA4583F-82AD-DD41-4D78-F888341487F5}"/>
                    </a:ext>
                  </a:extLst>
                </p:cNvPr>
                <p:cNvSpPr txBox="1"/>
                <p:nvPr/>
              </p:nvSpPr>
              <p:spPr>
                <a:xfrm>
                  <a:off x="3444875" y="1973557"/>
                  <a:ext cx="205024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학생의 삶과 연계된 학습</a:t>
                  </a:r>
                </a:p>
              </p:txBody>
            </p:sp>
          </p:grpSp>
          <p:grpSp>
            <p:nvGrpSpPr>
              <p:cNvPr id="99" name="그룹 98">
                <a:extLst>
                  <a:ext uri="{FF2B5EF4-FFF2-40B4-BE49-F238E27FC236}">
                    <a16:creationId xmlns:a16="http://schemas.microsoft.com/office/drawing/2014/main" id="{64A377AD-E85C-C6A0-0F9B-ADFEE2B1F4B1}"/>
                  </a:ext>
                </a:extLst>
              </p:cNvPr>
              <p:cNvGrpSpPr/>
              <p:nvPr/>
            </p:nvGrpSpPr>
            <p:grpSpPr>
              <a:xfrm>
                <a:off x="1752318" y="2525994"/>
                <a:ext cx="5639365" cy="1242634"/>
                <a:chOff x="1752318" y="2525994"/>
                <a:chExt cx="5639365" cy="1242634"/>
              </a:xfrm>
            </p:grpSpPr>
            <p:sp>
              <p:nvSpPr>
                <p:cNvPr id="98" name="사각형: 둥근 모서리 97">
                  <a:extLst>
                    <a:ext uri="{FF2B5EF4-FFF2-40B4-BE49-F238E27FC236}">
                      <a16:creationId xmlns:a16="http://schemas.microsoft.com/office/drawing/2014/main" id="{4AD8EDCB-023D-4EF6-71BA-3323934F8843}"/>
                    </a:ext>
                  </a:extLst>
                </p:cNvPr>
                <p:cNvSpPr/>
                <p:nvPr/>
              </p:nvSpPr>
              <p:spPr>
                <a:xfrm>
                  <a:off x="2828925" y="3683794"/>
                  <a:ext cx="2219325" cy="8334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4FA0E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97" name="그룹 96">
                  <a:extLst>
                    <a:ext uri="{FF2B5EF4-FFF2-40B4-BE49-F238E27FC236}">
                      <a16:creationId xmlns:a16="http://schemas.microsoft.com/office/drawing/2014/main" id="{DB9B4BFB-2EEF-1B6B-E6F7-9061C20F6BCD}"/>
                    </a:ext>
                  </a:extLst>
                </p:cNvPr>
                <p:cNvGrpSpPr/>
                <p:nvPr/>
              </p:nvGrpSpPr>
              <p:grpSpPr>
                <a:xfrm>
                  <a:off x="1752318" y="2525994"/>
                  <a:ext cx="5639365" cy="1242634"/>
                  <a:chOff x="1752318" y="2525994"/>
                  <a:chExt cx="5639365" cy="1242634"/>
                </a:xfrm>
              </p:grpSpPr>
              <p:grpSp>
                <p:nvGrpSpPr>
                  <p:cNvPr id="92" name="그룹 91">
                    <a:extLst>
                      <a:ext uri="{FF2B5EF4-FFF2-40B4-BE49-F238E27FC236}">
                        <a16:creationId xmlns:a16="http://schemas.microsoft.com/office/drawing/2014/main" id="{A0804D59-1818-B383-3F0D-BE6A645B68BC}"/>
                      </a:ext>
                    </a:extLst>
                  </p:cNvPr>
                  <p:cNvGrpSpPr/>
                  <p:nvPr/>
                </p:nvGrpSpPr>
                <p:grpSpPr>
                  <a:xfrm>
                    <a:off x="1752318" y="2525994"/>
                    <a:ext cx="5639365" cy="581799"/>
                    <a:chOff x="1752317" y="2493604"/>
                    <a:chExt cx="5639365" cy="581799"/>
                  </a:xfrm>
                </p:grpSpPr>
                <p:sp>
                  <p:nvSpPr>
                    <p:cNvPr id="75" name="TextBox 74">
                      <a:extLst>
                        <a:ext uri="{FF2B5EF4-FFF2-40B4-BE49-F238E27FC236}">
                          <a16:creationId xmlns:a16="http://schemas.microsoft.com/office/drawing/2014/main" id="{EAF474AA-5D46-F467-5692-0AEF74A395E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52317" y="2798404"/>
                      <a:ext cx="5639365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b">
                      <a:spAutoFit/>
                    </a:bodyPr>
                    <a:lstStyle/>
                    <a:p>
                      <a:pPr algn="ctr"/>
                      <a:r>
                        <a:rPr lang="ko-KR" altLang="en-US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현재 자신의 삶과 과거</a:t>
                      </a:r>
                      <a:r>
                        <a:rPr lang="en-US" altLang="ko-KR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-</a:t>
                      </a:r>
                      <a:r>
                        <a:rPr lang="ko-KR" altLang="en-US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현재</a:t>
                      </a:r>
                      <a:r>
                        <a:rPr lang="en-US" altLang="ko-KR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-</a:t>
                      </a:r>
                      <a:r>
                        <a:rPr lang="ko-KR" altLang="en-US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미래를 연결하는 학습 경험이 필요</a:t>
                      </a:r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해요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</p:txBody>
                </p:sp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590D0FA1-0CB6-480B-C0B2-4F35B1A6A4D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10537" y="2493604"/>
                      <a:ext cx="4122925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b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학생들이 역사와 관련성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relevance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을 찾기 위해서는</a:t>
                      </a:r>
                      <a:endPara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93" name="그룹 92">
                    <a:extLst>
                      <a:ext uri="{FF2B5EF4-FFF2-40B4-BE49-F238E27FC236}">
                        <a16:creationId xmlns:a16="http://schemas.microsoft.com/office/drawing/2014/main" id="{1B3E05B9-6CD1-20F7-6BF9-D431E4F8306F}"/>
                      </a:ext>
                    </a:extLst>
                  </p:cNvPr>
                  <p:cNvGrpSpPr/>
                  <p:nvPr/>
                </p:nvGrpSpPr>
                <p:grpSpPr>
                  <a:xfrm>
                    <a:off x="2267683" y="3304075"/>
                    <a:ext cx="4608634" cy="464553"/>
                    <a:chOff x="2267682" y="2555159"/>
                    <a:chExt cx="4608634" cy="464553"/>
                  </a:xfrm>
                </p:grpSpPr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95FDCCCA-B11C-06CB-8475-07CDA9F93E7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67682" y="2555159"/>
                      <a:ext cx="4608634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b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이때 현재의 관점만을 중요하게 여기거나 역사의 맥락을 제거해서</a:t>
                      </a:r>
                      <a:endPara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887574A9-D3BB-F916-99F6-BEF7EB3A4B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22321" y="2804268"/>
                      <a:ext cx="3499356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b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역사를 왜곡해 해석하지 않도록 주의해야 합니다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</p:txBody>
                </p:sp>
              </p:grpSp>
            </p:grpSp>
          </p:grpSp>
          <p:pic>
            <p:nvPicPr>
              <p:cNvPr id="102" name="그림 101">
                <a:extLst>
                  <a:ext uri="{FF2B5EF4-FFF2-40B4-BE49-F238E27FC236}">
                    <a16:creationId xmlns:a16="http://schemas.microsoft.com/office/drawing/2014/main" id="{9A03A29B-B621-3C06-E488-FA286BED77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17734"/>
              <a:stretch/>
            </p:blipFill>
            <p:spPr>
              <a:xfrm>
                <a:off x="719745" y="1897198"/>
                <a:ext cx="1194780" cy="2131877"/>
              </a:xfrm>
              <a:prstGeom prst="rect">
                <a:avLst/>
              </a:prstGeom>
            </p:spPr>
          </p:pic>
          <p:pic>
            <p:nvPicPr>
              <p:cNvPr id="105" name="그림 104">
                <a:extLst>
                  <a:ext uri="{FF2B5EF4-FFF2-40B4-BE49-F238E27FC236}">
                    <a16:creationId xmlns:a16="http://schemas.microsoft.com/office/drawing/2014/main" id="{6887CC08-9E9E-3B78-E9B7-2D289D4FE2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27087"/>
              <a:stretch/>
            </p:blipFill>
            <p:spPr>
              <a:xfrm>
                <a:off x="7124945" y="2079513"/>
                <a:ext cx="1318378" cy="1949562"/>
              </a:xfrm>
              <a:prstGeom prst="rect">
                <a:avLst/>
              </a:prstGeom>
            </p:spPr>
          </p:pic>
        </p:grpSp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EF9E1613-FD52-EFA0-9FE5-3DA8F2E0AF46}"/>
                </a:ext>
              </a:extLst>
            </p:cNvPr>
            <p:cNvGrpSpPr/>
            <p:nvPr/>
          </p:nvGrpSpPr>
          <p:grpSpPr>
            <a:xfrm>
              <a:off x="696634" y="4592266"/>
              <a:ext cx="3180041" cy="1370384"/>
              <a:chOff x="696634" y="4592266"/>
              <a:chExt cx="3180041" cy="1370384"/>
            </a:xfrm>
          </p:grpSpPr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63F91F61-DAA1-7350-5DE1-37F3CAE1FEAF}"/>
                  </a:ext>
                </a:extLst>
              </p:cNvPr>
              <p:cNvSpPr/>
              <p:nvPr/>
            </p:nvSpPr>
            <p:spPr>
              <a:xfrm>
                <a:off x="696634" y="4592266"/>
                <a:ext cx="3180041" cy="1370384"/>
              </a:xfrm>
              <a:prstGeom prst="roundRect">
                <a:avLst>
                  <a:gd name="adj" fmla="val 4309"/>
                </a:avLst>
              </a:prstGeom>
              <a:noFill/>
              <a:ln w="15875">
                <a:solidFill>
                  <a:srgbClr val="B4C1C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grpSp>
            <p:nvGrpSpPr>
              <p:cNvPr id="111" name="그룹 110">
                <a:extLst>
                  <a:ext uri="{FF2B5EF4-FFF2-40B4-BE49-F238E27FC236}">
                    <a16:creationId xmlns:a16="http://schemas.microsoft.com/office/drawing/2014/main" id="{8B51D5D9-D174-E327-2D50-48A542C1D524}"/>
                  </a:ext>
                </a:extLst>
              </p:cNvPr>
              <p:cNvGrpSpPr/>
              <p:nvPr/>
            </p:nvGrpSpPr>
            <p:grpSpPr>
              <a:xfrm>
                <a:off x="903263" y="4722962"/>
                <a:ext cx="2766783" cy="1108993"/>
                <a:chOff x="903263" y="4722962"/>
                <a:chExt cx="2766783" cy="1108993"/>
              </a:xfrm>
            </p:grpSpPr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C528126A-1FBA-1017-A764-90BAA6D5AC3C}"/>
                    </a:ext>
                  </a:extLst>
                </p:cNvPr>
                <p:cNvSpPr txBox="1"/>
                <p:nvPr/>
              </p:nvSpPr>
              <p:spPr>
                <a:xfrm>
                  <a:off x="903263" y="4722962"/>
                  <a:ext cx="2766783" cy="50783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난민이 국제적 이슈가 되는 현상에서 역사 속 난민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당시 고향을 떠나 국경을 건너간 이들에 대한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한국전쟁 수업 사례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D9D12C3B-82A3-113B-E242-40CBD409CA6A}"/>
                    </a:ext>
                  </a:extLst>
                </p:cNvPr>
                <p:cNvSpPr txBox="1"/>
                <p:nvPr/>
              </p:nvSpPr>
              <p:spPr>
                <a:xfrm>
                  <a:off x="1127684" y="5493401"/>
                  <a:ext cx="2317942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인간 이해의 폭을 넓히고 난민 수용에 대한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국제사회와 국가의 역할을 함께 고민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grpSp>
              <p:nvGrpSpPr>
                <p:cNvPr id="109" name="그룹 108">
                  <a:extLst>
                    <a:ext uri="{FF2B5EF4-FFF2-40B4-BE49-F238E27FC236}">
                      <a16:creationId xmlns:a16="http://schemas.microsoft.com/office/drawing/2014/main" id="{8F9FB640-768F-D0BF-899D-6BEE6C23CDA0}"/>
                    </a:ext>
                  </a:extLst>
                </p:cNvPr>
                <p:cNvGrpSpPr/>
                <p:nvPr/>
              </p:nvGrpSpPr>
              <p:grpSpPr>
                <a:xfrm rot="5400000">
                  <a:off x="2156288" y="5289989"/>
                  <a:ext cx="162825" cy="139460"/>
                  <a:chOff x="2420283" y="3069066"/>
                  <a:chExt cx="200530" cy="171754"/>
                </a:xfrm>
                <a:solidFill>
                  <a:srgbClr val="B4C1CC"/>
                </a:solidFill>
              </p:grpSpPr>
              <p:sp>
                <p:nvSpPr>
                  <p:cNvPr id="107" name="Freeform 25">
                    <a:extLst>
                      <a:ext uri="{FF2B5EF4-FFF2-40B4-BE49-F238E27FC236}">
                        <a16:creationId xmlns:a16="http://schemas.microsoft.com/office/drawing/2014/main" id="{F29FD3E1-6C75-1CEC-D9D7-E66A62911A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 flipV="1">
                    <a:off x="2520080" y="3069066"/>
                    <a:ext cx="100733" cy="171754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08" name="Freeform 25">
                    <a:extLst>
                      <a:ext uri="{FF2B5EF4-FFF2-40B4-BE49-F238E27FC236}">
                        <a16:creationId xmlns:a16="http://schemas.microsoft.com/office/drawing/2014/main" id="{C93AF531-0E98-9836-54EE-8EC68F6A14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 flipV="1">
                    <a:off x="2420283" y="3069066"/>
                    <a:ext cx="100733" cy="171754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</p:grpSp>
      <p:pic>
        <p:nvPicPr>
          <p:cNvPr id="49" name="그림 48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76C9943C-AF3A-0178-0A67-902F81CFB9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67489DA4-3F01-F3F0-A6DB-B0A13AF28FB2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3" name="사각형: 둥근 위쪽 모서리 2">
              <a:extLst>
                <a:ext uri="{FF2B5EF4-FFF2-40B4-BE49-F238E27FC236}">
                  <a16:creationId xmlns:a16="http://schemas.microsoft.com/office/drawing/2014/main" id="{62261B01-53CA-562E-F7E7-D39CC3FA3966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8F826DD-A9B4-EF12-433A-AF201A9C6A6D}"/>
                </a:ext>
              </a:extLst>
            </p:cNvPr>
            <p:cNvSpPr txBox="1"/>
            <p:nvPr/>
          </p:nvSpPr>
          <p:spPr>
            <a:xfrm>
              <a:off x="453531" y="88745"/>
              <a:ext cx="39754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1 - 4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D307F70-FF2D-57AE-161D-06DC93CB428C}"/>
              </a:ext>
            </a:extLst>
          </p:cNvPr>
          <p:cNvSpPr txBox="1"/>
          <p:nvPr/>
        </p:nvSpPr>
        <p:spPr>
          <a:xfrm>
            <a:off x="371977" y="489184"/>
            <a:ext cx="421589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dirty="0"/>
              <a:t>달라진 </a:t>
            </a:r>
            <a:r>
              <a:rPr lang="en-US" altLang="ko-KR" dirty="0"/>
              <a:t>2022 </a:t>
            </a:r>
            <a:r>
              <a:rPr lang="ko-KR" altLang="en-US" dirty="0"/>
              <a:t>역사과 개정 교육과정</a:t>
            </a:r>
          </a:p>
        </p:txBody>
      </p:sp>
    </p:spTree>
    <p:extLst>
      <p:ext uri="{BB962C8B-B14F-4D97-AF65-F5344CB8AC3E}">
        <p14:creationId xmlns:p14="http://schemas.microsoft.com/office/powerpoint/2010/main" val="172174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그래픽 60">
            <a:extLst>
              <a:ext uri="{FF2B5EF4-FFF2-40B4-BE49-F238E27FC236}">
                <a16:creationId xmlns:a16="http://schemas.microsoft.com/office/drawing/2014/main" id="{50BD8C67-B672-480E-AD22-EA8F2F268ED7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57A20A4-A14E-0B32-56A8-A2E74623F197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90A2FE87-A195-2412-99BD-DF245A796D34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50" name="사각형: 둥근 모서리 49">
                <a:extLst>
                  <a:ext uri="{FF2B5EF4-FFF2-40B4-BE49-F238E27FC236}">
                    <a16:creationId xmlns:a16="http://schemas.microsoft.com/office/drawing/2014/main" id="{74F2A0C2-B494-F1D6-3C0F-0CF6E5E39589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BFF99DB-D512-03B4-E18D-4953ACECF433}"/>
                  </a:ext>
                </a:extLst>
              </p:cNvPr>
              <p:cNvSpPr txBox="1"/>
              <p:nvPr/>
            </p:nvSpPr>
            <p:spPr>
              <a:xfrm>
                <a:off x="1361989" y="1316629"/>
                <a:ext cx="642002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지속가능한 사회를 위해 역사교육에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DF47F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생태환경의 시선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을 담고 있어요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.</a:t>
                </a:r>
                <a:endParaRPr lang="ko-KR" altLang="en-US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57A45440-C670-F09E-71C4-097CE39ACF6D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6699EFDE-8554-1C7A-07CD-352197211DE0}"/>
                </a:ext>
              </a:extLst>
            </p:cNvPr>
            <p:cNvGrpSpPr/>
            <p:nvPr/>
          </p:nvGrpSpPr>
          <p:grpSpPr>
            <a:xfrm>
              <a:off x="631782" y="1892044"/>
              <a:ext cx="7309532" cy="1276260"/>
              <a:chOff x="631782" y="1892044"/>
              <a:chExt cx="7309532" cy="1276260"/>
            </a:xfrm>
          </p:grpSpPr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2B383C45-7E13-1B6B-99B9-3A0511A1FDD1}"/>
                  </a:ext>
                </a:extLst>
              </p:cNvPr>
              <p:cNvGrpSpPr/>
              <p:nvPr/>
            </p:nvGrpSpPr>
            <p:grpSpPr>
              <a:xfrm>
                <a:off x="631782" y="1892044"/>
                <a:ext cx="6189040" cy="318918"/>
                <a:chOff x="631782" y="1892044"/>
                <a:chExt cx="6189040" cy="318918"/>
              </a:xfrm>
            </p:grpSpPr>
            <p:sp>
              <p:nvSpPr>
                <p:cNvPr id="56" name="타원 55">
                  <a:extLst>
                    <a:ext uri="{FF2B5EF4-FFF2-40B4-BE49-F238E27FC236}">
                      <a16:creationId xmlns:a16="http://schemas.microsoft.com/office/drawing/2014/main" id="{7814CEC4-07EC-156B-9943-C90FC0BCD5CB}"/>
                    </a:ext>
                  </a:extLst>
                </p:cNvPr>
                <p:cNvSpPr/>
                <p:nvPr/>
              </p:nvSpPr>
              <p:spPr>
                <a:xfrm>
                  <a:off x="631782" y="1892044"/>
                  <a:ext cx="319159" cy="318918"/>
                </a:xfrm>
                <a:prstGeom prst="ellipse">
                  <a:avLst/>
                </a:prstGeom>
                <a:solidFill>
                  <a:srgbClr val="6B859D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D3CB529C-BCE5-1FB9-4290-8071D72C583E}"/>
                    </a:ext>
                  </a:extLst>
                </p:cNvPr>
                <p:cNvSpPr txBox="1"/>
                <p:nvPr/>
              </p:nvSpPr>
              <p:spPr>
                <a:xfrm>
                  <a:off x="690081" y="1918116"/>
                  <a:ext cx="202562" cy="2238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01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34160C6B-6518-955C-0214-E80726DEB956}"/>
                    </a:ext>
                  </a:extLst>
                </p:cNvPr>
                <p:cNvSpPr txBox="1"/>
                <p:nvPr/>
              </p:nvSpPr>
              <p:spPr>
                <a:xfrm>
                  <a:off x="1032378" y="1918868"/>
                  <a:ext cx="578844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코로나 팬데믹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,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기후 위기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,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생물 다양성 감소 등 생태환경 문제가 심각해진 상황</a:t>
                  </a:r>
                  <a:endPara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</p:txBody>
            </p:sp>
          </p:grpSp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6B7F7C90-B074-469E-731E-47C879DF431C}"/>
                  </a:ext>
                </a:extLst>
              </p:cNvPr>
              <p:cNvGrpSpPr/>
              <p:nvPr/>
            </p:nvGrpSpPr>
            <p:grpSpPr>
              <a:xfrm>
                <a:off x="631782" y="2392959"/>
                <a:ext cx="7309532" cy="775345"/>
                <a:chOff x="631782" y="2325181"/>
                <a:chExt cx="7309532" cy="775345"/>
              </a:xfrm>
            </p:grpSpPr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E5873A79-C4A8-A795-6EAF-C3779C22E86E}"/>
                    </a:ext>
                  </a:extLst>
                </p:cNvPr>
                <p:cNvGrpSpPr/>
                <p:nvPr/>
              </p:nvGrpSpPr>
              <p:grpSpPr>
                <a:xfrm>
                  <a:off x="631782" y="2325181"/>
                  <a:ext cx="2130237" cy="318918"/>
                  <a:chOff x="631782" y="1892044"/>
                  <a:chExt cx="2130237" cy="318918"/>
                </a:xfrm>
              </p:grpSpPr>
              <p:sp>
                <p:nvSpPr>
                  <p:cNvPr id="60" name="타원 59">
                    <a:extLst>
                      <a:ext uri="{FF2B5EF4-FFF2-40B4-BE49-F238E27FC236}">
                        <a16:creationId xmlns:a16="http://schemas.microsoft.com/office/drawing/2014/main" id="{778D317B-E188-BB49-0067-49FFD88B1C78}"/>
                      </a:ext>
                    </a:extLst>
                  </p:cNvPr>
                  <p:cNvSpPr/>
                  <p:nvPr/>
                </p:nvSpPr>
                <p:spPr>
                  <a:xfrm>
                    <a:off x="631782" y="1892044"/>
                    <a:ext cx="319159" cy="318918"/>
                  </a:xfrm>
                  <a:prstGeom prst="ellipse">
                    <a:avLst/>
                  </a:prstGeom>
                  <a:solidFill>
                    <a:srgbClr val="6B85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4BEF2D9C-97F8-42D8-36E1-941B9DB3530B}"/>
                      </a:ext>
                    </a:extLst>
                  </p:cNvPr>
                  <p:cNvSpPr txBox="1"/>
                  <p:nvPr/>
                </p:nvSpPr>
                <p:spPr>
                  <a:xfrm>
                    <a:off x="682358" y="1922312"/>
                    <a:ext cx="218008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02</a:t>
                    </a:r>
                    <a:endPara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5BC7523A-F311-D97F-806A-39097A503F1D}"/>
                      </a:ext>
                    </a:extLst>
                  </p:cNvPr>
                  <p:cNvSpPr txBox="1"/>
                  <p:nvPr/>
                </p:nvSpPr>
                <p:spPr>
                  <a:xfrm>
                    <a:off x="1032378" y="1918868"/>
                    <a:ext cx="1729641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생태환경의 시선이란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? 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44D7194F-EA01-5F56-C2AC-E675B1500A8E}"/>
                    </a:ext>
                  </a:extLst>
                </p:cNvPr>
                <p:cNvSpPr txBox="1"/>
                <p:nvPr/>
              </p:nvSpPr>
              <p:spPr>
                <a:xfrm>
                  <a:off x="1022753" y="2669639"/>
                  <a:ext cx="6918561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: 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자연을 개발 대상으로 인식하는 인간 중심적 사고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국가의 발전과 경제 성장이 역사의 발전이라는 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indent="77788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관점을 성찰하고 지속가능성을 중심에 두고 역사를 바라보기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</a:p>
              </p:txBody>
            </p:sp>
          </p:grp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049221D3-A85D-58AA-B628-E96A6A06771C}"/>
                </a:ext>
              </a:extLst>
            </p:cNvPr>
            <p:cNvGrpSpPr/>
            <p:nvPr/>
          </p:nvGrpSpPr>
          <p:grpSpPr>
            <a:xfrm>
              <a:off x="613501" y="3467803"/>
              <a:ext cx="3703141" cy="242455"/>
              <a:chOff x="651456" y="3515428"/>
              <a:chExt cx="3703141" cy="242455"/>
            </a:xfrm>
          </p:grpSpPr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B7F0F008-57B5-0831-72F9-EA1165BAF32F}"/>
                  </a:ext>
                </a:extLst>
              </p:cNvPr>
              <p:cNvGrpSpPr/>
              <p:nvPr/>
            </p:nvGrpSpPr>
            <p:grpSpPr>
              <a:xfrm>
                <a:off x="3853559" y="3515428"/>
                <a:ext cx="501038" cy="242455"/>
                <a:chOff x="-17587" y="4401766"/>
                <a:chExt cx="501038" cy="242455"/>
              </a:xfrm>
            </p:grpSpPr>
            <p:sp>
              <p:nvSpPr>
                <p:cNvPr id="48" name="사각형: 둥근 모서리 47">
                  <a:extLst>
                    <a:ext uri="{FF2B5EF4-FFF2-40B4-BE49-F238E27FC236}">
                      <a16:creationId xmlns:a16="http://schemas.microsoft.com/office/drawing/2014/main" id="{021CAABC-63AC-2AA4-DAB9-98354B00BF96}"/>
                    </a:ext>
                  </a:extLst>
                </p:cNvPr>
                <p:cNvSpPr/>
                <p:nvPr/>
              </p:nvSpPr>
              <p:spPr>
                <a:xfrm>
                  <a:off x="-17587" y="4401766"/>
                  <a:ext cx="501038" cy="2424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B4C1C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1B0C64A6-7388-5EAC-1929-6E7E98305FBD}"/>
                    </a:ext>
                  </a:extLst>
                </p:cNvPr>
                <p:cNvSpPr txBox="1"/>
                <p:nvPr/>
              </p:nvSpPr>
              <p:spPr>
                <a:xfrm>
                  <a:off x="107898" y="4438355"/>
                  <a:ext cx="2500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예시</a:t>
                  </a:r>
                </a:p>
              </p:txBody>
            </p:sp>
          </p:grp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AB64F3A-98BA-F17B-52B0-1E6F911B8BE9}"/>
                  </a:ext>
                </a:extLst>
              </p:cNvPr>
              <p:cNvSpPr txBox="1"/>
              <p:nvPr/>
            </p:nvSpPr>
            <p:spPr>
              <a:xfrm>
                <a:off x="651456" y="3551942"/>
                <a:ext cx="322524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2022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역사과 개정 교육과정 생태환경 관련 성취기준 </a:t>
                </a:r>
              </a:p>
            </p:txBody>
          </p:sp>
        </p:grpSp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id="{5788A6E7-26CB-7D6D-5BB6-442A0AFD27ED}"/>
                </a:ext>
              </a:extLst>
            </p:cNvPr>
            <p:cNvCxnSpPr>
              <a:cxnSpLocks/>
            </p:cNvCxnSpPr>
            <p:nvPr/>
          </p:nvCxnSpPr>
          <p:spPr>
            <a:xfrm>
              <a:off x="551369" y="3385816"/>
              <a:ext cx="8041264" cy="0"/>
            </a:xfrm>
            <a:prstGeom prst="line">
              <a:avLst/>
            </a:prstGeom>
            <a:ln w="12700">
              <a:solidFill>
                <a:srgbClr val="B4C1CC">
                  <a:alpha val="51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923B76E0-E31D-4641-8402-7DB3351CC8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964544"/>
              </p:ext>
            </p:extLst>
          </p:nvPr>
        </p:nvGraphicFramePr>
        <p:xfrm>
          <a:off x="613501" y="3771826"/>
          <a:ext cx="7916998" cy="2284267"/>
        </p:xfrm>
        <a:graphic>
          <a:graphicData uri="http://schemas.openxmlformats.org/drawingml/2006/table">
            <a:tbl>
              <a:tblPr/>
              <a:tblGrid>
                <a:gridCol w="1270180">
                  <a:extLst>
                    <a:ext uri="{9D8B030D-6E8A-4147-A177-3AD203B41FA5}">
                      <a16:colId xmlns:a16="http://schemas.microsoft.com/office/drawing/2014/main" val="402846607"/>
                    </a:ext>
                  </a:extLst>
                </a:gridCol>
                <a:gridCol w="6646818">
                  <a:extLst>
                    <a:ext uri="{9D8B030D-6E8A-4147-A177-3AD203B41FA5}">
                      <a16:colId xmlns:a16="http://schemas.microsoft.com/office/drawing/2014/main" val="1426609295"/>
                    </a:ext>
                  </a:extLst>
                </a:gridCol>
              </a:tblGrid>
              <a:tr h="1671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과목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F88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1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6F88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257970"/>
                  </a:ext>
                </a:extLst>
              </a:tr>
              <a:tr h="2945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역사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[9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역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05-02]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서양의 산업화와 제국주의 정책을 이해하고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사회와 생태환경에 미친 영향을 분석한다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603314"/>
                  </a:ext>
                </a:extLst>
              </a:tr>
              <a:tr h="2945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한국사</a:t>
                      </a:r>
                      <a:r>
                        <a:rPr lang="en-US" altLang="ko-KR" sz="1000" b="1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ko-KR" altLang="en-US" sz="1000" b="1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[10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한사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2-02-04]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산업화의 성과를 파악하고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그것이 사회 및 환경에 미친 영향을 인식한다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695158"/>
                  </a:ext>
                </a:extLst>
              </a:tr>
              <a:tr h="4877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세계사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[12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세사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01-01]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현생 인류의 삶과 문명의 형성을 생태환경과의 관계 속에서 파악한다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  <a:endParaRPr lang="ko-KR" altLang="en-US" sz="10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marL="0" marR="381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[12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세사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03-03]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･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차 산업혁명이 가져온 사회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경제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생태환경의 변화를 분석한다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1682079"/>
                  </a:ext>
                </a:extLst>
              </a:tr>
              <a:tr h="4877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동아시아 역사 기행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[12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동역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01-02]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생태환경을 바탕으로 형성된 유목 세계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농경 세계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해양 세계의 삶을 이해한다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marL="0" marR="381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[12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동역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03-03]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제국주의 열강의 침략과 전쟁이 지역 생활과 생태환경에 끼친 영향을 탐구한다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679803"/>
                  </a:ext>
                </a:extLst>
              </a:tr>
              <a:tr h="4877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역사로 탐구하는</a:t>
                      </a:r>
                      <a:endParaRPr lang="en-US" altLang="ko-KR" sz="1000" b="1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현대 세계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[12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역현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03-02]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대중 소비 사회의 형성과 생태환경의 문제 및 극복 노력을 사례 중심으로 탐구한다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marL="0" marR="381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[12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역현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03-03]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기후 변화와 관련된 협약 및 보고서를 조사하고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 의미를 추론한다</a:t>
                      </a:r>
                      <a:r>
                        <a:rPr lang="en-US" altLang="ko-KR" sz="10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3392741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245D3D46-3B28-61B4-A6FE-D346DB9E2FA6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3" name="사각형: 둥근 위쪽 모서리 2">
              <a:extLst>
                <a:ext uri="{FF2B5EF4-FFF2-40B4-BE49-F238E27FC236}">
                  <a16:creationId xmlns:a16="http://schemas.microsoft.com/office/drawing/2014/main" id="{B96CC866-4DBC-BAC4-BCD4-D0244D9D9774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4949F7D-9EF3-5892-E1D8-B0B2E4222DD4}"/>
                </a:ext>
              </a:extLst>
            </p:cNvPr>
            <p:cNvSpPr txBox="1"/>
            <p:nvPr/>
          </p:nvSpPr>
          <p:spPr>
            <a:xfrm>
              <a:off x="453531" y="88745"/>
              <a:ext cx="39754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1 - 4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88ECE7-A155-4940-4189-58E94FB6BD08}"/>
              </a:ext>
            </a:extLst>
          </p:cNvPr>
          <p:cNvSpPr txBox="1"/>
          <p:nvPr/>
        </p:nvSpPr>
        <p:spPr>
          <a:xfrm>
            <a:off x="371977" y="489184"/>
            <a:ext cx="421589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dirty="0"/>
              <a:t>달라진 </a:t>
            </a:r>
            <a:r>
              <a:rPr lang="en-US" altLang="ko-KR" dirty="0"/>
              <a:t>2022 </a:t>
            </a:r>
            <a:r>
              <a:rPr lang="ko-KR" altLang="en-US" dirty="0"/>
              <a:t>역사과 개정 교육과정</a:t>
            </a:r>
          </a:p>
        </p:txBody>
      </p:sp>
      <p:pic>
        <p:nvPicPr>
          <p:cNvPr id="54" name="그림 53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51B67DA5-62C3-179F-5C6E-7F18E71DC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63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7983FD4A-579B-FF2C-2A79-65DBAFA01FE6}"/>
              </a:ext>
            </a:extLst>
          </p:cNvPr>
          <p:cNvGrpSpPr/>
          <p:nvPr/>
        </p:nvGrpSpPr>
        <p:grpSpPr>
          <a:xfrm>
            <a:off x="2574659" y="1743075"/>
            <a:ext cx="3994683" cy="1662302"/>
            <a:chOff x="2574659" y="1743075"/>
            <a:chExt cx="3994683" cy="166230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17F61F5-16BD-3C4D-462D-B3F4FC1C8358}"/>
                </a:ext>
              </a:extLst>
            </p:cNvPr>
            <p:cNvSpPr txBox="1"/>
            <p:nvPr/>
          </p:nvSpPr>
          <p:spPr>
            <a:xfrm>
              <a:off x="2574659" y="2297381"/>
              <a:ext cx="3994683" cy="11079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7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중학교 역사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5BFECFB8-ABCF-3CA6-1F43-CA58BAE04F65}"/>
                </a:ext>
              </a:extLst>
            </p:cNvPr>
            <p:cNvGrpSpPr/>
            <p:nvPr/>
          </p:nvGrpSpPr>
          <p:grpSpPr>
            <a:xfrm>
              <a:off x="3517166" y="1743075"/>
              <a:ext cx="2109669" cy="504826"/>
              <a:chOff x="3517166" y="1743075"/>
              <a:chExt cx="2109669" cy="504826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C65F003F-8E3B-16CC-0AE6-5C3DB5BE9FE1}"/>
                  </a:ext>
                </a:extLst>
              </p:cNvPr>
              <p:cNvSpPr/>
              <p:nvPr/>
            </p:nvSpPr>
            <p:spPr>
              <a:xfrm>
                <a:off x="3517166" y="1743075"/>
                <a:ext cx="2109669" cy="504826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1D36F4-0191-C106-597C-DF96EA054A16}"/>
                  </a:ext>
                </a:extLst>
              </p:cNvPr>
              <p:cNvSpPr txBox="1"/>
              <p:nvPr/>
            </p:nvSpPr>
            <p:spPr>
              <a:xfrm>
                <a:off x="3907556" y="1790410"/>
                <a:ext cx="13288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과목별 안내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385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53D273B-DA12-3261-1A80-7DC5228FBFB1}"/>
              </a:ext>
            </a:extLst>
          </p:cNvPr>
          <p:cNvSpPr txBox="1"/>
          <p:nvPr/>
        </p:nvSpPr>
        <p:spPr>
          <a:xfrm>
            <a:off x="371977" y="489184"/>
            <a:ext cx="687688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중학교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2015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교육과정과 무엇이 달라졌나요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396A527-B80C-074C-CFAE-62F25DEE404F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1" name="사각형: 둥근 위쪽 모서리 10">
              <a:extLst>
                <a:ext uri="{FF2B5EF4-FFF2-40B4-BE49-F238E27FC236}">
                  <a16:creationId xmlns:a16="http://schemas.microsoft.com/office/drawing/2014/main" id="{C2C94697-6597-176D-3E20-5F91F9AC17EF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FB4574-ABDD-681E-D33F-EBD961AEEC7D}"/>
                </a:ext>
              </a:extLst>
            </p:cNvPr>
            <p:cNvSpPr txBox="1"/>
            <p:nvPr/>
          </p:nvSpPr>
          <p:spPr>
            <a:xfrm>
              <a:off x="454332" y="88745"/>
              <a:ext cx="395942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sp>
        <p:nvSpPr>
          <p:cNvPr id="19" name="그래픽 60">
            <a:extLst>
              <a:ext uri="{FF2B5EF4-FFF2-40B4-BE49-F238E27FC236}">
                <a16:creationId xmlns:a16="http://schemas.microsoft.com/office/drawing/2014/main" id="{7FAA9FB1-11F0-FF46-1A98-36A61B941140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BC01694-4789-8E7A-332A-CE6A6C3EAA6A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C952177D-EEC0-9883-0A6E-6CCC31AFE1EF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65F150DD-C21A-978B-23BA-110DEAFBE814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B3AD93-3BBA-F9DB-05C3-870F5B29CA07}"/>
                  </a:ext>
                </a:extLst>
              </p:cNvPr>
              <p:cNvSpPr txBox="1"/>
              <p:nvPr/>
            </p:nvSpPr>
            <p:spPr>
              <a:xfrm>
                <a:off x="2980220" y="1316629"/>
                <a:ext cx="318356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기존 교육과정 체제를 유지했어요</a:t>
                </a: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2AE88FC9-74AA-A7D1-A38B-9FA1E56824CE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34E72138-AF5E-7B16-FDA7-FFB3186692A4}"/>
                </a:ext>
              </a:extLst>
            </p:cNvPr>
            <p:cNvGrpSpPr/>
            <p:nvPr/>
          </p:nvGrpSpPr>
          <p:grpSpPr>
            <a:xfrm>
              <a:off x="695410" y="1885950"/>
              <a:ext cx="7753181" cy="476250"/>
              <a:chOff x="695410" y="1885950"/>
              <a:chExt cx="7753181" cy="476250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959B683A-F6E0-54E6-5786-8D44A0162206}"/>
                  </a:ext>
                </a:extLst>
              </p:cNvPr>
              <p:cNvGrpSpPr/>
              <p:nvPr/>
            </p:nvGrpSpPr>
            <p:grpSpPr>
              <a:xfrm>
                <a:off x="4772110" y="1885950"/>
                <a:ext cx="3676481" cy="476250"/>
                <a:chOff x="602666" y="2638425"/>
                <a:chExt cx="3902659" cy="361949"/>
              </a:xfrm>
            </p:grpSpPr>
            <p:sp>
              <p:nvSpPr>
                <p:cNvPr id="29" name="사각형: 둥근 모서리 28">
                  <a:extLst>
                    <a:ext uri="{FF2B5EF4-FFF2-40B4-BE49-F238E27FC236}">
                      <a16:creationId xmlns:a16="http://schemas.microsoft.com/office/drawing/2014/main" id="{EA9404D3-092C-AF92-4877-52F3A11071CF}"/>
                    </a:ext>
                  </a:extLst>
                </p:cNvPr>
                <p:cNvSpPr/>
                <p:nvPr/>
              </p:nvSpPr>
              <p:spPr>
                <a:xfrm>
                  <a:off x="602666" y="2638425"/>
                  <a:ext cx="3902659" cy="36194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D07DB1F-5267-45ED-9B2D-785C163439C1}"/>
                    </a:ext>
                  </a:extLst>
                </p:cNvPr>
                <p:cNvSpPr txBox="1"/>
                <p:nvPr/>
              </p:nvSpPr>
              <p:spPr>
                <a:xfrm>
                  <a:off x="2023942" y="2692214"/>
                  <a:ext cx="1060109" cy="2105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한국사 영역</a:t>
                  </a:r>
                </a:p>
              </p:txBody>
            </p:sp>
          </p:grp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DA716E80-E58C-274A-E8D9-A0902A76D47F}"/>
                  </a:ext>
                </a:extLst>
              </p:cNvPr>
              <p:cNvGrpSpPr/>
              <p:nvPr/>
            </p:nvGrpSpPr>
            <p:grpSpPr>
              <a:xfrm>
                <a:off x="695410" y="1885950"/>
                <a:ext cx="3676481" cy="476250"/>
                <a:chOff x="695410" y="1885950"/>
                <a:chExt cx="3676481" cy="361949"/>
              </a:xfrm>
            </p:grpSpPr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DFA559BD-266B-1BB1-8C1F-3C178E5CC7CD}"/>
                    </a:ext>
                  </a:extLst>
                </p:cNvPr>
                <p:cNvSpPr/>
                <p:nvPr/>
              </p:nvSpPr>
              <p:spPr>
                <a:xfrm>
                  <a:off x="695410" y="1885950"/>
                  <a:ext cx="3676481" cy="36194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B519C58-BAA1-CFED-B9F4-AF5279A54F5D}"/>
                    </a:ext>
                  </a:extLst>
                </p:cNvPr>
                <p:cNvSpPr txBox="1"/>
                <p:nvPr/>
              </p:nvSpPr>
              <p:spPr>
                <a:xfrm>
                  <a:off x="2034315" y="1939739"/>
                  <a:ext cx="998671" cy="2105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세계사 영역</a:t>
                  </a:r>
                </a:p>
              </p:txBody>
            </p:sp>
          </p:grpSp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77EC1B3F-D475-2F43-D0F3-CC13D3F4C578}"/>
                  </a:ext>
                </a:extLst>
              </p:cNvPr>
              <p:cNvGrpSpPr/>
              <p:nvPr/>
            </p:nvGrpSpPr>
            <p:grpSpPr>
              <a:xfrm>
                <a:off x="4431859" y="2047372"/>
                <a:ext cx="280284" cy="153406"/>
                <a:chOff x="2308690" y="2081970"/>
                <a:chExt cx="254804" cy="139460"/>
              </a:xfrm>
              <a:solidFill>
                <a:srgbClr val="276DB5"/>
              </a:solidFill>
            </p:grpSpPr>
            <p:sp>
              <p:nvSpPr>
                <p:cNvPr id="35" name="Freeform 25">
                  <a:extLst>
                    <a:ext uri="{FF2B5EF4-FFF2-40B4-BE49-F238E27FC236}">
                      <a16:creationId xmlns:a16="http://schemas.microsoft.com/office/drawing/2014/main" id="{8798B7F3-B183-90AB-32FE-D97F71DAEF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395196" y="2081970"/>
                  <a:ext cx="81793" cy="13946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6" name="Freeform 25">
                  <a:extLst>
                    <a:ext uri="{FF2B5EF4-FFF2-40B4-BE49-F238E27FC236}">
                      <a16:creationId xmlns:a16="http://schemas.microsoft.com/office/drawing/2014/main" id="{49D6E7BA-D516-022C-15E8-671A61A842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308690" y="2081970"/>
                  <a:ext cx="81793" cy="13946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8" name="Freeform 25">
                  <a:extLst>
                    <a:ext uri="{FF2B5EF4-FFF2-40B4-BE49-F238E27FC236}">
                      <a16:creationId xmlns:a16="http://schemas.microsoft.com/office/drawing/2014/main" id="{3BD1A18D-BAAD-10A4-761D-E6EE3DEE4A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481701" y="2081970"/>
                  <a:ext cx="81793" cy="13946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BC10638F-C535-2E6C-56E7-24960F05C25B}"/>
                </a:ext>
              </a:extLst>
            </p:cNvPr>
            <p:cNvGrpSpPr/>
            <p:nvPr/>
          </p:nvGrpSpPr>
          <p:grpSpPr>
            <a:xfrm>
              <a:off x="714601" y="2583180"/>
              <a:ext cx="7714801" cy="3363100"/>
              <a:chOff x="714601" y="2790112"/>
              <a:chExt cx="7714801" cy="3156168"/>
            </a:xfrm>
          </p:grpSpPr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1E5C75FF-4C85-E20B-01DE-17F9625E1D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4601" y="5943600"/>
                <a:ext cx="7714800" cy="0"/>
              </a:xfrm>
              <a:prstGeom prst="line">
                <a:avLst/>
              </a:prstGeom>
              <a:ln w="31750">
                <a:solidFill>
                  <a:srgbClr val="B4C1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연결선 47">
                <a:extLst>
                  <a:ext uri="{FF2B5EF4-FFF2-40B4-BE49-F238E27FC236}">
                    <a16:creationId xmlns:a16="http://schemas.microsoft.com/office/drawing/2014/main" id="{57CC64C4-AFB8-C241-A334-E2D1BE9190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2001" y="2846388"/>
                <a:ext cx="0" cy="304165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7" name="그룹 96">
                <a:extLst>
                  <a:ext uri="{FF2B5EF4-FFF2-40B4-BE49-F238E27FC236}">
                    <a16:creationId xmlns:a16="http://schemas.microsoft.com/office/drawing/2014/main" id="{DD1E4CF4-9F90-5AF5-BBC7-4BA0CEC5ED8D}"/>
                  </a:ext>
                </a:extLst>
              </p:cNvPr>
              <p:cNvGrpSpPr/>
              <p:nvPr/>
            </p:nvGrpSpPr>
            <p:grpSpPr>
              <a:xfrm>
                <a:off x="714602" y="2796462"/>
                <a:ext cx="7714800" cy="3149818"/>
                <a:chOff x="714602" y="3241221"/>
                <a:chExt cx="7714800" cy="3149818"/>
              </a:xfrm>
              <a:solidFill>
                <a:srgbClr val="B4C1CC">
                  <a:alpha val="31000"/>
                </a:srgbClr>
              </a:solidFill>
            </p:grpSpPr>
            <p:sp>
              <p:nvSpPr>
                <p:cNvPr id="21" name="직사각형 20">
                  <a:extLst>
                    <a:ext uri="{FF2B5EF4-FFF2-40B4-BE49-F238E27FC236}">
                      <a16:creationId xmlns:a16="http://schemas.microsoft.com/office/drawing/2014/main" id="{FC0B5326-6502-96B1-837D-F0222A04DD68}"/>
                    </a:ext>
                  </a:extLst>
                </p:cNvPr>
                <p:cNvSpPr/>
                <p:nvPr/>
              </p:nvSpPr>
              <p:spPr>
                <a:xfrm>
                  <a:off x="714602" y="5940646"/>
                  <a:ext cx="7714800" cy="4503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4" name="직사각형 93">
                  <a:extLst>
                    <a:ext uri="{FF2B5EF4-FFF2-40B4-BE49-F238E27FC236}">
                      <a16:creationId xmlns:a16="http://schemas.microsoft.com/office/drawing/2014/main" id="{0098FF3F-3E02-98D6-A331-D979282474A4}"/>
                    </a:ext>
                  </a:extLst>
                </p:cNvPr>
                <p:cNvSpPr/>
                <p:nvPr/>
              </p:nvSpPr>
              <p:spPr>
                <a:xfrm>
                  <a:off x="714602" y="3241221"/>
                  <a:ext cx="7714800" cy="4503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5" name="직사각형 94">
                  <a:extLst>
                    <a:ext uri="{FF2B5EF4-FFF2-40B4-BE49-F238E27FC236}">
                      <a16:creationId xmlns:a16="http://schemas.microsoft.com/office/drawing/2014/main" id="{D0D65953-DAD4-4693-0089-B131A36EFC7A}"/>
                    </a:ext>
                  </a:extLst>
                </p:cNvPr>
                <p:cNvSpPr/>
                <p:nvPr/>
              </p:nvSpPr>
              <p:spPr>
                <a:xfrm>
                  <a:off x="714602" y="4141521"/>
                  <a:ext cx="7714800" cy="4503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6" name="직사각형 95">
                  <a:extLst>
                    <a:ext uri="{FF2B5EF4-FFF2-40B4-BE49-F238E27FC236}">
                      <a16:creationId xmlns:a16="http://schemas.microsoft.com/office/drawing/2014/main" id="{0CD9F185-6765-0442-B540-8D2A209C04AC}"/>
                    </a:ext>
                  </a:extLst>
                </p:cNvPr>
                <p:cNvSpPr/>
                <p:nvPr/>
              </p:nvSpPr>
              <p:spPr>
                <a:xfrm>
                  <a:off x="714602" y="5042808"/>
                  <a:ext cx="7714800" cy="4503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CA49375E-9DAC-428A-0F6D-B8C6DDED2E99}"/>
                  </a:ext>
                </a:extLst>
              </p:cNvPr>
              <p:cNvGrpSpPr/>
              <p:nvPr/>
            </p:nvGrpSpPr>
            <p:grpSpPr>
              <a:xfrm>
                <a:off x="2042283" y="2914928"/>
                <a:ext cx="5139587" cy="202188"/>
                <a:chOff x="2042283" y="2956430"/>
                <a:chExt cx="5139587" cy="202188"/>
              </a:xfrm>
            </p:grpSpPr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4BE59C71-2F6A-3A9C-45B1-FC36ADDB1AD1}"/>
                    </a:ext>
                  </a:extLst>
                </p:cNvPr>
                <p:cNvSpPr txBox="1"/>
                <p:nvPr/>
              </p:nvSpPr>
              <p:spPr>
                <a:xfrm>
                  <a:off x="2042283" y="2956430"/>
                  <a:ext cx="1202252" cy="2021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역사 학습의 기초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70EF132A-866F-5568-6E04-3005F71EBC76}"/>
                    </a:ext>
                  </a:extLst>
                </p:cNvPr>
                <p:cNvSpPr txBox="1"/>
                <p:nvPr/>
              </p:nvSpPr>
              <p:spPr>
                <a:xfrm>
                  <a:off x="5819318" y="2956430"/>
                  <a:ext cx="1362552" cy="2021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국가의 형성과 발전</a:t>
                  </a:r>
                </a:p>
              </p:txBody>
            </p:sp>
          </p:grpSp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id="{B94E50DB-7780-0718-F2DE-DD2966E93926}"/>
                  </a:ext>
                </a:extLst>
              </p:cNvPr>
              <p:cNvGrpSpPr/>
              <p:nvPr/>
            </p:nvGrpSpPr>
            <p:grpSpPr>
              <a:xfrm>
                <a:off x="1521305" y="3365324"/>
                <a:ext cx="5560377" cy="202188"/>
                <a:chOff x="1521305" y="3324730"/>
                <a:chExt cx="5560377" cy="202188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8966F996-89DD-D06F-1140-973B6835B440}"/>
                    </a:ext>
                  </a:extLst>
                </p:cNvPr>
                <p:cNvSpPr txBox="1"/>
                <p:nvPr/>
              </p:nvSpPr>
              <p:spPr>
                <a:xfrm>
                  <a:off x="1521305" y="3324730"/>
                  <a:ext cx="2244204" cy="2021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문명의 발생과 고대 세계의 형성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87CA2361-026A-FED8-6901-8FD371C91526}"/>
                    </a:ext>
                  </a:extLst>
                </p:cNvPr>
                <p:cNvSpPr txBox="1"/>
                <p:nvPr/>
              </p:nvSpPr>
              <p:spPr>
                <a:xfrm>
                  <a:off x="5919505" y="3324730"/>
                  <a:ext cx="1162177" cy="2021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통일신라와 발해</a:t>
                  </a:r>
                </a:p>
              </p:txBody>
            </p:sp>
          </p:grpSp>
          <p:grpSp>
            <p:nvGrpSpPr>
              <p:cNvPr id="79" name="그룹 78">
                <a:extLst>
                  <a:ext uri="{FF2B5EF4-FFF2-40B4-BE49-F238E27FC236}">
                    <a16:creationId xmlns:a16="http://schemas.microsoft.com/office/drawing/2014/main" id="{87ED0818-B705-ACE3-E874-B539934687AF}"/>
                  </a:ext>
                </a:extLst>
              </p:cNvPr>
              <p:cNvGrpSpPr/>
              <p:nvPr/>
            </p:nvGrpSpPr>
            <p:grpSpPr>
              <a:xfrm>
                <a:off x="1340968" y="3815720"/>
                <a:ext cx="5840902" cy="202188"/>
                <a:chOff x="1340968" y="3693030"/>
                <a:chExt cx="5840902" cy="202188"/>
              </a:xfrm>
            </p:grpSpPr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3832DC81-D970-3519-5B40-9E44EC97767C}"/>
                    </a:ext>
                  </a:extLst>
                </p:cNvPr>
                <p:cNvSpPr txBox="1"/>
                <p:nvPr/>
              </p:nvSpPr>
              <p:spPr>
                <a:xfrm>
                  <a:off x="1340968" y="3693030"/>
                  <a:ext cx="2604879" cy="2021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 종교의 확산과 지역 문화의 발전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0F2F1719-457D-2777-31F6-FBFE4B58F3C1}"/>
                    </a:ext>
                  </a:extLst>
                </p:cNvPr>
                <p:cNvSpPr txBox="1"/>
                <p:nvPr/>
              </p:nvSpPr>
              <p:spPr>
                <a:xfrm>
                  <a:off x="5819318" y="3693030"/>
                  <a:ext cx="1362552" cy="2021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고려의 성립과 변천</a:t>
                  </a:r>
                </a:p>
              </p:txBody>
            </p:sp>
          </p:grpSp>
          <p:grpSp>
            <p:nvGrpSpPr>
              <p:cNvPr id="80" name="그룹 79">
                <a:extLst>
                  <a:ext uri="{FF2B5EF4-FFF2-40B4-BE49-F238E27FC236}">
                    <a16:creationId xmlns:a16="http://schemas.microsoft.com/office/drawing/2014/main" id="{554A0A00-5B76-86EF-2840-E51673437661}"/>
                  </a:ext>
                </a:extLst>
              </p:cNvPr>
              <p:cNvGrpSpPr/>
              <p:nvPr/>
            </p:nvGrpSpPr>
            <p:grpSpPr>
              <a:xfrm>
                <a:off x="1781793" y="4266116"/>
                <a:ext cx="5400077" cy="202188"/>
                <a:chOff x="1781793" y="4061330"/>
                <a:chExt cx="5400077" cy="202188"/>
              </a:xfrm>
            </p:grpSpPr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55547A41-1179-B0D4-14E1-68E84BDECA9B}"/>
                    </a:ext>
                  </a:extLst>
                </p:cNvPr>
                <p:cNvSpPr txBox="1"/>
                <p:nvPr/>
              </p:nvSpPr>
              <p:spPr>
                <a:xfrm>
                  <a:off x="1781793" y="4061330"/>
                  <a:ext cx="1723228" cy="2021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 세계의 교류와 변화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CB995AF6-2126-4235-6212-E59E95D728E7}"/>
                    </a:ext>
                  </a:extLst>
                </p:cNvPr>
                <p:cNvSpPr txBox="1"/>
                <p:nvPr/>
              </p:nvSpPr>
              <p:spPr>
                <a:xfrm>
                  <a:off x="5819318" y="4061330"/>
                  <a:ext cx="1362552" cy="2021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조선의 성립과 발전</a:t>
                  </a:r>
                </a:p>
              </p:txBody>
            </p:sp>
          </p:grpSp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A896211F-F4A6-C372-2BF3-60C97623F8E2}"/>
                  </a:ext>
                </a:extLst>
              </p:cNvPr>
              <p:cNvGrpSpPr/>
              <p:nvPr/>
            </p:nvGrpSpPr>
            <p:grpSpPr>
              <a:xfrm>
                <a:off x="1521305" y="4716512"/>
                <a:ext cx="5580415" cy="202188"/>
                <a:chOff x="1521305" y="4429630"/>
                <a:chExt cx="5580415" cy="202188"/>
              </a:xfrm>
            </p:grpSpPr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7B5326BF-4F01-4165-CCF1-D4F4DB0AC68B}"/>
                    </a:ext>
                  </a:extLst>
                </p:cNvPr>
                <p:cNvSpPr txBox="1"/>
                <p:nvPr/>
              </p:nvSpPr>
              <p:spPr>
                <a:xfrm>
                  <a:off x="1521305" y="4429630"/>
                  <a:ext cx="2244204" cy="2021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제국주의와 국민 국가 건설 운동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B1AB0283-BFA5-05AE-2DB9-0934A027A131}"/>
                    </a:ext>
                  </a:extLst>
                </p:cNvPr>
                <p:cNvSpPr txBox="1"/>
                <p:nvPr/>
              </p:nvSpPr>
              <p:spPr>
                <a:xfrm>
                  <a:off x="5899468" y="4429630"/>
                  <a:ext cx="1202252" cy="2021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조선 사회의 변동</a:t>
                  </a:r>
                </a:p>
              </p:txBody>
            </p:sp>
          </p:grp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1006B9BB-CD0E-2156-EEF3-2814EF69CE92}"/>
                  </a:ext>
                </a:extLst>
              </p:cNvPr>
              <p:cNvGrpSpPr/>
              <p:nvPr/>
            </p:nvGrpSpPr>
            <p:grpSpPr>
              <a:xfrm>
                <a:off x="1861944" y="5166908"/>
                <a:ext cx="5393140" cy="202188"/>
                <a:chOff x="1861944" y="4797930"/>
                <a:chExt cx="5393140" cy="202188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8AB745BD-FDE3-9BE6-E26E-4DC345F9B1C9}"/>
                    </a:ext>
                  </a:extLst>
                </p:cNvPr>
                <p:cNvSpPr txBox="1"/>
                <p:nvPr/>
              </p:nvSpPr>
              <p:spPr>
                <a:xfrm>
                  <a:off x="1861944" y="4797930"/>
                  <a:ext cx="1562928" cy="2021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 대전과 사회 변동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A68241A-4CF6-9C92-05FD-BAB0F847FF07}"/>
                    </a:ext>
                  </a:extLst>
                </p:cNvPr>
                <p:cNvSpPr txBox="1"/>
                <p:nvPr/>
              </p:nvSpPr>
              <p:spPr>
                <a:xfrm>
                  <a:off x="5571931" y="4797930"/>
                  <a:ext cx="1683153" cy="2021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근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· 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현대 사회로의 </a:t>
                  </a:r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전환</a:t>
                  </a:r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2F0301A-5359-8AB5-5E6B-F33EC58B93F7}"/>
                  </a:ext>
                </a:extLst>
              </p:cNvPr>
              <p:cNvSpPr txBox="1"/>
              <p:nvPr/>
            </p:nvSpPr>
            <p:spPr>
              <a:xfrm>
                <a:off x="1781793" y="5617304"/>
                <a:ext cx="1723228" cy="2021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현대 세계의 전개와 과제</a:t>
                </a:r>
              </a:p>
            </p:txBody>
          </p:sp>
          <p:cxnSp>
            <p:nvCxnSpPr>
              <p:cNvPr id="32" name="직선 연결선 31">
                <a:extLst>
                  <a:ext uri="{FF2B5EF4-FFF2-40B4-BE49-F238E27FC236}">
                    <a16:creationId xmlns:a16="http://schemas.microsoft.com/office/drawing/2014/main" id="{33A6C2F0-C9A6-510E-D9D6-31F9ED8065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4601" y="2790112"/>
                <a:ext cx="7714800" cy="0"/>
              </a:xfrm>
              <a:prstGeom prst="line">
                <a:avLst/>
              </a:prstGeom>
              <a:ln w="31750">
                <a:solidFill>
                  <a:srgbClr val="B4C1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0" name="그림 19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F538416D-150F-FAAB-0FE9-23941FD2B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20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그래픽 60">
            <a:extLst>
              <a:ext uri="{FF2B5EF4-FFF2-40B4-BE49-F238E27FC236}">
                <a16:creationId xmlns:a16="http://schemas.microsoft.com/office/drawing/2014/main" id="{7DF5D903-1993-51D0-0FB3-6ABFEB27B989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A8F4FD-F0CD-9CE4-5257-A2F82AEF8B59}"/>
              </a:ext>
            </a:extLst>
          </p:cNvPr>
          <p:cNvSpPr txBox="1"/>
          <p:nvPr/>
        </p:nvSpPr>
        <p:spPr>
          <a:xfrm>
            <a:off x="371977" y="489184"/>
            <a:ext cx="687688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중학교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2015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교육과정과 무엇이 달라졌나요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7343449B-D843-0BC6-FBE3-3C5F060E9184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9" name="사각형: 둥근 위쪽 모서리 8">
              <a:extLst>
                <a:ext uri="{FF2B5EF4-FFF2-40B4-BE49-F238E27FC236}">
                  <a16:creationId xmlns:a16="http://schemas.microsoft.com/office/drawing/2014/main" id="{06D5D03A-86B8-7A1A-76FF-CCB5EF8B344F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4E703D1-163A-E921-5E06-E1DB39E3EA10}"/>
                </a:ext>
              </a:extLst>
            </p:cNvPr>
            <p:cNvSpPr txBox="1"/>
            <p:nvPr/>
          </p:nvSpPr>
          <p:spPr>
            <a:xfrm>
              <a:off x="477577" y="88745"/>
              <a:ext cx="34945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265B2E4-254B-B4B2-0C5A-F5FD3FB97803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A46F796C-DA74-2738-2ED7-939161CDB4A8}"/>
                </a:ext>
              </a:extLst>
            </p:cNvPr>
            <p:cNvSpPr/>
            <p:nvPr/>
          </p:nvSpPr>
          <p:spPr>
            <a:xfrm>
              <a:off x="395289" y="1295399"/>
              <a:ext cx="8353424" cy="4941889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04237353-47B1-E82E-7AE8-3309FFF5ABD6}"/>
                </a:ext>
              </a:extLst>
            </p:cNvPr>
            <p:cNvGrpSpPr/>
            <p:nvPr/>
          </p:nvGrpSpPr>
          <p:grpSpPr>
            <a:xfrm>
              <a:off x="552451" y="1772816"/>
              <a:ext cx="8039100" cy="3622534"/>
              <a:chOff x="552450" y="1692172"/>
              <a:chExt cx="8039100" cy="3622534"/>
            </a:xfrm>
          </p:grpSpPr>
          <p:grpSp>
            <p:nvGrpSpPr>
              <p:cNvPr id="99" name="그룹 98">
                <a:extLst>
                  <a:ext uri="{FF2B5EF4-FFF2-40B4-BE49-F238E27FC236}">
                    <a16:creationId xmlns:a16="http://schemas.microsoft.com/office/drawing/2014/main" id="{1E491180-4E35-09C9-126B-0484DD6ACD77}"/>
                  </a:ext>
                </a:extLst>
              </p:cNvPr>
              <p:cNvGrpSpPr/>
              <p:nvPr/>
            </p:nvGrpSpPr>
            <p:grpSpPr>
              <a:xfrm>
                <a:off x="552450" y="1692172"/>
                <a:ext cx="8039100" cy="3622534"/>
                <a:chOff x="710738" y="1763499"/>
                <a:chExt cx="7722524" cy="3479879"/>
              </a:xfrm>
            </p:grpSpPr>
            <p:cxnSp>
              <p:nvCxnSpPr>
                <p:cNvPr id="81" name="직선 연결선 80">
                  <a:extLst>
                    <a:ext uri="{FF2B5EF4-FFF2-40B4-BE49-F238E27FC236}">
                      <a16:creationId xmlns:a16="http://schemas.microsoft.com/office/drawing/2014/main" id="{FC6A43CB-56E9-0970-6B1D-F7E794B48306}"/>
                    </a:ext>
                  </a:extLst>
                </p:cNvPr>
                <p:cNvCxnSpPr>
                  <a:cxnSpLocks/>
                  <a:stCxn id="38" idx="6"/>
                  <a:endCxn id="37" idx="2"/>
                </p:cNvCxnSpPr>
                <p:nvPr/>
              </p:nvCxnSpPr>
              <p:spPr>
                <a:xfrm>
                  <a:off x="2422045" y="3510757"/>
                  <a:ext cx="4299881" cy="1"/>
                </a:xfrm>
                <a:prstGeom prst="line">
                  <a:avLst/>
                </a:prstGeom>
                <a:ln w="15875">
                  <a:solidFill>
                    <a:srgbClr val="ACC8E2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타원 32">
                  <a:extLst>
                    <a:ext uri="{FF2B5EF4-FFF2-40B4-BE49-F238E27FC236}">
                      <a16:creationId xmlns:a16="http://schemas.microsoft.com/office/drawing/2014/main" id="{0947986A-414F-1A02-D2A1-76037DF158FE}"/>
                    </a:ext>
                  </a:extLst>
                </p:cNvPr>
                <p:cNvSpPr/>
                <p:nvPr/>
              </p:nvSpPr>
              <p:spPr>
                <a:xfrm>
                  <a:off x="5466792" y="2749042"/>
                  <a:ext cx="110860" cy="110887"/>
                </a:xfrm>
                <a:prstGeom prst="ellipse">
                  <a:avLst/>
                </a:prstGeom>
                <a:solidFill>
                  <a:schemeClr val="bg1"/>
                </a:solidFill>
                <a:ln w="31750" cap="flat">
                  <a:solidFill>
                    <a:srgbClr val="ACC8E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77B57506-EAD6-DA70-773E-48D6CFAC45DF}"/>
                    </a:ext>
                  </a:extLst>
                </p:cNvPr>
                <p:cNvSpPr/>
                <p:nvPr/>
              </p:nvSpPr>
              <p:spPr>
                <a:xfrm>
                  <a:off x="5466792" y="4161615"/>
                  <a:ext cx="110860" cy="110887"/>
                </a:xfrm>
                <a:prstGeom prst="ellipse">
                  <a:avLst/>
                </a:prstGeom>
                <a:solidFill>
                  <a:schemeClr val="bg1"/>
                </a:solidFill>
                <a:ln w="31750" cap="flat">
                  <a:solidFill>
                    <a:srgbClr val="ACC8E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grpSp>
              <p:nvGrpSpPr>
                <p:cNvPr id="95" name="그룹 94">
                  <a:extLst>
                    <a:ext uri="{FF2B5EF4-FFF2-40B4-BE49-F238E27FC236}">
                      <a16:creationId xmlns:a16="http://schemas.microsoft.com/office/drawing/2014/main" id="{25B6A84C-251B-A7BC-52C8-EE3BACEB5553}"/>
                    </a:ext>
                  </a:extLst>
                </p:cNvPr>
                <p:cNvGrpSpPr/>
                <p:nvPr/>
              </p:nvGrpSpPr>
              <p:grpSpPr>
                <a:xfrm>
                  <a:off x="2311184" y="3455313"/>
                  <a:ext cx="4521630" cy="110889"/>
                  <a:chOff x="2511209" y="3455313"/>
                  <a:chExt cx="4521630" cy="110889"/>
                </a:xfrm>
              </p:grpSpPr>
              <p:sp>
                <p:nvSpPr>
                  <p:cNvPr id="37" name="타원 36">
                    <a:extLst>
                      <a:ext uri="{FF2B5EF4-FFF2-40B4-BE49-F238E27FC236}">
                        <a16:creationId xmlns:a16="http://schemas.microsoft.com/office/drawing/2014/main" id="{F43B8FF3-6491-E9CF-DA0A-73374FE472B3}"/>
                      </a:ext>
                    </a:extLst>
                  </p:cNvPr>
                  <p:cNvSpPr/>
                  <p:nvPr/>
                </p:nvSpPr>
                <p:spPr>
                  <a:xfrm>
                    <a:off x="6921952" y="3455314"/>
                    <a:ext cx="110887" cy="110888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0" cap="flat">
                    <a:solidFill>
                      <a:srgbClr val="ACC8E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8" name="타원 37">
                    <a:extLst>
                      <a:ext uri="{FF2B5EF4-FFF2-40B4-BE49-F238E27FC236}">
                        <a16:creationId xmlns:a16="http://schemas.microsoft.com/office/drawing/2014/main" id="{3BCE7695-B493-CDF3-7F98-B0A7AF85CAB1}"/>
                      </a:ext>
                    </a:extLst>
                  </p:cNvPr>
                  <p:cNvSpPr/>
                  <p:nvPr/>
                </p:nvSpPr>
                <p:spPr>
                  <a:xfrm>
                    <a:off x="2511209" y="3455313"/>
                    <a:ext cx="110861" cy="110887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0" cap="flat">
                    <a:solidFill>
                      <a:srgbClr val="ACC8E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40" name="타원 39">
                  <a:extLst>
                    <a:ext uri="{FF2B5EF4-FFF2-40B4-BE49-F238E27FC236}">
                      <a16:creationId xmlns:a16="http://schemas.microsoft.com/office/drawing/2014/main" id="{9011FC23-A3E7-A9AC-DCF6-5A2C80EAC028}"/>
                    </a:ext>
                  </a:extLst>
                </p:cNvPr>
                <p:cNvSpPr/>
                <p:nvPr/>
              </p:nvSpPr>
              <p:spPr>
                <a:xfrm>
                  <a:off x="3560324" y="2749042"/>
                  <a:ext cx="110861" cy="110887"/>
                </a:xfrm>
                <a:prstGeom prst="ellipse">
                  <a:avLst/>
                </a:prstGeom>
                <a:solidFill>
                  <a:schemeClr val="bg1"/>
                </a:solidFill>
                <a:ln w="31750" cap="flat">
                  <a:solidFill>
                    <a:srgbClr val="ACC8E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42" name="타원 41">
                  <a:extLst>
                    <a:ext uri="{FF2B5EF4-FFF2-40B4-BE49-F238E27FC236}">
                      <a16:creationId xmlns:a16="http://schemas.microsoft.com/office/drawing/2014/main" id="{D0CEA124-BC5F-F7C5-E60F-9E958AEA0735}"/>
                    </a:ext>
                  </a:extLst>
                </p:cNvPr>
                <p:cNvSpPr/>
                <p:nvPr/>
              </p:nvSpPr>
              <p:spPr>
                <a:xfrm>
                  <a:off x="3560324" y="4161615"/>
                  <a:ext cx="110861" cy="110887"/>
                </a:xfrm>
                <a:prstGeom prst="ellipse">
                  <a:avLst/>
                </a:prstGeom>
                <a:solidFill>
                  <a:schemeClr val="bg1"/>
                </a:solidFill>
                <a:ln w="31750" cap="flat">
                  <a:solidFill>
                    <a:srgbClr val="ACC8E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grpSp>
              <p:nvGrpSpPr>
                <p:cNvPr id="97" name="그룹 96">
                  <a:extLst>
                    <a:ext uri="{FF2B5EF4-FFF2-40B4-BE49-F238E27FC236}">
                      <a16:creationId xmlns:a16="http://schemas.microsoft.com/office/drawing/2014/main" id="{E7A5D80F-7F08-28A9-FCA3-8C82B9B1FD0C}"/>
                    </a:ext>
                  </a:extLst>
                </p:cNvPr>
                <p:cNvGrpSpPr/>
                <p:nvPr/>
              </p:nvGrpSpPr>
              <p:grpSpPr>
                <a:xfrm>
                  <a:off x="2146928" y="1763499"/>
                  <a:ext cx="4850144" cy="1342342"/>
                  <a:chOff x="2121817" y="1763499"/>
                  <a:chExt cx="4850144" cy="1342342"/>
                </a:xfrm>
              </p:grpSpPr>
              <p:sp>
                <p:nvSpPr>
                  <p:cNvPr id="68" name="자유형: 도형 67">
                    <a:extLst>
                      <a:ext uri="{FF2B5EF4-FFF2-40B4-BE49-F238E27FC236}">
                        <a16:creationId xmlns:a16="http://schemas.microsoft.com/office/drawing/2014/main" id="{A49BE418-0632-7003-7F23-4C97E785F710}"/>
                      </a:ext>
                    </a:extLst>
                  </p:cNvPr>
                  <p:cNvSpPr/>
                  <p:nvPr/>
                </p:nvSpPr>
                <p:spPr>
                  <a:xfrm>
                    <a:off x="5507393" y="1798589"/>
                    <a:ext cx="1464568" cy="1307252"/>
                  </a:xfrm>
                  <a:custGeom>
                    <a:avLst/>
                    <a:gdLst>
                      <a:gd name="connsiteX0" fmla="*/ 285583 w 1045035"/>
                      <a:gd name="connsiteY0" fmla="*/ 0 h 932783"/>
                      <a:gd name="connsiteX1" fmla="*/ 759452 w 1045035"/>
                      <a:gd name="connsiteY1" fmla="*/ 0 h 932783"/>
                      <a:gd name="connsiteX2" fmla="*/ 853273 w 1045035"/>
                      <a:gd name="connsiteY2" fmla="*/ 58007 h 932783"/>
                      <a:gd name="connsiteX3" fmla="*/ 1033963 w 1045035"/>
                      <a:gd name="connsiteY3" fmla="*/ 419481 h 932783"/>
                      <a:gd name="connsiteX4" fmla="*/ 1033963 w 1045035"/>
                      <a:gd name="connsiteY4" fmla="*/ 513302 h 932783"/>
                      <a:gd name="connsiteX5" fmla="*/ 853273 w 1045035"/>
                      <a:gd name="connsiteY5" fmla="*/ 874776 h 932783"/>
                      <a:gd name="connsiteX6" fmla="*/ 759452 w 1045035"/>
                      <a:gd name="connsiteY6" fmla="*/ 932783 h 932783"/>
                      <a:gd name="connsiteX7" fmla="*/ 285583 w 1045035"/>
                      <a:gd name="connsiteY7" fmla="*/ 932783 h 932783"/>
                      <a:gd name="connsiteX8" fmla="*/ 191762 w 1045035"/>
                      <a:gd name="connsiteY8" fmla="*/ 874776 h 932783"/>
                      <a:gd name="connsiteX9" fmla="*/ 11073 w 1045035"/>
                      <a:gd name="connsiteY9" fmla="*/ 513302 h 932783"/>
                      <a:gd name="connsiteX10" fmla="*/ 11073 w 1045035"/>
                      <a:gd name="connsiteY10" fmla="*/ 419481 h 932783"/>
                      <a:gd name="connsiteX11" fmla="*/ 191762 w 1045035"/>
                      <a:gd name="connsiteY11" fmla="*/ 58007 h 932783"/>
                      <a:gd name="connsiteX12" fmla="*/ 285583 w 1045035"/>
                      <a:gd name="connsiteY12" fmla="*/ 0 h 932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5035" h="932783">
                        <a:moveTo>
                          <a:pt x="285583" y="0"/>
                        </a:moveTo>
                        <a:lnTo>
                          <a:pt x="759452" y="0"/>
                        </a:lnTo>
                        <a:cubicBezTo>
                          <a:pt x="799171" y="0"/>
                          <a:pt x="835461" y="22479"/>
                          <a:pt x="853273" y="58007"/>
                        </a:cubicBezTo>
                        <a:lnTo>
                          <a:pt x="1033963" y="419481"/>
                        </a:lnTo>
                        <a:cubicBezTo>
                          <a:pt x="1048726" y="449009"/>
                          <a:pt x="1048726" y="483775"/>
                          <a:pt x="1033963" y="513302"/>
                        </a:cubicBezTo>
                        <a:lnTo>
                          <a:pt x="853273" y="874776"/>
                        </a:lnTo>
                        <a:cubicBezTo>
                          <a:pt x="835461" y="910304"/>
                          <a:pt x="799171" y="932783"/>
                          <a:pt x="759452" y="932783"/>
                        </a:cubicBezTo>
                        <a:lnTo>
                          <a:pt x="285583" y="932783"/>
                        </a:lnTo>
                        <a:cubicBezTo>
                          <a:pt x="245864" y="932783"/>
                          <a:pt x="209574" y="910304"/>
                          <a:pt x="191762" y="874776"/>
                        </a:cubicBezTo>
                        <a:lnTo>
                          <a:pt x="11073" y="513302"/>
                        </a:lnTo>
                        <a:cubicBezTo>
                          <a:pt x="-3691" y="483775"/>
                          <a:pt x="-3691" y="449009"/>
                          <a:pt x="11073" y="419481"/>
                        </a:cubicBezTo>
                        <a:lnTo>
                          <a:pt x="191762" y="58007"/>
                        </a:lnTo>
                        <a:cubicBezTo>
                          <a:pt x="209574" y="22479"/>
                          <a:pt x="245864" y="0"/>
                          <a:pt x="285583" y="0"/>
                        </a:cubicBezTo>
                        <a:close/>
                      </a:path>
                    </a:pathLst>
                  </a:custGeom>
                  <a:solidFill>
                    <a:srgbClr val="C7DAE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71" name="자유형: 도형 70">
                    <a:extLst>
                      <a:ext uri="{FF2B5EF4-FFF2-40B4-BE49-F238E27FC236}">
                        <a16:creationId xmlns:a16="http://schemas.microsoft.com/office/drawing/2014/main" id="{E03D3CCA-2418-A92B-BC26-49ED2232C0D9}"/>
                      </a:ext>
                    </a:extLst>
                  </p:cNvPr>
                  <p:cNvSpPr/>
                  <p:nvPr/>
                </p:nvSpPr>
                <p:spPr>
                  <a:xfrm>
                    <a:off x="2121817" y="1763499"/>
                    <a:ext cx="1464568" cy="1307252"/>
                  </a:xfrm>
                  <a:custGeom>
                    <a:avLst/>
                    <a:gdLst>
                      <a:gd name="connsiteX0" fmla="*/ 285583 w 1045035"/>
                      <a:gd name="connsiteY0" fmla="*/ 0 h 932783"/>
                      <a:gd name="connsiteX1" fmla="*/ 759452 w 1045035"/>
                      <a:gd name="connsiteY1" fmla="*/ 0 h 932783"/>
                      <a:gd name="connsiteX2" fmla="*/ 853273 w 1045035"/>
                      <a:gd name="connsiteY2" fmla="*/ 58007 h 932783"/>
                      <a:gd name="connsiteX3" fmla="*/ 1033963 w 1045035"/>
                      <a:gd name="connsiteY3" fmla="*/ 419481 h 932783"/>
                      <a:gd name="connsiteX4" fmla="*/ 1033963 w 1045035"/>
                      <a:gd name="connsiteY4" fmla="*/ 513302 h 932783"/>
                      <a:gd name="connsiteX5" fmla="*/ 853273 w 1045035"/>
                      <a:gd name="connsiteY5" fmla="*/ 874776 h 932783"/>
                      <a:gd name="connsiteX6" fmla="*/ 759452 w 1045035"/>
                      <a:gd name="connsiteY6" fmla="*/ 932783 h 932783"/>
                      <a:gd name="connsiteX7" fmla="*/ 285583 w 1045035"/>
                      <a:gd name="connsiteY7" fmla="*/ 932783 h 932783"/>
                      <a:gd name="connsiteX8" fmla="*/ 191762 w 1045035"/>
                      <a:gd name="connsiteY8" fmla="*/ 874776 h 932783"/>
                      <a:gd name="connsiteX9" fmla="*/ 11073 w 1045035"/>
                      <a:gd name="connsiteY9" fmla="*/ 513302 h 932783"/>
                      <a:gd name="connsiteX10" fmla="*/ 11073 w 1045035"/>
                      <a:gd name="connsiteY10" fmla="*/ 419481 h 932783"/>
                      <a:gd name="connsiteX11" fmla="*/ 191762 w 1045035"/>
                      <a:gd name="connsiteY11" fmla="*/ 58007 h 932783"/>
                      <a:gd name="connsiteX12" fmla="*/ 285583 w 1045035"/>
                      <a:gd name="connsiteY12" fmla="*/ 0 h 932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5035" h="932783">
                        <a:moveTo>
                          <a:pt x="285583" y="0"/>
                        </a:moveTo>
                        <a:lnTo>
                          <a:pt x="759452" y="0"/>
                        </a:lnTo>
                        <a:cubicBezTo>
                          <a:pt x="799171" y="0"/>
                          <a:pt x="835462" y="22479"/>
                          <a:pt x="853273" y="58007"/>
                        </a:cubicBezTo>
                        <a:lnTo>
                          <a:pt x="1033963" y="419481"/>
                        </a:lnTo>
                        <a:cubicBezTo>
                          <a:pt x="1048726" y="449009"/>
                          <a:pt x="1048726" y="483775"/>
                          <a:pt x="1033963" y="513302"/>
                        </a:cubicBezTo>
                        <a:lnTo>
                          <a:pt x="853273" y="874776"/>
                        </a:lnTo>
                        <a:cubicBezTo>
                          <a:pt x="835462" y="910304"/>
                          <a:pt x="799171" y="932783"/>
                          <a:pt x="759452" y="932783"/>
                        </a:cubicBezTo>
                        <a:lnTo>
                          <a:pt x="285583" y="932783"/>
                        </a:lnTo>
                        <a:cubicBezTo>
                          <a:pt x="245864" y="932783"/>
                          <a:pt x="209574" y="910304"/>
                          <a:pt x="191762" y="874776"/>
                        </a:cubicBezTo>
                        <a:lnTo>
                          <a:pt x="11073" y="513302"/>
                        </a:lnTo>
                        <a:cubicBezTo>
                          <a:pt x="-3691" y="483775"/>
                          <a:pt x="-3691" y="449009"/>
                          <a:pt x="11073" y="419481"/>
                        </a:cubicBezTo>
                        <a:lnTo>
                          <a:pt x="191762" y="58007"/>
                        </a:lnTo>
                        <a:cubicBezTo>
                          <a:pt x="209574" y="22479"/>
                          <a:pt x="245864" y="0"/>
                          <a:pt x="285583" y="0"/>
                        </a:cubicBezTo>
                        <a:close/>
                      </a:path>
                    </a:pathLst>
                  </a:custGeom>
                  <a:solidFill>
                    <a:srgbClr val="C7DAE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</p:grpSp>
            <p:grpSp>
              <p:nvGrpSpPr>
                <p:cNvPr id="94" name="그룹 93">
                  <a:extLst>
                    <a:ext uri="{FF2B5EF4-FFF2-40B4-BE49-F238E27FC236}">
                      <a16:creationId xmlns:a16="http://schemas.microsoft.com/office/drawing/2014/main" id="{E945CA9A-69F1-FA75-A93B-E07E3B4A4024}"/>
                    </a:ext>
                  </a:extLst>
                </p:cNvPr>
                <p:cNvGrpSpPr/>
                <p:nvPr/>
              </p:nvGrpSpPr>
              <p:grpSpPr>
                <a:xfrm>
                  <a:off x="710738" y="2874093"/>
                  <a:ext cx="7722524" cy="1307384"/>
                  <a:chOff x="563100" y="2874093"/>
                  <a:chExt cx="7722524" cy="1307384"/>
                </a:xfrm>
              </p:grpSpPr>
              <p:sp>
                <p:nvSpPr>
                  <p:cNvPr id="69" name="자유형: 도형 68">
                    <a:extLst>
                      <a:ext uri="{FF2B5EF4-FFF2-40B4-BE49-F238E27FC236}">
                        <a16:creationId xmlns:a16="http://schemas.microsoft.com/office/drawing/2014/main" id="{4E37C132-713A-BF3F-7739-CD7EF7E96944}"/>
                      </a:ext>
                    </a:extLst>
                  </p:cNvPr>
                  <p:cNvSpPr/>
                  <p:nvPr/>
                </p:nvSpPr>
                <p:spPr>
                  <a:xfrm>
                    <a:off x="6821056" y="2874224"/>
                    <a:ext cx="1464568" cy="1307252"/>
                  </a:xfrm>
                  <a:custGeom>
                    <a:avLst/>
                    <a:gdLst>
                      <a:gd name="connsiteX0" fmla="*/ 285583 w 1045035"/>
                      <a:gd name="connsiteY0" fmla="*/ 0 h 932783"/>
                      <a:gd name="connsiteX1" fmla="*/ 759452 w 1045035"/>
                      <a:gd name="connsiteY1" fmla="*/ 0 h 932783"/>
                      <a:gd name="connsiteX2" fmla="*/ 853273 w 1045035"/>
                      <a:gd name="connsiteY2" fmla="*/ 58007 h 932783"/>
                      <a:gd name="connsiteX3" fmla="*/ 1033963 w 1045035"/>
                      <a:gd name="connsiteY3" fmla="*/ 419481 h 932783"/>
                      <a:gd name="connsiteX4" fmla="*/ 1033963 w 1045035"/>
                      <a:gd name="connsiteY4" fmla="*/ 513302 h 932783"/>
                      <a:gd name="connsiteX5" fmla="*/ 853273 w 1045035"/>
                      <a:gd name="connsiteY5" fmla="*/ 874776 h 932783"/>
                      <a:gd name="connsiteX6" fmla="*/ 759452 w 1045035"/>
                      <a:gd name="connsiteY6" fmla="*/ 932783 h 932783"/>
                      <a:gd name="connsiteX7" fmla="*/ 285583 w 1045035"/>
                      <a:gd name="connsiteY7" fmla="*/ 932783 h 932783"/>
                      <a:gd name="connsiteX8" fmla="*/ 191762 w 1045035"/>
                      <a:gd name="connsiteY8" fmla="*/ 874776 h 932783"/>
                      <a:gd name="connsiteX9" fmla="*/ 11073 w 1045035"/>
                      <a:gd name="connsiteY9" fmla="*/ 513302 h 932783"/>
                      <a:gd name="connsiteX10" fmla="*/ 11073 w 1045035"/>
                      <a:gd name="connsiteY10" fmla="*/ 419481 h 932783"/>
                      <a:gd name="connsiteX11" fmla="*/ 191762 w 1045035"/>
                      <a:gd name="connsiteY11" fmla="*/ 58007 h 932783"/>
                      <a:gd name="connsiteX12" fmla="*/ 285583 w 1045035"/>
                      <a:gd name="connsiteY12" fmla="*/ 0 h 932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5035" h="932783">
                        <a:moveTo>
                          <a:pt x="285583" y="0"/>
                        </a:moveTo>
                        <a:lnTo>
                          <a:pt x="759452" y="0"/>
                        </a:lnTo>
                        <a:cubicBezTo>
                          <a:pt x="799171" y="0"/>
                          <a:pt x="835461" y="22479"/>
                          <a:pt x="853273" y="58007"/>
                        </a:cubicBezTo>
                        <a:lnTo>
                          <a:pt x="1033963" y="419481"/>
                        </a:lnTo>
                        <a:cubicBezTo>
                          <a:pt x="1048726" y="449009"/>
                          <a:pt x="1048726" y="483775"/>
                          <a:pt x="1033963" y="513302"/>
                        </a:cubicBezTo>
                        <a:lnTo>
                          <a:pt x="853273" y="874776"/>
                        </a:lnTo>
                        <a:cubicBezTo>
                          <a:pt x="835461" y="910304"/>
                          <a:pt x="799171" y="932783"/>
                          <a:pt x="759452" y="932783"/>
                        </a:cubicBezTo>
                        <a:lnTo>
                          <a:pt x="285583" y="932783"/>
                        </a:lnTo>
                        <a:cubicBezTo>
                          <a:pt x="245864" y="932783"/>
                          <a:pt x="209573" y="910304"/>
                          <a:pt x="191762" y="874776"/>
                        </a:cubicBezTo>
                        <a:lnTo>
                          <a:pt x="11073" y="513302"/>
                        </a:lnTo>
                        <a:cubicBezTo>
                          <a:pt x="-3691" y="483775"/>
                          <a:pt x="-3691" y="449009"/>
                          <a:pt x="11073" y="419481"/>
                        </a:cubicBezTo>
                        <a:lnTo>
                          <a:pt x="191762" y="58007"/>
                        </a:lnTo>
                        <a:cubicBezTo>
                          <a:pt x="209573" y="22479"/>
                          <a:pt x="245864" y="0"/>
                          <a:pt x="285583" y="0"/>
                        </a:cubicBezTo>
                        <a:close/>
                      </a:path>
                    </a:pathLst>
                  </a:custGeom>
                  <a:solidFill>
                    <a:srgbClr val="C7DAE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72" name="자유형: 도형 71">
                    <a:extLst>
                      <a:ext uri="{FF2B5EF4-FFF2-40B4-BE49-F238E27FC236}">
                        <a16:creationId xmlns:a16="http://schemas.microsoft.com/office/drawing/2014/main" id="{04A7E6C3-8AAC-D835-5A10-62A501876462}"/>
                      </a:ext>
                    </a:extLst>
                  </p:cNvPr>
                  <p:cNvSpPr/>
                  <p:nvPr/>
                </p:nvSpPr>
                <p:spPr>
                  <a:xfrm>
                    <a:off x="563100" y="2874093"/>
                    <a:ext cx="1464700" cy="1307384"/>
                  </a:xfrm>
                  <a:custGeom>
                    <a:avLst/>
                    <a:gdLst>
                      <a:gd name="connsiteX0" fmla="*/ 285679 w 1045130"/>
                      <a:gd name="connsiteY0" fmla="*/ 95 h 932878"/>
                      <a:gd name="connsiteX1" fmla="*/ 759547 w 1045130"/>
                      <a:gd name="connsiteY1" fmla="*/ 95 h 932878"/>
                      <a:gd name="connsiteX2" fmla="*/ 853369 w 1045130"/>
                      <a:gd name="connsiteY2" fmla="*/ 58102 h 932878"/>
                      <a:gd name="connsiteX3" fmla="*/ 1034058 w 1045130"/>
                      <a:gd name="connsiteY3" fmla="*/ 419576 h 932878"/>
                      <a:gd name="connsiteX4" fmla="*/ 1034058 w 1045130"/>
                      <a:gd name="connsiteY4" fmla="*/ 513398 h 932878"/>
                      <a:gd name="connsiteX5" fmla="*/ 853369 w 1045130"/>
                      <a:gd name="connsiteY5" fmla="*/ 874871 h 932878"/>
                      <a:gd name="connsiteX6" fmla="*/ 759547 w 1045130"/>
                      <a:gd name="connsiteY6" fmla="*/ 932878 h 932878"/>
                      <a:gd name="connsiteX7" fmla="*/ 285679 w 1045130"/>
                      <a:gd name="connsiteY7" fmla="*/ 932878 h 932878"/>
                      <a:gd name="connsiteX8" fmla="*/ 191857 w 1045130"/>
                      <a:gd name="connsiteY8" fmla="*/ 874871 h 932878"/>
                      <a:gd name="connsiteX9" fmla="*/ 11073 w 1045130"/>
                      <a:gd name="connsiteY9" fmla="*/ 513302 h 932878"/>
                      <a:gd name="connsiteX10" fmla="*/ 11073 w 1045130"/>
                      <a:gd name="connsiteY10" fmla="*/ 419481 h 932878"/>
                      <a:gd name="connsiteX11" fmla="*/ 191762 w 1045130"/>
                      <a:gd name="connsiteY11" fmla="*/ 58007 h 932878"/>
                      <a:gd name="connsiteX12" fmla="*/ 285583 w 1045130"/>
                      <a:gd name="connsiteY12" fmla="*/ 0 h 9328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5130" h="932878">
                        <a:moveTo>
                          <a:pt x="285679" y="95"/>
                        </a:moveTo>
                        <a:lnTo>
                          <a:pt x="759547" y="95"/>
                        </a:lnTo>
                        <a:cubicBezTo>
                          <a:pt x="799267" y="95"/>
                          <a:pt x="835557" y="22574"/>
                          <a:pt x="853369" y="58102"/>
                        </a:cubicBezTo>
                        <a:lnTo>
                          <a:pt x="1034058" y="419576"/>
                        </a:lnTo>
                        <a:cubicBezTo>
                          <a:pt x="1048822" y="449104"/>
                          <a:pt x="1048822" y="483870"/>
                          <a:pt x="1034058" y="513398"/>
                        </a:cubicBezTo>
                        <a:lnTo>
                          <a:pt x="853369" y="874871"/>
                        </a:lnTo>
                        <a:cubicBezTo>
                          <a:pt x="835557" y="910399"/>
                          <a:pt x="799267" y="932878"/>
                          <a:pt x="759547" y="932878"/>
                        </a:cubicBezTo>
                        <a:lnTo>
                          <a:pt x="285679" y="932878"/>
                        </a:lnTo>
                        <a:cubicBezTo>
                          <a:pt x="245959" y="932878"/>
                          <a:pt x="209669" y="910399"/>
                          <a:pt x="191857" y="874871"/>
                        </a:cubicBezTo>
                        <a:lnTo>
                          <a:pt x="11073" y="513302"/>
                        </a:lnTo>
                        <a:cubicBezTo>
                          <a:pt x="-3691" y="483775"/>
                          <a:pt x="-3691" y="449009"/>
                          <a:pt x="11073" y="419481"/>
                        </a:cubicBezTo>
                        <a:lnTo>
                          <a:pt x="191762" y="58007"/>
                        </a:lnTo>
                        <a:cubicBezTo>
                          <a:pt x="209574" y="22479"/>
                          <a:pt x="245864" y="0"/>
                          <a:pt x="285583" y="0"/>
                        </a:cubicBezTo>
                        <a:close/>
                      </a:path>
                    </a:pathLst>
                  </a:custGeom>
                  <a:solidFill>
                    <a:srgbClr val="C7DAE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600" dirty="0"/>
                  </a:p>
                </p:txBody>
              </p:sp>
            </p:grpSp>
            <p:grpSp>
              <p:nvGrpSpPr>
                <p:cNvPr id="98" name="그룹 97">
                  <a:extLst>
                    <a:ext uri="{FF2B5EF4-FFF2-40B4-BE49-F238E27FC236}">
                      <a16:creationId xmlns:a16="http://schemas.microsoft.com/office/drawing/2014/main" id="{392ABFC9-8AE0-23E9-85DA-73A667BC53A6}"/>
                    </a:ext>
                  </a:extLst>
                </p:cNvPr>
                <p:cNvGrpSpPr/>
                <p:nvPr/>
              </p:nvGrpSpPr>
              <p:grpSpPr>
                <a:xfrm>
                  <a:off x="2140063" y="3934599"/>
                  <a:ext cx="4863874" cy="1308779"/>
                  <a:chOff x="2108087" y="3934599"/>
                  <a:chExt cx="4863874" cy="1308779"/>
                </a:xfrm>
              </p:grpSpPr>
              <p:sp>
                <p:nvSpPr>
                  <p:cNvPr id="70" name="자유형: 도형 69">
                    <a:extLst>
                      <a:ext uri="{FF2B5EF4-FFF2-40B4-BE49-F238E27FC236}">
                        <a16:creationId xmlns:a16="http://schemas.microsoft.com/office/drawing/2014/main" id="{F4984514-0657-835B-824B-31615DEB26F0}"/>
                      </a:ext>
                    </a:extLst>
                  </p:cNvPr>
                  <p:cNvSpPr/>
                  <p:nvPr/>
                </p:nvSpPr>
                <p:spPr>
                  <a:xfrm>
                    <a:off x="5507393" y="3936126"/>
                    <a:ext cx="1464568" cy="1307252"/>
                  </a:xfrm>
                  <a:custGeom>
                    <a:avLst/>
                    <a:gdLst>
                      <a:gd name="connsiteX0" fmla="*/ 285583 w 1045035"/>
                      <a:gd name="connsiteY0" fmla="*/ 0 h 932783"/>
                      <a:gd name="connsiteX1" fmla="*/ 759452 w 1045035"/>
                      <a:gd name="connsiteY1" fmla="*/ 0 h 932783"/>
                      <a:gd name="connsiteX2" fmla="*/ 853273 w 1045035"/>
                      <a:gd name="connsiteY2" fmla="*/ 58007 h 932783"/>
                      <a:gd name="connsiteX3" fmla="*/ 1033963 w 1045035"/>
                      <a:gd name="connsiteY3" fmla="*/ 419481 h 932783"/>
                      <a:gd name="connsiteX4" fmla="*/ 1033963 w 1045035"/>
                      <a:gd name="connsiteY4" fmla="*/ 513302 h 932783"/>
                      <a:gd name="connsiteX5" fmla="*/ 853273 w 1045035"/>
                      <a:gd name="connsiteY5" fmla="*/ 874776 h 932783"/>
                      <a:gd name="connsiteX6" fmla="*/ 759452 w 1045035"/>
                      <a:gd name="connsiteY6" fmla="*/ 932783 h 932783"/>
                      <a:gd name="connsiteX7" fmla="*/ 285583 w 1045035"/>
                      <a:gd name="connsiteY7" fmla="*/ 932783 h 932783"/>
                      <a:gd name="connsiteX8" fmla="*/ 191762 w 1045035"/>
                      <a:gd name="connsiteY8" fmla="*/ 874776 h 932783"/>
                      <a:gd name="connsiteX9" fmla="*/ 11073 w 1045035"/>
                      <a:gd name="connsiteY9" fmla="*/ 513302 h 932783"/>
                      <a:gd name="connsiteX10" fmla="*/ 11073 w 1045035"/>
                      <a:gd name="connsiteY10" fmla="*/ 419481 h 932783"/>
                      <a:gd name="connsiteX11" fmla="*/ 191762 w 1045035"/>
                      <a:gd name="connsiteY11" fmla="*/ 58007 h 932783"/>
                      <a:gd name="connsiteX12" fmla="*/ 285583 w 1045035"/>
                      <a:gd name="connsiteY12" fmla="*/ 0 h 932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5035" h="932783">
                        <a:moveTo>
                          <a:pt x="285583" y="0"/>
                        </a:moveTo>
                        <a:lnTo>
                          <a:pt x="759452" y="0"/>
                        </a:lnTo>
                        <a:cubicBezTo>
                          <a:pt x="799171" y="0"/>
                          <a:pt x="835461" y="22479"/>
                          <a:pt x="853273" y="58007"/>
                        </a:cubicBezTo>
                        <a:lnTo>
                          <a:pt x="1033963" y="419481"/>
                        </a:lnTo>
                        <a:cubicBezTo>
                          <a:pt x="1048726" y="449009"/>
                          <a:pt x="1048726" y="483775"/>
                          <a:pt x="1033963" y="513302"/>
                        </a:cubicBezTo>
                        <a:lnTo>
                          <a:pt x="853273" y="874776"/>
                        </a:lnTo>
                        <a:cubicBezTo>
                          <a:pt x="835461" y="910304"/>
                          <a:pt x="799171" y="932783"/>
                          <a:pt x="759452" y="932783"/>
                        </a:cubicBezTo>
                        <a:lnTo>
                          <a:pt x="285583" y="932783"/>
                        </a:lnTo>
                        <a:cubicBezTo>
                          <a:pt x="245864" y="932783"/>
                          <a:pt x="209574" y="910304"/>
                          <a:pt x="191762" y="874776"/>
                        </a:cubicBezTo>
                        <a:lnTo>
                          <a:pt x="11073" y="513302"/>
                        </a:lnTo>
                        <a:cubicBezTo>
                          <a:pt x="-3691" y="483775"/>
                          <a:pt x="-3691" y="449009"/>
                          <a:pt x="11073" y="419481"/>
                        </a:cubicBezTo>
                        <a:lnTo>
                          <a:pt x="191762" y="58007"/>
                        </a:lnTo>
                        <a:cubicBezTo>
                          <a:pt x="209574" y="22479"/>
                          <a:pt x="245864" y="0"/>
                          <a:pt x="285583" y="0"/>
                        </a:cubicBezTo>
                        <a:close/>
                      </a:path>
                    </a:pathLst>
                  </a:custGeom>
                  <a:solidFill>
                    <a:srgbClr val="C7DAE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73" name="자유형: 도형 72">
                    <a:extLst>
                      <a:ext uri="{FF2B5EF4-FFF2-40B4-BE49-F238E27FC236}">
                        <a16:creationId xmlns:a16="http://schemas.microsoft.com/office/drawing/2014/main" id="{A04E9013-DC31-A5E4-EC00-40ABEB74F6F0}"/>
                      </a:ext>
                    </a:extLst>
                  </p:cNvPr>
                  <p:cNvSpPr/>
                  <p:nvPr/>
                </p:nvSpPr>
                <p:spPr>
                  <a:xfrm>
                    <a:off x="2108087" y="3934599"/>
                    <a:ext cx="1464568" cy="1307252"/>
                  </a:xfrm>
                  <a:custGeom>
                    <a:avLst/>
                    <a:gdLst>
                      <a:gd name="connsiteX0" fmla="*/ 285583 w 1045035"/>
                      <a:gd name="connsiteY0" fmla="*/ 0 h 932783"/>
                      <a:gd name="connsiteX1" fmla="*/ 759452 w 1045035"/>
                      <a:gd name="connsiteY1" fmla="*/ 0 h 932783"/>
                      <a:gd name="connsiteX2" fmla="*/ 853273 w 1045035"/>
                      <a:gd name="connsiteY2" fmla="*/ 58007 h 932783"/>
                      <a:gd name="connsiteX3" fmla="*/ 1033963 w 1045035"/>
                      <a:gd name="connsiteY3" fmla="*/ 419481 h 932783"/>
                      <a:gd name="connsiteX4" fmla="*/ 1033963 w 1045035"/>
                      <a:gd name="connsiteY4" fmla="*/ 513302 h 932783"/>
                      <a:gd name="connsiteX5" fmla="*/ 853273 w 1045035"/>
                      <a:gd name="connsiteY5" fmla="*/ 874776 h 932783"/>
                      <a:gd name="connsiteX6" fmla="*/ 759452 w 1045035"/>
                      <a:gd name="connsiteY6" fmla="*/ 932783 h 932783"/>
                      <a:gd name="connsiteX7" fmla="*/ 285583 w 1045035"/>
                      <a:gd name="connsiteY7" fmla="*/ 932783 h 932783"/>
                      <a:gd name="connsiteX8" fmla="*/ 191762 w 1045035"/>
                      <a:gd name="connsiteY8" fmla="*/ 874776 h 932783"/>
                      <a:gd name="connsiteX9" fmla="*/ 11073 w 1045035"/>
                      <a:gd name="connsiteY9" fmla="*/ 513302 h 932783"/>
                      <a:gd name="connsiteX10" fmla="*/ 11073 w 1045035"/>
                      <a:gd name="connsiteY10" fmla="*/ 419481 h 932783"/>
                      <a:gd name="connsiteX11" fmla="*/ 191762 w 1045035"/>
                      <a:gd name="connsiteY11" fmla="*/ 58007 h 932783"/>
                      <a:gd name="connsiteX12" fmla="*/ 285583 w 1045035"/>
                      <a:gd name="connsiteY12" fmla="*/ 0 h 932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5035" h="932783">
                        <a:moveTo>
                          <a:pt x="285583" y="0"/>
                        </a:moveTo>
                        <a:lnTo>
                          <a:pt x="759452" y="0"/>
                        </a:lnTo>
                        <a:cubicBezTo>
                          <a:pt x="799171" y="0"/>
                          <a:pt x="835462" y="22479"/>
                          <a:pt x="853273" y="58007"/>
                        </a:cubicBezTo>
                        <a:lnTo>
                          <a:pt x="1033963" y="419481"/>
                        </a:lnTo>
                        <a:cubicBezTo>
                          <a:pt x="1048726" y="449009"/>
                          <a:pt x="1048726" y="483775"/>
                          <a:pt x="1033963" y="513302"/>
                        </a:cubicBezTo>
                        <a:lnTo>
                          <a:pt x="853273" y="874776"/>
                        </a:lnTo>
                        <a:cubicBezTo>
                          <a:pt x="835462" y="910304"/>
                          <a:pt x="799171" y="932783"/>
                          <a:pt x="759452" y="932783"/>
                        </a:cubicBezTo>
                        <a:lnTo>
                          <a:pt x="285583" y="932783"/>
                        </a:lnTo>
                        <a:cubicBezTo>
                          <a:pt x="245864" y="932783"/>
                          <a:pt x="209574" y="910304"/>
                          <a:pt x="191762" y="874776"/>
                        </a:cubicBezTo>
                        <a:lnTo>
                          <a:pt x="11073" y="513302"/>
                        </a:lnTo>
                        <a:cubicBezTo>
                          <a:pt x="-3691" y="483775"/>
                          <a:pt x="-3691" y="449009"/>
                          <a:pt x="11073" y="419481"/>
                        </a:cubicBezTo>
                        <a:lnTo>
                          <a:pt x="191762" y="58007"/>
                        </a:lnTo>
                        <a:cubicBezTo>
                          <a:pt x="209574" y="22479"/>
                          <a:pt x="245864" y="0"/>
                          <a:pt x="285583" y="0"/>
                        </a:cubicBezTo>
                        <a:close/>
                      </a:path>
                    </a:pathLst>
                  </a:custGeom>
                  <a:solidFill>
                    <a:srgbClr val="C7DAE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</p:grpSp>
            <p:cxnSp>
              <p:nvCxnSpPr>
                <p:cNvPr id="84" name="직선 연결선 83">
                  <a:extLst>
                    <a:ext uri="{FF2B5EF4-FFF2-40B4-BE49-F238E27FC236}">
                      <a16:creationId xmlns:a16="http://schemas.microsoft.com/office/drawing/2014/main" id="{91538E3D-95A1-F488-7F0D-F8ED14AC9118}"/>
                    </a:ext>
                  </a:extLst>
                </p:cNvPr>
                <p:cNvCxnSpPr>
                  <a:cxnSpLocks/>
                  <a:stCxn id="40" idx="5"/>
                  <a:endCxn id="36" idx="1"/>
                </p:cNvCxnSpPr>
                <p:nvPr/>
              </p:nvCxnSpPr>
              <p:spPr>
                <a:xfrm>
                  <a:off x="3654950" y="2843690"/>
                  <a:ext cx="1828077" cy="1334164"/>
                </a:xfrm>
                <a:prstGeom prst="line">
                  <a:avLst/>
                </a:prstGeom>
                <a:ln w="15875">
                  <a:solidFill>
                    <a:srgbClr val="ACC8E2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직선 연결선 86">
                  <a:extLst>
                    <a:ext uri="{FF2B5EF4-FFF2-40B4-BE49-F238E27FC236}">
                      <a16:creationId xmlns:a16="http://schemas.microsoft.com/office/drawing/2014/main" id="{7E47E0D1-650A-AC14-C31E-C371A961DF55}"/>
                    </a:ext>
                  </a:extLst>
                </p:cNvPr>
                <p:cNvCxnSpPr>
                  <a:cxnSpLocks/>
                  <a:stCxn id="33" idx="3"/>
                  <a:endCxn id="42" idx="7"/>
                </p:cNvCxnSpPr>
                <p:nvPr/>
              </p:nvCxnSpPr>
              <p:spPr>
                <a:xfrm flipH="1">
                  <a:off x="3654950" y="2843690"/>
                  <a:ext cx="1828077" cy="1334164"/>
                </a:xfrm>
                <a:prstGeom prst="line">
                  <a:avLst/>
                </a:prstGeom>
                <a:ln w="15875">
                  <a:solidFill>
                    <a:srgbClr val="ACC8E2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5" name="자유형: 도형 74">
                  <a:extLst>
                    <a:ext uri="{FF2B5EF4-FFF2-40B4-BE49-F238E27FC236}">
                      <a16:creationId xmlns:a16="http://schemas.microsoft.com/office/drawing/2014/main" id="{5215AF62-3ED8-61AD-BA40-6C381C5A049A}"/>
                    </a:ext>
                  </a:extLst>
                </p:cNvPr>
                <p:cNvSpPr/>
                <p:nvPr/>
              </p:nvSpPr>
              <p:spPr>
                <a:xfrm rot="18900000">
                  <a:off x="3603024" y="2545363"/>
                  <a:ext cx="1930814" cy="1930814"/>
                </a:xfrm>
                <a:custGeom>
                  <a:avLst/>
                  <a:gdLst>
                    <a:gd name="connsiteX0" fmla="*/ 2204869 w 2204868"/>
                    <a:gd name="connsiteY0" fmla="*/ 1102434 h 2204868"/>
                    <a:gd name="connsiteX1" fmla="*/ 1102434 w 2204868"/>
                    <a:gd name="connsiteY1" fmla="*/ 2204869 h 2204868"/>
                    <a:gd name="connsiteX2" fmla="*/ 0 w 2204868"/>
                    <a:gd name="connsiteY2" fmla="*/ 1102434 h 2204868"/>
                    <a:gd name="connsiteX3" fmla="*/ 1102434 w 2204868"/>
                    <a:gd name="connsiteY3" fmla="*/ 0 h 2204868"/>
                    <a:gd name="connsiteX4" fmla="*/ 2204869 w 2204868"/>
                    <a:gd name="connsiteY4" fmla="*/ 1102434 h 220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04868" h="2204868">
                      <a:moveTo>
                        <a:pt x="2204869" y="1102434"/>
                      </a:moveTo>
                      <a:cubicBezTo>
                        <a:pt x="2204869" y="1711292"/>
                        <a:pt x="1711292" y="2204869"/>
                        <a:pt x="1102434" y="2204869"/>
                      </a:cubicBezTo>
                      <a:cubicBezTo>
                        <a:pt x="493576" y="2204869"/>
                        <a:pt x="0" y="1711292"/>
                        <a:pt x="0" y="1102434"/>
                      </a:cubicBezTo>
                      <a:cubicBezTo>
                        <a:pt x="0" y="493577"/>
                        <a:pt x="493576" y="0"/>
                        <a:pt x="1102434" y="0"/>
                      </a:cubicBezTo>
                      <a:cubicBezTo>
                        <a:pt x="1711292" y="0"/>
                        <a:pt x="2204869" y="493577"/>
                        <a:pt x="2204869" y="110243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2225" cap="flat">
                  <a:solidFill>
                    <a:srgbClr val="ACC8E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67" name="자유형: 도형 66">
                  <a:extLst>
                    <a:ext uri="{FF2B5EF4-FFF2-40B4-BE49-F238E27FC236}">
                      <a16:creationId xmlns:a16="http://schemas.microsoft.com/office/drawing/2014/main" id="{3E2C230F-B665-A58F-0FD9-F557E7AAEF72}"/>
                    </a:ext>
                  </a:extLst>
                </p:cNvPr>
                <p:cNvSpPr/>
                <p:nvPr/>
              </p:nvSpPr>
              <p:spPr>
                <a:xfrm>
                  <a:off x="3676950" y="2745395"/>
                  <a:ext cx="1764293" cy="1567957"/>
                </a:xfrm>
                <a:custGeom>
                  <a:avLst/>
                  <a:gdLst>
                    <a:gd name="connsiteX0" fmla="*/ 315301 w 1183338"/>
                    <a:gd name="connsiteY0" fmla="*/ 0 h 1051655"/>
                    <a:gd name="connsiteX1" fmla="*/ 868037 w 1183338"/>
                    <a:gd name="connsiteY1" fmla="*/ 0 h 1051655"/>
                    <a:gd name="connsiteX2" fmla="*/ 961858 w 1183338"/>
                    <a:gd name="connsiteY2" fmla="*/ 58007 h 1051655"/>
                    <a:gd name="connsiteX3" fmla="*/ 1172266 w 1183338"/>
                    <a:gd name="connsiteY3" fmla="*/ 478917 h 1051655"/>
                    <a:gd name="connsiteX4" fmla="*/ 1172266 w 1183338"/>
                    <a:gd name="connsiteY4" fmla="*/ 572738 h 1051655"/>
                    <a:gd name="connsiteX5" fmla="*/ 961858 w 1183338"/>
                    <a:gd name="connsiteY5" fmla="*/ 993648 h 1051655"/>
                    <a:gd name="connsiteX6" fmla="*/ 868037 w 1183338"/>
                    <a:gd name="connsiteY6" fmla="*/ 1051655 h 1051655"/>
                    <a:gd name="connsiteX7" fmla="*/ 315301 w 1183338"/>
                    <a:gd name="connsiteY7" fmla="*/ 1051655 h 1051655"/>
                    <a:gd name="connsiteX8" fmla="*/ 221480 w 1183338"/>
                    <a:gd name="connsiteY8" fmla="*/ 993648 h 1051655"/>
                    <a:gd name="connsiteX9" fmla="*/ 11073 w 1183338"/>
                    <a:gd name="connsiteY9" fmla="*/ 572738 h 1051655"/>
                    <a:gd name="connsiteX10" fmla="*/ 11073 w 1183338"/>
                    <a:gd name="connsiteY10" fmla="*/ 478917 h 1051655"/>
                    <a:gd name="connsiteX11" fmla="*/ 221480 w 1183338"/>
                    <a:gd name="connsiteY11" fmla="*/ 58007 h 1051655"/>
                    <a:gd name="connsiteX12" fmla="*/ 315301 w 1183338"/>
                    <a:gd name="connsiteY12" fmla="*/ 0 h 1051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3338" h="1051655">
                      <a:moveTo>
                        <a:pt x="315301" y="0"/>
                      </a:moveTo>
                      <a:lnTo>
                        <a:pt x="868037" y="0"/>
                      </a:lnTo>
                      <a:cubicBezTo>
                        <a:pt x="907757" y="0"/>
                        <a:pt x="944047" y="22479"/>
                        <a:pt x="961858" y="58007"/>
                      </a:cubicBezTo>
                      <a:lnTo>
                        <a:pt x="1172266" y="478917"/>
                      </a:lnTo>
                      <a:cubicBezTo>
                        <a:pt x="1187029" y="508444"/>
                        <a:pt x="1187029" y="543211"/>
                        <a:pt x="1172266" y="572738"/>
                      </a:cubicBezTo>
                      <a:lnTo>
                        <a:pt x="961858" y="993648"/>
                      </a:lnTo>
                      <a:cubicBezTo>
                        <a:pt x="944047" y="1029176"/>
                        <a:pt x="907757" y="1051655"/>
                        <a:pt x="868037" y="1051655"/>
                      </a:cubicBezTo>
                      <a:lnTo>
                        <a:pt x="315301" y="1051655"/>
                      </a:lnTo>
                      <a:cubicBezTo>
                        <a:pt x="275582" y="1051655"/>
                        <a:pt x="239292" y="1029176"/>
                        <a:pt x="221480" y="993648"/>
                      </a:cubicBezTo>
                      <a:lnTo>
                        <a:pt x="11073" y="572738"/>
                      </a:lnTo>
                      <a:cubicBezTo>
                        <a:pt x="-3691" y="543211"/>
                        <a:pt x="-3691" y="508444"/>
                        <a:pt x="11073" y="478917"/>
                      </a:cubicBezTo>
                      <a:lnTo>
                        <a:pt x="221480" y="58007"/>
                      </a:lnTo>
                      <a:cubicBezTo>
                        <a:pt x="239292" y="22479"/>
                        <a:pt x="275582" y="0"/>
                        <a:pt x="315301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5397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9AB98F11-4C36-FFDB-EAC1-690358C6266C}"/>
                    </a:ext>
                  </a:extLst>
                </p:cNvPr>
                <p:cNvSpPr txBox="1"/>
                <p:nvPr/>
              </p:nvSpPr>
              <p:spPr>
                <a:xfrm>
                  <a:off x="4047017" y="3433559"/>
                  <a:ext cx="1049967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이런 점이</a:t>
                  </a:r>
                  <a:endPara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달라졌어요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DC68E571-8FB7-BB11-4755-73F7A427ADCA}"/>
                    </a:ext>
                  </a:extLst>
                </p:cNvPr>
                <p:cNvSpPr txBox="1"/>
                <p:nvPr/>
              </p:nvSpPr>
              <p:spPr>
                <a:xfrm>
                  <a:off x="2347185" y="2091198"/>
                  <a:ext cx="1064055" cy="6701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한국사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-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세계사의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종합적 이해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도모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5F8C7F37-AC78-CE7A-C977-AD458C379073}"/>
                    </a:ext>
                  </a:extLst>
                </p:cNvPr>
                <p:cNvSpPr txBox="1"/>
                <p:nvPr/>
              </p:nvSpPr>
              <p:spPr>
                <a:xfrm>
                  <a:off x="1088916" y="3192708"/>
                  <a:ext cx="708343" cy="6701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지속가능한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삶을 위한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역사 학습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B71A09C8-0836-91CF-66F9-ECEA0ECCBADC}"/>
                    </a:ext>
                  </a:extLst>
                </p:cNvPr>
                <p:cNvSpPr txBox="1"/>
                <p:nvPr/>
              </p:nvSpPr>
              <p:spPr>
                <a:xfrm>
                  <a:off x="2407304" y="4368947"/>
                  <a:ext cx="930086" cy="4385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진로 연계 교육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단원 설정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65A1166F-F55D-57CA-3E6C-0DF61972EB59}"/>
                    </a:ext>
                  </a:extLst>
                </p:cNvPr>
                <p:cNvSpPr txBox="1"/>
                <p:nvPr/>
              </p:nvSpPr>
              <p:spPr>
                <a:xfrm>
                  <a:off x="5826629" y="4368947"/>
                  <a:ext cx="890049" cy="4385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다양성 존중과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포용적 태도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456C472F-E830-78E7-0616-833EBAF04637}"/>
                    </a:ext>
                  </a:extLst>
                </p:cNvPr>
                <p:cNvSpPr txBox="1"/>
                <p:nvPr/>
              </p:nvSpPr>
              <p:spPr>
                <a:xfrm>
                  <a:off x="7185120" y="3308572"/>
                  <a:ext cx="1031718" cy="4385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역사 해석의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다양성과 논쟁성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4563A1D4-F9EF-9B2C-6D0D-CFFFF1981C4C}"/>
                    </a:ext>
                  </a:extLst>
                </p:cNvPr>
                <p:cNvSpPr txBox="1"/>
                <p:nvPr/>
              </p:nvSpPr>
              <p:spPr>
                <a:xfrm>
                  <a:off x="5728911" y="2348735"/>
                  <a:ext cx="1071755" cy="2069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역사 탐구의 강조</a:t>
                  </a:r>
                </a:p>
              </p:txBody>
            </p:sp>
          </p:grpSp>
          <p:pic>
            <p:nvPicPr>
              <p:cNvPr id="106" name="그림 105" descr="라우드스피커, 메가폰이(가) 표시된 사진&#10;&#10;자동 생성된 설명">
                <a:extLst>
                  <a:ext uri="{FF2B5EF4-FFF2-40B4-BE49-F238E27FC236}">
                    <a16:creationId xmlns:a16="http://schemas.microsoft.com/office/drawing/2014/main" id="{043D0720-D2F2-A8D5-1170-F29EB04DF3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50908" y="2550170"/>
                <a:ext cx="872810" cy="916930"/>
              </a:xfrm>
              <a:prstGeom prst="rect">
                <a:avLst/>
              </a:prstGeom>
            </p:spPr>
          </p:pic>
        </p:grpSp>
      </p:grpSp>
      <p:pic>
        <p:nvPicPr>
          <p:cNvPr id="21" name="그림 20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C2F0DA9E-7546-BC87-5DA6-D110C4177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9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그래픽 60">
            <a:extLst>
              <a:ext uri="{FF2B5EF4-FFF2-40B4-BE49-F238E27FC236}">
                <a16:creationId xmlns:a16="http://schemas.microsoft.com/office/drawing/2014/main" id="{E495A640-EB19-C7D7-178E-10F2E6C2DAC5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A0A7F5E5-61BC-EFB0-5F73-AE4F2324887C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4" name="사각형: 둥근 위쪽 모서리 13">
              <a:extLst>
                <a:ext uri="{FF2B5EF4-FFF2-40B4-BE49-F238E27FC236}">
                  <a16:creationId xmlns:a16="http://schemas.microsoft.com/office/drawing/2014/main" id="{0FFC3455-5395-A72C-592D-13267B8C6C58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999A83-D466-68A1-7F47-398A69566BD3}"/>
                </a:ext>
              </a:extLst>
            </p:cNvPr>
            <p:cNvSpPr txBox="1"/>
            <p:nvPr/>
          </p:nvSpPr>
          <p:spPr>
            <a:xfrm>
              <a:off x="454332" y="88745"/>
              <a:ext cx="3959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170AE07-B590-1763-0918-802645A3DDB0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3E69124-0BC0-2192-C29A-0D3E44F2FF01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56007570-4358-6703-E9DC-2111DFD29BC9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CC46C44-3EA0-E796-2A15-4F5722F5FB7F}"/>
                  </a:ext>
                </a:extLst>
              </p:cNvPr>
              <p:cNvSpPr txBox="1"/>
              <p:nvPr/>
            </p:nvSpPr>
            <p:spPr>
              <a:xfrm>
                <a:off x="4243388" y="1316629"/>
                <a:ext cx="6572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성    격</a:t>
                </a:r>
              </a:p>
            </p:txBody>
          </p:sp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FDCB3F71-AC77-2B37-003D-4A73D40957B7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89B7414E-BC78-11BF-CCF6-F6B2B341972D}"/>
                </a:ext>
              </a:extLst>
            </p:cNvPr>
            <p:cNvCxnSpPr>
              <a:cxnSpLocks/>
            </p:cNvCxnSpPr>
            <p:nvPr/>
          </p:nvCxnSpPr>
          <p:spPr>
            <a:xfrm>
              <a:off x="454122" y="5085184"/>
              <a:ext cx="8235758" cy="0"/>
            </a:xfrm>
            <a:prstGeom prst="line">
              <a:avLst/>
            </a:prstGeom>
            <a:ln w="12700">
              <a:solidFill>
                <a:srgbClr val="B4C1CC">
                  <a:alpha val="51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52F6F3D4-71E8-D3F0-9C37-19C1D5DBA818}"/>
                </a:ext>
              </a:extLst>
            </p:cNvPr>
            <p:cNvGrpSpPr/>
            <p:nvPr/>
          </p:nvGrpSpPr>
          <p:grpSpPr>
            <a:xfrm>
              <a:off x="606581" y="5297339"/>
              <a:ext cx="4290953" cy="727794"/>
              <a:chOff x="583721" y="5266348"/>
              <a:chExt cx="4290953" cy="727794"/>
            </a:xfrm>
          </p:grpSpPr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9CE884EE-1F43-FCA2-7B49-9C18BAD7DF0E}"/>
                  </a:ext>
                </a:extLst>
              </p:cNvPr>
              <p:cNvGrpSpPr/>
              <p:nvPr/>
            </p:nvGrpSpPr>
            <p:grpSpPr>
              <a:xfrm>
                <a:off x="583721" y="5266348"/>
                <a:ext cx="3136791" cy="200055"/>
                <a:chOff x="652301" y="5312068"/>
                <a:chExt cx="3136791" cy="200055"/>
              </a:xfrm>
            </p:grpSpPr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621C428D-61F9-00A4-1C82-D862E20A9BBA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E7E1AFA3-2EA6-F704-18C2-6026B8D5C728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7" name="원형: 비어 있음 26">
                    <a:extLst>
                      <a:ext uri="{FF2B5EF4-FFF2-40B4-BE49-F238E27FC236}">
                        <a16:creationId xmlns:a16="http://schemas.microsoft.com/office/drawing/2014/main" id="{ADDD8BE9-EFC4-A2F1-97DA-530213BF499B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7BA410D0-4611-7562-C769-AEE89506ADBB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78355F5-7B90-1089-1113-D10F655A7E6A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2880597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한국과 세계의 역사를 종합적으로 이해해요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C456867A-A4DC-F1FB-8070-4F95C9EDC40E}"/>
                  </a:ext>
                </a:extLst>
              </p:cNvPr>
              <p:cNvGrpSpPr/>
              <p:nvPr/>
            </p:nvGrpSpPr>
            <p:grpSpPr>
              <a:xfrm>
                <a:off x="583721" y="5594032"/>
                <a:ext cx="4290953" cy="400110"/>
                <a:chOff x="652301" y="5312068"/>
                <a:chExt cx="4290953" cy="400110"/>
              </a:xfrm>
            </p:grpSpPr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F434B939-2237-603C-6025-43B7362F95E9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48" name="자유형: 도형 47">
                    <a:extLst>
                      <a:ext uri="{FF2B5EF4-FFF2-40B4-BE49-F238E27FC236}">
                        <a16:creationId xmlns:a16="http://schemas.microsoft.com/office/drawing/2014/main" id="{44434441-EF6D-C51F-F65A-086FA7BF4C54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9" name="원형: 비어 있음 48">
                    <a:extLst>
                      <a:ext uri="{FF2B5EF4-FFF2-40B4-BE49-F238E27FC236}">
                        <a16:creationId xmlns:a16="http://schemas.microsoft.com/office/drawing/2014/main" id="{4F08CE2D-986B-FFE9-5D99-679C8D140F7F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0" name="자유형: 도형 49">
                    <a:extLst>
                      <a:ext uri="{FF2B5EF4-FFF2-40B4-BE49-F238E27FC236}">
                        <a16:creationId xmlns:a16="http://schemas.microsoft.com/office/drawing/2014/main" id="{87846732-9FF5-676F-325F-156E984F0E40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E401B87-F064-F1F3-DFDA-E5EB6CCCE473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4034759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역사 탐구를 통해 역사 지식을 능동적으로 형성해요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 과정에서 역사 해석의 다양성과 역사의 논쟁성을 고려해요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3ADE0880-E641-CB54-AEBF-9C2B73DD06DD}"/>
                </a:ext>
              </a:extLst>
            </p:cNvPr>
            <p:cNvGrpSpPr/>
            <p:nvPr/>
          </p:nvGrpSpPr>
          <p:grpSpPr>
            <a:xfrm>
              <a:off x="646574" y="1924398"/>
              <a:ext cx="7850855" cy="2956266"/>
              <a:chOff x="645836" y="1971417"/>
              <a:chExt cx="7850855" cy="2767089"/>
            </a:xfrm>
          </p:grpSpPr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28474E85-3B5E-FB6C-6855-D03A0F0C42D0}"/>
                  </a:ext>
                </a:extLst>
              </p:cNvPr>
              <p:cNvGrpSpPr/>
              <p:nvPr/>
            </p:nvGrpSpPr>
            <p:grpSpPr>
              <a:xfrm>
                <a:off x="645836" y="1971417"/>
                <a:ext cx="7850855" cy="870942"/>
                <a:chOff x="645836" y="1969977"/>
                <a:chExt cx="7850855" cy="727809"/>
              </a:xfrm>
            </p:grpSpPr>
            <p:sp>
              <p:nvSpPr>
                <p:cNvPr id="61" name="사각형: 둥근 모서리 60">
                  <a:extLst>
                    <a:ext uri="{FF2B5EF4-FFF2-40B4-BE49-F238E27FC236}">
                      <a16:creationId xmlns:a16="http://schemas.microsoft.com/office/drawing/2014/main" id="{76E89D3A-E7F0-A99E-223C-DAD64551327A}"/>
                    </a:ext>
                  </a:extLst>
                </p:cNvPr>
                <p:cNvSpPr/>
                <p:nvPr/>
              </p:nvSpPr>
              <p:spPr>
                <a:xfrm>
                  <a:off x="645836" y="1969977"/>
                  <a:ext cx="7850855" cy="72780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CE8F3">
                    <a:alpha val="84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25E429DC-6250-C6F0-BF57-1668B0742B3A}"/>
                    </a:ext>
                  </a:extLst>
                </p:cNvPr>
                <p:cNvSpPr txBox="1"/>
                <p:nvPr/>
              </p:nvSpPr>
              <p:spPr>
                <a:xfrm>
                  <a:off x="2673244" y="2237586"/>
                  <a:ext cx="3797514" cy="1925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…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세계와 한국의 역사를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상호 관련성 속에서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이해한다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065FE487-1B98-612A-BF39-9DA4598D1B3B}"/>
                  </a:ext>
                </a:extLst>
              </p:cNvPr>
              <p:cNvGrpSpPr/>
              <p:nvPr/>
            </p:nvGrpSpPr>
            <p:grpSpPr>
              <a:xfrm>
                <a:off x="645836" y="2919493"/>
                <a:ext cx="7850855" cy="870942"/>
                <a:chOff x="645836" y="1969977"/>
                <a:chExt cx="7850855" cy="727809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19095692-2510-BB34-22FD-72448D47EF8A}"/>
                    </a:ext>
                  </a:extLst>
                </p:cNvPr>
                <p:cNvSpPr/>
                <p:nvPr/>
              </p:nvSpPr>
              <p:spPr>
                <a:xfrm>
                  <a:off x="645836" y="1969977"/>
                  <a:ext cx="7850855" cy="72780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CE8F3">
                    <a:alpha val="84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9DC0DA23-71B0-FF41-8A1F-84A38F51D579}"/>
                    </a:ext>
                  </a:extLst>
                </p:cNvPr>
                <p:cNvSpPr txBox="1"/>
                <p:nvPr/>
              </p:nvSpPr>
              <p:spPr>
                <a:xfrm>
                  <a:off x="2431995" y="2159347"/>
                  <a:ext cx="4280018" cy="3490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…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세계의 역사는 각 지역 세계의 정치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·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사회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·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문화의 변화과정을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서로 비교하고 연관 지어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이해한다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DE6CC1A4-7C4D-3FDA-FA65-5FFAABA877B2}"/>
                  </a:ext>
                </a:extLst>
              </p:cNvPr>
              <p:cNvGrpSpPr/>
              <p:nvPr/>
            </p:nvGrpSpPr>
            <p:grpSpPr>
              <a:xfrm>
                <a:off x="645836" y="3867566"/>
                <a:ext cx="7850855" cy="870940"/>
                <a:chOff x="645836" y="1969977"/>
                <a:chExt cx="7850855" cy="727808"/>
              </a:xfrm>
            </p:grpSpPr>
            <p:sp>
              <p:nvSpPr>
                <p:cNvPr id="68" name="사각형: 둥근 모서리 67">
                  <a:extLst>
                    <a:ext uri="{FF2B5EF4-FFF2-40B4-BE49-F238E27FC236}">
                      <a16:creationId xmlns:a16="http://schemas.microsoft.com/office/drawing/2014/main" id="{3ED3065D-C62A-975D-BF11-AB826DA0331E}"/>
                    </a:ext>
                  </a:extLst>
                </p:cNvPr>
                <p:cNvSpPr/>
                <p:nvPr/>
              </p:nvSpPr>
              <p:spPr>
                <a:xfrm>
                  <a:off x="645836" y="1969977"/>
                  <a:ext cx="7850855" cy="72780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CE8F3">
                    <a:alpha val="84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8B7B2CD7-C060-6A16-DEF2-249BC4DAF82D}"/>
                    </a:ext>
                  </a:extLst>
                </p:cNvPr>
                <p:cNvSpPr txBox="1"/>
                <p:nvPr/>
              </p:nvSpPr>
              <p:spPr>
                <a:xfrm>
                  <a:off x="1866132" y="2141290"/>
                  <a:ext cx="5411739" cy="38518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한국의 역사는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근대 이전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을 중심으로 구성하고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정치 변동과 생활문화를 함께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파악함으로써 사회 변화를 종합적으로 통찰한다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</p:grpSp>
      </p:grpSp>
      <p:pic>
        <p:nvPicPr>
          <p:cNvPr id="22" name="그림 21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BCAE0908-2B2D-7A27-AE49-C25DB3BEC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00A0CC-B8BC-A3E4-3414-F732E7E3F35C}"/>
              </a:ext>
            </a:extLst>
          </p:cNvPr>
          <p:cNvSpPr txBox="1"/>
          <p:nvPr/>
        </p:nvSpPr>
        <p:spPr>
          <a:xfrm>
            <a:off x="371977" y="489184"/>
            <a:ext cx="687688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중학교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2015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교육과정과 무엇이 달라졌나요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78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래픽 60">
            <a:extLst>
              <a:ext uri="{FF2B5EF4-FFF2-40B4-BE49-F238E27FC236}">
                <a16:creationId xmlns:a16="http://schemas.microsoft.com/office/drawing/2014/main" id="{4BB14D43-7AFD-DDCD-D991-07CAD938B95D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8AC0ED-2A44-363B-72E1-0666459982ED}"/>
              </a:ext>
            </a:extLst>
          </p:cNvPr>
          <p:cNvSpPr txBox="1"/>
          <p:nvPr/>
        </p:nvSpPr>
        <p:spPr>
          <a:xfrm>
            <a:off x="371977" y="489184"/>
            <a:ext cx="687688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중학교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2015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교육과정과 무엇이 달라졌나요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B78ACF1-06CF-6E62-D2A1-DE018F774A50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7" name="사각형: 둥근 위쪽 모서리 16">
              <a:extLst>
                <a:ext uri="{FF2B5EF4-FFF2-40B4-BE49-F238E27FC236}">
                  <a16:creationId xmlns:a16="http://schemas.microsoft.com/office/drawing/2014/main" id="{386D6489-7B72-CAE2-7781-C2F93E5976C9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B9D854E-62E6-AE31-1D2E-ECCE9A57C46C}"/>
                </a:ext>
              </a:extLst>
            </p:cNvPr>
            <p:cNvSpPr txBox="1"/>
            <p:nvPr/>
          </p:nvSpPr>
          <p:spPr>
            <a:xfrm>
              <a:off x="454332" y="88745"/>
              <a:ext cx="3959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DD71FB82-A5EF-2159-2FDC-1D21270FEAE0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4341D416-FF7E-138F-93E2-844A30AB24E0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07FAE127-3914-4264-B928-80BD86DD3241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16B61B0-EF6B-531A-2E9E-56A262EFD39A}"/>
                  </a:ext>
                </a:extLst>
              </p:cNvPr>
              <p:cNvSpPr txBox="1"/>
              <p:nvPr/>
            </p:nvSpPr>
            <p:spPr>
              <a:xfrm>
                <a:off x="4213732" y="1316629"/>
                <a:ext cx="7165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목     표</a:t>
                </a:r>
              </a:p>
            </p:txBody>
          </p:sp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1DA3ECE0-2E89-0830-831D-E406094B9F3B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36DE9DBD-5C9E-7B50-9BAE-48F536FCCA3A}"/>
                </a:ext>
              </a:extLst>
            </p:cNvPr>
            <p:cNvGrpSpPr/>
            <p:nvPr/>
          </p:nvGrpSpPr>
          <p:grpSpPr>
            <a:xfrm>
              <a:off x="454122" y="2008376"/>
              <a:ext cx="8235758" cy="4016757"/>
              <a:chOff x="454122" y="2008376"/>
              <a:chExt cx="8235758" cy="4016757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6B79934E-475E-DC42-A45E-212294537E12}"/>
                  </a:ext>
                </a:extLst>
              </p:cNvPr>
              <p:cNvGrpSpPr/>
              <p:nvPr/>
            </p:nvGrpSpPr>
            <p:grpSpPr>
              <a:xfrm>
                <a:off x="454122" y="4790305"/>
                <a:ext cx="8235758" cy="1234828"/>
                <a:chOff x="454122" y="4790305"/>
                <a:chExt cx="8235758" cy="1234828"/>
              </a:xfrm>
            </p:grpSpPr>
            <p:grpSp>
              <p:nvGrpSpPr>
                <p:cNvPr id="27" name="그룹 26">
                  <a:extLst>
                    <a:ext uri="{FF2B5EF4-FFF2-40B4-BE49-F238E27FC236}">
                      <a16:creationId xmlns:a16="http://schemas.microsoft.com/office/drawing/2014/main" id="{58255873-F54B-CE49-D4E4-D7D8981A1031}"/>
                    </a:ext>
                  </a:extLst>
                </p:cNvPr>
                <p:cNvGrpSpPr/>
                <p:nvPr/>
              </p:nvGrpSpPr>
              <p:grpSpPr>
                <a:xfrm>
                  <a:off x="606581" y="5294511"/>
                  <a:ext cx="6411725" cy="400110"/>
                  <a:chOff x="652301" y="5312068"/>
                  <a:chExt cx="6411725" cy="400110"/>
                </a:xfrm>
              </p:grpSpPr>
              <p:grpSp>
                <p:nvGrpSpPr>
                  <p:cNvPr id="34" name="그룹 33">
                    <a:extLst>
                      <a:ext uri="{FF2B5EF4-FFF2-40B4-BE49-F238E27FC236}">
                        <a16:creationId xmlns:a16="http://schemas.microsoft.com/office/drawing/2014/main" id="{965F09C6-7EC6-55E9-59A5-669171AA9173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36" name="자유형: 도형 35">
                      <a:extLst>
                        <a:ext uri="{FF2B5EF4-FFF2-40B4-BE49-F238E27FC236}">
                          <a16:creationId xmlns:a16="http://schemas.microsoft.com/office/drawing/2014/main" id="{DF472669-1F1D-EBBB-2CCC-F75E94C004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7" name="원형: 비어 있음 36">
                      <a:extLst>
                        <a:ext uri="{FF2B5EF4-FFF2-40B4-BE49-F238E27FC236}">
                          <a16:creationId xmlns:a16="http://schemas.microsoft.com/office/drawing/2014/main" id="{0AFDD697-D0A8-8A54-844C-18FD070927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8" name="자유형: 도형 37">
                      <a:extLst>
                        <a:ext uri="{FF2B5EF4-FFF2-40B4-BE49-F238E27FC236}">
                          <a16:creationId xmlns:a16="http://schemas.microsoft.com/office/drawing/2014/main" id="{8CD23E5F-577D-276F-1431-21D1831F62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97DD1FEF-C117-AD5E-15F3-207F42C7D616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6155531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「역사」 과목을 처음 배우는 학생들이 역사 탐구의 방법을 익히고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한국사와 세계사를 종합하여 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탐구하도록 해요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B3FDF03B-345E-E75D-AEA3-98BB3D137431}"/>
                    </a:ext>
                  </a:extLst>
                </p:cNvPr>
                <p:cNvGrpSpPr/>
                <p:nvPr/>
              </p:nvGrpSpPr>
              <p:grpSpPr>
                <a:xfrm>
                  <a:off x="606581" y="5825078"/>
                  <a:ext cx="5669535" cy="200055"/>
                  <a:chOff x="652301" y="5312068"/>
                  <a:chExt cx="5669535" cy="200055"/>
                </a:xfrm>
              </p:grpSpPr>
              <p:grpSp>
                <p:nvGrpSpPr>
                  <p:cNvPr id="29" name="그룹 28">
                    <a:extLst>
                      <a:ext uri="{FF2B5EF4-FFF2-40B4-BE49-F238E27FC236}">
                        <a16:creationId xmlns:a16="http://schemas.microsoft.com/office/drawing/2014/main" id="{26CB8BF9-4497-A118-7EBB-8A950B201A99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31" name="자유형: 도형 30">
                      <a:extLst>
                        <a:ext uri="{FF2B5EF4-FFF2-40B4-BE49-F238E27FC236}">
                          <a16:creationId xmlns:a16="http://schemas.microsoft.com/office/drawing/2014/main" id="{A49B0B88-E604-F095-A479-AC4157D20D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2" name="원형: 비어 있음 31">
                      <a:extLst>
                        <a:ext uri="{FF2B5EF4-FFF2-40B4-BE49-F238E27FC236}">
                          <a16:creationId xmlns:a16="http://schemas.microsoft.com/office/drawing/2014/main" id="{9A96E4C1-9942-2B96-3199-C34FC0DBBE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3" name="자유형: 도형 32">
                      <a:extLst>
                        <a:ext uri="{FF2B5EF4-FFF2-40B4-BE49-F238E27FC236}">
                          <a16:creationId xmlns:a16="http://schemas.microsoft.com/office/drawing/2014/main" id="{0FCD07D9-2458-3987-EB82-4D0C453BD7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E41A1633-635D-78B0-BCA4-62E17D6D7DD6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5413341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세계 시민으로서의 정체성과 시민성을 함양하고 다양성을 존중하는 태도를 길러요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3FC9F1FF-2597-F103-D285-CC434662591D}"/>
                    </a:ext>
                  </a:extLst>
                </p:cNvPr>
                <p:cNvGrpSpPr/>
                <p:nvPr/>
              </p:nvGrpSpPr>
              <p:grpSpPr>
                <a:xfrm>
                  <a:off x="606581" y="4963999"/>
                  <a:ext cx="6374857" cy="200055"/>
                  <a:chOff x="652301" y="5312068"/>
                  <a:chExt cx="6374857" cy="200055"/>
                </a:xfrm>
              </p:grpSpPr>
              <p:grpSp>
                <p:nvGrpSpPr>
                  <p:cNvPr id="40" name="그룹 39">
                    <a:extLst>
                      <a:ext uri="{FF2B5EF4-FFF2-40B4-BE49-F238E27FC236}">
                        <a16:creationId xmlns:a16="http://schemas.microsoft.com/office/drawing/2014/main" id="{85DEF08B-8834-43E1-FC5E-7FA61E4FC1FE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42" name="자유형: 도형 41">
                      <a:extLst>
                        <a:ext uri="{FF2B5EF4-FFF2-40B4-BE49-F238E27FC236}">
                          <a16:creationId xmlns:a16="http://schemas.microsoft.com/office/drawing/2014/main" id="{379EB244-AA92-C0D4-E6AD-44B8A1DFD3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3" name="원형: 비어 있음 42">
                      <a:extLst>
                        <a:ext uri="{FF2B5EF4-FFF2-40B4-BE49-F238E27FC236}">
                          <a16:creationId xmlns:a16="http://schemas.microsoft.com/office/drawing/2014/main" id="{0CB42316-297D-6213-EB14-96189351B5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4" name="자유형: 도형 43">
                      <a:extLst>
                        <a:ext uri="{FF2B5EF4-FFF2-40B4-BE49-F238E27FC236}">
                          <a16:creationId xmlns:a16="http://schemas.microsoft.com/office/drawing/2014/main" id="{CF90397B-9196-E9FA-8215-35A7903A21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C2F8DB94-7998-E15B-5369-96DD6DA353FD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611866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지식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·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이해뿐 아니라 과정과 기능을 익히고 가치와 태도를 함께 함양하는 것을 목표로 삼아요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cxnSp>
              <p:nvCxnSpPr>
                <p:cNvPr id="65" name="직선 연결선 64">
                  <a:extLst>
                    <a:ext uri="{FF2B5EF4-FFF2-40B4-BE49-F238E27FC236}">
                      <a16:creationId xmlns:a16="http://schemas.microsoft.com/office/drawing/2014/main" id="{0D6773B3-5158-5589-229C-349B9F8BBC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4122" y="4790305"/>
                  <a:ext cx="8235758" cy="0"/>
                </a:xfrm>
                <a:prstGeom prst="line">
                  <a:avLst/>
                </a:prstGeom>
                <a:ln w="12700">
                  <a:solidFill>
                    <a:srgbClr val="B4C1CC">
                      <a:alpha val="51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3159058C-45CF-F807-F5F2-E19D356F31D2}"/>
                  </a:ext>
                </a:extLst>
              </p:cNvPr>
              <p:cNvGrpSpPr/>
              <p:nvPr/>
            </p:nvGrpSpPr>
            <p:grpSpPr>
              <a:xfrm>
                <a:off x="625845" y="2008376"/>
                <a:ext cx="7870455" cy="2489172"/>
                <a:chOff x="625845" y="2008376"/>
                <a:chExt cx="7870455" cy="2489172"/>
              </a:xfrm>
            </p:grpSpPr>
            <p:grpSp>
              <p:nvGrpSpPr>
                <p:cNvPr id="61" name="그룹 60">
                  <a:extLst>
                    <a:ext uri="{FF2B5EF4-FFF2-40B4-BE49-F238E27FC236}">
                      <a16:creationId xmlns:a16="http://schemas.microsoft.com/office/drawing/2014/main" id="{2F2C69AF-9E7E-3283-84FC-6902F07EF498}"/>
                    </a:ext>
                  </a:extLst>
                </p:cNvPr>
                <p:cNvGrpSpPr/>
                <p:nvPr/>
              </p:nvGrpSpPr>
              <p:grpSpPr>
                <a:xfrm>
                  <a:off x="625845" y="2008376"/>
                  <a:ext cx="5287233" cy="346047"/>
                  <a:chOff x="682995" y="1941701"/>
                  <a:chExt cx="5287233" cy="346047"/>
                </a:xfrm>
              </p:grpSpPr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B7B32E4C-8658-57C0-12A1-5149378F84A8}"/>
                      </a:ext>
                    </a:extLst>
                  </p:cNvPr>
                  <p:cNvSpPr txBox="1"/>
                  <p:nvPr/>
                </p:nvSpPr>
                <p:spPr>
                  <a:xfrm>
                    <a:off x="1488232" y="1982089"/>
                    <a:ext cx="4481996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한국과 세계의 형성 및 변천 과정을 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체계적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 · 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종합적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으로 이해한다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</a:p>
                </p:txBody>
              </p:sp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588FA97F-85AC-7E20-7655-42F30F0FE420}"/>
                      </a:ext>
                    </a:extLst>
                  </p:cNvPr>
                  <p:cNvGrpSpPr/>
                  <p:nvPr/>
                </p:nvGrpSpPr>
                <p:grpSpPr>
                  <a:xfrm>
                    <a:off x="682995" y="1941701"/>
                    <a:ext cx="728387" cy="346047"/>
                    <a:chOff x="682995" y="1941701"/>
                    <a:chExt cx="728387" cy="346047"/>
                  </a:xfrm>
                </p:grpSpPr>
                <p:sp>
                  <p:nvSpPr>
                    <p:cNvPr id="58" name="사각형: 둥근 모서리 57">
                      <a:extLst>
                        <a:ext uri="{FF2B5EF4-FFF2-40B4-BE49-F238E27FC236}">
                          <a16:creationId xmlns:a16="http://schemas.microsoft.com/office/drawing/2014/main" id="{7BC5FD25-69C3-13C7-35A6-38892E8A92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2995" y="1941701"/>
                      <a:ext cx="728387" cy="346047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0D791306-7390-76AB-A167-D00C4BD30BC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37195" y="1997477"/>
                      <a:ext cx="419987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목표 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1</a:t>
                      </a:r>
                      <a:endPara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</p:grpSp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627D5CCF-C13D-13B5-479D-2B9FC49318AF}"/>
                    </a:ext>
                  </a:extLst>
                </p:cNvPr>
                <p:cNvGrpSpPr/>
                <p:nvPr/>
              </p:nvGrpSpPr>
              <p:grpSpPr>
                <a:xfrm>
                  <a:off x="625845" y="2722751"/>
                  <a:ext cx="6168885" cy="346047"/>
                  <a:chOff x="682995" y="1941701"/>
                  <a:chExt cx="6168885" cy="346047"/>
                </a:xfrm>
              </p:grpSpPr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9F4E1745-9AB0-51DE-EF27-EF506C34D894}"/>
                      </a:ext>
                    </a:extLst>
                  </p:cNvPr>
                  <p:cNvSpPr txBox="1"/>
                  <p:nvPr/>
                </p:nvSpPr>
                <p:spPr>
                  <a:xfrm>
                    <a:off x="1488232" y="1982089"/>
                    <a:ext cx="5363648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자료에 대한 분석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·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해석 과정을 통해 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역사적 탐구력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 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역사적 판단력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을 기른다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64" name="그룹 63">
                    <a:extLst>
                      <a:ext uri="{FF2B5EF4-FFF2-40B4-BE49-F238E27FC236}">
                        <a16:creationId xmlns:a16="http://schemas.microsoft.com/office/drawing/2014/main" id="{0DDB76FF-DECD-4F8A-F6FD-89646BCC5370}"/>
                      </a:ext>
                    </a:extLst>
                  </p:cNvPr>
                  <p:cNvGrpSpPr/>
                  <p:nvPr/>
                </p:nvGrpSpPr>
                <p:grpSpPr>
                  <a:xfrm>
                    <a:off x="682995" y="1941701"/>
                    <a:ext cx="728387" cy="346047"/>
                    <a:chOff x="682995" y="1941701"/>
                    <a:chExt cx="728387" cy="346047"/>
                  </a:xfrm>
                </p:grpSpPr>
                <p:sp>
                  <p:nvSpPr>
                    <p:cNvPr id="66" name="사각형: 둥근 모서리 65">
                      <a:extLst>
                        <a:ext uri="{FF2B5EF4-FFF2-40B4-BE49-F238E27FC236}">
                          <a16:creationId xmlns:a16="http://schemas.microsoft.com/office/drawing/2014/main" id="{1D059C3F-3120-E0E5-AF3F-278A6F1E6A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2995" y="1941701"/>
                      <a:ext cx="728387" cy="346047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FD791125-B9DA-049E-20DC-30EB6DE6561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5974" y="1997477"/>
                      <a:ext cx="44242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목표 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2</a:t>
                      </a:r>
                      <a:endPara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</p:grpSp>
            <p:grpSp>
              <p:nvGrpSpPr>
                <p:cNvPr id="72" name="그룹 71">
                  <a:extLst>
                    <a:ext uri="{FF2B5EF4-FFF2-40B4-BE49-F238E27FC236}">
                      <a16:creationId xmlns:a16="http://schemas.microsoft.com/office/drawing/2014/main" id="{0C2600D8-F307-48FC-856C-C77A93D3744D}"/>
                    </a:ext>
                  </a:extLst>
                </p:cNvPr>
                <p:cNvGrpSpPr/>
                <p:nvPr/>
              </p:nvGrpSpPr>
              <p:grpSpPr>
                <a:xfrm>
                  <a:off x="625845" y="3437126"/>
                  <a:ext cx="4610766" cy="346047"/>
                  <a:chOff x="682995" y="1941701"/>
                  <a:chExt cx="4610766" cy="346047"/>
                </a:xfrm>
              </p:grpSpPr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6E874A14-BC00-B372-DE68-C5CB1643611C}"/>
                      </a:ext>
                    </a:extLst>
                  </p:cNvPr>
                  <p:cNvSpPr txBox="1"/>
                  <p:nvPr/>
                </p:nvSpPr>
                <p:spPr>
                  <a:xfrm>
                    <a:off x="1488232" y="1982089"/>
                    <a:ext cx="3805529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다양한 정체성과 가치를 존중하는 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포용적 태도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를 갖는다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75" name="그룹 74">
                    <a:extLst>
                      <a:ext uri="{FF2B5EF4-FFF2-40B4-BE49-F238E27FC236}">
                        <a16:creationId xmlns:a16="http://schemas.microsoft.com/office/drawing/2014/main" id="{BD1914B8-D744-B555-76D3-723206D6A8DF}"/>
                      </a:ext>
                    </a:extLst>
                  </p:cNvPr>
                  <p:cNvGrpSpPr/>
                  <p:nvPr/>
                </p:nvGrpSpPr>
                <p:grpSpPr>
                  <a:xfrm>
                    <a:off x="682995" y="1941701"/>
                    <a:ext cx="728387" cy="346047"/>
                    <a:chOff x="682995" y="1941701"/>
                    <a:chExt cx="728387" cy="346047"/>
                  </a:xfrm>
                </p:grpSpPr>
                <p:sp>
                  <p:nvSpPr>
                    <p:cNvPr id="76" name="사각형: 둥근 모서리 75">
                      <a:extLst>
                        <a:ext uri="{FF2B5EF4-FFF2-40B4-BE49-F238E27FC236}">
                          <a16:creationId xmlns:a16="http://schemas.microsoft.com/office/drawing/2014/main" id="{25AA9327-E3FE-A56E-2E84-C9E928EBC1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2995" y="1941701"/>
                      <a:ext cx="728387" cy="346047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480D5F4E-DA8B-9890-0EEA-1AF6325286B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6776" y="1997477"/>
                      <a:ext cx="440826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목표 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3</a:t>
                      </a:r>
                      <a:endPara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</p:grpSp>
            <p:grpSp>
              <p:nvGrpSpPr>
                <p:cNvPr id="81" name="그룹 80">
                  <a:extLst>
                    <a:ext uri="{FF2B5EF4-FFF2-40B4-BE49-F238E27FC236}">
                      <a16:creationId xmlns:a16="http://schemas.microsoft.com/office/drawing/2014/main" id="{7679836A-7706-5AAB-7468-98079146590D}"/>
                    </a:ext>
                  </a:extLst>
                </p:cNvPr>
                <p:cNvGrpSpPr/>
                <p:nvPr/>
              </p:nvGrpSpPr>
              <p:grpSpPr>
                <a:xfrm>
                  <a:off x="625845" y="4151501"/>
                  <a:ext cx="4525807" cy="346047"/>
                  <a:chOff x="682995" y="1941701"/>
                  <a:chExt cx="4525807" cy="346047"/>
                </a:xfrm>
              </p:grpSpPr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07687810-3A61-30CC-373E-FCD8BCD5E2C0}"/>
                      </a:ext>
                    </a:extLst>
                  </p:cNvPr>
                  <p:cNvSpPr txBox="1"/>
                  <p:nvPr/>
                </p:nvSpPr>
                <p:spPr>
                  <a:xfrm>
                    <a:off x="1488232" y="1982089"/>
                    <a:ext cx="3720570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역사적 주체로서 공동체에 참여하는 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시민성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을 함양한다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86" name="그룹 85">
                    <a:extLst>
                      <a:ext uri="{FF2B5EF4-FFF2-40B4-BE49-F238E27FC236}">
                        <a16:creationId xmlns:a16="http://schemas.microsoft.com/office/drawing/2014/main" id="{24AB28D1-13E1-E386-A257-AAFF24B40C0D}"/>
                      </a:ext>
                    </a:extLst>
                  </p:cNvPr>
                  <p:cNvGrpSpPr/>
                  <p:nvPr/>
                </p:nvGrpSpPr>
                <p:grpSpPr>
                  <a:xfrm>
                    <a:off x="682995" y="1941701"/>
                    <a:ext cx="728387" cy="346047"/>
                    <a:chOff x="682995" y="1941701"/>
                    <a:chExt cx="728387" cy="346047"/>
                  </a:xfrm>
                </p:grpSpPr>
                <p:sp>
                  <p:nvSpPr>
                    <p:cNvPr id="87" name="사각형: 둥근 모서리 86">
                      <a:extLst>
                        <a:ext uri="{FF2B5EF4-FFF2-40B4-BE49-F238E27FC236}">
                          <a16:creationId xmlns:a16="http://schemas.microsoft.com/office/drawing/2014/main" id="{CF26250F-1AB1-73BE-399A-F7536C80CC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2995" y="1941701"/>
                      <a:ext cx="728387" cy="346047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026AB88D-D4BD-1AB1-6A57-FD067BF2734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5173" y="1997477"/>
                      <a:ext cx="444032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목표 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4</a:t>
                      </a:r>
                      <a:endPara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</p:grpSp>
            <p:grpSp>
              <p:nvGrpSpPr>
                <p:cNvPr id="114" name="그룹 113">
                  <a:extLst>
                    <a:ext uri="{FF2B5EF4-FFF2-40B4-BE49-F238E27FC236}">
                      <a16:creationId xmlns:a16="http://schemas.microsoft.com/office/drawing/2014/main" id="{9403FFB9-2EEC-BF7A-3B20-3B0636F2564A}"/>
                    </a:ext>
                  </a:extLst>
                </p:cNvPr>
                <p:cNvGrpSpPr/>
                <p:nvPr/>
              </p:nvGrpSpPr>
              <p:grpSpPr>
                <a:xfrm>
                  <a:off x="5200650" y="2008376"/>
                  <a:ext cx="3295650" cy="2316899"/>
                  <a:chOff x="5200650" y="2008376"/>
                  <a:chExt cx="3295650" cy="2316899"/>
                </a:xfrm>
              </p:grpSpPr>
              <p:grpSp>
                <p:nvGrpSpPr>
                  <p:cNvPr id="113" name="그룹 112">
                    <a:extLst>
                      <a:ext uri="{FF2B5EF4-FFF2-40B4-BE49-F238E27FC236}">
                        <a16:creationId xmlns:a16="http://schemas.microsoft.com/office/drawing/2014/main" id="{1C5521D1-83D4-1D2F-53FC-051CD1EBD540}"/>
                      </a:ext>
                    </a:extLst>
                  </p:cNvPr>
                  <p:cNvGrpSpPr/>
                  <p:nvPr/>
                </p:nvGrpSpPr>
                <p:grpSpPr>
                  <a:xfrm>
                    <a:off x="5934075" y="2008376"/>
                    <a:ext cx="2562225" cy="346047"/>
                    <a:chOff x="5934075" y="2008376"/>
                    <a:chExt cx="2562225" cy="346047"/>
                  </a:xfrm>
                </p:grpSpPr>
                <p:cxnSp>
                  <p:nvCxnSpPr>
                    <p:cNvPr id="93" name="직선 연결선 92">
                      <a:extLst>
                        <a:ext uri="{FF2B5EF4-FFF2-40B4-BE49-F238E27FC236}">
                          <a16:creationId xmlns:a16="http://schemas.microsoft.com/office/drawing/2014/main" id="{E6CC99A9-794A-F3EB-C95D-EFB06213766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934075" y="2162175"/>
                      <a:ext cx="1190625" cy="0"/>
                    </a:xfrm>
                    <a:prstGeom prst="line">
                      <a:avLst/>
                    </a:prstGeom>
                    <a:ln w="15875">
                      <a:solidFill>
                        <a:srgbClr val="ACC8E2"/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1" name="사각형: 둥근 모서리 100">
                      <a:extLst>
                        <a:ext uri="{FF2B5EF4-FFF2-40B4-BE49-F238E27FC236}">
                          <a16:creationId xmlns:a16="http://schemas.microsoft.com/office/drawing/2014/main" id="{9D4284B3-27EF-95BC-CF17-D0B197A5DF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24700" y="2008376"/>
                      <a:ext cx="1371600" cy="346047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rgbClr val="ACC8E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BF8C4CDA-1B2E-4A39-9DE2-DD5085604C8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0933" y="2039239"/>
                      <a:ext cx="819135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b">
                      <a:spAutoFit/>
                    </a:bodyPr>
                    <a:lstStyle/>
                    <a:p>
                      <a:pPr algn="ctr"/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지식</a:t>
                      </a:r>
                      <a:r>
                        <a:rPr lang="en-US" altLang="ko-KR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 · </a:t>
                      </a:r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이해</a:t>
                      </a:r>
                    </a:p>
                  </p:txBody>
                </p:sp>
              </p:grpSp>
              <p:grpSp>
                <p:nvGrpSpPr>
                  <p:cNvPr id="112" name="그룹 111">
                    <a:extLst>
                      <a:ext uri="{FF2B5EF4-FFF2-40B4-BE49-F238E27FC236}">
                        <a16:creationId xmlns:a16="http://schemas.microsoft.com/office/drawing/2014/main" id="{58B9812D-3E17-F4BE-44FC-5CF804823CA7}"/>
                      </a:ext>
                    </a:extLst>
                  </p:cNvPr>
                  <p:cNvGrpSpPr/>
                  <p:nvPr/>
                </p:nvGrpSpPr>
                <p:grpSpPr>
                  <a:xfrm>
                    <a:off x="6864350" y="2722751"/>
                    <a:ext cx="1631950" cy="346047"/>
                    <a:chOff x="6864350" y="2722751"/>
                    <a:chExt cx="1631950" cy="346047"/>
                  </a:xfrm>
                </p:grpSpPr>
                <p:sp>
                  <p:nvSpPr>
                    <p:cNvPr id="102" name="사각형: 둥근 모서리 101">
                      <a:extLst>
                        <a:ext uri="{FF2B5EF4-FFF2-40B4-BE49-F238E27FC236}">
                          <a16:creationId xmlns:a16="http://schemas.microsoft.com/office/drawing/2014/main" id="{1522A81A-878D-3811-0D66-5DD1119BF0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24700" y="2722751"/>
                      <a:ext cx="1371600" cy="346047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rgbClr val="ACC8E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84E960B2-D950-E11C-D6D6-D03AD145875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0933" y="2753614"/>
                      <a:ext cx="819135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b">
                      <a:spAutoFit/>
                    </a:bodyPr>
                    <a:lstStyle/>
                    <a:p>
                      <a:pPr algn="ctr"/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과정</a:t>
                      </a:r>
                      <a:r>
                        <a:rPr lang="en-US" altLang="ko-KR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 · </a:t>
                      </a:r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기능</a:t>
                      </a:r>
                    </a:p>
                  </p:txBody>
                </p:sp>
                <p:cxnSp>
                  <p:nvCxnSpPr>
                    <p:cNvPr id="107" name="직선 연결선 106">
                      <a:extLst>
                        <a:ext uri="{FF2B5EF4-FFF2-40B4-BE49-F238E27FC236}">
                          <a16:creationId xmlns:a16="http://schemas.microsoft.com/office/drawing/2014/main" id="{910272E1-38B1-B09D-9F3C-4A92A2FA83E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864350" y="2895774"/>
                      <a:ext cx="260350" cy="0"/>
                    </a:xfrm>
                    <a:prstGeom prst="line">
                      <a:avLst/>
                    </a:prstGeom>
                    <a:ln w="15875">
                      <a:solidFill>
                        <a:srgbClr val="ACC8E2"/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11" name="그룹 110">
                    <a:extLst>
                      <a:ext uri="{FF2B5EF4-FFF2-40B4-BE49-F238E27FC236}">
                        <a16:creationId xmlns:a16="http://schemas.microsoft.com/office/drawing/2014/main" id="{CAA8494A-C1BE-2C0C-AB54-23318CF113C7}"/>
                      </a:ext>
                    </a:extLst>
                  </p:cNvPr>
                  <p:cNvGrpSpPr/>
                  <p:nvPr/>
                </p:nvGrpSpPr>
                <p:grpSpPr>
                  <a:xfrm>
                    <a:off x="5200650" y="3610323"/>
                    <a:ext cx="3295650" cy="714952"/>
                    <a:chOff x="5200650" y="3610323"/>
                    <a:chExt cx="3295650" cy="714952"/>
                  </a:xfrm>
                </p:grpSpPr>
                <p:sp>
                  <p:nvSpPr>
                    <p:cNvPr id="103" name="사각형: 둥근 모서리 102">
                      <a:extLst>
                        <a:ext uri="{FF2B5EF4-FFF2-40B4-BE49-F238E27FC236}">
                          <a16:creationId xmlns:a16="http://schemas.microsoft.com/office/drawing/2014/main" id="{2ED6EAB7-5991-6EBC-E306-FC5197CA93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24700" y="3794314"/>
                      <a:ext cx="1371600" cy="346047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rgbClr val="ACC8E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47573864-7DA8-A9E6-0E66-5D67BBC9E2F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0933" y="3825177"/>
                      <a:ext cx="819135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b">
                      <a:spAutoFit/>
                    </a:bodyPr>
                    <a:lstStyle/>
                    <a:p>
                      <a:pPr algn="ctr"/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가치</a:t>
                      </a:r>
                      <a:r>
                        <a:rPr lang="en-US" altLang="ko-KR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 · </a:t>
                      </a:r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태도</a:t>
                      </a:r>
                    </a:p>
                  </p:txBody>
                </p:sp>
                <p:cxnSp>
                  <p:nvCxnSpPr>
                    <p:cNvPr id="109" name="직선 연결선 108">
                      <a:extLst>
                        <a:ext uri="{FF2B5EF4-FFF2-40B4-BE49-F238E27FC236}">
                          <a16:creationId xmlns:a16="http://schemas.microsoft.com/office/drawing/2014/main" id="{2EBD5F33-204B-1170-91A3-0E77B17016A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781800" y="3967337"/>
                      <a:ext cx="342900" cy="0"/>
                    </a:xfrm>
                    <a:prstGeom prst="line">
                      <a:avLst/>
                    </a:prstGeom>
                    <a:ln w="15875">
                      <a:solidFill>
                        <a:srgbClr val="ACC8E2"/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10" name="자유형: 도형 109">
                      <a:extLst>
                        <a:ext uri="{FF2B5EF4-FFF2-40B4-BE49-F238E27FC236}">
                          <a16:creationId xmlns:a16="http://schemas.microsoft.com/office/drawing/2014/main" id="{A44F06FF-68C8-D41E-8ADE-427D7C3F6F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00650" y="3610323"/>
                      <a:ext cx="1562100" cy="714952"/>
                    </a:xfrm>
                    <a:custGeom>
                      <a:avLst/>
                      <a:gdLst>
                        <a:gd name="connsiteX0" fmla="*/ 114300 w 1562100"/>
                        <a:gd name="connsiteY0" fmla="*/ 0 h 762000"/>
                        <a:gd name="connsiteX1" fmla="*/ 1562100 w 1562100"/>
                        <a:gd name="connsiteY1" fmla="*/ 0 h 762000"/>
                        <a:gd name="connsiteX2" fmla="*/ 1562100 w 1562100"/>
                        <a:gd name="connsiteY2" fmla="*/ 762000 h 762000"/>
                        <a:gd name="connsiteX3" fmla="*/ 0 w 1562100"/>
                        <a:gd name="connsiteY3" fmla="*/ 762000 h 762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562100" h="762000">
                          <a:moveTo>
                            <a:pt x="114300" y="0"/>
                          </a:moveTo>
                          <a:lnTo>
                            <a:pt x="1562100" y="0"/>
                          </a:lnTo>
                          <a:lnTo>
                            <a:pt x="1562100" y="762000"/>
                          </a:lnTo>
                          <a:lnTo>
                            <a:pt x="0" y="762000"/>
                          </a:lnTo>
                        </a:path>
                      </a:pathLst>
                    </a:custGeom>
                    <a:ln w="15875">
                      <a:solidFill>
                        <a:srgbClr val="ACC8E2"/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</p:grpSp>
      </p:grpSp>
      <p:pic>
        <p:nvPicPr>
          <p:cNvPr id="24" name="그림 23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3974CD66-40EE-531E-7762-A744B843E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8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그래픽 60">
            <a:extLst>
              <a:ext uri="{FF2B5EF4-FFF2-40B4-BE49-F238E27FC236}">
                <a16:creationId xmlns:a16="http://schemas.microsoft.com/office/drawing/2014/main" id="{8586DB47-4E8E-7834-DBF7-6B75499EC664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BCA7F9-AE3F-169E-B83A-DEE082589C04}"/>
              </a:ext>
            </a:extLst>
          </p:cNvPr>
          <p:cNvSpPr txBox="1"/>
          <p:nvPr/>
        </p:nvSpPr>
        <p:spPr>
          <a:xfrm>
            <a:off x="371977" y="489184"/>
            <a:ext cx="687688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중학교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2015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교육과정과 무엇이 달라졌나요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3264D79-2210-6B3A-F0E5-2A8B5AB70355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1" name="사각형: 둥근 위쪽 모서리 10">
              <a:extLst>
                <a:ext uri="{FF2B5EF4-FFF2-40B4-BE49-F238E27FC236}">
                  <a16:creationId xmlns:a16="http://schemas.microsoft.com/office/drawing/2014/main" id="{6051AF42-39CF-B154-49D0-100D242F08C4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2632F74-8B68-BE32-7681-326F17E89BBB}"/>
                </a:ext>
              </a:extLst>
            </p:cNvPr>
            <p:cNvSpPr txBox="1"/>
            <p:nvPr/>
          </p:nvSpPr>
          <p:spPr>
            <a:xfrm>
              <a:off x="454332" y="88745"/>
              <a:ext cx="3959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50F3D5D-45EC-DDBE-1AE1-A3822233B059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15B9E67E-2DAD-50F6-99AB-B66537745590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54CB3073-D9ED-73C4-AD55-CF615222BF05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EEBFF7-4D1C-30EB-4489-2E27F67EA5EA}"/>
                  </a:ext>
                </a:extLst>
              </p:cNvPr>
              <p:cNvSpPr txBox="1"/>
              <p:nvPr/>
            </p:nvSpPr>
            <p:spPr>
              <a:xfrm>
                <a:off x="4047019" y="1316629"/>
                <a:ext cx="104996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내용체계표</a:t>
                </a:r>
              </a:p>
            </p:txBody>
          </p:sp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577F9F2B-154E-7309-2788-B6E9010510B4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32F00AEB-D5B0-8186-4453-3DDC8DE75F81}"/>
                </a:ext>
              </a:extLst>
            </p:cNvPr>
            <p:cNvGrpSpPr/>
            <p:nvPr/>
          </p:nvGrpSpPr>
          <p:grpSpPr>
            <a:xfrm>
              <a:off x="454122" y="5051220"/>
              <a:ext cx="8235758" cy="973913"/>
              <a:chOff x="454122" y="4790305"/>
              <a:chExt cx="8235758" cy="973913"/>
            </a:xfrm>
          </p:grpSpPr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A7A3B5CB-5A84-06CA-5CD7-A389AD62CDF9}"/>
                  </a:ext>
                </a:extLst>
              </p:cNvPr>
              <p:cNvGrpSpPr/>
              <p:nvPr/>
            </p:nvGrpSpPr>
            <p:grpSpPr>
              <a:xfrm>
                <a:off x="606581" y="4963999"/>
                <a:ext cx="6956746" cy="800219"/>
                <a:chOff x="652301" y="5312068"/>
                <a:chExt cx="6956746" cy="800219"/>
              </a:xfrm>
            </p:grpSpPr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DC7DF8BF-73D5-C61C-7C1F-12612F3B401B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17" name="자유형: 도형 16">
                    <a:extLst>
                      <a:ext uri="{FF2B5EF4-FFF2-40B4-BE49-F238E27FC236}">
                        <a16:creationId xmlns:a16="http://schemas.microsoft.com/office/drawing/2014/main" id="{F53ED3E7-DA29-06C2-15BF-ECBDE8DF8BD4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8" name="원형: 비어 있음 17">
                    <a:extLst>
                      <a:ext uri="{FF2B5EF4-FFF2-40B4-BE49-F238E27FC236}">
                        <a16:creationId xmlns:a16="http://schemas.microsoft.com/office/drawing/2014/main" id="{AD7FF492-83FD-054D-8E46-F50081BAD9DF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9" name="자유형: 도형 18">
                    <a:extLst>
                      <a:ext uri="{FF2B5EF4-FFF2-40B4-BE49-F238E27FC236}">
                        <a16:creationId xmlns:a16="http://schemas.microsoft.com/office/drawing/2014/main" id="{4A93C814-23B9-9A6C-58F6-F3478D2943FD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6622823-C65D-F3EC-2D67-2053F5669D8B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700552" cy="8002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핵심 아이디어는 ‘학습을 통해 일반화할 수 있는 내용을 핵심적으로 진술한 것’ 이에요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·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이해의 아이디어는 세계사와 한국사 모두에 적용하여 내용 조직의 중핵으로 삼아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활용할 수 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·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·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태도는 구체화된 내용을 중심으로 교육활동을 구성할 수 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·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 범주는 교육과정 문서에서 확인해 주세요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cxnSp>
            <p:nvCxnSpPr>
              <p:cNvPr id="20" name="직선 연결선 19">
                <a:extLst>
                  <a:ext uri="{FF2B5EF4-FFF2-40B4-BE49-F238E27FC236}">
                    <a16:creationId xmlns:a16="http://schemas.microsoft.com/office/drawing/2014/main" id="{AFB0FEC3-33C4-A38A-E9F8-B9C0A72645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4790305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A87DA2CC-94FE-15BE-AB34-A78DB191F7D9}"/>
                </a:ext>
              </a:extLst>
            </p:cNvPr>
            <p:cNvGrpSpPr/>
            <p:nvPr/>
          </p:nvGrpSpPr>
          <p:grpSpPr>
            <a:xfrm>
              <a:off x="632004" y="1868219"/>
              <a:ext cx="7765694" cy="3094306"/>
              <a:chOff x="803348" y="1868219"/>
              <a:chExt cx="7537306" cy="3094306"/>
            </a:xfrm>
          </p:grpSpPr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1722916E-97AD-E952-EF7F-FA226A915495}"/>
                  </a:ext>
                </a:extLst>
              </p:cNvPr>
              <p:cNvGrpSpPr/>
              <p:nvPr/>
            </p:nvGrpSpPr>
            <p:grpSpPr>
              <a:xfrm>
                <a:off x="803348" y="1868219"/>
                <a:ext cx="6144585" cy="3094306"/>
                <a:chOff x="646574" y="1868219"/>
                <a:chExt cx="6144585" cy="3094306"/>
              </a:xfrm>
            </p:grpSpPr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59126AAE-A567-48C4-9831-AFE938D67C96}"/>
                    </a:ext>
                  </a:extLst>
                </p:cNvPr>
                <p:cNvGrpSpPr/>
                <p:nvPr/>
              </p:nvGrpSpPr>
              <p:grpSpPr>
                <a:xfrm>
                  <a:off x="646574" y="1868219"/>
                  <a:ext cx="5332068" cy="1014640"/>
                  <a:chOff x="646574" y="1868218"/>
                  <a:chExt cx="6137894" cy="1235962"/>
                </a:xfrm>
              </p:grpSpPr>
              <p:grpSp>
                <p:nvGrpSpPr>
                  <p:cNvPr id="46" name="그룹 45">
                    <a:extLst>
                      <a:ext uri="{FF2B5EF4-FFF2-40B4-BE49-F238E27FC236}">
                        <a16:creationId xmlns:a16="http://schemas.microsoft.com/office/drawing/2014/main" id="{7B6842CD-0C5F-53D0-98A1-87D331AC782A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1868218"/>
                    <a:ext cx="6137894" cy="1235962"/>
                    <a:chOff x="646574" y="1868218"/>
                    <a:chExt cx="6137894" cy="1235962"/>
                  </a:xfrm>
                </p:grpSpPr>
                <p:sp>
                  <p:nvSpPr>
                    <p:cNvPr id="44" name="사각형: 둥근 모서리 43">
                      <a:extLst>
                        <a:ext uri="{FF2B5EF4-FFF2-40B4-BE49-F238E27FC236}">
                          <a16:creationId xmlns:a16="http://schemas.microsoft.com/office/drawing/2014/main" id="{6219713D-255E-5F6E-860F-11531B9E49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574" y="1868218"/>
                      <a:ext cx="2782425" cy="1235962"/>
                    </a:xfrm>
                    <a:prstGeom prst="roundRect">
                      <a:avLst>
                        <a:gd name="adj" fmla="val 7006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5" name="사각형: 둥근 모서리 44">
                      <a:extLst>
                        <a:ext uri="{FF2B5EF4-FFF2-40B4-BE49-F238E27FC236}">
                          <a16:creationId xmlns:a16="http://schemas.microsoft.com/office/drawing/2014/main" id="{D64AD938-C875-0296-A6EA-1DDCFA66D7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5950" y="1868218"/>
                      <a:ext cx="4898518" cy="1235962"/>
                    </a:xfrm>
                    <a:prstGeom prst="roundRect">
                      <a:avLst>
                        <a:gd name="adj" fmla="val 7006"/>
                      </a:avLst>
                    </a:prstGeom>
                    <a:solidFill>
                      <a:schemeClr val="bg1"/>
                    </a:solidFill>
                    <a:ln w="12700" cap="flat">
                      <a:solidFill>
                        <a:srgbClr val="ACC8E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784C9295-AD9E-428D-FA7B-E584AE050081}"/>
                      </a:ext>
                    </a:extLst>
                  </p:cNvPr>
                  <p:cNvSpPr txBox="1"/>
                  <p:nvPr/>
                </p:nvSpPr>
                <p:spPr>
                  <a:xfrm>
                    <a:off x="829261" y="2383098"/>
                    <a:ext cx="874005" cy="20620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핵심 아이디어</a:t>
                    </a:r>
                    <a:endParaRPr lang="en-US" altLang="ko-KR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482C8FF8-DA18-9EF8-AEF4-11C0AD5C2F91}"/>
                      </a:ext>
                    </a:extLst>
                  </p:cNvPr>
                  <p:cNvSpPr txBox="1"/>
                  <p:nvPr/>
                </p:nvSpPr>
                <p:spPr>
                  <a:xfrm>
                    <a:off x="1986726" y="1954764"/>
                    <a:ext cx="4247878" cy="106225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71450" indent="-171450">
                      <a:buClr>
                        <a:srgbClr val="6B859D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144000" indent="-144000">
                      <a:spcAft>
                        <a:spcPts val="200"/>
                      </a:spcAft>
                    </a:pPr>
                    <a:r>
                      <a:rPr lang="ko-KR" altLang="en-US" sz="1000" dirty="0"/>
                      <a:t>인류는 지역적</a:t>
                    </a:r>
                    <a:r>
                      <a:rPr lang="en-US" altLang="ko-KR" sz="1000" dirty="0"/>
                      <a:t> · </a:t>
                    </a:r>
                    <a:r>
                      <a:rPr lang="ko-KR" altLang="en-US" sz="1000" dirty="0"/>
                      <a:t>시대적 배경에 따라 다양한 형태의 정치체를 수립하였다</a:t>
                    </a:r>
                    <a:r>
                      <a:rPr lang="en-US" altLang="ko-KR" sz="1000" dirty="0"/>
                      <a:t>.</a:t>
                    </a:r>
                  </a:p>
                  <a:p>
                    <a:pPr marL="144000" indent="-144000">
                      <a:spcAft>
                        <a:spcPts val="200"/>
                      </a:spcAft>
                    </a:pPr>
                    <a:r>
                      <a:rPr lang="ko-KR" altLang="en-US" sz="1000" dirty="0"/>
                      <a:t>종교와 사상은 지역 세계의 문화와 유기적 관련을 맺고 있다</a:t>
                    </a:r>
                    <a:r>
                      <a:rPr lang="en-US" altLang="ko-KR" sz="1000" dirty="0"/>
                      <a:t>.</a:t>
                    </a:r>
                  </a:p>
                  <a:p>
                    <a:pPr marL="144000" indent="-144000">
                      <a:spcAft>
                        <a:spcPts val="200"/>
                      </a:spcAft>
                    </a:pPr>
                    <a:r>
                      <a:rPr lang="ko-KR" altLang="en-US" sz="1000" dirty="0"/>
                      <a:t>지역 세계는 상호 교류하고 충돌하며 변화하였다</a:t>
                    </a:r>
                    <a:r>
                      <a:rPr lang="en-US" altLang="ko-KR" sz="1000" dirty="0"/>
                      <a:t>.</a:t>
                    </a:r>
                  </a:p>
                  <a:p>
                    <a:pPr marL="144000" indent="-144000">
                      <a:spcAft>
                        <a:spcPts val="200"/>
                      </a:spcAft>
                    </a:pPr>
                    <a:r>
                      <a:rPr lang="ko-KR" altLang="en-US" sz="1000" dirty="0"/>
                      <a:t>역사 지식은 역사 자료에 대한 분석</a:t>
                    </a:r>
                    <a:r>
                      <a:rPr lang="en-US" altLang="ko-KR" sz="1000" dirty="0"/>
                      <a:t>, </a:t>
                    </a:r>
                    <a:r>
                      <a:rPr lang="ko-KR" altLang="en-US" sz="1000" dirty="0"/>
                      <a:t>해석 등을 통해 형성된다</a:t>
                    </a:r>
                    <a:r>
                      <a:rPr lang="en-US" altLang="ko-KR" sz="1000" dirty="0"/>
                      <a:t>.</a:t>
                    </a:r>
                  </a:p>
                  <a:p>
                    <a:pPr marL="144000" indent="-144000">
                      <a:spcAft>
                        <a:spcPts val="200"/>
                      </a:spcAft>
                    </a:pPr>
                    <a:r>
                      <a:rPr lang="ko-KR" altLang="en-US" sz="1000" dirty="0"/>
                      <a:t>문화적 다양성을 포용하는 태도는 세계시민 의식의 기초가 된다</a:t>
                    </a:r>
                    <a:r>
                      <a:rPr lang="en-US" altLang="ko-KR" sz="1000" dirty="0"/>
                      <a:t>.</a:t>
                    </a:r>
                  </a:p>
                </p:txBody>
              </p:sp>
            </p:grpSp>
            <p:grpSp>
              <p:nvGrpSpPr>
                <p:cNvPr id="66" name="그룹 65">
                  <a:extLst>
                    <a:ext uri="{FF2B5EF4-FFF2-40B4-BE49-F238E27FC236}">
                      <a16:creationId xmlns:a16="http://schemas.microsoft.com/office/drawing/2014/main" id="{1FADF547-D594-C45B-8BCB-8D3AB71DA6F6}"/>
                    </a:ext>
                  </a:extLst>
                </p:cNvPr>
                <p:cNvGrpSpPr/>
                <p:nvPr/>
              </p:nvGrpSpPr>
              <p:grpSpPr>
                <a:xfrm>
                  <a:off x="1725020" y="3016596"/>
                  <a:ext cx="5066139" cy="1945929"/>
                  <a:chOff x="887793" y="3249343"/>
                  <a:chExt cx="5831775" cy="2370392"/>
                </a:xfrm>
              </p:grpSpPr>
              <p:grpSp>
                <p:nvGrpSpPr>
                  <p:cNvPr id="53" name="그룹 52">
                    <a:extLst>
                      <a:ext uri="{FF2B5EF4-FFF2-40B4-BE49-F238E27FC236}">
                        <a16:creationId xmlns:a16="http://schemas.microsoft.com/office/drawing/2014/main" id="{65CE39E1-2422-A637-2DC1-5D02A9841723}"/>
                      </a:ext>
                    </a:extLst>
                  </p:cNvPr>
                  <p:cNvGrpSpPr/>
                  <p:nvPr/>
                </p:nvGrpSpPr>
                <p:grpSpPr>
                  <a:xfrm>
                    <a:off x="887793" y="3249343"/>
                    <a:ext cx="5831775" cy="1017857"/>
                    <a:chOff x="887793" y="1868218"/>
                    <a:chExt cx="5831775" cy="1017857"/>
                  </a:xfrm>
                </p:grpSpPr>
                <p:grpSp>
                  <p:nvGrpSpPr>
                    <p:cNvPr id="54" name="그룹 53">
                      <a:extLst>
                        <a:ext uri="{FF2B5EF4-FFF2-40B4-BE49-F238E27FC236}">
                          <a16:creationId xmlns:a16="http://schemas.microsoft.com/office/drawing/2014/main" id="{73D02CD6-70EF-EF05-6C97-E54924425F9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87793" y="1868218"/>
                      <a:ext cx="5831775" cy="1017857"/>
                      <a:chOff x="887793" y="1868218"/>
                      <a:chExt cx="5831775" cy="1017857"/>
                    </a:xfrm>
                  </p:grpSpPr>
                  <p:sp>
                    <p:nvSpPr>
                      <p:cNvPr id="57" name="사각형: 둥근 모서리 56">
                        <a:extLst>
                          <a:ext uri="{FF2B5EF4-FFF2-40B4-BE49-F238E27FC236}">
                            <a16:creationId xmlns:a16="http://schemas.microsoft.com/office/drawing/2014/main" id="{F8D5D2B2-B2DC-94D0-CC4B-1251EF34A2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7793" y="1868218"/>
                        <a:ext cx="2782425" cy="1017857"/>
                      </a:xfrm>
                      <a:prstGeom prst="roundRect">
                        <a:avLst>
                          <a:gd name="adj" fmla="val 7006"/>
                        </a:avLst>
                      </a:prstGeom>
                      <a:solidFill>
                        <a:srgbClr val="DCE8F3">
                          <a:alpha val="84000"/>
                        </a:srgbClr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58" name="사각형: 둥근 모서리 57">
                        <a:extLst>
                          <a:ext uri="{FF2B5EF4-FFF2-40B4-BE49-F238E27FC236}">
                            <a16:creationId xmlns:a16="http://schemas.microsoft.com/office/drawing/2014/main" id="{35502156-B9A4-F5ED-7D41-39E1115B61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85950" y="1868218"/>
                        <a:ext cx="4833618" cy="1017857"/>
                      </a:xfrm>
                      <a:prstGeom prst="roundRect">
                        <a:avLst>
                          <a:gd name="adj" fmla="val 7006"/>
                        </a:avLst>
                      </a:prstGeom>
                      <a:solidFill>
                        <a:schemeClr val="bg1"/>
                      </a:solidFill>
                      <a:ln w="12700" cap="flat">
                        <a:solidFill>
                          <a:srgbClr val="ACC8E2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14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380C7175-1466-EE68-3787-C13F61B30F1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6731" y="2274046"/>
                      <a:ext cx="700279" cy="20620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과정</a:t>
                      </a:r>
                      <a:r>
                        <a:rPr lang="en-US" altLang="ko-KR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· </a:t>
                      </a: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기능</a:t>
                      </a:r>
                      <a:endParaRPr lang="en-US" altLang="ko-KR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ED436340-F3D1-65BF-5A7A-37E181986E8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86725" y="1956426"/>
                      <a:ext cx="3896843" cy="84355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 marL="171450" indent="-171450"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marL="144000" indent="-144000">
                        <a:spcAft>
                          <a:spcPts val="200"/>
                        </a:spcAft>
                      </a:pPr>
                      <a:r>
                        <a:rPr lang="ko-KR" altLang="en-US" sz="1000" dirty="0"/>
                        <a:t>자료의 선택 </a:t>
                      </a:r>
                      <a:r>
                        <a:rPr lang="en-US" altLang="ko-KR" sz="1000" dirty="0"/>
                        <a:t>·</a:t>
                      </a:r>
                      <a:r>
                        <a:rPr lang="ko-KR" altLang="en-US" sz="1000" dirty="0"/>
                        <a:t> 분석 </a:t>
                      </a:r>
                      <a:r>
                        <a:rPr lang="en-US" altLang="ko-KR" sz="1000" dirty="0"/>
                        <a:t>·</a:t>
                      </a:r>
                      <a:r>
                        <a:rPr lang="ko-KR" altLang="en-US" sz="1000" dirty="0"/>
                        <a:t> 해석과 논쟁을 통해 역사 지식을 형성하기</a:t>
                      </a:r>
                      <a:endParaRPr lang="en-US" altLang="ko-KR" sz="1000" dirty="0"/>
                    </a:p>
                    <a:p>
                      <a:pPr marL="144000" indent="-144000">
                        <a:spcAft>
                          <a:spcPts val="200"/>
                        </a:spcAft>
                      </a:pPr>
                      <a:r>
                        <a:rPr lang="ko-KR" altLang="en-US" sz="1000" dirty="0"/>
                        <a:t>적절하고 타당한 근거를 가지고 역사적 사실에 대해 해석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판단하기</a:t>
                      </a:r>
                      <a:endParaRPr lang="en-US" altLang="ko-KR" sz="1000" dirty="0"/>
                    </a:p>
                    <a:p>
                      <a:pPr marL="144000" indent="-144000">
                        <a:spcAft>
                          <a:spcPts val="200"/>
                        </a:spcAft>
                      </a:pPr>
                      <a:r>
                        <a:rPr lang="ko-KR" altLang="en-US" sz="1000" dirty="0"/>
                        <a:t>역사적 개념을 이해하고 활용하기</a:t>
                      </a:r>
                      <a:endParaRPr lang="en-US" altLang="ko-KR" sz="1000" dirty="0"/>
                    </a:p>
                    <a:p>
                      <a:pPr marL="144000" indent="-144000">
                        <a:spcAft>
                          <a:spcPts val="200"/>
                        </a:spcAft>
                      </a:pPr>
                      <a:r>
                        <a:rPr lang="ko-KR" altLang="en-US" sz="1000" dirty="0"/>
                        <a:t>역사적 서사를 구성하고 다양한 방식으로 표현하기</a:t>
                      </a:r>
                      <a:endParaRPr lang="en-US" altLang="ko-KR" sz="1000" dirty="0"/>
                    </a:p>
                  </p:txBody>
                </p:sp>
              </p:grpSp>
              <p:grpSp>
                <p:nvGrpSpPr>
                  <p:cNvPr id="59" name="그룹 58">
                    <a:extLst>
                      <a:ext uri="{FF2B5EF4-FFF2-40B4-BE49-F238E27FC236}">
                        <a16:creationId xmlns:a16="http://schemas.microsoft.com/office/drawing/2014/main" id="{F02CC2F1-30E4-F70A-C2BE-9F0C8CF55614}"/>
                      </a:ext>
                    </a:extLst>
                  </p:cNvPr>
                  <p:cNvGrpSpPr/>
                  <p:nvPr/>
                </p:nvGrpSpPr>
                <p:grpSpPr>
                  <a:xfrm>
                    <a:off x="887793" y="4383773"/>
                    <a:ext cx="5831775" cy="1235962"/>
                    <a:chOff x="887793" y="1868218"/>
                    <a:chExt cx="5831775" cy="1235962"/>
                  </a:xfrm>
                </p:grpSpPr>
                <p:grpSp>
                  <p:nvGrpSpPr>
                    <p:cNvPr id="60" name="그룹 59">
                      <a:extLst>
                        <a:ext uri="{FF2B5EF4-FFF2-40B4-BE49-F238E27FC236}">
                          <a16:creationId xmlns:a16="http://schemas.microsoft.com/office/drawing/2014/main" id="{ED84FA96-7A67-E2ED-6151-88FDD996700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87793" y="1868218"/>
                      <a:ext cx="5831775" cy="1235962"/>
                      <a:chOff x="887793" y="1868218"/>
                      <a:chExt cx="5831775" cy="1235962"/>
                    </a:xfrm>
                  </p:grpSpPr>
                  <p:sp>
                    <p:nvSpPr>
                      <p:cNvPr id="63" name="사각형: 둥근 모서리 62">
                        <a:extLst>
                          <a:ext uri="{FF2B5EF4-FFF2-40B4-BE49-F238E27FC236}">
                            <a16:creationId xmlns:a16="http://schemas.microsoft.com/office/drawing/2014/main" id="{8693504B-1C25-2797-80F0-DC7688AB4E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7793" y="1868218"/>
                        <a:ext cx="2782425" cy="1235962"/>
                      </a:xfrm>
                      <a:prstGeom prst="roundRect">
                        <a:avLst>
                          <a:gd name="adj" fmla="val 7006"/>
                        </a:avLst>
                      </a:prstGeom>
                      <a:solidFill>
                        <a:srgbClr val="DCE8F3">
                          <a:alpha val="84000"/>
                        </a:srgbClr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64" name="사각형: 둥근 모서리 63">
                        <a:extLst>
                          <a:ext uri="{FF2B5EF4-FFF2-40B4-BE49-F238E27FC236}">
                            <a16:creationId xmlns:a16="http://schemas.microsoft.com/office/drawing/2014/main" id="{A49DCF0B-5DB8-2A15-8E09-26A2512E43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85950" y="1868218"/>
                        <a:ext cx="4833618" cy="1235962"/>
                      </a:xfrm>
                      <a:prstGeom prst="roundRect">
                        <a:avLst>
                          <a:gd name="adj" fmla="val 7006"/>
                        </a:avLst>
                      </a:prstGeom>
                      <a:solidFill>
                        <a:schemeClr val="bg1"/>
                      </a:solidFill>
                      <a:ln w="12700" cap="flat">
                        <a:solidFill>
                          <a:srgbClr val="ACC8E2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14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B4AB6C36-5F31-4FE0-80FA-1F65DCB4BC2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6731" y="2383098"/>
                      <a:ext cx="700279" cy="20620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가치</a:t>
                      </a:r>
                      <a:r>
                        <a:rPr lang="en-US" altLang="ko-KR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· </a:t>
                      </a: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태도</a:t>
                      </a:r>
                      <a:endParaRPr lang="en-US" altLang="ko-KR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412C58B2-7387-8797-2961-C556D800696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86725" y="1954764"/>
                      <a:ext cx="3599538" cy="106225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 marL="171450" indent="-171450">
                        <a:buClr>
                          <a:srgbClr val="6B859D"/>
                        </a:buClr>
                        <a:buFont typeface="나눔바른고딕" panose="020B0603020101020101" pitchFamily="50" charset="-127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marL="144000" indent="-144000">
                        <a:spcAft>
                          <a:spcPts val="200"/>
                        </a:spcAft>
                      </a:pPr>
                      <a:r>
                        <a:rPr lang="ko-KR" altLang="en-US" sz="1000" dirty="0"/>
                        <a:t>타인의 역사적 해석을 존중하는 태도</a:t>
                      </a:r>
                      <a:endParaRPr lang="en-US" altLang="ko-KR" sz="1000" dirty="0"/>
                    </a:p>
                    <a:p>
                      <a:pPr marL="144000" indent="-144000">
                        <a:spcAft>
                          <a:spcPts val="200"/>
                        </a:spcAft>
                      </a:pPr>
                      <a:r>
                        <a:rPr lang="ko-KR" altLang="en-US" sz="1000" dirty="0"/>
                        <a:t>역사적 연원에 대한 이해를 토대로 다양한 문화와 정체성 존중</a:t>
                      </a:r>
                      <a:endParaRPr lang="en-US" altLang="ko-KR" sz="1000" dirty="0"/>
                    </a:p>
                    <a:p>
                      <a:pPr marL="144000" indent="-144000">
                        <a:spcAft>
                          <a:spcPts val="200"/>
                        </a:spcAft>
                      </a:pPr>
                      <a:r>
                        <a:rPr lang="ko-KR" altLang="en-US" sz="1000" dirty="0"/>
                        <a:t>역사에 성찰적으로 접근하는 태도</a:t>
                      </a:r>
                      <a:endParaRPr lang="en-US" altLang="ko-KR" sz="1000" dirty="0"/>
                    </a:p>
                    <a:p>
                      <a:pPr marL="144000" indent="-144000">
                        <a:spcAft>
                          <a:spcPts val="200"/>
                        </a:spcAft>
                      </a:pPr>
                      <a:r>
                        <a:rPr lang="ko-KR" altLang="en-US" sz="1000" dirty="0"/>
                        <a:t>지속 가능한 삶을 위한 가치관</a:t>
                      </a:r>
                      <a:endParaRPr lang="en-US" altLang="ko-KR" sz="1000" dirty="0"/>
                    </a:p>
                    <a:p>
                      <a:pPr marL="144000" indent="-144000">
                        <a:spcAft>
                          <a:spcPts val="200"/>
                        </a:spcAft>
                      </a:pPr>
                      <a:r>
                        <a:rPr lang="ko-KR" altLang="en-US" sz="1000" dirty="0"/>
                        <a:t>자신을 역사적 존재로 인식하고 실천하는 자세</a:t>
                      </a:r>
                      <a:endParaRPr lang="en-US" altLang="ko-KR" sz="1000" dirty="0"/>
                    </a:p>
                  </p:txBody>
                </p:sp>
              </p:grpSp>
            </p:grpSp>
          </p:grp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4EC14CA-0951-771C-C159-DAE82ADE6DC2}"/>
                  </a:ext>
                </a:extLst>
              </p:cNvPr>
              <p:cNvSpPr txBox="1"/>
              <p:nvPr/>
            </p:nvSpPr>
            <p:spPr>
              <a:xfrm>
                <a:off x="7665118" y="2093654"/>
                <a:ext cx="59900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지식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 ·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이해</a:t>
                </a:r>
              </a:p>
            </p:txBody>
          </p:sp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252F52BF-61A3-584B-D11D-C9811A421E75}"/>
                  </a:ext>
                </a:extLst>
              </p:cNvPr>
              <p:cNvGrpSpPr/>
              <p:nvPr/>
            </p:nvGrpSpPr>
            <p:grpSpPr>
              <a:xfrm>
                <a:off x="4583517" y="2000250"/>
                <a:ext cx="2994021" cy="841057"/>
                <a:chOff x="4426743" y="2000250"/>
                <a:chExt cx="2994021" cy="841057"/>
              </a:xfrm>
            </p:grpSpPr>
            <p:sp>
              <p:nvSpPr>
                <p:cNvPr id="70" name="자유형: 도형 69">
                  <a:extLst>
                    <a:ext uri="{FF2B5EF4-FFF2-40B4-BE49-F238E27FC236}">
                      <a16:creationId xmlns:a16="http://schemas.microsoft.com/office/drawing/2014/main" id="{2EB3F383-B587-D2B7-92D3-7AB940CDAEDA}"/>
                    </a:ext>
                  </a:extLst>
                </p:cNvPr>
                <p:cNvSpPr/>
                <p:nvPr/>
              </p:nvSpPr>
              <p:spPr>
                <a:xfrm>
                  <a:off x="4426743" y="2000250"/>
                  <a:ext cx="2155032" cy="371475"/>
                </a:xfrm>
                <a:custGeom>
                  <a:avLst/>
                  <a:gdLst>
                    <a:gd name="connsiteX0" fmla="*/ 0 w 2095500"/>
                    <a:gd name="connsiteY0" fmla="*/ 390525 h 390525"/>
                    <a:gd name="connsiteX1" fmla="*/ 2095500 w 2095500"/>
                    <a:gd name="connsiteY1" fmla="*/ 390525 h 390525"/>
                    <a:gd name="connsiteX2" fmla="*/ 2095500 w 2095500"/>
                    <a:gd name="connsiteY2" fmla="*/ 0 h 390525"/>
                    <a:gd name="connsiteX3" fmla="*/ 1114425 w 2095500"/>
                    <a:gd name="connsiteY3" fmla="*/ 0 h 390525"/>
                    <a:gd name="connsiteX0" fmla="*/ 0 w 2155032"/>
                    <a:gd name="connsiteY0" fmla="*/ 388022 h 390525"/>
                    <a:gd name="connsiteX1" fmla="*/ 2155032 w 2155032"/>
                    <a:gd name="connsiteY1" fmla="*/ 390525 h 390525"/>
                    <a:gd name="connsiteX2" fmla="*/ 2155032 w 2155032"/>
                    <a:gd name="connsiteY2" fmla="*/ 0 h 390525"/>
                    <a:gd name="connsiteX3" fmla="*/ 1173957 w 2155032"/>
                    <a:gd name="connsiteY3" fmla="*/ 0 h 390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5032" h="390525">
                      <a:moveTo>
                        <a:pt x="0" y="388022"/>
                      </a:moveTo>
                      <a:lnTo>
                        <a:pt x="2155032" y="390525"/>
                      </a:lnTo>
                      <a:lnTo>
                        <a:pt x="2155032" y="0"/>
                      </a:lnTo>
                      <a:lnTo>
                        <a:pt x="1173957" y="0"/>
                      </a:lnTo>
                    </a:path>
                  </a:pathLst>
                </a:custGeom>
                <a:noFill/>
                <a:ln w="19050">
                  <a:solidFill>
                    <a:srgbClr val="276DB5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cxnSp>
              <p:nvCxnSpPr>
                <p:cNvPr id="73" name="직선 연결선 72">
                  <a:extLst>
                    <a:ext uri="{FF2B5EF4-FFF2-40B4-BE49-F238E27FC236}">
                      <a16:creationId xmlns:a16="http://schemas.microsoft.com/office/drawing/2014/main" id="{34951B3C-E5F7-7EFE-BC61-7F03EE0F04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75860" y="2185987"/>
                  <a:ext cx="2444904" cy="0"/>
                </a:xfrm>
                <a:prstGeom prst="line">
                  <a:avLst/>
                </a:prstGeom>
                <a:noFill/>
                <a:ln w="19050">
                  <a:solidFill>
                    <a:srgbClr val="276DB5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87" name="직선 연결선 86">
                  <a:extLst>
                    <a:ext uri="{FF2B5EF4-FFF2-40B4-BE49-F238E27FC236}">
                      <a16:creationId xmlns:a16="http://schemas.microsoft.com/office/drawing/2014/main" id="{D081F2C0-1B53-179F-315D-85B35CDF2D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21580" y="2528887"/>
                  <a:ext cx="2399184" cy="0"/>
                </a:xfrm>
                <a:prstGeom prst="line">
                  <a:avLst/>
                </a:prstGeom>
                <a:noFill/>
                <a:ln w="19050">
                  <a:solidFill>
                    <a:srgbClr val="276DB5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89" name="직선 연결선 88">
                  <a:extLst>
                    <a:ext uri="{FF2B5EF4-FFF2-40B4-BE49-F238E27FC236}">
                      <a16:creationId xmlns:a16="http://schemas.microsoft.com/office/drawing/2014/main" id="{D05B62EB-991D-EE8A-858E-2C6A0E4241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66360" y="2705100"/>
                  <a:ext cx="2254404" cy="136207"/>
                </a:xfrm>
                <a:prstGeom prst="bentConnector3">
                  <a:avLst>
                    <a:gd name="adj1" fmla="val 50000"/>
                  </a:avLst>
                </a:prstGeom>
                <a:noFill/>
                <a:ln w="19050">
                  <a:solidFill>
                    <a:srgbClr val="276DB5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9D392DC1-4C2F-D9CA-E99A-F56060B8DF0B}"/>
                  </a:ext>
                </a:extLst>
              </p:cNvPr>
              <p:cNvGrpSpPr/>
              <p:nvPr/>
            </p:nvGrpSpPr>
            <p:grpSpPr>
              <a:xfrm>
                <a:off x="6947933" y="2547421"/>
                <a:ext cx="1012838" cy="1907784"/>
                <a:chOff x="6791159" y="2547421"/>
                <a:chExt cx="1012838" cy="1907784"/>
              </a:xfrm>
            </p:grpSpPr>
            <p:cxnSp>
              <p:nvCxnSpPr>
                <p:cNvPr id="105" name="직선 연결선 104">
                  <a:extLst>
                    <a:ext uri="{FF2B5EF4-FFF2-40B4-BE49-F238E27FC236}">
                      <a16:creationId xmlns:a16="http://schemas.microsoft.com/office/drawing/2014/main" id="{247BB988-3456-663B-1181-6E8CC484A05E}"/>
                    </a:ext>
                  </a:extLst>
                </p:cNvPr>
                <p:cNvCxnSpPr>
                  <a:cxnSpLocks/>
                  <a:stCxn id="58" idx="3"/>
                  <a:endCxn id="64" idx="3"/>
                </p:cNvCxnSpPr>
                <p:nvPr/>
              </p:nvCxnSpPr>
              <p:spPr>
                <a:xfrm>
                  <a:off x="6791159" y="3434392"/>
                  <a:ext cx="12326" cy="1020813"/>
                </a:xfrm>
                <a:prstGeom prst="bentConnector3">
                  <a:avLst>
                    <a:gd name="adj1" fmla="val 1800000"/>
                  </a:avLst>
                </a:prstGeom>
                <a:noFill/>
                <a:ln w="19050">
                  <a:solidFill>
                    <a:srgbClr val="FF0066"/>
                  </a:solidFill>
                  <a:prstDash val="solid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113" name="자유형: 도형 112">
                  <a:extLst>
                    <a:ext uri="{FF2B5EF4-FFF2-40B4-BE49-F238E27FC236}">
                      <a16:creationId xmlns:a16="http://schemas.microsoft.com/office/drawing/2014/main" id="{1B4676B9-2EB0-2D42-6C05-AA30DE6DD678}"/>
                    </a:ext>
                  </a:extLst>
                </p:cNvPr>
                <p:cNvSpPr/>
                <p:nvPr/>
              </p:nvSpPr>
              <p:spPr>
                <a:xfrm>
                  <a:off x="7013036" y="2547421"/>
                  <a:ext cx="790961" cy="1356361"/>
                </a:xfrm>
                <a:custGeom>
                  <a:avLst/>
                  <a:gdLst>
                    <a:gd name="connsiteX0" fmla="*/ 769620 w 769620"/>
                    <a:gd name="connsiteY0" fmla="*/ 0 h 1112520"/>
                    <a:gd name="connsiteX1" fmla="*/ 769620 w 769620"/>
                    <a:gd name="connsiteY1" fmla="*/ 1112520 h 1112520"/>
                    <a:gd name="connsiteX2" fmla="*/ 0 w 769620"/>
                    <a:gd name="connsiteY2" fmla="*/ 1112520 h 1112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69620" h="1112520">
                      <a:moveTo>
                        <a:pt x="769620" y="0"/>
                      </a:moveTo>
                      <a:lnTo>
                        <a:pt x="769620" y="1112520"/>
                      </a:lnTo>
                      <a:lnTo>
                        <a:pt x="0" y="1112520"/>
                      </a:lnTo>
                    </a:path>
                  </a:pathLst>
                </a:custGeom>
                <a:noFill/>
                <a:ln w="19050">
                  <a:solidFill>
                    <a:srgbClr val="FF0066"/>
                  </a:solidFill>
                  <a:prstDash val="solid"/>
                  <a:tailEnd type="triangle" w="lg" len="lg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99" name="사각형: 둥근 모서리 98">
                <a:extLst>
                  <a:ext uri="{FF2B5EF4-FFF2-40B4-BE49-F238E27FC236}">
                    <a16:creationId xmlns:a16="http://schemas.microsoft.com/office/drawing/2014/main" id="{EDF13E21-7C08-49F3-12E8-E09C580285EC}"/>
                  </a:ext>
                </a:extLst>
              </p:cNvPr>
              <p:cNvSpPr/>
              <p:nvPr/>
            </p:nvSpPr>
            <p:spPr>
              <a:xfrm>
                <a:off x="7577538" y="2407920"/>
                <a:ext cx="763116" cy="243840"/>
              </a:xfrm>
              <a:prstGeom prst="roundRect">
                <a:avLst>
                  <a:gd name="adj" fmla="val 25191"/>
                </a:avLst>
              </a:prstGeom>
              <a:solidFill>
                <a:schemeClr val="bg1"/>
              </a:solidFill>
              <a:ln w="19050">
                <a:solidFill>
                  <a:srgbClr val="FF00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546BB7DA-D7C1-206C-1EA7-54D65E64ACFB}"/>
                  </a:ext>
                </a:extLst>
              </p:cNvPr>
              <p:cNvSpPr txBox="1"/>
              <p:nvPr/>
            </p:nvSpPr>
            <p:spPr>
              <a:xfrm>
                <a:off x="7665118" y="2421314"/>
                <a:ext cx="59900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과정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 ·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기능</a:t>
                </a:r>
              </a:p>
            </p:txBody>
          </p:sp>
          <p:sp>
            <p:nvSpPr>
              <p:cNvPr id="117" name="사각형: 둥근 모서리 116">
                <a:extLst>
                  <a:ext uri="{FF2B5EF4-FFF2-40B4-BE49-F238E27FC236}">
                    <a16:creationId xmlns:a16="http://schemas.microsoft.com/office/drawing/2014/main" id="{75FD9805-089E-019E-0903-C47F605F3F2E}"/>
                  </a:ext>
                </a:extLst>
              </p:cNvPr>
              <p:cNvSpPr/>
              <p:nvPr/>
            </p:nvSpPr>
            <p:spPr>
              <a:xfrm>
                <a:off x="7577538" y="2735580"/>
                <a:ext cx="763116" cy="243840"/>
              </a:xfrm>
              <a:prstGeom prst="roundRect">
                <a:avLst>
                  <a:gd name="adj" fmla="val 25191"/>
                </a:avLst>
              </a:prstGeom>
              <a:solidFill>
                <a:schemeClr val="bg1"/>
              </a:solidFill>
              <a:ln w="19050">
                <a:solidFill>
                  <a:srgbClr val="FF00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64235F8A-1B29-78AB-49ED-5EC6E415BBE8}"/>
                  </a:ext>
                </a:extLst>
              </p:cNvPr>
              <p:cNvSpPr txBox="1"/>
              <p:nvPr/>
            </p:nvSpPr>
            <p:spPr>
              <a:xfrm>
                <a:off x="7665116" y="2748974"/>
                <a:ext cx="59900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가치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 ·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태도</a:t>
                </a:r>
              </a:p>
            </p:txBody>
          </p:sp>
        </p:grpSp>
      </p:grpSp>
      <p:pic>
        <p:nvPicPr>
          <p:cNvPr id="42" name="그림 41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DA030E89-8567-CD59-FF0A-6F7BE6CB8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2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래픽 60">
            <a:extLst>
              <a:ext uri="{FF2B5EF4-FFF2-40B4-BE49-F238E27FC236}">
                <a16:creationId xmlns:a16="http://schemas.microsoft.com/office/drawing/2014/main" id="{D4AB6CEA-973F-EA85-DD03-E540B749D0B2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D3DBED-BBB9-6F52-E020-E9DEA3851B40}"/>
              </a:ext>
            </a:extLst>
          </p:cNvPr>
          <p:cNvSpPr txBox="1"/>
          <p:nvPr/>
        </p:nvSpPr>
        <p:spPr>
          <a:xfrm>
            <a:off x="371977" y="489184"/>
            <a:ext cx="687688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중학교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2015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교육과정과 무엇이 달라졌나요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EA7DB057-DAF2-2F85-9808-D0AA06FF4B55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0" name="사각형: 둥근 위쪽 모서리 9">
              <a:extLst>
                <a:ext uri="{FF2B5EF4-FFF2-40B4-BE49-F238E27FC236}">
                  <a16:creationId xmlns:a16="http://schemas.microsoft.com/office/drawing/2014/main" id="{EDA00F77-2CA5-9974-29A9-17494FBB1EF5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7D28A9C-150C-6BD1-B77B-54740F916F30}"/>
                </a:ext>
              </a:extLst>
            </p:cNvPr>
            <p:cNvSpPr txBox="1"/>
            <p:nvPr/>
          </p:nvSpPr>
          <p:spPr>
            <a:xfrm>
              <a:off x="454332" y="88745"/>
              <a:ext cx="3959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96276F0-E68F-6A10-2BAD-AC9387AD7BED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E9D50F76-475C-CBCC-8F79-5F124AD3AE87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547E93F1-7BF7-7D74-14FF-3C5D53E891E3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81C664-2100-37D1-5FBB-46BB0A5FA5E0}"/>
                  </a:ext>
                </a:extLst>
              </p:cNvPr>
              <p:cNvSpPr txBox="1"/>
              <p:nvPr/>
            </p:nvSpPr>
            <p:spPr>
              <a:xfrm>
                <a:off x="3462724" y="1316629"/>
                <a:ext cx="22185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교육과정 문서 활용하기</a:t>
                </a: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AD8D52D9-DAF5-401E-C935-26746C08009D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613D2DF2-51C2-10E6-41F1-9BD3631D5624}"/>
                </a:ext>
              </a:extLst>
            </p:cNvPr>
            <p:cNvGrpSpPr/>
            <p:nvPr/>
          </p:nvGrpSpPr>
          <p:grpSpPr>
            <a:xfrm>
              <a:off x="454122" y="5251275"/>
              <a:ext cx="8235758" cy="773858"/>
              <a:chOff x="454122" y="4790305"/>
              <a:chExt cx="8235758" cy="773858"/>
            </a:xfrm>
          </p:grpSpPr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87325A7E-4EBA-1BBE-8C22-E8A96617C3D2}"/>
                  </a:ext>
                </a:extLst>
              </p:cNvPr>
              <p:cNvGrpSpPr/>
              <p:nvPr/>
            </p:nvGrpSpPr>
            <p:grpSpPr>
              <a:xfrm>
                <a:off x="606581" y="4963999"/>
                <a:ext cx="6188908" cy="600164"/>
                <a:chOff x="652301" y="5312068"/>
                <a:chExt cx="6188908" cy="600164"/>
              </a:xfrm>
            </p:grpSpPr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6D45A3A0-E0EC-F055-6289-110E9D36B854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714E57F3-9070-3B2C-F423-DE87BA08A919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3" name="원형: 비어 있음 22">
                    <a:extLst>
                      <a:ext uri="{FF2B5EF4-FFF2-40B4-BE49-F238E27FC236}">
                        <a16:creationId xmlns:a16="http://schemas.microsoft.com/office/drawing/2014/main" id="{1C8653B3-DD86-E037-6723-E1126F5F8C07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4" name="자유형: 도형 23">
                    <a:extLst>
                      <a:ext uri="{FF2B5EF4-FFF2-40B4-BE49-F238E27FC236}">
                        <a16:creationId xmlns:a16="http://schemas.microsoft.com/office/drawing/2014/main" id="{FA8AB6BD-0543-2405-0FB7-8D25F57A7E64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3DF225D-9AF1-5EBB-EDD8-EF3DC63AD802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5932714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성취기준을 분석하여 수업을 구성할 때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목표와 내용체계표에 기반하고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 해설 및 고려사항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교수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학습 및 평가 부분 등 교육과정 문서 전반을 참고하여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교육과정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-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수업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-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평가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-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기록의 일관성을 높일 수 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id="{362F66C8-D4EA-144E-B8DF-4CB8742CC3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4790305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6E8855B4-E39F-C5E0-7207-1D8B302BBB7D}"/>
                </a:ext>
              </a:extLst>
            </p:cNvPr>
            <p:cNvGrpSpPr/>
            <p:nvPr/>
          </p:nvGrpSpPr>
          <p:grpSpPr>
            <a:xfrm>
              <a:off x="746760" y="2443946"/>
              <a:ext cx="7650480" cy="2087649"/>
              <a:chOff x="746760" y="2443946"/>
              <a:chExt cx="7650480" cy="2087649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FB1681A-5739-48DE-375E-3ED12F6269D1}"/>
                  </a:ext>
                </a:extLst>
              </p:cNvPr>
              <p:cNvSpPr txBox="1"/>
              <p:nvPr/>
            </p:nvSpPr>
            <p:spPr>
              <a:xfrm>
                <a:off x="2338943" y="4023764"/>
                <a:ext cx="1368965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핵심 아이디어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지식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·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이해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과정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·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기능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 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태도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80" name="그룹 79">
                <a:extLst>
                  <a:ext uri="{FF2B5EF4-FFF2-40B4-BE49-F238E27FC236}">
                    <a16:creationId xmlns:a16="http://schemas.microsoft.com/office/drawing/2014/main" id="{1C8E40DD-ABA7-BEF8-BDF4-ECB1F1CA0DA0}"/>
                  </a:ext>
                </a:extLst>
              </p:cNvPr>
              <p:cNvGrpSpPr/>
              <p:nvPr/>
            </p:nvGrpSpPr>
            <p:grpSpPr>
              <a:xfrm>
                <a:off x="746760" y="2443946"/>
                <a:ext cx="7650480" cy="1454780"/>
                <a:chOff x="746760" y="2443946"/>
                <a:chExt cx="7650480" cy="1454780"/>
              </a:xfrm>
            </p:grpSpPr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761DADC5-6CE7-015B-3496-32E35001E3F3}"/>
                    </a:ext>
                  </a:extLst>
                </p:cNvPr>
                <p:cNvGrpSpPr/>
                <p:nvPr/>
              </p:nvGrpSpPr>
              <p:grpSpPr>
                <a:xfrm>
                  <a:off x="746760" y="2443946"/>
                  <a:ext cx="7650480" cy="1454780"/>
                  <a:chOff x="746760" y="2497286"/>
                  <a:chExt cx="7650480" cy="1454780"/>
                </a:xfrm>
              </p:grpSpPr>
              <p:grpSp>
                <p:nvGrpSpPr>
                  <p:cNvPr id="58" name="그룹 57">
                    <a:extLst>
                      <a:ext uri="{FF2B5EF4-FFF2-40B4-BE49-F238E27FC236}">
                        <a16:creationId xmlns:a16="http://schemas.microsoft.com/office/drawing/2014/main" id="{A6E6B011-034B-04D6-638C-EE9E9E03DEC5}"/>
                      </a:ext>
                    </a:extLst>
                  </p:cNvPr>
                  <p:cNvGrpSpPr/>
                  <p:nvPr/>
                </p:nvGrpSpPr>
                <p:grpSpPr>
                  <a:xfrm>
                    <a:off x="746760" y="2497286"/>
                    <a:ext cx="7650480" cy="1454780"/>
                    <a:chOff x="729168" y="2549416"/>
                    <a:chExt cx="7102194" cy="1350520"/>
                  </a:xfrm>
                </p:grpSpPr>
                <p:sp>
                  <p:nvSpPr>
                    <p:cNvPr id="54" name="타원 53">
                      <a:extLst>
                        <a:ext uri="{FF2B5EF4-FFF2-40B4-BE49-F238E27FC236}">
                          <a16:creationId xmlns:a16="http://schemas.microsoft.com/office/drawing/2014/main" id="{D7DE8735-CC82-C646-A86F-5382A50B45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9168" y="2549416"/>
                      <a:ext cx="1351816" cy="1350520"/>
                    </a:xfrm>
                    <a:prstGeom prst="ellipse">
                      <a:avLst/>
                    </a:prstGeom>
                    <a:solidFill>
                      <a:srgbClr val="276DB5"/>
                    </a:solidFill>
                    <a:ln w="28575" cap="flat">
                      <a:solidFill>
                        <a:schemeClr val="bg1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9" name="자유형: 도형 48">
                      <a:extLst>
                        <a:ext uri="{FF2B5EF4-FFF2-40B4-BE49-F238E27FC236}">
                          <a16:creationId xmlns:a16="http://schemas.microsoft.com/office/drawing/2014/main" id="{0538C1E3-A284-A024-D2B8-BF0D0495E7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1368" y="2549416"/>
                      <a:ext cx="1777275" cy="1350520"/>
                    </a:xfrm>
                    <a:custGeom>
                      <a:avLst/>
                      <a:gdLst>
                        <a:gd name="connsiteX0" fmla="*/ 813149 w 1315783"/>
                        <a:gd name="connsiteY0" fmla="*/ 0 h 999839"/>
                        <a:gd name="connsiteX1" fmla="*/ 323279 w 1315783"/>
                        <a:gd name="connsiteY1" fmla="*/ 393287 h 999839"/>
                        <a:gd name="connsiteX2" fmla="*/ 323279 w 1315783"/>
                        <a:gd name="connsiteY2" fmla="*/ 393287 h 999839"/>
                        <a:gd name="connsiteX3" fmla="*/ 276225 w 1315783"/>
                        <a:gd name="connsiteY3" fmla="*/ 445294 h 999839"/>
                        <a:gd name="connsiteX4" fmla="*/ 234220 w 1315783"/>
                        <a:gd name="connsiteY4" fmla="*/ 423767 h 999839"/>
                        <a:gd name="connsiteX5" fmla="*/ 234220 w 1315783"/>
                        <a:gd name="connsiteY5" fmla="*/ 423767 h 999839"/>
                        <a:gd name="connsiteX6" fmla="*/ 129826 w 1315783"/>
                        <a:gd name="connsiteY6" fmla="*/ 370427 h 999839"/>
                        <a:gd name="connsiteX7" fmla="*/ 0 w 1315783"/>
                        <a:gd name="connsiteY7" fmla="*/ 499872 h 999839"/>
                        <a:gd name="connsiteX8" fmla="*/ 129826 w 1315783"/>
                        <a:gd name="connsiteY8" fmla="*/ 629317 h 999839"/>
                        <a:gd name="connsiteX9" fmla="*/ 234220 w 1315783"/>
                        <a:gd name="connsiteY9" fmla="*/ 575977 h 999839"/>
                        <a:gd name="connsiteX10" fmla="*/ 234220 w 1315783"/>
                        <a:gd name="connsiteY10" fmla="*/ 575977 h 999839"/>
                        <a:gd name="connsiteX11" fmla="*/ 276225 w 1315783"/>
                        <a:gd name="connsiteY11" fmla="*/ 555689 h 999839"/>
                        <a:gd name="connsiteX12" fmla="*/ 323279 w 1315783"/>
                        <a:gd name="connsiteY12" fmla="*/ 607695 h 999839"/>
                        <a:gd name="connsiteX13" fmla="*/ 323279 w 1315783"/>
                        <a:gd name="connsiteY13" fmla="*/ 606457 h 999839"/>
                        <a:gd name="connsiteX14" fmla="*/ 813149 w 1315783"/>
                        <a:gd name="connsiteY14" fmla="*/ 999839 h 999839"/>
                        <a:gd name="connsiteX15" fmla="*/ 1315784 w 1315783"/>
                        <a:gd name="connsiteY15" fmla="*/ 499872 h 999839"/>
                        <a:gd name="connsiteX16" fmla="*/ 813149 w 1315783"/>
                        <a:gd name="connsiteY16" fmla="*/ 0 h 999839"/>
                        <a:gd name="connsiteX17" fmla="*/ 813149 w 1315783"/>
                        <a:gd name="connsiteY17" fmla="*/ 0 h 9998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1315783" h="999839">
                          <a:moveTo>
                            <a:pt x="813149" y="0"/>
                          </a:moveTo>
                          <a:cubicBezTo>
                            <a:pt x="573881" y="0"/>
                            <a:pt x="372904" y="167450"/>
                            <a:pt x="323279" y="393287"/>
                          </a:cubicBezTo>
                          <a:lnTo>
                            <a:pt x="323279" y="393287"/>
                          </a:lnTo>
                          <a:cubicBezTo>
                            <a:pt x="315659" y="426244"/>
                            <a:pt x="300323" y="445294"/>
                            <a:pt x="276225" y="445294"/>
                          </a:cubicBezTo>
                          <a:cubicBezTo>
                            <a:pt x="258413" y="445294"/>
                            <a:pt x="241840" y="436436"/>
                            <a:pt x="234220" y="423767"/>
                          </a:cubicBezTo>
                          <a:lnTo>
                            <a:pt x="234220" y="423767"/>
                          </a:lnTo>
                          <a:cubicBezTo>
                            <a:pt x="210026" y="392049"/>
                            <a:pt x="171831" y="370427"/>
                            <a:pt x="129826" y="370427"/>
                          </a:cubicBezTo>
                          <a:cubicBezTo>
                            <a:pt x="57245" y="370427"/>
                            <a:pt x="0" y="428816"/>
                            <a:pt x="0" y="499872"/>
                          </a:cubicBezTo>
                          <a:cubicBezTo>
                            <a:pt x="0" y="570929"/>
                            <a:pt x="57245" y="629317"/>
                            <a:pt x="129826" y="629317"/>
                          </a:cubicBezTo>
                          <a:cubicBezTo>
                            <a:pt x="171831" y="629317"/>
                            <a:pt x="210026" y="607695"/>
                            <a:pt x="234220" y="575977"/>
                          </a:cubicBezTo>
                          <a:lnTo>
                            <a:pt x="234220" y="575977"/>
                          </a:lnTo>
                          <a:cubicBezTo>
                            <a:pt x="241840" y="564547"/>
                            <a:pt x="258413" y="555689"/>
                            <a:pt x="276225" y="555689"/>
                          </a:cubicBezTo>
                          <a:cubicBezTo>
                            <a:pt x="300419" y="555689"/>
                            <a:pt x="315659" y="573500"/>
                            <a:pt x="323279" y="607695"/>
                          </a:cubicBezTo>
                          <a:lnTo>
                            <a:pt x="323279" y="606457"/>
                          </a:lnTo>
                          <a:cubicBezTo>
                            <a:pt x="372904" y="832295"/>
                            <a:pt x="573977" y="999839"/>
                            <a:pt x="813149" y="999839"/>
                          </a:cubicBezTo>
                          <a:cubicBezTo>
                            <a:pt x="1090517" y="999839"/>
                            <a:pt x="1315784" y="776478"/>
                            <a:pt x="1315784" y="499872"/>
                          </a:cubicBezTo>
                          <a:cubicBezTo>
                            <a:pt x="1315784" y="223266"/>
                            <a:pt x="1090517" y="0"/>
                            <a:pt x="813149" y="0"/>
                          </a:cubicBezTo>
                          <a:lnTo>
                            <a:pt x="813149" y="0"/>
                          </a:ln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28575" cap="flat">
                      <a:solidFill>
                        <a:schemeClr val="bg1"/>
                      </a:solidFill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0" name="자유형: 도형 49">
                      <a:extLst>
                        <a:ext uri="{FF2B5EF4-FFF2-40B4-BE49-F238E27FC236}">
                          <a16:creationId xmlns:a16="http://schemas.microsoft.com/office/drawing/2014/main" id="{D060ED55-F67C-9165-BC4D-F295C70AB9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79027" y="2549416"/>
                      <a:ext cx="1777275" cy="1350520"/>
                    </a:xfrm>
                    <a:custGeom>
                      <a:avLst/>
                      <a:gdLst>
                        <a:gd name="connsiteX0" fmla="*/ 813911 w 1315783"/>
                        <a:gd name="connsiteY0" fmla="*/ 0 h 999839"/>
                        <a:gd name="connsiteX1" fmla="*/ 323564 w 1315783"/>
                        <a:gd name="connsiteY1" fmla="*/ 393287 h 999839"/>
                        <a:gd name="connsiteX2" fmla="*/ 323564 w 1315783"/>
                        <a:gd name="connsiteY2" fmla="*/ 393287 h 999839"/>
                        <a:gd name="connsiteX3" fmla="*/ 275177 w 1315783"/>
                        <a:gd name="connsiteY3" fmla="*/ 445294 h 999839"/>
                        <a:gd name="connsiteX4" fmla="*/ 234410 w 1315783"/>
                        <a:gd name="connsiteY4" fmla="*/ 423767 h 999839"/>
                        <a:gd name="connsiteX5" fmla="*/ 234410 w 1315783"/>
                        <a:gd name="connsiteY5" fmla="*/ 423767 h 999839"/>
                        <a:gd name="connsiteX6" fmla="*/ 128683 w 1315783"/>
                        <a:gd name="connsiteY6" fmla="*/ 370427 h 999839"/>
                        <a:gd name="connsiteX7" fmla="*/ 0 w 1315783"/>
                        <a:gd name="connsiteY7" fmla="*/ 499872 h 999839"/>
                        <a:gd name="connsiteX8" fmla="*/ 128683 w 1315783"/>
                        <a:gd name="connsiteY8" fmla="*/ 629317 h 999839"/>
                        <a:gd name="connsiteX9" fmla="*/ 234410 w 1315783"/>
                        <a:gd name="connsiteY9" fmla="*/ 575977 h 999839"/>
                        <a:gd name="connsiteX10" fmla="*/ 234410 w 1315783"/>
                        <a:gd name="connsiteY10" fmla="*/ 575977 h 999839"/>
                        <a:gd name="connsiteX11" fmla="*/ 275177 w 1315783"/>
                        <a:gd name="connsiteY11" fmla="*/ 555689 h 999839"/>
                        <a:gd name="connsiteX12" fmla="*/ 323564 w 1315783"/>
                        <a:gd name="connsiteY12" fmla="*/ 607695 h 999839"/>
                        <a:gd name="connsiteX13" fmla="*/ 323564 w 1315783"/>
                        <a:gd name="connsiteY13" fmla="*/ 606457 h 999839"/>
                        <a:gd name="connsiteX14" fmla="*/ 813911 w 1315783"/>
                        <a:gd name="connsiteY14" fmla="*/ 999839 h 999839"/>
                        <a:gd name="connsiteX15" fmla="*/ 1315784 w 1315783"/>
                        <a:gd name="connsiteY15" fmla="*/ 499872 h 999839"/>
                        <a:gd name="connsiteX16" fmla="*/ 813911 w 1315783"/>
                        <a:gd name="connsiteY16" fmla="*/ 0 h 999839"/>
                        <a:gd name="connsiteX17" fmla="*/ 813911 w 1315783"/>
                        <a:gd name="connsiteY17" fmla="*/ 0 h 9998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1315783" h="999839">
                          <a:moveTo>
                            <a:pt x="813911" y="0"/>
                          </a:moveTo>
                          <a:cubicBezTo>
                            <a:pt x="573214" y="0"/>
                            <a:pt x="371951" y="167450"/>
                            <a:pt x="323564" y="393287"/>
                          </a:cubicBezTo>
                          <a:lnTo>
                            <a:pt x="323564" y="393287"/>
                          </a:lnTo>
                          <a:cubicBezTo>
                            <a:pt x="315944" y="426244"/>
                            <a:pt x="299371" y="445294"/>
                            <a:pt x="275177" y="445294"/>
                          </a:cubicBezTo>
                          <a:cubicBezTo>
                            <a:pt x="257366" y="445294"/>
                            <a:pt x="242030" y="436436"/>
                            <a:pt x="234410" y="423767"/>
                          </a:cubicBezTo>
                          <a:lnTo>
                            <a:pt x="234410" y="423767"/>
                          </a:lnTo>
                          <a:cubicBezTo>
                            <a:pt x="210217" y="392049"/>
                            <a:pt x="172021" y="370427"/>
                            <a:pt x="128683" y="370427"/>
                          </a:cubicBezTo>
                          <a:cubicBezTo>
                            <a:pt x="57341" y="370427"/>
                            <a:pt x="0" y="428816"/>
                            <a:pt x="0" y="499872"/>
                          </a:cubicBezTo>
                          <a:cubicBezTo>
                            <a:pt x="0" y="570929"/>
                            <a:pt x="57341" y="629317"/>
                            <a:pt x="128683" y="629317"/>
                          </a:cubicBezTo>
                          <a:cubicBezTo>
                            <a:pt x="171926" y="629317"/>
                            <a:pt x="210217" y="607695"/>
                            <a:pt x="234410" y="575977"/>
                          </a:cubicBezTo>
                          <a:lnTo>
                            <a:pt x="234410" y="575977"/>
                          </a:lnTo>
                          <a:cubicBezTo>
                            <a:pt x="242030" y="564547"/>
                            <a:pt x="257366" y="555689"/>
                            <a:pt x="275177" y="555689"/>
                          </a:cubicBezTo>
                          <a:cubicBezTo>
                            <a:pt x="299371" y="555689"/>
                            <a:pt x="315944" y="573500"/>
                            <a:pt x="323564" y="607695"/>
                          </a:cubicBezTo>
                          <a:lnTo>
                            <a:pt x="323564" y="606457"/>
                          </a:lnTo>
                          <a:cubicBezTo>
                            <a:pt x="371951" y="832295"/>
                            <a:pt x="573214" y="999839"/>
                            <a:pt x="813911" y="999839"/>
                          </a:cubicBezTo>
                          <a:cubicBezTo>
                            <a:pt x="1091565" y="999839"/>
                            <a:pt x="1315784" y="776478"/>
                            <a:pt x="1315784" y="499872"/>
                          </a:cubicBezTo>
                          <a:cubicBezTo>
                            <a:pt x="1315784" y="223266"/>
                            <a:pt x="1091565" y="0"/>
                            <a:pt x="813911" y="0"/>
                          </a:cubicBezTo>
                          <a:lnTo>
                            <a:pt x="813911" y="0"/>
                          </a:ln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28575" cap="flat">
                      <a:solidFill>
                        <a:schemeClr val="bg1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1" name="자유형: 도형 50">
                      <a:extLst>
                        <a:ext uri="{FF2B5EF4-FFF2-40B4-BE49-F238E27FC236}">
                          <a16:creationId xmlns:a16="http://schemas.microsoft.com/office/drawing/2014/main" id="{D7179E41-DC9B-7B08-BFE2-C27C539A31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16686" y="2549416"/>
                      <a:ext cx="1777146" cy="1350520"/>
                    </a:xfrm>
                    <a:custGeom>
                      <a:avLst/>
                      <a:gdLst>
                        <a:gd name="connsiteX0" fmla="*/ 814388 w 1315688"/>
                        <a:gd name="connsiteY0" fmla="*/ 0 h 999839"/>
                        <a:gd name="connsiteX1" fmla="*/ 323183 w 1315688"/>
                        <a:gd name="connsiteY1" fmla="*/ 393287 h 999839"/>
                        <a:gd name="connsiteX2" fmla="*/ 323183 w 1315688"/>
                        <a:gd name="connsiteY2" fmla="*/ 393287 h 999839"/>
                        <a:gd name="connsiteX3" fmla="*/ 276130 w 1315688"/>
                        <a:gd name="connsiteY3" fmla="*/ 445294 h 999839"/>
                        <a:gd name="connsiteX4" fmla="*/ 234125 w 1315688"/>
                        <a:gd name="connsiteY4" fmla="*/ 423767 h 999839"/>
                        <a:gd name="connsiteX5" fmla="*/ 234125 w 1315688"/>
                        <a:gd name="connsiteY5" fmla="*/ 423767 h 999839"/>
                        <a:gd name="connsiteX6" fmla="*/ 129826 w 1315688"/>
                        <a:gd name="connsiteY6" fmla="*/ 370427 h 999839"/>
                        <a:gd name="connsiteX7" fmla="*/ 0 w 1315688"/>
                        <a:gd name="connsiteY7" fmla="*/ 499872 h 999839"/>
                        <a:gd name="connsiteX8" fmla="*/ 129826 w 1315688"/>
                        <a:gd name="connsiteY8" fmla="*/ 629317 h 999839"/>
                        <a:gd name="connsiteX9" fmla="*/ 234125 w 1315688"/>
                        <a:gd name="connsiteY9" fmla="*/ 575977 h 999839"/>
                        <a:gd name="connsiteX10" fmla="*/ 234125 w 1315688"/>
                        <a:gd name="connsiteY10" fmla="*/ 575977 h 999839"/>
                        <a:gd name="connsiteX11" fmla="*/ 276130 w 1315688"/>
                        <a:gd name="connsiteY11" fmla="*/ 555689 h 999839"/>
                        <a:gd name="connsiteX12" fmla="*/ 323183 w 1315688"/>
                        <a:gd name="connsiteY12" fmla="*/ 607695 h 999839"/>
                        <a:gd name="connsiteX13" fmla="*/ 323183 w 1315688"/>
                        <a:gd name="connsiteY13" fmla="*/ 606457 h 999839"/>
                        <a:gd name="connsiteX14" fmla="*/ 814388 w 1315688"/>
                        <a:gd name="connsiteY14" fmla="*/ 999839 h 999839"/>
                        <a:gd name="connsiteX15" fmla="*/ 1315688 w 1315688"/>
                        <a:gd name="connsiteY15" fmla="*/ 499872 h 999839"/>
                        <a:gd name="connsiteX16" fmla="*/ 814388 w 1315688"/>
                        <a:gd name="connsiteY16" fmla="*/ 0 h 999839"/>
                        <a:gd name="connsiteX17" fmla="*/ 814388 w 1315688"/>
                        <a:gd name="connsiteY17" fmla="*/ 0 h 9998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1315688" h="999839">
                          <a:moveTo>
                            <a:pt x="814388" y="0"/>
                          </a:moveTo>
                          <a:cubicBezTo>
                            <a:pt x="573881" y="0"/>
                            <a:pt x="372809" y="167450"/>
                            <a:pt x="323183" y="393287"/>
                          </a:cubicBezTo>
                          <a:lnTo>
                            <a:pt x="323183" y="393287"/>
                          </a:lnTo>
                          <a:cubicBezTo>
                            <a:pt x="315563" y="426244"/>
                            <a:pt x="300323" y="445294"/>
                            <a:pt x="276130" y="445294"/>
                          </a:cubicBezTo>
                          <a:cubicBezTo>
                            <a:pt x="258318" y="445294"/>
                            <a:pt x="241744" y="436436"/>
                            <a:pt x="234125" y="423767"/>
                          </a:cubicBezTo>
                          <a:lnTo>
                            <a:pt x="234125" y="423767"/>
                          </a:lnTo>
                          <a:cubicBezTo>
                            <a:pt x="211169" y="392049"/>
                            <a:pt x="173069" y="370427"/>
                            <a:pt x="129826" y="370427"/>
                          </a:cubicBezTo>
                          <a:cubicBezTo>
                            <a:pt x="58579" y="370427"/>
                            <a:pt x="0" y="428816"/>
                            <a:pt x="0" y="499872"/>
                          </a:cubicBezTo>
                          <a:cubicBezTo>
                            <a:pt x="0" y="570929"/>
                            <a:pt x="58483" y="629317"/>
                            <a:pt x="129826" y="629317"/>
                          </a:cubicBezTo>
                          <a:cubicBezTo>
                            <a:pt x="173069" y="629317"/>
                            <a:pt x="211265" y="607695"/>
                            <a:pt x="234125" y="575977"/>
                          </a:cubicBezTo>
                          <a:lnTo>
                            <a:pt x="234125" y="575977"/>
                          </a:lnTo>
                          <a:cubicBezTo>
                            <a:pt x="241744" y="564547"/>
                            <a:pt x="258318" y="555689"/>
                            <a:pt x="276130" y="555689"/>
                          </a:cubicBezTo>
                          <a:cubicBezTo>
                            <a:pt x="300323" y="555689"/>
                            <a:pt x="315563" y="573500"/>
                            <a:pt x="323183" y="607695"/>
                          </a:cubicBezTo>
                          <a:lnTo>
                            <a:pt x="323183" y="606457"/>
                          </a:lnTo>
                          <a:cubicBezTo>
                            <a:pt x="372809" y="832295"/>
                            <a:pt x="573881" y="999839"/>
                            <a:pt x="814388" y="999839"/>
                          </a:cubicBezTo>
                          <a:cubicBezTo>
                            <a:pt x="1090517" y="999839"/>
                            <a:pt x="1315688" y="776478"/>
                            <a:pt x="1315688" y="499872"/>
                          </a:cubicBezTo>
                          <a:cubicBezTo>
                            <a:pt x="1315688" y="223266"/>
                            <a:pt x="1090517" y="0"/>
                            <a:pt x="814388" y="0"/>
                          </a:cubicBezTo>
                          <a:lnTo>
                            <a:pt x="814388" y="0"/>
                          </a:ln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28575" cap="flat">
                      <a:solidFill>
                        <a:schemeClr val="bg1"/>
                      </a:solidFill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2" name="자유형: 도형 51">
                      <a:extLst>
                        <a:ext uri="{FF2B5EF4-FFF2-40B4-BE49-F238E27FC236}">
                          <a16:creationId xmlns:a16="http://schemas.microsoft.com/office/drawing/2014/main" id="{116968A4-2231-FE64-4BD4-39A6E96251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4216" y="2549416"/>
                      <a:ext cx="1777146" cy="1350520"/>
                    </a:xfrm>
                    <a:custGeom>
                      <a:avLst/>
                      <a:gdLst>
                        <a:gd name="connsiteX0" fmla="*/ 813054 w 1315688"/>
                        <a:gd name="connsiteY0" fmla="*/ 0 h 999839"/>
                        <a:gd name="connsiteX1" fmla="*/ 323183 w 1315688"/>
                        <a:gd name="connsiteY1" fmla="*/ 393287 h 999839"/>
                        <a:gd name="connsiteX2" fmla="*/ 323183 w 1315688"/>
                        <a:gd name="connsiteY2" fmla="*/ 393287 h 999839"/>
                        <a:gd name="connsiteX3" fmla="*/ 276130 w 1315688"/>
                        <a:gd name="connsiteY3" fmla="*/ 445294 h 999839"/>
                        <a:gd name="connsiteX4" fmla="*/ 234125 w 1315688"/>
                        <a:gd name="connsiteY4" fmla="*/ 423767 h 999839"/>
                        <a:gd name="connsiteX5" fmla="*/ 234125 w 1315688"/>
                        <a:gd name="connsiteY5" fmla="*/ 423767 h 999839"/>
                        <a:gd name="connsiteX6" fmla="*/ 129826 w 1315688"/>
                        <a:gd name="connsiteY6" fmla="*/ 370427 h 999839"/>
                        <a:gd name="connsiteX7" fmla="*/ 0 w 1315688"/>
                        <a:gd name="connsiteY7" fmla="*/ 499872 h 999839"/>
                        <a:gd name="connsiteX8" fmla="*/ 129826 w 1315688"/>
                        <a:gd name="connsiteY8" fmla="*/ 629317 h 999839"/>
                        <a:gd name="connsiteX9" fmla="*/ 234125 w 1315688"/>
                        <a:gd name="connsiteY9" fmla="*/ 575977 h 999839"/>
                        <a:gd name="connsiteX10" fmla="*/ 234125 w 1315688"/>
                        <a:gd name="connsiteY10" fmla="*/ 575977 h 999839"/>
                        <a:gd name="connsiteX11" fmla="*/ 276130 w 1315688"/>
                        <a:gd name="connsiteY11" fmla="*/ 555689 h 999839"/>
                        <a:gd name="connsiteX12" fmla="*/ 323183 w 1315688"/>
                        <a:gd name="connsiteY12" fmla="*/ 607695 h 999839"/>
                        <a:gd name="connsiteX13" fmla="*/ 323183 w 1315688"/>
                        <a:gd name="connsiteY13" fmla="*/ 606457 h 999839"/>
                        <a:gd name="connsiteX14" fmla="*/ 813054 w 1315688"/>
                        <a:gd name="connsiteY14" fmla="*/ 999839 h 999839"/>
                        <a:gd name="connsiteX15" fmla="*/ 1315688 w 1315688"/>
                        <a:gd name="connsiteY15" fmla="*/ 499872 h 999839"/>
                        <a:gd name="connsiteX16" fmla="*/ 813054 w 1315688"/>
                        <a:gd name="connsiteY16" fmla="*/ 0 h 999839"/>
                        <a:gd name="connsiteX17" fmla="*/ 813054 w 1315688"/>
                        <a:gd name="connsiteY17" fmla="*/ 0 h 9998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1315688" h="999839">
                          <a:moveTo>
                            <a:pt x="813054" y="0"/>
                          </a:moveTo>
                          <a:cubicBezTo>
                            <a:pt x="572548" y="0"/>
                            <a:pt x="372809" y="167450"/>
                            <a:pt x="323183" y="393287"/>
                          </a:cubicBezTo>
                          <a:lnTo>
                            <a:pt x="323183" y="393287"/>
                          </a:lnTo>
                          <a:cubicBezTo>
                            <a:pt x="315563" y="426244"/>
                            <a:pt x="300228" y="445294"/>
                            <a:pt x="276130" y="445294"/>
                          </a:cubicBezTo>
                          <a:cubicBezTo>
                            <a:pt x="258318" y="445294"/>
                            <a:pt x="241745" y="436436"/>
                            <a:pt x="234125" y="423767"/>
                          </a:cubicBezTo>
                          <a:lnTo>
                            <a:pt x="234125" y="423767"/>
                          </a:lnTo>
                          <a:cubicBezTo>
                            <a:pt x="209931" y="392049"/>
                            <a:pt x="171736" y="370427"/>
                            <a:pt x="129826" y="370427"/>
                          </a:cubicBezTo>
                          <a:cubicBezTo>
                            <a:pt x="57341" y="370427"/>
                            <a:pt x="0" y="428816"/>
                            <a:pt x="0" y="499872"/>
                          </a:cubicBezTo>
                          <a:cubicBezTo>
                            <a:pt x="0" y="570929"/>
                            <a:pt x="57245" y="629317"/>
                            <a:pt x="129826" y="629317"/>
                          </a:cubicBezTo>
                          <a:cubicBezTo>
                            <a:pt x="171831" y="629317"/>
                            <a:pt x="210026" y="607695"/>
                            <a:pt x="234125" y="575977"/>
                          </a:cubicBezTo>
                          <a:lnTo>
                            <a:pt x="234125" y="575977"/>
                          </a:lnTo>
                          <a:cubicBezTo>
                            <a:pt x="241745" y="564547"/>
                            <a:pt x="258318" y="555689"/>
                            <a:pt x="276130" y="555689"/>
                          </a:cubicBezTo>
                          <a:cubicBezTo>
                            <a:pt x="300324" y="555689"/>
                            <a:pt x="315563" y="573500"/>
                            <a:pt x="323183" y="607695"/>
                          </a:cubicBezTo>
                          <a:lnTo>
                            <a:pt x="323183" y="606457"/>
                          </a:lnTo>
                          <a:cubicBezTo>
                            <a:pt x="372809" y="832295"/>
                            <a:pt x="572548" y="999839"/>
                            <a:pt x="813054" y="999839"/>
                          </a:cubicBezTo>
                          <a:cubicBezTo>
                            <a:pt x="1090422" y="999839"/>
                            <a:pt x="1315688" y="776478"/>
                            <a:pt x="1315688" y="499872"/>
                          </a:cubicBezTo>
                          <a:cubicBezTo>
                            <a:pt x="1315688" y="223266"/>
                            <a:pt x="1090422" y="0"/>
                            <a:pt x="813054" y="0"/>
                          </a:cubicBezTo>
                          <a:lnTo>
                            <a:pt x="813054" y="0"/>
                          </a:ln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28575" cap="flat">
                      <a:solidFill>
                        <a:schemeClr val="bg1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5A7D611C-673B-E67C-F84A-677256CA20E9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753" y="3109260"/>
                    <a:ext cx="314190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목표</a:t>
                    </a: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2E9388D4-3C8B-1B16-2EED-C90BD6D7507B}"/>
                      </a:ext>
                    </a:extLst>
                  </p:cNvPr>
                  <p:cNvSpPr txBox="1"/>
                  <p:nvPr/>
                </p:nvSpPr>
                <p:spPr>
                  <a:xfrm>
                    <a:off x="2787783" y="2993844"/>
                    <a:ext cx="471283" cy="46166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내용</a:t>
                    </a:r>
                    <a:endPara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체계표</a:t>
                    </a:r>
                  </a:p>
                </p:txBody>
              </p: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CF4DED53-E909-9CC2-28BB-4347CB21636B}"/>
                      </a:ext>
                    </a:extLst>
                  </p:cNvPr>
                  <p:cNvSpPr txBox="1"/>
                  <p:nvPr/>
                </p:nvSpPr>
                <p:spPr>
                  <a:xfrm>
                    <a:off x="4257811" y="3109260"/>
                    <a:ext cx="628378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132370ED-4A81-52EF-FCA6-B7565ADC0247}"/>
                      </a:ext>
                    </a:extLst>
                  </p:cNvPr>
                  <p:cNvSpPr txBox="1"/>
                  <p:nvPr/>
                </p:nvSpPr>
                <p:spPr>
                  <a:xfrm>
                    <a:off x="5806388" y="2878428"/>
                    <a:ext cx="628377" cy="69249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  <a:endPara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해설 및</a:t>
                    </a:r>
                    <a:endPara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고려사항</a:t>
                    </a:r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E7F46F79-3C82-60DE-0EE4-9DC41BC82034}"/>
                      </a:ext>
                    </a:extLst>
                  </p:cNvPr>
                  <p:cNvSpPr txBox="1"/>
                  <p:nvPr/>
                </p:nvSpPr>
                <p:spPr>
                  <a:xfrm>
                    <a:off x="7186650" y="2993844"/>
                    <a:ext cx="965008" cy="46166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교수 </a:t>
                    </a:r>
                    <a:r>
                      <a:rPr lang="en-US" altLang="ko-KR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 학습 및</a:t>
                    </a:r>
                    <a:endPara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평가</a:t>
                    </a:r>
                  </a:p>
                </p:txBody>
              </p:sp>
            </p:grpSp>
            <p:sp>
              <p:nvSpPr>
                <p:cNvPr id="75" name="화살표: 오른쪽 74">
                  <a:extLst>
                    <a:ext uri="{FF2B5EF4-FFF2-40B4-BE49-F238E27FC236}">
                      <a16:creationId xmlns:a16="http://schemas.microsoft.com/office/drawing/2014/main" id="{FC98AC5B-FD32-0657-A56B-3F6AC6732147}"/>
                    </a:ext>
                  </a:extLst>
                </p:cNvPr>
                <p:cNvSpPr/>
                <p:nvPr/>
              </p:nvSpPr>
              <p:spPr>
                <a:xfrm>
                  <a:off x="3385344" y="3052763"/>
                  <a:ext cx="330994" cy="237146"/>
                </a:xfrm>
                <a:prstGeom prst="rightArrow">
                  <a:avLst>
                    <a:gd name="adj1" fmla="val 54017"/>
                    <a:gd name="adj2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6" name="화살표: 오른쪽 75">
                  <a:extLst>
                    <a:ext uri="{FF2B5EF4-FFF2-40B4-BE49-F238E27FC236}">
                      <a16:creationId xmlns:a16="http://schemas.microsoft.com/office/drawing/2014/main" id="{4C61633F-B53E-895A-578C-550680088504}"/>
                    </a:ext>
                  </a:extLst>
                </p:cNvPr>
                <p:cNvSpPr/>
                <p:nvPr/>
              </p:nvSpPr>
              <p:spPr>
                <a:xfrm>
                  <a:off x="4934744" y="3052763"/>
                  <a:ext cx="330994" cy="237146"/>
                </a:xfrm>
                <a:prstGeom prst="rightArrow">
                  <a:avLst>
                    <a:gd name="adj1" fmla="val 54017"/>
                    <a:gd name="adj2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4" name="화살표: 오른쪽 73">
                  <a:extLst>
                    <a:ext uri="{FF2B5EF4-FFF2-40B4-BE49-F238E27FC236}">
                      <a16:creationId xmlns:a16="http://schemas.microsoft.com/office/drawing/2014/main" id="{21BAF0E0-B3C3-D459-2DD9-523E4C24C43D}"/>
                    </a:ext>
                  </a:extLst>
                </p:cNvPr>
                <p:cNvSpPr/>
                <p:nvPr/>
              </p:nvSpPr>
              <p:spPr>
                <a:xfrm>
                  <a:off x="1835944" y="3052763"/>
                  <a:ext cx="330994" cy="237146"/>
                </a:xfrm>
                <a:prstGeom prst="rightArrow">
                  <a:avLst>
                    <a:gd name="adj1" fmla="val 54017"/>
                    <a:gd name="adj2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7" name="화살표: 오른쪽 76">
                  <a:extLst>
                    <a:ext uri="{FF2B5EF4-FFF2-40B4-BE49-F238E27FC236}">
                      <a16:creationId xmlns:a16="http://schemas.microsoft.com/office/drawing/2014/main" id="{2A64A2C0-C6D1-3F8A-16E1-0EC05F668BB3}"/>
                    </a:ext>
                  </a:extLst>
                </p:cNvPr>
                <p:cNvSpPr/>
                <p:nvPr/>
              </p:nvSpPr>
              <p:spPr>
                <a:xfrm>
                  <a:off x="6484144" y="3052763"/>
                  <a:ext cx="330994" cy="237146"/>
                </a:xfrm>
                <a:prstGeom prst="rightArrow">
                  <a:avLst>
                    <a:gd name="adj1" fmla="val 54017"/>
                    <a:gd name="adj2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pic>
        <p:nvPicPr>
          <p:cNvPr id="26" name="그림 25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A7A26A78-7459-572A-A2E2-C91F68BF9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3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그래픽 60">
            <a:extLst>
              <a:ext uri="{FF2B5EF4-FFF2-40B4-BE49-F238E27FC236}">
                <a16:creationId xmlns:a16="http://schemas.microsoft.com/office/drawing/2014/main" id="{B2839309-2113-254C-848F-92216F0C5D7E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3136B2-B1AE-5EC5-466D-2A15CFF861B7}"/>
              </a:ext>
            </a:extLst>
          </p:cNvPr>
          <p:cNvSpPr txBox="1"/>
          <p:nvPr/>
        </p:nvSpPr>
        <p:spPr>
          <a:xfrm>
            <a:off x="371977" y="489184"/>
            <a:ext cx="477374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중학교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어떻게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29E22558-2DBB-F531-992B-7F15C2B6FC95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8" name="사각형: 둥근 위쪽 모서리 7">
              <a:extLst>
                <a:ext uri="{FF2B5EF4-FFF2-40B4-BE49-F238E27FC236}">
                  <a16:creationId xmlns:a16="http://schemas.microsoft.com/office/drawing/2014/main" id="{902E6A87-7AB9-8652-F044-63E9A7059DBC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24BF941-F398-55F3-584D-F7C12863ED72}"/>
                </a:ext>
              </a:extLst>
            </p:cNvPr>
            <p:cNvSpPr txBox="1"/>
            <p:nvPr/>
          </p:nvSpPr>
          <p:spPr>
            <a:xfrm>
              <a:off x="440706" y="88745"/>
              <a:ext cx="42319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D5ED972-2073-9D24-F313-8CF2CCE6AC79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C241F053-5F8E-1CD8-BABE-DFDF8907466C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A0F204B4-1483-0905-8126-248DEA579067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465559-40BB-F1E3-78FA-298493966449}"/>
                  </a:ext>
                </a:extLst>
              </p:cNvPr>
              <p:cNvSpPr txBox="1"/>
              <p:nvPr/>
            </p:nvSpPr>
            <p:spPr>
              <a:xfrm>
                <a:off x="3777715" y="1316629"/>
                <a:ext cx="158857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역사 탐구의 강조</a:t>
                </a: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EC9D273F-8210-AAEE-1312-49076CE94002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A533D7E9-6B06-9E9D-B7E2-6C9231136BFB}"/>
                </a:ext>
              </a:extLst>
            </p:cNvPr>
            <p:cNvCxnSpPr>
              <a:cxnSpLocks/>
            </p:cNvCxnSpPr>
            <p:nvPr/>
          </p:nvCxnSpPr>
          <p:spPr>
            <a:xfrm>
              <a:off x="568033" y="3311634"/>
              <a:ext cx="8016089" cy="0"/>
            </a:xfrm>
            <a:prstGeom prst="line">
              <a:avLst/>
            </a:prstGeom>
            <a:solidFill>
              <a:schemeClr val="bg1"/>
            </a:solidFill>
            <a:ln w="22225" cap="flat">
              <a:solidFill>
                <a:srgbClr val="ACC8E2"/>
              </a:solidFill>
              <a:prstDash val="solid"/>
              <a:miter/>
            </a:ln>
          </p:spPr>
        </p:cxn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B6E0864D-1013-8DFA-8496-D5501A9A2430}"/>
                </a:ext>
              </a:extLst>
            </p:cNvPr>
            <p:cNvGrpSpPr/>
            <p:nvPr/>
          </p:nvGrpSpPr>
          <p:grpSpPr>
            <a:xfrm>
              <a:off x="606581" y="5625023"/>
              <a:ext cx="5047570" cy="400110"/>
              <a:chOff x="652301" y="5312068"/>
              <a:chExt cx="5047570" cy="400110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B9552196-526A-D964-2A1E-2FA85A7DB2D1}"/>
                  </a:ext>
                </a:extLst>
              </p:cNvPr>
              <p:cNvGrpSpPr/>
              <p:nvPr/>
            </p:nvGrpSpPr>
            <p:grpSpPr>
              <a:xfrm>
                <a:off x="652301" y="5313338"/>
                <a:ext cx="182275" cy="182275"/>
                <a:chOff x="5286375" y="2619372"/>
                <a:chExt cx="1620583" cy="1620583"/>
              </a:xfrm>
            </p:grpSpPr>
            <p:sp>
              <p:nvSpPr>
                <p:cNvPr id="22" name="자유형: 도형 21">
                  <a:extLst>
                    <a:ext uri="{FF2B5EF4-FFF2-40B4-BE49-F238E27FC236}">
                      <a16:creationId xmlns:a16="http://schemas.microsoft.com/office/drawing/2014/main" id="{94B8B672-E4BF-CF8C-241B-6E1CDB86B7FE}"/>
                    </a:ext>
                  </a:extLst>
                </p:cNvPr>
                <p:cNvSpPr/>
                <p:nvPr/>
              </p:nvSpPr>
              <p:spPr>
                <a:xfrm>
                  <a:off x="5882259" y="2872549"/>
                  <a:ext cx="1024699" cy="1354454"/>
                </a:xfrm>
                <a:custGeom>
                  <a:avLst/>
                  <a:gdLst>
                    <a:gd name="connsiteX0" fmla="*/ 1022604 w 1024699"/>
                    <a:gd name="connsiteY0" fmla="*/ 501015 h 1354454"/>
                    <a:gd name="connsiteX1" fmla="*/ 1021842 w 1024699"/>
                    <a:gd name="connsiteY1" fmla="*/ 490538 h 1354454"/>
                    <a:gd name="connsiteX2" fmla="*/ 1020699 w 1024699"/>
                    <a:gd name="connsiteY2" fmla="*/ 475869 h 1354454"/>
                    <a:gd name="connsiteX3" fmla="*/ 1018318 w 1024699"/>
                    <a:gd name="connsiteY3" fmla="*/ 456914 h 1354454"/>
                    <a:gd name="connsiteX4" fmla="*/ 1016127 w 1024699"/>
                    <a:gd name="connsiteY4" fmla="*/ 439579 h 1354454"/>
                    <a:gd name="connsiteX5" fmla="*/ 1015746 w 1024699"/>
                    <a:gd name="connsiteY5" fmla="*/ 436340 h 1354454"/>
                    <a:gd name="connsiteX6" fmla="*/ 1012031 w 1024699"/>
                    <a:gd name="connsiteY6" fmla="*/ 415100 h 1354454"/>
                    <a:gd name="connsiteX7" fmla="*/ 1011841 w 1024699"/>
                    <a:gd name="connsiteY7" fmla="*/ 414242 h 1354454"/>
                    <a:gd name="connsiteX8" fmla="*/ 1008793 w 1024699"/>
                    <a:gd name="connsiteY8" fmla="*/ 397383 h 1354454"/>
                    <a:gd name="connsiteX9" fmla="*/ 1003649 w 1024699"/>
                    <a:gd name="connsiteY9" fmla="*/ 374523 h 1354454"/>
                    <a:gd name="connsiteX10" fmla="*/ 1000125 w 1024699"/>
                    <a:gd name="connsiteY10" fmla="*/ 359283 h 1354454"/>
                    <a:gd name="connsiteX11" fmla="*/ 993458 w 1024699"/>
                    <a:gd name="connsiteY11" fmla="*/ 334994 h 1354454"/>
                    <a:gd name="connsiteX12" fmla="*/ 989743 w 1024699"/>
                    <a:gd name="connsiteY12" fmla="*/ 321945 h 1354454"/>
                    <a:gd name="connsiteX13" fmla="*/ 981456 w 1024699"/>
                    <a:gd name="connsiteY13" fmla="*/ 296418 h 1354454"/>
                    <a:gd name="connsiteX14" fmla="*/ 978027 w 1024699"/>
                    <a:gd name="connsiteY14" fmla="*/ 286417 h 1354454"/>
                    <a:gd name="connsiteX15" fmla="*/ 977741 w 1024699"/>
                    <a:gd name="connsiteY15" fmla="*/ 285464 h 1354454"/>
                    <a:gd name="connsiteX16" fmla="*/ 967645 w 1024699"/>
                    <a:gd name="connsiteY16" fmla="*/ 258889 h 1354454"/>
                    <a:gd name="connsiteX17" fmla="*/ 964025 w 1024699"/>
                    <a:gd name="connsiteY17" fmla="*/ 249841 h 1354454"/>
                    <a:gd name="connsiteX18" fmla="*/ 952119 w 1024699"/>
                    <a:gd name="connsiteY18" fmla="*/ 222409 h 1354454"/>
                    <a:gd name="connsiteX19" fmla="*/ 951071 w 1024699"/>
                    <a:gd name="connsiteY19" fmla="*/ 220123 h 1354454"/>
                    <a:gd name="connsiteX20" fmla="*/ 948785 w 1024699"/>
                    <a:gd name="connsiteY20" fmla="*/ 215170 h 1354454"/>
                    <a:gd name="connsiteX21" fmla="*/ 934974 w 1024699"/>
                    <a:gd name="connsiteY21" fmla="*/ 187071 h 1354454"/>
                    <a:gd name="connsiteX22" fmla="*/ 933164 w 1024699"/>
                    <a:gd name="connsiteY22" fmla="*/ 183452 h 1354454"/>
                    <a:gd name="connsiteX23" fmla="*/ 932117 w 1024699"/>
                    <a:gd name="connsiteY23" fmla="*/ 181356 h 1354454"/>
                    <a:gd name="connsiteX24" fmla="*/ 916305 w 1024699"/>
                    <a:gd name="connsiteY24" fmla="*/ 152781 h 1354454"/>
                    <a:gd name="connsiteX25" fmla="*/ 913924 w 1024699"/>
                    <a:gd name="connsiteY25" fmla="*/ 148590 h 1354454"/>
                    <a:gd name="connsiteX26" fmla="*/ 896207 w 1024699"/>
                    <a:gd name="connsiteY26" fmla="*/ 119729 h 1354454"/>
                    <a:gd name="connsiteX27" fmla="*/ 896207 w 1024699"/>
                    <a:gd name="connsiteY27" fmla="*/ 119729 h 1354454"/>
                    <a:gd name="connsiteX28" fmla="*/ 894398 w 1024699"/>
                    <a:gd name="connsiteY28" fmla="*/ 116872 h 1354454"/>
                    <a:gd name="connsiteX29" fmla="*/ 874681 w 1024699"/>
                    <a:gd name="connsiteY29" fmla="*/ 87916 h 1354454"/>
                    <a:gd name="connsiteX30" fmla="*/ 873347 w 1024699"/>
                    <a:gd name="connsiteY30" fmla="*/ 86106 h 1354454"/>
                    <a:gd name="connsiteX31" fmla="*/ 851821 w 1024699"/>
                    <a:gd name="connsiteY31" fmla="*/ 57340 h 1354454"/>
                    <a:gd name="connsiteX32" fmla="*/ 851725 w 1024699"/>
                    <a:gd name="connsiteY32" fmla="*/ 57150 h 1354454"/>
                    <a:gd name="connsiteX33" fmla="*/ 851059 w 1024699"/>
                    <a:gd name="connsiteY33" fmla="*/ 56293 h 1354454"/>
                    <a:gd name="connsiteX34" fmla="*/ 827723 w 1024699"/>
                    <a:gd name="connsiteY34" fmla="*/ 28004 h 1354454"/>
                    <a:gd name="connsiteX35" fmla="*/ 827627 w 1024699"/>
                    <a:gd name="connsiteY35" fmla="*/ 27908 h 1354454"/>
                    <a:gd name="connsiteX36" fmla="*/ 827342 w 1024699"/>
                    <a:gd name="connsiteY36" fmla="*/ 27622 h 1354454"/>
                    <a:gd name="connsiteX37" fmla="*/ 802291 w 1024699"/>
                    <a:gd name="connsiteY37" fmla="*/ 0 h 1354454"/>
                    <a:gd name="connsiteX38" fmla="*/ 309086 w 1024699"/>
                    <a:gd name="connsiteY38" fmla="*/ 468916 h 1354454"/>
                    <a:gd name="connsiteX39" fmla="*/ 0 w 1024699"/>
                    <a:gd name="connsiteY39" fmla="*/ 985456 h 1354454"/>
                    <a:gd name="connsiteX40" fmla="*/ 358331 w 1024699"/>
                    <a:gd name="connsiteY40" fmla="*/ 1354455 h 1354454"/>
                    <a:gd name="connsiteX41" fmla="*/ 872490 w 1024699"/>
                    <a:gd name="connsiteY41" fmla="*/ 1029652 h 1354454"/>
                    <a:gd name="connsiteX42" fmla="*/ 1014984 w 1024699"/>
                    <a:gd name="connsiteY42" fmla="*/ 683133 h 1354454"/>
                    <a:gd name="connsiteX43" fmla="*/ 1015746 w 1024699"/>
                    <a:gd name="connsiteY43" fmla="*/ 677894 h 1354454"/>
                    <a:gd name="connsiteX44" fmla="*/ 1016317 w 1024699"/>
                    <a:gd name="connsiteY44" fmla="*/ 673799 h 1354454"/>
                    <a:gd name="connsiteX45" fmla="*/ 1018984 w 1024699"/>
                    <a:gd name="connsiteY45" fmla="*/ 652939 h 1354454"/>
                    <a:gd name="connsiteX46" fmla="*/ 1021747 w 1024699"/>
                    <a:gd name="connsiteY46" fmla="*/ 624745 h 1354454"/>
                    <a:gd name="connsiteX47" fmla="*/ 1022985 w 1024699"/>
                    <a:gd name="connsiteY47" fmla="*/ 608362 h 1354454"/>
                    <a:gd name="connsiteX48" fmla="*/ 1023842 w 1024699"/>
                    <a:gd name="connsiteY48" fmla="*/ 591979 h 1354454"/>
                    <a:gd name="connsiteX49" fmla="*/ 1023842 w 1024699"/>
                    <a:gd name="connsiteY49" fmla="*/ 591979 h 1354454"/>
                    <a:gd name="connsiteX50" fmla="*/ 1024700 w 1024699"/>
                    <a:gd name="connsiteY50" fmla="*/ 557213 h 1354454"/>
                    <a:gd name="connsiteX51" fmla="*/ 1023652 w 1024699"/>
                    <a:gd name="connsiteY51" fmla="*/ 516255 h 1354454"/>
                    <a:gd name="connsiteX52" fmla="*/ 1022604 w 1024699"/>
                    <a:gd name="connsiteY52" fmla="*/ 501015 h 13544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024699" h="1354454">
                      <a:moveTo>
                        <a:pt x="1022604" y="501015"/>
                      </a:moveTo>
                      <a:cubicBezTo>
                        <a:pt x="1022318" y="497491"/>
                        <a:pt x="1022033" y="494062"/>
                        <a:pt x="1021842" y="490538"/>
                      </a:cubicBezTo>
                      <a:cubicBezTo>
                        <a:pt x="1021461" y="485680"/>
                        <a:pt x="1021175" y="480727"/>
                        <a:pt x="1020699" y="475869"/>
                      </a:cubicBezTo>
                      <a:cubicBezTo>
                        <a:pt x="1020032" y="469487"/>
                        <a:pt x="1019175" y="463201"/>
                        <a:pt x="1018318" y="456914"/>
                      </a:cubicBezTo>
                      <a:cubicBezTo>
                        <a:pt x="1017556" y="451104"/>
                        <a:pt x="1016984" y="445294"/>
                        <a:pt x="1016127" y="439579"/>
                      </a:cubicBezTo>
                      <a:cubicBezTo>
                        <a:pt x="1015937" y="438531"/>
                        <a:pt x="1015841" y="437388"/>
                        <a:pt x="1015746" y="436340"/>
                      </a:cubicBezTo>
                      <a:cubicBezTo>
                        <a:pt x="1014698" y="429197"/>
                        <a:pt x="1013365" y="422148"/>
                        <a:pt x="1012031" y="415100"/>
                      </a:cubicBezTo>
                      <a:cubicBezTo>
                        <a:pt x="1011936" y="414814"/>
                        <a:pt x="1011936" y="414528"/>
                        <a:pt x="1011841" y="414242"/>
                      </a:cubicBezTo>
                      <a:cubicBezTo>
                        <a:pt x="1010888" y="408623"/>
                        <a:pt x="1009936" y="403003"/>
                        <a:pt x="1008793" y="397383"/>
                      </a:cubicBezTo>
                      <a:cubicBezTo>
                        <a:pt x="1007269" y="389668"/>
                        <a:pt x="1005459" y="382143"/>
                        <a:pt x="1003649" y="374523"/>
                      </a:cubicBezTo>
                      <a:cubicBezTo>
                        <a:pt x="1002506" y="369475"/>
                        <a:pt x="1001363" y="364331"/>
                        <a:pt x="1000125" y="359283"/>
                      </a:cubicBezTo>
                      <a:cubicBezTo>
                        <a:pt x="998029" y="351092"/>
                        <a:pt x="995744" y="342995"/>
                        <a:pt x="993458" y="334994"/>
                      </a:cubicBezTo>
                      <a:cubicBezTo>
                        <a:pt x="992219" y="330613"/>
                        <a:pt x="991076" y="326231"/>
                        <a:pt x="989743" y="321945"/>
                      </a:cubicBezTo>
                      <a:cubicBezTo>
                        <a:pt x="987171" y="313373"/>
                        <a:pt x="984313" y="304895"/>
                        <a:pt x="981456" y="296418"/>
                      </a:cubicBezTo>
                      <a:cubicBezTo>
                        <a:pt x="980313" y="293084"/>
                        <a:pt x="979265" y="289751"/>
                        <a:pt x="978027" y="286417"/>
                      </a:cubicBezTo>
                      <a:cubicBezTo>
                        <a:pt x="977932" y="286131"/>
                        <a:pt x="977837" y="285750"/>
                        <a:pt x="977741" y="285464"/>
                      </a:cubicBezTo>
                      <a:cubicBezTo>
                        <a:pt x="974598" y="276511"/>
                        <a:pt x="971169" y="267748"/>
                        <a:pt x="967645" y="258889"/>
                      </a:cubicBezTo>
                      <a:cubicBezTo>
                        <a:pt x="966407" y="255841"/>
                        <a:pt x="965263" y="252793"/>
                        <a:pt x="964025" y="249841"/>
                      </a:cubicBezTo>
                      <a:cubicBezTo>
                        <a:pt x="960215" y="240602"/>
                        <a:pt x="956215" y="231458"/>
                        <a:pt x="952119" y="222409"/>
                      </a:cubicBezTo>
                      <a:cubicBezTo>
                        <a:pt x="951738" y="221647"/>
                        <a:pt x="951452" y="220885"/>
                        <a:pt x="951071" y="220123"/>
                      </a:cubicBezTo>
                      <a:cubicBezTo>
                        <a:pt x="950309" y="218504"/>
                        <a:pt x="949547" y="216789"/>
                        <a:pt x="948785" y="215170"/>
                      </a:cubicBezTo>
                      <a:cubicBezTo>
                        <a:pt x="944404" y="205740"/>
                        <a:pt x="939737" y="196406"/>
                        <a:pt x="934974" y="187071"/>
                      </a:cubicBezTo>
                      <a:cubicBezTo>
                        <a:pt x="934403" y="185833"/>
                        <a:pt x="933736" y="184690"/>
                        <a:pt x="933164" y="183452"/>
                      </a:cubicBezTo>
                      <a:cubicBezTo>
                        <a:pt x="932783" y="182785"/>
                        <a:pt x="932498" y="182023"/>
                        <a:pt x="932117" y="181356"/>
                      </a:cubicBezTo>
                      <a:cubicBezTo>
                        <a:pt x="927068" y="171736"/>
                        <a:pt x="921734" y="162211"/>
                        <a:pt x="916305" y="152781"/>
                      </a:cubicBezTo>
                      <a:cubicBezTo>
                        <a:pt x="915448" y="151352"/>
                        <a:pt x="914686" y="149924"/>
                        <a:pt x="913924" y="148590"/>
                      </a:cubicBezTo>
                      <a:cubicBezTo>
                        <a:pt x="908209" y="138875"/>
                        <a:pt x="902303" y="129254"/>
                        <a:pt x="896207" y="119729"/>
                      </a:cubicBezTo>
                      <a:cubicBezTo>
                        <a:pt x="896207" y="119729"/>
                        <a:pt x="896207" y="119729"/>
                        <a:pt x="896207" y="119729"/>
                      </a:cubicBezTo>
                      <a:cubicBezTo>
                        <a:pt x="895636" y="118777"/>
                        <a:pt x="894969" y="117824"/>
                        <a:pt x="894398" y="116872"/>
                      </a:cubicBezTo>
                      <a:cubicBezTo>
                        <a:pt x="888016" y="107061"/>
                        <a:pt x="881444" y="97441"/>
                        <a:pt x="874681" y="87916"/>
                      </a:cubicBezTo>
                      <a:cubicBezTo>
                        <a:pt x="874204" y="87344"/>
                        <a:pt x="873824" y="86678"/>
                        <a:pt x="873347" y="86106"/>
                      </a:cubicBezTo>
                      <a:cubicBezTo>
                        <a:pt x="866394" y="76390"/>
                        <a:pt x="859155" y="66770"/>
                        <a:pt x="851821" y="57340"/>
                      </a:cubicBezTo>
                      <a:cubicBezTo>
                        <a:pt x="851821" y="57245"/>
                        <a:pt x="851725" y="57245"/>
                        <a:pt x="851725" y="57150"/>
                      </a:cubicBezTo>
                      <a:cubicBezTo>
                        <a:pt x="851535" y="56864"/>
                        <a:pt x="851249" y="56579"/>
                        <a:pt x="851059" y="56293"/>
                      </a:cubicBezTo>
                      <a:cubicBezTo>
                        <a:pt x="843439" y="46672"/>
                        <a:pt x="835724" y="37243"/>
                        <a:pt x="827723" y="28004"/>
                      </a:cubicBezTo>
                      <a:cubicBezTo>
                        <a:pt x="827723" y="28004"/>
                        <a:pt x="827723" y="27908"/>
                        <a:pt x="827627" y="27908"/>
                      </a:cubicBezTo>
                      <a:cubicBezTo>
                        <a:pt x="827532" y="27813"/>
                        <a:pt x="827437" y="27718"/>
                        <a:pt x="827342" y="27622"/>
                      </a:cubicBezTo>
                      <a:cubicBezTo>
                        <a:pt x="819245" y="18193"/>
                        <a:pt x="810863" y="9049"/>
                        <a:pt x="802291" y="0"/>
                      </a:cubicBezTo>
                      <a:lnTo>
                        <a:pt x="309086" y="468916"/>
                      </a:lnTo>
                      <a:lnTo>
                        <a:pt x="0" y="985456"/>
                      </a:lnTo>
                      <a:lnTo>
                        <a:pt x="358331" y="1354455"/>
                      </a:lnTo>
                      <a:cubicBezTo>
                        <a:pt x="569404" y="1316641"/>
                        <a:pt x="752094" y="1197102"/>
                        <a:pt x="872490" y="1029652"/>
                      </a:cubicBezTo>
                      <a:cubicBezTo>
                        <a:pt x="945166" y="917924"/>
                        <a:pt x="997172" y="796671"/>
                        <a:pt x="1014984" y="683133"/>
                      </a:cubicBezTo>
                      <a:cubicBezTo>
                        <a:pt x="1015270" y="681419"/>
                        <a:pt x="1015555" y="679609"/>
                        <a:pt x="1015746" y="677894"/>
                      </a:cubicBezTo>
                      <a:cubicBezTo>
                        <a:pt x="1015937" y="676561"/>
                        <a:pt x="1016032" y="675132"/>
                        <a:pt x="1016317" y="673799"/>
                      </a:cubicBezTo>
                      <a:cubicBezTo>
                        <a:pt x="1017270" y="666845"/>
                        <a:pt x="1018127" y="659892"/>
                        <a:pt x="1018984" y="652939"/>
                      </a:cubicBezTo>
                      <a:cubicBezTo>
                        <a:pt x="1020032" y="643509"/>
                        <a:pt x="1020985" y="634079"/>
                        <a:pt x="1021747" y="624745"/>
                      </a:cubicBezTo>
                      <a:cubicBezTo>
                        <a:pt x="1022223" y="619316"/>
                        <a:pt x="1022699" y="613791"/>
                        <a:pt x="1022985" y="608362"/>
                      </a:cubicBezTo>
                      <a:cubicBezTo>
                        <a:pt x="1023366" y="602837"/>
                        <a:pt x="1023652" y="597408"/>
                        <a:pt x="1023842" y="591979"/>
                      </a:cubicBezTo>
                      <a:lnTo>
                        <a:pt x="1023842" y="591979"/>
                      </a:lnTo>
                      <a:cubicBezTo>
                        <a:pt x="1024319" y="580454"/>
                        <a:pt x="1024700" y="568833"/>
                        <a:pt x="1024700" y="557213"/>
                      </a:cubicBezTo>
                      <a:cubicBezTo>
                        <a:pt x="1024700" y="543497"/>
                        <a:pt x="1024319" y="529781"/>
                        <a:pt x="1023652" y="516255"/>
                      </a:cubicBezTo>
                      <a:cubicBezTo>
                        <a:pt x="1023461" y="511111"/>
                        <a:pt x="1022985" y="506063"/>
                        <a:pt x="1022604" y="501015"/>
                      </a:cubicBezTo>
                      <a:close/>
                    </a:path>
                  </a:pathLst>
                </a:custGeom>
                <a:solidFill>
                  <a:srgbClr val="6B859D">
                    <a:alpha val="27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t"/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원형: 비어 있음 22">
                  <a:extLst>
                    <a:ext uri="{FF2B5EF4-FFF2-40B4-BE49-F238E27FC236}">
                      <a16:creationId xmlns:a16="http://schemas.microsoft.com/office/drawing/2014/main" id="{18AF6918-A410-43AE-4356-4EC75D624953}"/>
                    </a:ext>
                  </a:extLst>
                </p:cNvPr>
                <p:cNvSpPr/>
                <p:nvPr/>
              </p:nvSpPr>
              <p:spPr>
                <a:xfrm>
                  <a:off x="5286375" y="2619372"/>
                  <a:ext cx="1620583" cy="1620583"/>
                </a:xfrm>
                <a:prstGeom prst="donut">
                  <a:avLst>
                    <a:gd name="adj" fmla="val 9055"/>
                  </a:avLst>
                </a:prstGeom>
                <a:solidFill>
                  <a:srgbClr val="6B859D"/>
                </a:solidFill>
                <a:ln w="15875" cap="flat">
                  <a:noFill/>
                  <a:prstDash val="solid"/>
                  <a:miter/>
                </a:ln>
              </p:spPr>
              <p:txBody>
                <a:bodyPr rtlCol="0" anchor="t"/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3DD5F2C3-57F3-C0D0-236D-88A67AF8FE79}"/>
                    </a:ext>
                  </a:extLst>
                </p:cNvPr>
                <p:cNvSpPr/>
                <p:nvPr/>
              </p:nvSpPr>
              <p:spPr>
                <a:xfrm>
                  <a:off x="5606250" y="2845019"/>
                  <a:ext cx="1092492" cy="1050921"/>
                </a:xfrm>
                <a:custGeom>
                  <a:avLst/>
                  <a:gdLst>
                    <a:gd name="connsiteX0" fmla="*/ 1092492 w 1092492"/>
                    <a:gd name="connsiteY0" fmla="*/ 42386 h 1050919"/>
                    <a:gd name="connsiteX1" fmla="*/ 1051154 w 1092492"/>
                    <a:gd name="connsiteY1" fmla="*/ 0 h 1050919"/>
                    <a:gd name="connsiteX2" fmla="*/ 698919 w 1092492"/>
                    <a:gd name="connsiteY2" fmla="*/ 270320 h 1050919"/>
                    <a:gd name="connsiteX3" fmla="*/ 360782 w 1092492"/>
                    <a:gd name="connsiteY3" fmla="*/ 689991 h 1050919"/>
                    <a:gd name="connsiteX4" fmla="*/ 316967 w 1092492"/>
                    <a:gd name="connsiteY4" fmla="*/ 696754 h 1050919"/>
                    <a:gd name="connsiteX5" fmla="*/ 48267 w 1092492"/>
                    <a:gd name="connsiteY5" fmla="*/ 587978 h 1050919"/>
                    <a:gd name="connsiteX6" fmla="*/ 3213 w 1092492"/>
                    <a:gd name="connsiteY6" fmla="*/ 600837 h 1050919"/>
                    <a:gd name="connsiteX7" fmla="*/ 17215 w 1092492"/>
                    <a:gd name="connsiteY7" fmla="*/ 640747 h 1050919"/>
                    <a:gd name="connsiteX8" fmla="*/ 201238 w 1092492"/>
                    <a:gd name="connsiteY8" fmla="*/ 899541 h 1050919"/>
                    <a:gd name="connsiteX9" fmla="*/ 257721 w 1092492"/>
                    <a:gd name="connsiteY9" fmla="*/ 990886 h 1050919"/>
                    <a:gd name="connsiteX10" fmla="*/ 475939 w 1092492"/>
                    <a:gd name="connsiteY10" fmla="*/ 986028 h 1050919"/>
                    <a:gd name="connsiteX11" fmla="*/ 772167 w 1092492"/>
                    <a:gd name="connsiteY11" fmla="*/ 486918 h 1050919"/>
                    <a:gd name="connsiteX12" fmla="*/ 1092492 w 1092492"/>
                    <a:gd name="connsiteY12" fmla="*/ 42386 h 10509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92492" h="1050919">
                      <a:moveTo>
                        <a:pt x="1092492" y="42386"/>
                      </a:moveTo>
                      <a:cubicBezTo>
                        <a:pt x="1079253" y="27718"/>
                        <a:pt x="1065441" y="13621"/>
                        <a:pt x="1051154" y="0"/>
                      </a:cubicBezTo>
                      <a:cubicBezTo>
                        <a:pt x="949046" y="62198"/>
                        <a:pt x="778072" y="193072"/>
                        <a:pt x="698919" y="270320"/>
                      </a:cubicBezTo>
                      <a:cubicBezTo>
                        <a:pt x="569475" y="396716"/>
                        <a:pt x="461366" y="540258"/>
                        <a:pt x="360782" y="689991"/>
                      </a:cubicBezTo>
                      <a:cubicBezTo>
                        <a:pt x="343161" y="716280"/>
                        <a:pt x="343161" y="716280"/>
                        <a:pt x="316967" y="696754"/>
                      </a:cubicBezTo>
                      <a:cubicBezTo>
                        <a:pt x="236862" y="637032"/>
                        <a:pt x="147517" y="599980"/>
                        <a:pt x="48267" y="587978"/>
                      </a:cubicBezTo>
                      <a:cubicBezTo>
                        <a:pt x="31884" y="585978"/>
                        <a:pt x="12738" y="584645"/>
                        <a:pt x="3213" y="600837"/>
                      </a:cubicBezTo>
                      <a:cubicBezTo>
                        <a:pt x="-6121" y="616553"/>
                        <a:pt x="6833" y="630365"/>
                        <a:pt x="17215" y="640747"/>
                      </a:cubicBezTo>
                      <a:cubicBezTo>
                        <a:pt x="93415" y="716566"/>
                        <a:pt x="146088" y="808863"/>
                        <a:pt x="201238" y="899541"/>
                      </a:cubicBezTo>
                      <a:cubicBezTo>
                        <a:pt x="219812" y="930116"/>
                        <a:pt x="237814" y="961263"/>
                        <a:pt x="257721" y="990886"/>
                      </a:cubicBezTo>
                      <a:cubicBezTo>
                        <a:pt x="312681" y="1072706"/>
                        <a:pt x="425266" y="1070705"/>
                        <a:pt x="475939" y="986028"/>
                      </a:cubicBezTo>
                      <a:cubicBezTo>
                        <a:pt x="575380" y="820103"/>
                        <a:pt x="672345" y="652653"/>
                        <a:pt x="772167" y="486918"/>
                      </a:cubicBezTo>
                      <a:cubicBezTo>
                        <a:pt x="849795" y="357854"/>
                        <a:pt x="997528" y="159353"/>
                        <a:pt x="1092492" y="42386"/>
                      </a:cubicBezTo>
                      <a:close/>
                    </a:path>
                  </a:pathLst>
                </a:custGeom>
                <a:solidFill>
                  <a:srgbClr val="6B859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t"/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EFE53FB-0B62-2C52-EABE-165D79D951A0}"/>
                  </a:ext>
                </a:extLst>
              </p:cNvPr>
              <p:cNvSpPr txBox="1"/>
              <p:nvPr/>
            </p:nvSpPr>
            <p:spPr>
              <a:xfrm>
                <a:off x="908495" y="5312068"/>
                <a:ext cx="4791376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탐구 결과는 다양한 형식으로 표현할 수 있어요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단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디지털 도구를 활용할 때에는 학습자 간 디지털 격차에 유의해 주세요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</a:p>
            </p:txBody>
          </p: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A23C52AF-2886-5427-582D-BB9B7987814F}"/>
                </a:ext>
              </a:extLst>
            </p:cNvPr>
            <p:cNvGrpSpPr/>
            <p:nvPr/>
          </p:nvGrpSpPr>
          <p:grpSpPr>
            <a:xfrm>
              <a:off x="563957" y="1797025"/>
              <a:ext cx="8060494" cy="1424122"/>
              <a:chOff x="563957" y="1797025"/>
              <a:chExt cx="8060494" cy="1424122"/>
            </a:xfrm>
          </p:grpSpPr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C317FDD4-F188-1D8C-3FF7-C8545555B3F8}"/>
                  </a:ext>
                </a:extLst>
              </p:cNvPr>
              <p:cNvGrpSpPr/>
              <p:nvPr/>
            </p:nvGrpSpPr>
            <p:grpSpPr>
              <a:xfrm>
                <a:off x="563957" y="1850865"/>
                <a:ext cx="920571" cy="1370282"/>
                <a:chOff x="559880" y="1868219"/>
                <a:chExt cx="920571" cy="1370282"/>
              </a:xfrm>
            </p:grpSpPr>
            <p:sp>
              <p:nvSpPr>
                <p:cNvPr id="39" name="사각형: 둥근 모서리 38">
                  <a:extLst>
                    <a:ext uri="{FF2B5EF4-FFF2-40B4-BE49-F238E27FC236}">
                      <a16:creationId xmlns:a16="http://schemas.microsoft.com/office/drawing/2014/main" id="{80C5F76D-1365-8CA1-0DC9-9A772C00F19E}"/>
                    </a:ext>
                  </a:extLst>
                </p:cNvPr>
                <p:cNvSpPr/>
                <p:nvPr/>
              </p:nvSpPr>
              <p:spPr>
                <a:xfrm>
                  <a:off x="559880" y="1868219"/>
                  <a:ext cx="920571" cy="1370282"/>
                </a:xfrm>
                <a:prstGeom prst="roundRect">
                  <a:avLst>
                    <a:gd name="adj" fmla="val 7006"/>
                  </a:avLst>
                </a:prstGeom>
                <a:solidFill>
                  <a:srgbClr val="DCE8F3">
                    <a:alpha val="84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60DFE342-F47E-4939-B519-06A5953224A3}"/>
                    </a:ext>
                  </a:extLst>
                </p:cNvPr>
                <p:cNvSpPr txBox="1"/>
                <p:nvPr/>
              </p:nvSpPr>
              <p:spPr>
                <a:xfrm>
                  <a:off x="683535" y="2307139"/>
                  <a:ext cx="673261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영역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,</a:t>
                  </a: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성취기준</a:t>
                  </a:r>
                </a:p>
              </p:txBody>
            </p:sp>
          </p:grp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CAFB002B-5CB4-D63C-BD66-2D26B0B0DDF2}"/>
                  </a:ext>
                </a:extLst>
              </p:cNvPr>
              <p:cNvGrpSpPr/>
              <p:nvPr/>
            </p:nvGrpSpPr>
            <p:grpSpPr>
              <a:xfrm>
                <a:off x="1573957" y="1797025"/>
                <a:ext cx="7050494" cy="1395546"/>
                <a:chOff x="1573957" y="1797025"/>
                <a:chExt cx="7050494" cy="1395546"/>
              </a:xfrm>
            </p:grpSpPr>
            <p:grpSp>
              <p:nvGrpSpPr>
                <p:cNvPr id="2" name="그룹 1">
                  <a:extLst>
                    <a:ext uri="{FF2B5EF4-FFF2-40B4-BE49-F238E27FC236}">
                      <a16:creationId xmlns:a16="http://schemas.microsoft.com/office/drawing/2014/main" id="{902291E1-01E8-459C-5B15-A5D97BF069B7}"/>
                    </a:ext>
                  </a:extLst>
                </p:cNvPr>
                <p:cNvGrpSpPr/>
                <p:nvPr/>
              </p:nvGrpSpPr>
              <p:grpSpPr>
                <a:xfrm>
                  <a:off x="1573957" y="1911618"/>
                  <a:ext cx="6931868" cy="1280953"/>
                  <a:chOff x="1573957" y="1911618"/>
                  <a:chExt cx="6931868" cy="1280953"/>
                </a:xfrm>
              </p:grpSpPr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82888515-6C3C-D8A7-450D-27E9204703BD}"/>
                      </a:ext>
                    </a:extLst>
                  </p:cNvPr>
                  <p:cNvSpPr txBox="1"/>
                  <p:nvPr/>
                </p:nvSpPr>
                <p:spPr>
                  <a:xfrm>
                    <a:off x="1573957" y="1911618"/>
                    <a:ext cx="1399422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(1)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역사 학습의 기초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grpSp>
                <p:nvGrpSpPr>
                  <p:cNvPr id="66" name="그룹 65">
                    <a:extLst>
                      <a:ext uri="{FF2B5EF4-FFF2-40B4-BE49-F238E27FC236}">
                        <a16:creationId xmlns:a16="http://schemas.microsoft.com/office/drawing/2014/main" id="{58C825B0-E58B-A389-01B9-6986CA726C54}"/>
                      </a:ext>
                    </a:extLst>
                  </p:cNvPr>
                  <p:cNvGrpSpPr/>
                  <p:nvPr/>
                </p:nvGrpSpPr>
                <p:grpSpPr>
                  <a:xfrm>
                    <a:off x="1600200" y="2230546"/>
                    <a:ext cx="6905625" cy="962025"/>
                    <a:chOff x="1600200" y="2238375"/>
                    <a:chExt cx="6905625" cy="962025"/>
                  </a:xfrm>
                </p:grpSpPr>
                <p:sp>
                  <p:nvSpPr>
                    <p:cNvPr id="59" name="사각형: 둥근 모서리 58">
                      <a:extLst>
                        <a:ext uri="{FF2B5EF4-FFF2-40B4-BE49-F238E27FC236}">
                          <a16:creationId xmlns:a16="http://schemas.microsoft.com/office/drawing/2014/main" id="{E7F47BE8-BC86-B522-95B8-86306E634B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0200" y="2238375"/>
                      <a:ext cx="6905625" cy="962025"/>
                    </a:xfrm>
                    <a:prstGeom prst="roundRect">
                      <a:avLst>
                        <a:gd name="adj" fmla="val 5555"/>
                      </a:avLst>
                    </a:prstGeom>
                    <a:ln w="12700">
                      <a:solidFill>
                        <a:srgbClr val="B4C1CC">
                          <a:alpha val="87000"/>
                        </a:srgbClr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58" name="그룹 57">
                      <a:extLst>
                        <a:ext uri="{FF2B5EF4-FFF2-40B4-BE49-F238E27FC236}">
                          <a16:creationId xmlns:a16="http://schemas.microsoft.com/office/drawing/2014/main" id="{376381B6-3A96-D306-D351-F727C041AD0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45407" y="2386049"/>
                      <a:ext cx="4037965" cy="666677"/>
                      <a:chOff x="1745407" y="2293070"/>
                      <a:chExt cx="4037965" cy="594069"/>
                    </a:xfrm>
                  </p:grpSpPr>
                  <p:sp>
                    <p:nvSpPr>
                      <p:cNvPr id="56" name="TextBox 55">
                        <a:extLst>
                          <a:ext uri="{FF2B5EF4-FFF2-40B4-BE49-F238E27FC236}">
                            <a16:creationId xmlns:a16="http://schemas.microsoft.com/office/drawing/2014/main" id="{F89EF8DA-7930-9556-52A5-1E0D2EEDFA3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45407" y="2293070"/>
                        <a:ext cx="3026470" cy="32910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[9</a:t>
                        </a:r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역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01-01] </a:t>
                        </a:r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역사와 역사 탐구의 의미를 </a:t>
                        </a:r>
                        <a:endPara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  <a:p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파악하고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, </a:t>
                        </a:r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역사 학습의 목적을 다각도로 탐색한다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.</a:t>
                        </a:r>
                      </a:p>
                    </p:txBody>
                  </p:sp>
                  <p:sp>
                    <p:nvSpPr>
                      <p:cNvPr id="57" name="TextBox 56">
                        <a:extLst>
                          <a:ext uri="{FF2B5EF4-FFF2-40B4-BE49-F238E27FC236}">
                            <a16:creationId xmlns:a16="http://schemas.microsoft.com/office/drawing/2014/main" id="{73F4F7D6-569C-0265-8AC9-DBE2157DFB4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45407" y="2722585"/>
                        <a:ext cx="4037965" cy="164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[9</a:t>
                        </a:r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역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01-02] </a:t>
                        </a:r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다양한 자료와 사례를 통해 역사 탐구 방법을 익힌다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.</a:t>
                        </a:r>
                      </a:p>
                    </p:txBody>
                  </p:sp>
                </p:grpSp>
              </p:grpSp>
            </p:grpSp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5C562986-FC54-8037-97ED-B602FC5DC621}"/>
                    </a:ext>
                  </a:extLst>
                </p:cNvPr>
                <p:cNvGrpSpPr/>
                <p:nvPr/>
              </p:nvGrpSpPr>
              <p:grpSpPr>
                <a:xfrm>
                  <a:off x="3048000" y="1797025"/>
                  <a:ext cx="5576451" cy="679209"/>
                  <a:chOff x="3048000" y="1804854"/>
                  <a:chExt cx="5576451" cy="679209"/>
                </a:xfrm>
              </p:grpSpPr>
              <p:grpSp>
                <p:nvGrpSpPr>
                  <p:cNvPr id="68" name="그룹 67">
                    <a:extLst>
                      <a:ext uri="{FF2B5EF4-FFF2-40B4-BE49-F238E27FC236}">
                        <a16:creationId xmlns:a16="http://schemas.microsoft.com/office/drawing/2014/main" id="{309E0890-A082-A417-BB5F-BE5C91DCB01E}"/>
                      </a:ext>
                    </a:extLst>
                  </p:cNvPr>
                  <p:cNvGrpSpPr/>
                  <p:nvPr/>
                </p:nvGrpSpPr>
                <p:grpSpPr>
                  <a:xfrm>
                    <a:off x="4443850" y="1804854"/>
                    <a:ext cx="4180601" cy="679209"/>
                    <a:chOff x="4443850" y="1804854"/>
                    <a:chExt cx="4180601" cy="679209"/>
                  </a:xfrm>
                </p:grpSpPr>
                <p:sp>
                  <p:nvSpPr>
                    <p:cNvPr id="67" name="사각형: 둥근 모서리 66">
                      <a:extLst>
                        <a:ext uri="{FF2B5EF4-FFF2-40B4-BE49-F238E27FC236}">
                          <a16:creationId xmlns:a16="http://schemas.microsoft.com/office/drawing/2014/main" id="{5FFF560E-71FA-89B7-D598-998B96F116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43850" y="1804854"/>
                      <a:ext cx="4180601" cy="679209"/>
                    </a:xfrm>
                    <a:prstGeom prst="roundRect">
                      <a:avLst>
                        <a:gd name="adj" fmla="val 13542"/>
                      </a:avLst>
                    </a:prstGeom>
                    <a:solidFill>
                      <a:srgbClr val="C8D2DA"/>
                    </a:solidFill>
                    <a:ln w="28575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A7253152-0BF7-3D06-33A2-AE3A4973A26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83296" y="1867459"/>
                      <a:ext cx="3901709" cy="5539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역사 탐구를 위한 </a:t>
                      </a:r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F0066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영역이 신설되었어요</a:t>
                      </a:r>
                      <a:r>
                        <a:rPr lang="en-US" altLang="ko-KR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F0066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역사 학습의 시작 단계에서 역사 탐구의 절차와 방법을 학습하고 </a:t>
                      </a:r>
                    </a:p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이후 꾸준한 역사 탐구 학습의 바탕이 되도록 합니다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</p:txBody>
                </p:sp>
              </p:grpSp>
              <p:cxnSp>
                <p:nvCxnSpPr>
                  <p:cNvPr id="70" name="직선 연결선 69">
                    <a:extLst>
                      <a:ext uri="{FF2B5EF4-FFF2-40B4-BE49-F238E27FC236}">
                        <a16:creationId xmlns:a16="http://schemas.microsoft.com/office/drawing/2014/main" id="{9C2146D9-F8BD-2CAA-345F-FA8ED7952D9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48000" y="1990725"/>
                    <a:ext cx="140970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B4C1CC"/>
                    </a:solidFill>
                    <a:prstDash val="solid"/>
                    <a:headEnd type="triangle" w="lg" len="lg"/>
                    <a:tailEnd type="none" w="lg" len="lg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465C63B9-E4F2-A0F4-8B9E-BECA366E2C25}"/>
                </a:ext>
              </a:extLst>
            </p:cNvPr>
            <p:cNvGrpSpPr/>
            <p:nvPr/>
          </p:nvGrpSpPr>
          <p:grpSpPr>
            <a:xfrm>
              <a:off x="4838701" y="3470310"/>
              <a:ext cx="3785750" cy="702536"/>
              <a:chOff x="4443851" y="1816284"/>
              <a:chExt cx="3785750" cy="702536"/>
            </a:xfrm>
          </p:grpSpPr>
          <p:cxnSp>
            <p:nvCxnSpPr>
              <p:cNvPr id="83" name="직선 연결선 82">
                <a:extLst>
                  <a:ext uri="{FF2B5EF4-FFF2-40B4-BE49-F238E27FC236}">
                    <a16:creationId xmlns:a16="http://schemas.microsoft.com/office/drawing/2014/main" id="{63355176-7030-4E57-7AC7-0D903E709B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99390" y="1951114"/>
                <a:ext cx="772336" cy="567706"/>
              </a:xfrm>
              <a:prstGeom prst="bentConnector2">
                <a:avLst/>
              </a:prstGeom>
              <a:noFill/>
              <a:ln w="19050">
                <a:solidFill>
                  <a:srgbClr val="B4C1CC"/>
                </a:solidFill>
                <a:prstDash val="solid"/>
                <a:headEnd type="triangle" w="lg" len="lg"/>
                <a:tailEnd type="none" w="lg" len="lg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D7EDA3B6-01C6-562E-B2B0-2F170C2309EC}"/>
                  </a:ext>
                </a:extLst>
              </p:cNvPr>
              <p:cNvGrpSpPr/>
              <p:nvPr/>
            </p:nvGrpSpPr>
            <p:grpSpPr>
              <a:xfrm>
                <a:off x="4443851" y="1816284"/>
                <a:ext cx="3785750" cy="355200"/>
                <a:chOff x="4443851" y="1816284"/>
                <a:chExt cx="3785750" cy="355200"/>
              </a:xfrm>
            </p:grpSpPr>
            <p:sp>
              <p:nvSpPr>
                <p:cNvPr id="84" name="사각형: 둥근 모서리 83">
                  <a:extLst>
                    <a:ext uri="{FF2B5EF4-FFF2-40B4-BE49-F238E27FC236}">
                      <a16:creationId xmlns:a16="http://schemas.microsoft.com/office/drawing/2014/main" id="{774879BD-2F3D-B766-2EA0-C551553B0915}"/>
                    </a:ext>
                  </a:extLst>
                </p:cNvPr>
                <p:cNvSpPr/>
                <p:nvPr/>
              </p:nvSpPr>
              <p:spPr>
                <a:xfrm>
                  <a:off x="4443851" y="1816284"/>
                  <a:ext cx="3785750" cy="355200"/>
                </a:xfrm>
                <a:prstGeom prst="roundRect">
                  <a:avLst>
                    <a:gd name="adj" fmla="val 18905"/>
                  </a:avLst>
                </a:prstGeom>
                <a:solidFill>
                  <a:srgbClr val="C8D2DA"/>
                </a:solidFill>
                <a:ln w="28575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CB09E652-EA9B-6A78-6368-AFFFE3100674}"/>
                    </a:ext>
                  </a:extLst>
                </p:cNvPr>
                <p:cNvSpPr txBox="1"/>
                <p:nvPr/>
              </p:nvSpPr>
              <p:spPr>
                <a:xfrm>
                  <a:off x="4783416" y="1901551"/>
                  <a:ext cx="310662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역사 탐구는 ①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~⑤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의 과정을 통해 실시할 수 있어요</a:t>
                  </a:r>
                </a:p>
              </p:txBody>
            </p:sp>
          </p:grp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069FC418-7AF8-1261-9328-D0F7C4F3EB88}"/>
                </a:ext>
              </a:extLst>
            </p:cNvPr>
            <p:cNvGrpSpPr/>
            <p:nvPr/>
          </p:nvGrpSpPr>
          <p:grpSpPr>
            <a:xfrm>
              <a:off x="559880" y="3402121"/>
              <a:ext cx="1713420" cy="423389"/>
              <a:chOff x="559880" y="3402121"/>
              <a:chExt cx="1713420" cy="423389"/>
            </a:xfrm>
          </p:grpSpPr>
          <p:sp>
            <p:nvSpPr>
              <p:cNvPr id="40" name="사각형: 둥근 모서리 39">
                <a:extLst>
                  <a:ext uri="{FF2B5EF4-FFF2-40B4-BE49-F238E27FC236}">
                    <a16:creationId xmlns:a16="http://schemas.microsoft.com/office/drawing/2014/main" id="{E2C9F9E4-B827-2614-5CC4-22FA3390FF9B}"/>
                  </a:ext>
                </a:extLst>
              </p:cNvPr>
              <p:cNvSpPr/>
              <p:nvPr/>
            </p:nvSpPr>
            <p:spPr>
              <a:xfrm>
                <a:off x="559880" y="3402121"/>
                <a:ext cx="1713420" cy="423389"/>
              </a:xfrm>
              <a:prstGeom prst="roundRect">
                <a:avLst>
                  <a:gd name="adj" fmla="val 13005"/>
                </a:avLst>
              </a:prstGeom>
              <a:solidFill>
                <a:srgbClr val="DCE8F3">
                  <a:alpha val="84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A53208D-7BC8-6CB2-A57C-A3FF2EE494EF}"/>
                  </a:ext>
                </a:extLst>
              </p:cNvPr>
              <p:cNvSpPr txBox="1"/>
              <p:nvPr/>
            </p:nvSpPr>
            <p:spPr>
              <a:xfrm>
                <a:off x="815464" y="3475465"/>
                <a:ext cx="12022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교수 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·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학습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방법</a:t>
                </a:r>
              </a:p>
            </p:txBody>
          </p:sp>
        </p:grp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D90D9A4B-F995-6FAB-BA28-D128C0AF6AA6}"/>
                </a:ext>
              </a:extLst>
            </p:cNvPr>
            <p:cNvGrpSpPr/>
            <p:nvPr/>
          </p:nvGrpSpPr>
          <p:grpSpPr>
            <a:xfrm>
              <a:off x="561268" y="3925895"/>
              <a:ext cx="7944557" cy="1486971"/>
              <a:chOff x="561268" y="3925895"/>
              <a:chExt cx="7944557" cy="1486971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CC61DE5-4313-2591-BA88-CAB6F983E19F}"/>
                  </a:ext>
                </a:extLst>
              </p:cNvPr>
              <p:cNvSpPr txBox="1"/>
              <p:nvPr/>
            </p:nvSpPr>
            <p:spPr>
              <a:xfrm>
                <a:off x="717404" y="4092299"/>
                <a:ext cx="6851235" cy="115416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역사 탐구는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① 탐구할 역사적 사건이나 주제를 선택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하고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② 질문을 만드는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데서 출발한다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</a:p>
              <a:p>
                <a:pPr>
                  <a:spcAft>
                    <a:spcPts val="30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학습자는 탐구 주제 및 탐구 질문에 연관되거나 판단하는 데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③ 중요한 정보 및 자료를 수집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하고 그 가운데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④ 신뢰할 만한 자료를 선정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⑤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이를 뒷받침하는 증거 또는 상반되는 증거를 분석 및 해석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</a:p>
              <a:p>
                <a:pPr>
                  <a:spcAft>
                    <a:spcPts val="300"/>
                  </a:spcAft>
                </a:pP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⑥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역사 해석의 다양성과 역사의 논쟁성을 이해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이를 통해 학습자는 탐구 주제에 대하여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역사적으로 추론하며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자신의 역사 이해를 형성한다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FA7B5EC3-0829-3F66-691C-881F9689FB0C}"/>
                  </a:ext>
                </a:extLst>
              </p:cNvPr>
              <p:cNvSpPr/>
              <p:nvPr/>
            </p:nvSpPr>
            <p:spPr>
              <a:xfrm>
                <a:off x="561268" y="3925895"/>
                <a:ext cx="7944557" cy="1486971"/>
              </a:xfrm>
              <a:prstGeom prst="roundRect">
                <a:avLst>
                  <a:gd name="adj" fmla="val 3420"/>
                </a:avLst>
              </a:prstGeom>
              <a:ln w="12700">
                <a:solidFill>
                  <a:srgbClr val="B4C1CC">
                    <a:alpha val="87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pic>
        <p:nvPicPr>
          <p:cNvPr id="26" name="그림 25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537805E1-2801-EE45-0C8A-FCA5F71B0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9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그래픽 60">
            <a:extLst>
              <a:ext uri="{FF2B5EF4-FFF2-40B4-BE49-F238E27FC236}">
                <a16:creationId xmlns:a16="http://schemas.microsoft.com/office/drawing/2014/main" id="{D44DC904-A9A3-D562-FCB0-D6E1BE00704E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E03313-0429-383B-1EB3-31EF77B439DC}"/>
              </a:ext>
            </a:extLst>
          </p:cNvPr>
          <p:cNvSpPr txBox="1"/>
          <p:nvPr/>
        </p:nvSpPr>
        <p:spPr>
          <a:xfrm>
            <a:off x="371977" y="489184"/>
            <a:ext cx="477374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중학교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어떻게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647C11C-32DE-49E7-BA5C-40F7C74A3108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4" name="사각형: 둥근 위쪽 모서리 13">
              <a:extLst>
                <a:ext uri="{FF2B5EF4-FFF2-40B4-BE49-F238E27FC236}">
                  <a16:creationId xmlns:a16="http://schemas.microsoft.com/office/drawing/2014/main" id="{515CA1EF-5C95-3160-4E54-E53C4E24DB97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A8C2DF-22CA-3EE8-0A47-EF78661DD76D}"/>
                </a:ext>
              </a:extLst>
            </p:cNvPr>
            <p:cNvSpPr txBox="1"/>
            <p:nvPr/>
          </p:nvSpPr>
          <p:spPr>
            <a:xfrm>
              <a:off x="454332" y="88745"/>
              <a:ext cx="3959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6695B7C-B162-EE85-01B4-28B4E1185CFC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9" name="사각형: 둥근 위쪽 모서리 8">
              <a:extLst>
                <a:ext uri="{FF2B5EF4-FFF2-40B4-BE49-F238E27FC236}">
                  <a16:creationId xmlns:a16="http://schemas.microsoft.com/office/drawing/2014/main" id="{A4F1569B-31A3-2EB0-7A55-5A605D68CB98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A69AFB-D2C9-6D55-CBA6-3D670291EDC2}"/>
                </a:ext>
              </a:extLst>
            </p:cNvPr>
            <p:cNvSpPr txBox="1"/>
            <p:nvPr/>
          </p:nvSpPr>
          <p:spPr>
            <a:xfrm>
              <a:off x="440706" y="88745"/>
              <a:ext cx="42319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31554B0-13BA-1C16-C63F-791076997718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FB1B9B49-6CC3-A798-CEC8-74DB6ABA413D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0374C726-0F71-8BB7-3936-1F0A795B98FA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5C2DAE1-43E2-26F7-A4F1-1689534AD26C}"/>
                  </a:ext>
                </a:extLst>
              </p:cNvPr>
              <p:cNvSpPr txBox="1"/>
              <p:nvPr/>
            </p:nvSpPr>
            <p:spPr>
              <a:xfrm>
                <a:off x="3328072" y="1316629"/>
                <a:ext cx="248786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다양성 존중과 포용적 태도</a:t>
                </a:r>
              </a:p>
            </p:txBody>
          </p:sp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F1545853-E068-B889-E632-2864B48CA898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207AF52F-0AB0-70EB-1C20-39C0F8819B8E}"/>
                </a:ext>
              </a:extLst>
            </p:cNvPr>
            <p:cNvGrpSpPr/>
            <p:nvPr/>
          </p:nvGrpSpPr>
          <p:grpSpPr>
            <a:xfrm>
              <a:off x="514350" y="1885950"/>
              <a:ext cx="8115302" cy="3906954"/>
              <a:chOff x="514350" y="2038350"/>
              <a:chExt cx="8115302" cy="3906954"/>
            </a:xfrm>
          </p:grpSpPr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874DB0A3-2759-0FB4-0F00-8C1668CB168E}"/>
                  </a:ext>
                </a:extLst>
              </p:cNvPr>
              <p:cNvGrpSpPr/>
              <p:nvPr/>
            </p:nvGrpSpPr>
            <p:grpSpPr>
              <a:xfrm>
                <a:off x="646574" y="2038350"/>
                <a:ext cx="7850855" cy="702582"/>
                <a:chOff x="646574" y="2038350"/>
                <a:chExt cx="7850855" cy="702582"/>
              </a:xfrm>
            </p:grpSpPr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2ADAAAE9-0CA3-3C5B-68A8-29DD9D567357}"/>
                    </a:ext>
                  </a:extLst>
                </p:cNvPr>
                <p:cNvGrpSpPr/>
                <p:nvPr/>
              </p:nvGrpSpPr>
              <p:grpSpPr>
                <a:xfrm>
                  <a:off x="646574" y="2038350"/>
                  <a:ext cx="7850855" cy="702582"/>
                  <a:chOff x="646574" y="2038350"/>
                  <a:chExt cx="7850855" cy="702582"/>
                </a:xfrm>
              </p:grpSpPr>
              <p:grpSp>
                <p:nvGrpSpPr>
                  <p:cNvPr id="40" name="그룹 39">
                    <a:extLst>
                      <a:ext uri="{FF2B5EF4-FFF2-40B4-BE49-F238E27FC236}">
                        <a16:creationId xmlns:a16="http://schemas.microsoft.com/office/drawing/2014/main" id="{BCBC4904-1229-219C-CFDC-9FA4CFC281A7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2038350"/>
                    <a:ext cx="7850855" cy="702582"/>
                    <a:chOff x="646574" y="2038350"/>
                    <a:chExt cx="7850855" cy="702582"/>
                  </a:xfrm>
                </p:grpSpPr>
                <p:sp>
                  <p:nvSpPr>
                    <p:cNvPr id="35" name="사각형: 둥근 모서리 34">
                      <a:extLst>
                        <a:ext uri="{FF2B5EF4-FFF2-40B4-BE49-F238E27FC236}">
                          <a16:creationId xmlns:a16="http://schemas.microsoft.com/office/drawing/2014/main" id="{2F0B0889-522A-BC0E-12D4-23B7014790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574" y="2038350"/>
                      <a:ext cx="7850855" cy="702582"/>
                    </a:xfrm>
                    <a:prstGeom prst="roundRect">
                      <a:avLst>
                        <a:gd name="adj" fmla="val 12040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9" name="사각형: 둥근 모서리 38">
                      <a:extLst>
                        <a:ext uri="{FF2B5EF4-FFF2-40B4-BE49-F238E27FC236}">
                          <a16:creationId xmlns:a16="http://schemas.microsoft.com/office/drawing/2014/main" id="{13AC1FBB-BF2C-C13A-DEC8-758873AD49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050" y="2156279"/>
                      <a:ext cx="1428750" cy="466725"/>
                    </a:xfrm>
                    <a:prstGeom prst="roundRect">
                      <a:avLst>
                        <a:gd name="adj" fmla="val 11225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rgbClr val="ACC8E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AF9B453E-15C9-DC33-4A61-247BE8FE7064}"/>
                      </a:ext>
                    </a:extLst>
                  </p:cNvPr>
                  <p:cNvSpPr txBox="1"/>
                  <p:nvPr/>
                </p:nvSpPr>
                <p:spPr>
                  <a:xfrm>
                    <a:off x="2351154" y="2189586"/>
                    <a:ext cx="5350824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dirty="0"/>
                      <a:t>[9</a:t>
                    </a:r>
                    <a:r>
                      <a:rPr lang="ko-KR" altLang="en-US" dirty="0"/>
                      <a:t>역</a:t>
                    </a:r>
                    <a:r>
                      <a:rPr lang="en-US" altLang="ko-KR" dirty="0"/>
                      <a:t>02-02] </a:t>
                    </a:r>
                    <a:r>
                      <a:rPr lang="ko-KR" altLang="en-US" dirty="0"/>
                      <a:t>서아시아 </a:t>
                    </a:r>
                    <a:r>
                      <a:rPr lang="en-US" altLang="ko-KR" dirty="0"/>
                      <a:t>·</a:t>
                    </a:r>
                    <a:r>
                      <a:rPr lang="ko-KR" altLang="en-US" dirty="0"/>
                      <a:t> 지중해 세계에서 등장한 여러 정치체를 비교하고 종교 및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문화를 탐구한다</a:t>
                    </a:r>
                    <a:r>
                      <a:rPr lang="en-US" altLang="ko-KR" dirty="0"/>
                      <a:t>.</a:t>
                    </a: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88A38F05-A926-6CA2-072E-C21BB3580EDA}"/>
                    </a:ext>
                  </a:extLst>
                </p:cNvPr>
                <p:cNvSpPr txBox="1"/>
                <p:nvPr/>
              </p:nvSpPr>
              <p:spPr>
                <a:xfrm>
                  <a:off x="1158795" y="2257006"/>
                  <a:ext cx="67326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성취기준</a:t>
                  </a:r>
                </a:p>
              </p:txBody>
            </p:sp>
          </p:grpSp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1867F5D4-79A6-961B-66EE-5079E08199C2}"/>
                  </a:ext>
                </a:extLst>
              </p:cNvPr>
              <p:cNvGrpSpPr/>
              <p:nvPr/>
            </p:nvGrpSpPr>
            <p:grpSpPr>
              <a:xfrm>
                <a:off x="514350" y="2876551"/>
                <a:ext cx="8115302" cy="1999958"/>
                <a:chOff x="514350" y="2876551"/>
                <a:chExt cx="8115302" cy="1999958"/>
              </a:xfrm>
            </p:grpSpPr>
            <p:sp>
              <p:nvSpPr>
                <p:cNvPr id="80" name="사각형: 둥근 모서리 79">
                  <a:extLst>
                    <a:ext uri="{FF2B5EF4-FFF2-40B4-BE49-F238E27FC236}">
                      <a16:creationId xmlns:a16="http://schemas.microsoft.com/office/drawing/2014/main" id="{F4D6E2C7-E84F-9942-13EC-CCFADA1A6CF4}"/>
                    </a:ext>
                  </a:extLst>
                </p:cNvPr>
                <p:cNvSpPr/>
                <p:nvPr/>
              </p:nvSpPr>
              <p:spPr>
                <a:xfrm>
                  <a:off x="514350" y="2876551"/>
                  <a:ext cx="8115302" cy="1999958"/>
                </a:xfrm>
                <a:prstGeom prst="roundRect">
                  <a:avLst>
                    <a:gd name="adj" fmla="val 5011"/>
                  </a:avLst>
                </a:prstGeom>
                <a:noFill/>
                <a:ln w="19050">
                  <a:solidFill>
                    <a:srgbClr val="B4C1CC"/>
                  </a:solidFill>
                  <a:prstDash val="solid"/>
                  <a:headEnd type="triangle" w="lg" len="lg"/>
                  <a:tailEnd type="none" w="lg" len="lg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D837C3BB-771F-FCBF-3C3F-D881E1DA9D4F}"/>
                    </a:ext>
                  </a:extLst>
                </p:cNvPr>
                <p:cNvGrpSpPr/>
                <p:nvPr/>
              </p:nvGrpSpPr>
              <p:grpSpPr>
                <a:xfrm>
                  <a:off x="646574" y="3000375"/>
                  <a:ext cx="7850855" cy="1752309"/>
                  <a:chOff x="646574" y="2876550"/>
                  <a:chExt cx="7850855" cy="1752309"/>
                </a:xfrm>
              </p:grpSpPr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09D0CB93-1DC6-CCF1-86F1-D0996DBBEB89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2876550"/>
                    <a:ext cx="7850855" cy="702582"/>
                    <a:chOff x="646574" y="2038350"/>
                    <a:chExt cx="7850855" cy="702582"/>
                  </a:xfrm>
                </p:grpSpPr>
                <p:grpSp>
                  <p:nvGrpSpPr>
                    <p:cNvPr id="61" name="그룹 60">
                      <a:extLst>
                        <a:ext uri="{FF2B5EF4-FFF2-40B4-BE49-F238E27FC236}">
                          <a16:creationId xmlns:a16="http://schemas.microsoft.com/office/drawing/2014/main" id="{906E60BD-3936-64C6-2B18-757F3C30F48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6574" y="2038350"/>
                      <a:ext cx="7850855" cy="702582"/>
                      <a:chOff x="646574" y="2038350"/>
                      <a:chExt cx="7850855" cy="702582"/>
                    </a:xfrm>
                  </p:grpSpPr>
                  <p:grpSp>
                    <p:nvGrpSpPr>
                      <p:cNvPr id="63" name="그룹 62">
                        <a:extLst>
                          <a:ext uri="{FF2B5EF4-FFF2-40B4-BE49-F238E27FC236}">
                            <a16:creationId xmlns:a16="http://schemas.microsoft.com/office/drawing/2014/main" id="{1689C24E-FBDB-3CF3-9AC6-3EC0F2C3AA5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46574" y="2038350"/>
                        <a:ext cx="7850855" cy="702582"/>
                        <a:chOff x="646574" y="2038350"/>
                        <a:chExt cx="7850855" cy="702582"/>
                      </a:xfrm>
                    </p:grpSpPr>
                    <p:sp>
                      <p:nvSpPr>
                        <p:cNvPr id="65" name="사각형: 둥근 모서리 64">
                          <a:extLst>
                            <a:ext uri="{FF2B5EF4-FFF2-40B4-BE49-F238E27FC236}">
                              <a16:creationId xmlns:a16="http://schemas.microsoft.com/office/drawing/2014/main" id="{0ED32D76-9447-F614-1B57-FF1FE75A26D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46574" y="2038350"/>
                          <a:ext cx="7850855" cy="702582"/>
                        </a:xfrm>
                        <a:prstGeom prst="roundRect">
                          <a:avLst>
                            <a:gd name="adj" fmla="val 12040"/>
                          </a:avLst>
                        </a:prstGeom>
                        <a:solidFill>
                          <a:srgbClr val="DCE8F3">
                            <a:alpha val="84000"/>
                          </a:srgbClr>
                        </a:solidFill>
                        <a:ln w="15875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66" name="사각형: 둥근 모서리 65">
                          <a:extLst>
                            <a:ext uri="{FF2B5EF4-FFF2-40B4-BE49-F238E27FC236}">
                              <a16:creationId xmlns:a16="http://schemas.microsoft.com/office/drawing/2014/main" id="{BD61909B-045B-9AC7-41A5-B911C3B4038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81050" y="2156279"/>
                          <a:ext cx="1428750" cy="466725"/>
                        </a:xfrm>
                        <a:prstGeom prst="roundRect">
                          <a:avLst>
                            <a:gd name="adj" fmla="val 11225"/>
                          </a:avLst>
                        </a:prstGeom>
                        <a:solidFill>
                          <a:schemeClr val="bg1"/>
                        </a:solidFill>
                        <a:ln w="22225" cap="flat">
                          <a:solidFill>
                            <a:srgbClr val="ACC8E2"/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</p:grpSp>
                  <p:sp>
                    <p:nvSpPr>
                      <p:cNvPr id="64" name="TextBox 63">
                        <a:extLst>
                          <a:ext uri="{FF2B5EF4-FFF2-40B4-BE49-F238E27FC236}">
                            <a16:creationId xmlns:a16="http://schemas.microsoft.com/office/drawing/2014/main" id="{E3B5EC93-3F63-99DE-CA45-801851FBADD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351154" y="2189586"/>
                        <a:ext cx="5820504" cy="4001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>
                          <a:defRPr sz="130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defRPr>
                        </a:lvl1pPr>
                      </a:lstStyle>
                      <a:p>
                        <a:r>
                          <a:rPr lang="en-US" altLang="ko-KR" dirty="0"/>
                          <a:t>[9</a:t>
                        </a:r>
                        <a:r>
                          <a:rPr lang="ko-KR" altLang="en-US" dirty="0"/>
                          <a:t>역</a:t>
                        </a:r>
                        <a:r>
                          <a:rPr lang="en-US" altLang="ko-KR" dirty="0"/>
                          <a:t>02-02]…</a:t>
                        </a:r>
                        <a:r>
                          <a:rPr lang="ko-KR" altLang="en-US" dirty="0"/>
                          <a:t>다양한 정치체</a:t>
                        </a:r>
                        <a:r>
                          <a:rPr lang="en-US" altLang="ko-KR" dirty="0"/>
                          <a:t>(</a:t>
                        </a:r>
                        <a:r>
                          <a:rPr lang="ko-KR" altLang="en-US" dirty="0"/>
                          <a:t>폴리스</a:t>
                        </a:r>
                        <a:r>
                          <a:rPr lang="en-US" altLang="ko-KR" dirty="0"/>
                          <a:t>, </a:t>
                        </a:r>
                        <a:r>
                          <a:rPr lang="ko-KR" altLang="en-US" dirty="0"/>
                          <a:t>제국</a:t>
                        </a:r>
                        <a:r>
                          <a:rPr lang="en-US" altLang="ko-KR" dirty="0"/>
                          <a:t>, </a:t>
                        </a:r>
                        <a:r>
                          <a:rPr lang="ko-KR" altLang="en-US" dirty="0"/>
                          <a:t>왕국 등</a:t>
                        </a:r>
                        <a:r>
                          <a:rPr lang="en-US" altLang="ko-KR" dirty="0"/>
                          <a:t>)</a:t>
                        </a:r>
                        <a:r>
                          <a:rPr lang="ko-KR" altLang="en-US" dirty="0"/>
                          <a:t>를 통치 체제상의 다양성</a:t>
                        </a:r>
                        <a:r>
                          <a:rPr lang="en-US" altLang="ko-KR" dirty="0"/>
                          <a:t>(</a:t>
                        </a:r>
                        <a:r>
                          <a:rPr lang="ko-KR" altLang="en-US" dirty="0"/>
                          <a:t>민주정</a:t>
                        </a:r>
                        <a:r>
                          <a:rPr lang="en-US" altLang="ko-KR" dirty="0"/>
                          <a:t>, </a:t>
                        </a:r>
                      </a:p>
                      <a:p>
                        <a:r>
                          <a:rPr lang="ko-KR" altLang="en-US" dirty="0"/>
                          <a:t>공화정</a:t>
                        </a:r>
                        <a:r>
                          <a:rPr lang="en-US" altLang="ko-KR" dirty="0"/>
                          <a:t>, </a:t>
                        </a:r>
                        <a:r>
                          <a:rPr lang="ko-KR" altLang="en-US" dirty="0"/>
                          <a:t>제정</a:t>
                        </a:r>
                        <a:r>
                          <a:rPr lang="en-US" altLang="ko-KR" dirty="0"/>
                          <a:t>)</a:t>
                        </a:r>
                        <a:r>
                          <a:rPr lang="ko-KR" altLang="en-US" dirty="0"/>
                          <a:t>에 따라 비교하면서 각각의 특징을 파악한다</a:t>
                        </a:r>
                        <a:r>
                          <a:rPr lang="en-US" altLang="ko-KR" dirty="0"/>
                          <a:t>. </a:t>
                        </a:r>
                      </a:p>
                    </p:txBody>
                  </p:sp>
                </p:grpSp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B6058F82-753C-EE58-941E-5DB17243D55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7236" y="2257006"/>
                      <a:ext cx="1056379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성취기준 해설</a:t>
                      </a:r>
                    </a:p>
                  </p:txBody>
                </p:sp>
              </p:grpSp>
              <p:grpSp>
                <p:nvGrpSpPr>
                  <p:cNvPr id="67" name="그룹 66">
                    <a:extLst>
                      <a:ext uri="{FF2B5EF4-FFF2-40B4-BE49-F238E27FC236}">
                        <a16:creationId xmlns:a16="http://schemas.microsoft.com/office/drawing/2014/main" id="{673F9C2D-8DF9-5A52-3EAD-9DA1A4E3939F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3693723"/>
                    <a:ext cx="7850855" cy="935136"/>
                    <a:chOff x="646574" y="1922073"/>
                    <a:chExt cx="7850855" cy="935136"/>
                  </a:xfrm>
                </p:grpSpPr>
                <p:grpSp>
                  <p:nvGrpSpPr>
                    <p:cNvPr id="68" name="그룹 67">
                      <a:extLst>
                        <a:ext uri="{FF2B5EF4-FFF2-40B4-BE49-F238E27FC236}">
                          <a16:creationId xmlns:a16="http://schemas.microsoft.com/office/drawing/2014/main" id="{A7555767-CA49-DD54-FA85-0C4E3781F4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6574" y="1922073"/>
                      <a:ext cx="7850855" cy="935136"/>
                      <a:chOff x="646574" y="1922073"/>
                      <a:chExt cx="7850855" cy="935136"/>
                    </a:xfrm>
                  </p:grpSpPr>
                  <p:grpSp>
                    <p:nvGrpSpPr>
                      <p:cNvPr id="70" name="그룹 69">
                        <a:extLst>
                          <a:ext uri="{FF2B5EF4-FFF2-40B4-BE49-F238E27FC236}">
                            <a16:creationId xmlns:a16="http://schemas.microsoft.com/office/drawing/2014/main" id="{7E97D48E-91B9-A58D-5EF8-916C758EE9D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46574" y="1922073"/>
                        <a:ext cx="7850855" cy="935136"/>
                        <a:chOff x="646574" y="1922073"/>
                        <a:chExt cx="7850855" cy="935136"/>
                      </a:xfrm>
                    </p:grpSpPr>
                    <p:sp>
                      <p:nvSpPr>
                        <p:cNvPr id="72" name="사각형: 둥근 모서리 71">
                          <a:extLst>
                            <a:ext uri="{FF2B5EF4-FFF2-40B4-BE49-F238E27FC236}">
                              <a16:creationId xmlns:a16="http://schemas.microsoft.com/office/drawing/2014/main" id="{7727364D-9379-AD19-1B5A-DAD064B1E70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46574" y="1922073"/>
                          <a:ext cx="7850855" cy="935136"/>
                        </a:xfrm>
                        <a:prstGeom prst="roundRect">
                          <a:avLst>
                            <a:gd name="adj" fmla="val 12040"/>
                          </a:avLst>
                        </a:prstGeom>
                        <a:solidFill>
                          <a:srgbClr val="DCE8F3">
                            <a:alpha val="84000"/>
                          </a:srgbClr>
                        </a:solidFill>
                        <a:ln w="15875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73" name="사각형: 둥근 모서리 72">
                          <a:extLst>
                            <a:ext uri="{FF2B5EF4-FFF2-40B4-BE49-F238E27FC236}">
                              <a16:creationId xmlns:a16="http://schemas.microsoft.com/office/drawing/2014/main" id="{FC74284B-EF3E-1616-8C33-240E3FF642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81050" y="2037622"/>
                          <a:ext cx="1428750" cy="704039"/>
                        </a:xfrm>
                        <a:prstGeom prst="roundRect">
                          <a:avLst>
                            <a:gd name="adj" fmla="val 11225"/>
                          </a:avLst>
                        </a:prstGeom>
                        <a:solidFill>
                          <a:schemeClr val="bg1"/>
                        </a:solidFill>
                        <a:ln w="22225" cap="flat">
                          <a:solidFill>
                            <a:srgbClr val="ACC8E2"/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</p:grpSp>
                  <p:sp>
                    <p:nvSpPr>
                      <p:cNvPr id="71" name="TextBox 70">
                        <a:extLst>
                          <a:ext uri="{FF2B5EF4-FFF2-40B4-BE49-F238E27FC236}">
                            <a16:creationId xmlns:a16="http://schemas.microsoft.com/office/drawing/2014/main" id="{C89F4CFE-AB0E-20C6-30FF-43AD45B28F8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351154" y="2289613"/>
                        <a:ext cx="5450210" cy="20005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>
                          <a:defRPr sz="130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defRPr>
                        </a:lvl1pPr>
                      </a:lstStyle>
                      <a:p>
                        <a:r>
                          <a:rPr lang="ko-KR" altLang="en-US" dirty="0"/>
                          <a:t>지역 문화가 역사적 맥락에서 형성되어 변화와 지속의 과정을 거쳐왔음을 이해한다</a:t>
                        </a:r>
                        <a:r>
                          <a:rPr lang="en-US" altLang="ko-KR" dirty="0"/>
                          <a:t>.</a:t>
                        </a:r>
                      </a:p>
                    </p:txBody>
                  </p:sp>
                </p:grpSp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C8170E4F-ABF4-6882-691C-9877FC27239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83078" y="2143420"/>
                      <a:ext cx="1224695" cy="49244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성취기준 적용시</a:t>
                      </a:r>
                    </a:p>
                    <a:p>
                      <a:pPr algn="ctr"/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고려사항</a:t>
                      </a:r>
                    </a:p>
                  </p:txBody>
                </p:sp>
              </p:grpSp>
            </p:grpSp>
          </p:grpSp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FCE41B3B-3903-0B86-C6DB-ABBE9E4AFE0A}"/>
                  </a:ext>
                </a:extLst>
              </p:cNvPr>
              <p:cNvSpPr/>
              <p:nvPr/>
            </p:nvSpPr>
            <p:spPr>
              <a:xfrm>
                <a:off x="1076325" y="4886325"/>
                <a:ext cx="1735651" cy="647700"/>
              </a:xfrm>
              <a:custGeom>
                <a:avLst/>
                <a:gdLst>
                  <a:gd name="connsiteX0" fmla="*/ 0 w 2038350"/>
                  <a:gd name="connsiteY0" fmla="*/ 0 h 571500"/>
                  <a:gd name="connsiteX1" fmla="*/ 0 w 2038350"/>
                  <a:gd name="connsiteY1" fmla="*/ 571500 h 571500"/>
                  <a:gd name="connsiteX2" fmla="*/ 2038350 w 2038350"/>
                  <a:gd name="connsiteY2" fmla="*/ 571500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8350" h="571500">
                    <a:moveTo>
                      <a:pt x="0" y="0"/>
                    </a:moveTo>
                    <a:lnTo>
                      <a:pt x="0" y="571500"/>
                    </a:lnTo>
                    <a:lnTo>
                      <a:pt x="2038350" y="571500"/>
                    </a:lnTo>
                  </a:path>
                </a:pathLst>
              </a:custGeom>
              <a:noFill/>
              <a:ln w="19050">
                <a:solidFill>
                  <a:srgbClr val="B4C1CC"/>
                </a:solidFill>
                <a:prstDash val="solid"/>
                <a:headEnd type="triangle" w="lg" len="lg"/>
                <a:tailEnd type="none" w="lg" len="lg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B0BBEE62-E932-F270-507A-A6A14A0A8319}"/>
                  </a:ext>
                </a:extLst>
              </p:cNvPr>
              <p:cNvGrpSpPr/>
              <p:nvPr/>
            </p:nvGrpSpPr>
            <p:grpSpPr>
              <a:xfrm>
                <a:off x="2593612" y="5117600"/>
                <a:ext cx="4509164" cy="827704"/>
                <a:chOff x="4606486" y="1647243"/>
                <a:chExt cx="4509164" cy="827704"/>
              </a:xfrm>
            </p:grpSpPr>
            <p:sp>
              <p:nvSpPr>
                <p:cNvPr id="78" name="사각형: 둥근 모서리 77">
                  <a:extLst>
                    <a:ext uri="{FF2B5EF4-FFF2-40B4-BE49-F238E27FC236}">
                      <a16:creationId xmlns:a16="http://schemas.microsoft.com/office/drawing/2014/main" id="{7E5BA658-8941-215F-B3E4-0912DD73EFFD}"/>
                    </a:ext>
                  </a:extLst>
                </p:cNvPr>
                <p:cNvSpPr/>
                <p:nvPr/>
              </p:nvSpPr>
              <p:spPr>
                <a:xfrm>
                  <a:off x="4606486" y="1647243"/>
                  <a:ext cx="4509164" cy="827704"/>
                </a:xfrm>
                <a:prstGeom prst="roundRect">
                  <a:avLst>
                    <a:gd name="adj" fmla="val 10669"/>
                  </a:avLst>
                </a:prstGeom>
                <a:solidFill>
                  <a:srgbClr val="C8D2DA"/>
                </a:solidFill>
                <a:ln w="28575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17D8AC07-BC49-B8EC-D479-8277137425BF}"/>
                    </a:ext>
                  </a:extLst>
                </p:cNvPr>
                <p:cNvSpPr txBox="1"/>
                <p:nvPr/>
              </p:nvSpPr>
              <p:spPr>
                <a:xfrm>
                  <a:off x="4749112" y="1784096"/>
                  <a:ext cx="422391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다양한 문화들을 우열이 아닌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다양성에 초점을 두고 학습해요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 문화가 형성된 맥락을 역사적으로 파악하고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이들이 상호 영향을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주고받으며 변화했음을 이해하여 다양성을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존중하도록 합니다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</p:grpSp>
      <p:pic>
        <p:nvPicPr>
          <p:cNvPr id="24" name="그림 23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79701D0D-D050-0089-D631-BD90D0C34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94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708153-684F-636C-AE2D-DEBDADB73566}"/>
              </a:ext>
            </a:extLst>
          </p:cNvPr>
          <p:cNvSpPr txBox="1"/>
          <p:nvPr/>
        </p:nvSpPr>
        <p:spPr>
          <a:xfrm>
            <a:off x="371977" y="489184"/>
            <a:ext cx="477374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중학교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어떻게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D4976738-8D97-0248-72F5-313FE1F64F97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9" name="사각형: 둥근 위쪽 모서리 8">
              <a:extLst>
                <a:ext uri="{FF2B5EF4-FFF2-40B4-BE49-F238E27FC236}">
                  <a16:creationId xmlns:a16="http://schemas.microsoft.com/office/drawing/2014/main" id="{E66B881A-C35C-35EE-4FC3-4BDC8DB0502A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EA6F7B4-CB2C-3869-93D6-FB7A63ED2687}"/>
                </a:ext>
              </a:extLst>
            </p:cNvPr>
            <p:cNvSpPr txBox="1"/>
            <p:nvPr/>
          </p:nvSpPr>
          <p:spPr>
            <a:xfrm>
              <a:off x="440706" y="88745"/>
              <a:ext cx="42319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sp>
        <p:nvSpPr>
          <p:cNvPr id="12" name="그래픽 60">
            <a:extLst>
              <a:ext uri="{FF2B5EF4-FFF2-40B4-BE49-F238E27FC236}">
                <a16:creationId xmlns:a16="http://schemas.microsoft.com/office/drawing/2014/main" id="{33671116-E6E2-29D7-487C-8E899F9F3876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F72604F4-5633-75B6-3035-6242B9F32D92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4E5B7670-FAC8-C5E9-7B9A-721F9C9AD246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0FC69A47-8FE9-67F1-1A3B-4325FC271FF6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FC812C6-2861-ED58-7513-9B7C6D4C24AD}"/>
                  </a:ext>
                </a:extLst>
              </p:cNvPr>
              <p:cNvSpPr txBox="1"/>
              <p:nvPr/>
            </p:nvSpPr>
            <p:spPr>
              <a:xfrm>
                <a:off x="2878430" y="1316629"/>
                <a:ext cx="33871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역사 해석의 다양성과 역사의 논쟁성</a:t>
                </a:r>
              </a:p>
            </p:txBody>
          </p:sp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491380F5-20A0-4AD4-9F6A-3A8452A39564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111EED88-138A-35E6-F423-DE271ACD7350}"/>
                </a:ext>
              </a:extLst>
            </p:cNvPr>
            <p:cNvGrpSpPr/>
            <p:nvPr/>
          </p:nvGrpSpPr>
          <p:grpSpPr>
            <a:xfrm>
              <a:off x="646574" y="1885950"/>
              <a:ext cx="7850855" cy="3655421"/>
              <a:chOff x="646574" y="1885950"/>
              <a:chExt cx="7850855" cy="3655421"/>
            </a:xfrm>
          </p:grpSpPr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A60BEFE0-D2B8-5DD1-83EC-1E1E679488E6}"/>
                  </a:ext>
                </a:extLst>
              </p:cNvPr>
              <p:cNvGrpSpPr/>
              <p:nvPr/>
            </p:nvGrpSpPr>
            <p:grpSpPr>
              <a:xfrm>
                <a:off x="646574" y="1885950"/>
                <a:ext cx="7850855" cy="702582"/>
                <a:chOff x="646574" y="2038350"/>
                <a:chExt cx="7850855" cy="702582"/>
              </a:xfrm>
            </p:grpSpPr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CBE97EC6-7C66-6443-5AA3-734BCAA7988D}"/>
                    </a:ext>
                  </a:extLst>
                </p:cNvPr>
                <p:cNvGrpSpPr/>
                <p:nvPr/>
              </p:nvGrpSpPr>
              <p:grpSpPr>
                <a:xfrm>
                  <a:off x="646574" y="2038350"/>
                  <a:ext cx="7850855" cy="702582"/>
                  <a:chOff x="646574" y="2038350"/>
                  <a:chExt cx="7850855" cy="702582"/>
                </a:xfrm>
              </p:grpSpPr>
              <p:grpSp>
                <p:nvGrpSpPr>
                  <p:cNvPr id="48" name="그룹 47">
                    <a:extLst>
                      <a:ext uri="{FF2B5EF4-FFF2-40B4-BE49-F238E27FC236}">
                        <a16:creationId xmlns:a16="http://schemas.microsoft.com/office/drawing/2014/main" id="{B23E19C3-1382-F5AA-4247-CEFBCE9B0DB8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2038350"/>
                    <a:ext cx="7850855" cy="702582"/>
                    <a:chOff x="646574" y="2038350"/>
                    <a:chExt cx="7850855" cy="702582"/>
                  </a:xfrm>
                </p:grpSpPr>
                <p:sp>
                  <p:nvSpPr>
                    <p:cNvPr id="50" name="사각형: 둥근 모서리 49">
                      <a:extLst>
                        <a:ext uri="{FF2B5EF4-FFF2-40B4-BE49-F238E27FC236}">
                          <a16:creationId xmlns:a16="http://schemas.microsoft.com/office/drawing/2014/main" id="{37A62516-3328-2EF5-A6F2-727BEC2C1F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574" y="2038350"/>
                      <a:ext cx="7850855" cy="702582"/>
                    </a:xfrm>
                    <a:prstGeom prst="roundRect">
                      <a:avLst>
                        <a:gd name="adj" fmla="val 12040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1" name="사각형: 둥근 모서리 50">
                      <a:extLst>
                        <a:ext uri="{FF2B5EF4-FFF2-40B4-BE49-F238E27FC236}">
                          <a16:creationId xmlns:a16="http://schemas.microsoft.com/office/drawing/2014/main" id="{9A3BEB4F-43E7-DCA5-3133-4ABDB997B2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050" y="2156279"/>
                      <a:ext cx="1428750" cy="466725"/>
                    </a:xfrm>
                    <a:prstGeom prst="roundRect">
                      <a:avLst>
                        <a:gd name="adj" fmla="val 11225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rgbClr val="ACC8E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48F48093-B063-F0F6-306D-41AD50BCD0AE}"/>
                      </a:ext>
                    </a:extLst>
                  </p:cNvPr>
                  <p:cNvSpPr txBox="1"/>
                  <p:nvPr/>
                </p:nvSpPr>
                <p:spPr>
                  <a:xfrm>
                    <a:off x="2351154" y="2189586"/>
                    <a:ext cx="4991751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dirty="0"/>
                      <a:t>[9</a:t>
                    </a:r>
                    <a:r>
                      <a:rPr lang="ko-KR" altLang="en-US" dirty="0"/>
                      <a:t>역</a:t>
                    </a:r>
                    <a:r>
                      <a:rPr lang="en-US" altLang="ko-KR" dirty="0"/>
                      <a:t>09-01] </a:t>
                    </a:r>
                    <a:r>
                      <a:rPr lang="ko-KR" altLang="en-US" dirty="0"/>
                      <a:t>삼국 통일의 과정을 동아시아 국제 정세의 맥락에서 이해하고</a:t>
                    </a:r>
                    <a:r>
                      <a:rPr lang="en-US" altLang="ko-KR" dirty="0"/>
                      <a:t>, </a:t>
                    </a:r>
                  </a:p>
                  <a:p>
                    <a:r>
                      <a:rPr lang="ko-KR" altLang="en-US" dirty="0"/>
                      <a:t>통일신라와 발해 성립의 역사적 의의를 추론한다</a:t>
                    </a:r>
                    <a:r>
                      <a:rPr lang="en-US" altLang="ko-KR" dirty="0"/>
                      <a:t>.</a:t>
                    </a:r>
                  </a:p>
                </p:txBody>
              </p: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EBB697F0-F64D-461D-4092-0FA12D8A86BE}"/>
                    </a:ext>
                  </a:extLst>
                </p:cNvPr>
                <p:cNvSpPr txBox="1"/>
                <p:nvPr/>
              </p:nvSpPr>
              <p:spPr>
                <a:xfrm>
                  <a:off x="1158795" y="2257006"/>
                  <a:ext cx="67326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성취기준</a:t>
                  </a:r>
                </a:p>
              </p:txBody>
            </p:sp>
          </p:grp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1E40A304-5555-5939-9A72-98281EA7E4E9}"/>
                  </a:ext>
                </a:extLst>
              </p:cNvPr>
              <p:cNvGrpSpPr/>
              <p:nvPr/>
            </p:nvGrpSpPr>
            <p:grpSpPr>
              <a:xfrm>
                <a:off x="646574" y="2720975"/>
                <a:ext cx="7850855" cy="2820396"/>
                <a:chOff x="646574" y="2720975"/>
                <a:chExt cx="7850855" cy="2820396"/>
              </a:xfrm>
            </p:grpSpPr>
            <p:grpSp>
              <p:nvGrpSpPr>
                <p:cNvPr id="2" name="그룹 1">
                  <a:extLst>
                    <a:ext uri="{FF2B5EF4-FFF2-40B4-BE49-F238E27FC236}">
                      <a16:creationId xmlns:a16="http://schemas.microsoft.com/office/drawing/2014/main" id="{B54E7DC2-4441-91E9-4962-90F5BB61A98C}"/>
                    </a:ext>
                  </a:extLst>
                </p:cNvPr>
                <p:cNvGrpSpPr/>
                <p:nvPr/>
              </p:nvGrpSpPr>
              <p:grpSpPr>
                <a:xfrm>
                  <a:off x="646574" y="2720975"/>
                  <a:ext cx="7850855" cy="1180231"/>
                  <a:chOff x="646574" y="2720975"/>
                  <a:chExt cx="7850855" cy="1180231"/>
                </a:xfrm>
              </p:grpSpPr>
              <p:grpSp>
                <p:nvGrpSpPr>
                  <p:cNvPr id="76" name="그룹 75">
                    <a:extLst>
                      <a:ext uri="{FF2B5EF4-FFF2-40B4-BE49-F238E27FC236}">
                        <a16:creationId xmlns:a16="http://schemas.microsoft.com/office/drawing/2014/main" id="{FC9B239E-5A65-B706-D749-45761E8081A7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2720975"/>
                    <a:ext cx="7850855" cy="1180231"/>
                    <a:chOff x="646574" y="2149704"/>
                    <a:chExt cx="7850855" cy="479873"/>
                  </a:xfrm>
                </p:grpSpPr>
                <p:sp>
                  <p:nvSpPr>
                    <p:cNvPr id="78" name="사각형: 둥근 모서리 77">
                      <a:extLst>
                        <a:ext uri="{FF2B5EF4-FFF2-40B4-BE49-F238E27FC236}">
                          <a16:creationId xmlns:a16="http://schemas.microsoft.com/office/drawing/2014/main" id="{64F6A79B-B186-B3FD-8B0D-0A296F395E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574" y="2149704"/>
                      <a:ext cx="7850855" cy="479873"/>
                    </a:xfrm>
                    <a:prstGeom prst="roundRect">
                      <a:avLst>
                        <a:gd name="adj" fmla="val 6690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79" name="사각형: 둥근 모서리 78">
                      <a:extLst>
                        <a:ext uri="{FF2B5EF4-FFF2-40B4-BE49-F238E27FC236}">
                          <a16:creationId xmlns:a16="http://schemas.microsoft.com/office/drawing/2014/main" id="{F0BCD38E-1048-73E2-5397-6B0129BE83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050" y="2197653"/>
                      <a:ext cx="1428750" cy="383974"/>
                    </a:xfrm>
                    <a:prstGeom prst="roundRect">
                      <a:avLst>
                        <a:gd name="adj" fmla="val 5212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rgbClr val="ACC8E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9D51D543-40FB-CFA7-31B8-6F065DFCB6A3}"/>
                      </a:ext>
                    </a:extLst>
                  </p:cNvPr>
                  <p:cNvSpPr txBox="1"/>
                  <p:nvPr/>
                </p:nvSpPr>
                <p:spPr>
                  <a:xfrm>
                    <a:off x="917543" y="3187978"/>
                    <a:ext cx="1155766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교수 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 학습방법</a:t>
                    </a:r>
                  </a:p>
                </p:txBody>
              </p:sp>
              <p:grpSp>
                <p:nvGrpSpPr>
                  <p:cNvPr id="86" name="그룹 85">
                    <a:extLst>
                      <a:ext uri="{FF2B5EF4-FFF2-40B4-BE49-F238E27FC236}">
                        <a16:creationId xmlns:a16="http://schemas.microsoft.com/office/drawing/2014/main" id="{FCA4D3E2-C91E-6BA0-D119-F902BBDA5E2F}"/>
                      </a:ext>
                    </a:extLst>
                  </p:cNvPr>
                  <p:cNvGrpSpPr/>
                  <p:nvPr/>
                </p:nvGrpSpPr>
                <p:grpSpPr>
                  <a:xfrm>
                    <a:off x="2295524" y="2868164"/>
                    <a:ext cx="6025213" cy="733455"/>
                    <a:chOff x="2295524" y="2868164"/>
                    <a:chExt cx="6025213" cy="733455"/>
                  </a:xfrm>
                </p:grpSpPr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CD4FE415-AA31-8AF0-2843-4F7C42195C3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51154" y="2868164"/>
                      <a:ext cx="5969583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3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다</a:t>
                      </a:r>
                      <a:r>
                        <a:rPr lang="en-US" altLang="ko-KR" dirty="0"/>
                        <a:t>) </a:t>
                      </a:r>
                      <a:r>
                        <a:rPr lang="ko-KR" altLang="en-US" dirty="0"/>
                        <a:t>민감하고 논쟁적인 주제를 다룰 때에는 학습자의 역사 인식과 정서적 반응에 유의한다</a:t>
                      </a:r>
                      <a:r>
                        <a:rPr lang="en-US" altLang="ko-KR" dirty="0"/>
                        <a:t>.</a:t>
                      </a:r>
                    </a:p>
                  </p:txBody>
                </p:sp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02C35874-D938-6A53-F443-97206966B58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51154" y="3401564"/>
                      <a:ext cx="3252493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3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민주시민의 자질과 역량을 기르는 데 도움이 된다</a:t>
                      </a:r>
                      <a:r>
                        <a:rPr lang="en-US" altLang="ko-KR" dirty="0"/>
                        <a:t>.</a:t>
                      </a:r>
                    </a:p>
                  </p:txBody>
                </p:sp>
                <p:grpSp>
                  <p:nvGrpSpPr>
                    <p:cNvPr id="85" name="그룹 84">
                      <a:extLst>
                        <a:ext uri="{FF2B5EF4-FFF2-40B4-BE49-F238E27FC236}">
                          <a16:creationId xmlns:a16="http://schemas.microsoft.com/office/drawing/2014/main" id="{BE58057B-29B2-C2E2-7A27-060143C0520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295524" y="3096779"/>
                      <a:ext cx="5416072" cy="276225"/>
                      <a:chOff x="2295524" y="3046983"/>
                      <a:chExt cx="5416072" cy="276225"/>
                    </a:xfrm>
                  </p:grpSpPr>
                  <p:sp>
                    <p:nvSpPr>
                      <p:cNvPr id="84" name="TextBox 83">
                        <a:extLst>
                          <a:ext uri="{FF2B5EF4-FFF2-40B4-BE49-F238E27FC236}">
                            <a16:creationId xmlns:a16="http://schemas.microsoft.com/office/drawing/2014/main" id="{6A6C12DD-FAB0-692A-A111-20C2FCE4291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351154" y="3091418"/>
                        <a:ext cx="5360442" cy="20005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>
                          <a:defRPr sz="130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defRPr>
                        </a:lvl1pPr>
                      </a:lstStyle>
                      <a:p>
                        <a:r>
                          <a:rPr lang="ko-KR" altLang="en-US" b="1" dirty="0">
                            <a:solidFill>
                              <a:srgbClr val="FF0066"/>
                            </a:solidFill>
                          </a:rPr>
                          <a:t>역사 인식의 차이나 역사 해석을 둘러싼 갈등을 마주하고 조정 </a:t>
                        </a:r>
                        <a:r>
                          <a:rPr lang="en-US" altLang="ko-KR" b="1" dirty="0">
                            <a:solidFill>
                              <a:srgbClr val="FF0066"/>
                            </a:solidFill>
                          </a:rPr>
                          <a:t>· </a:t>
                        </a:r>
                        <a:r>
                          <a:rPr lang="ko-KR" altLang="en-US" b="1" dirty="0">
                            <a:solidFill>
                              <a:srgbClr val="FF0066"/>
                            </a:solidFill>
                          </a:rPr>
                          <a:t>관리하는 경험 </a:t>
                        </a:r>
                        <a:r>
                          <a:rPr lang="ko-KR" altLang="en-US" dirty="0"/>
                          <a:t>은 </a:t>
                        </a:r>
                      </a:p>
                    </p:txBody>
                  </p:sp>
                  <p:sp>
                    <p:nvSpPr>
                      <p:cNvPr id="83" name="사각형: 둥근 모서리 82">
                        <a:extLst>
                          <a:ext uri="{FF2B5EF4-FFF2-40B4-BE49-F238E27FC236}">
                            <a16:creationId xmlns:a16="http://schemas.microsoft.com/office/drawing/2014/main" id="{A447720F-4C4A-D9A7-83B6-4E2D2D0C9D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95524" y="3046983"/>
                        <a:ext cx="5159375" cy="276225"/>
                      </a:xfrm>
                      <a:prstGeom prst="roundRect">
                        <a:avLst/>
                      </a:prstGeom>
                      <a:noFill/>
                      <a:ln>
                        <a:solidFill>
                          <a:srgbClr val="FF0066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</p:grpSp>
            </p:grpSp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D174A253-5AB6-B46D-36D7-1E00289B65F6}"/>
                    </a:ext>
                  </a:extLst>
                </p:cNvPr>
                <p:cNvSpPr/>
                <p:nvPr/>
              </p:nvSpPr>
              <p:spPr>
                <a:xfrm flipH="1">
                  <a:off x="5854932" y="3385705"/>
                  <a:ext cx="1105218" cy="1419258"/>
                </a:xfrm>
                <a:custGeom>
                  <a:avLst/>
                  <a:gdLst>
                    <a:gd name="connsiteX0" fmla="*/ 0 w 2038350"/>
                    <a:gd name="connsiteY0" fmla="*/ 0 h 571500"/>
                    <a:gd name="connsiteX1" fmla="*/ 0 w 2038350"/>
                    <a:gd name="connsiteY1" fmla="*/ 571500 h 571500"/>
                    <a:gd name="connsiteX2" fmla="*/ 2038350 w 2038350"/>
                    <a:gd name="connsiteY2" fmla="*/ 571500 h 571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38350" h="571500">
                      <a:moveTo>
                        <a:pt x="0" y="0"/>
                      </a:moveTo>
                      <a:lnTo>
                        <a:pt x="0" y="571500"/>
                      </a:lnTo>
                      <a:lnTo>
                        <a:pt x="2038350" y="571500"/>
                      </a:lnTo>
                    </a:path>
                  </a:pathLst>
                </a:custGeom>
                <a:noFill/>
                <a:ln w="19050">
                  <a:solidFill>
                    <a:srgbClr val="FF0066"/>
                  </a:solidFill>
                  <a:prstDash val="solid"/>
                  <a:headEnd type="triangle" w="lg" len="lg"/>
                  <a:tailEnd type="none" w="lg" len="lg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90" name="그룹 89">
                  <a:extLst>
                    <a:ext uri="{FF2B5EF4-FFF2-40B4-BE49-F238E27FC236}">
                      <a16:creationId xmlns:a16="http://schemas.microsoft.com/office/drawing/2014/main" id="{608917A5-AB17-3FE2-79E7-BB514189336D}"/>
                    </a:ext>
                  </a:extLst>
                </p:cNvPr>
                <p:cNvGrpSpPr/>
                <p:nvPr/>
              </p:nvGrpSpPr>
              <p:grpSpPr>
                <a:xfrm>
                  <a:off x="646575" y="4140533"/>
                  <a:ext cx="5211300" cy="1400838"/>
                  <a:chOff x="646575" y="4140533"/>
                  <a:chExt cx="5211300" cy="1400838"/>
                </a:xfrm>
              </p:grpSpPr>
              <p:sp>
                <p:nvSpPr>
                  <p:cNvPr id="28" name="사각형: 둥근 모서리 27">
                    <a:extLst>
                      <a:ext uri="{FF2B5EF4-FFF2-40B4-BE49-F238E27FC236}">
                        <a16:creationId xmlns:a16="http://schemas.microsoft.com/office/drawing/2014/main" id="{05F85513-9F22-5AF0-22BB-3CE9EC3F79F2}"/>
                      </a:ext>
                    </a:extLst>
                  </p:cNvPr>
                  <p:cNvSpPr/>
                  <p:nvPr/>
                </p:nvSpPr>
                <p:spPr>
                  <a:xfrm>
                    <a:off x="646575" y="4140533"/>
                    <a:ext cx="5211300" cy="1400838"/>
                  </a:xfrm>
                  <a:prstGeom prst="roundRect">
                    <a:avLst>
                      <a:gd name="adj" fmla="val 6589"/>
                    </a:avLst>
                  </a:prstGeom>
                  <a:solidFill>
                    <a:srgbClr val="C8D2DA"/>
                  </a:solidFill>
                  <a:ln w="2857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89" name="그룹 88">
                    <a:extLst>
                      <a:ext uri="{FF2B5EF4-FFF2-40B4-BE49-F238E27FC236}">
                        <a16:creationId xmlns:a16="http://schemas.microsoft.com/office/drawing/2014/main" id="{F6292822-6726-16F2-C433-5CB3CF247871}"/>
                      </a:ext>
                    </a:extLst>
                  </p:cNvPr>
                  <p:cNvGrpSpPr/>
                  <p:nvPr/>
                </p:nvGrpSpPr>
                <p:grpSpPr>
                  <a:xfrm>
                    <a:off x="787700" y="4276262"/>
                    <a:ext cx="4760919" cy="1129380"/>
                    <a:chOff x="787700" y="4293530"/>
                    <a:chExt cx="4760919" cy="1129380"/>
                  </a:xfrm>
                </p:grpSpPr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124028FA-9AF9-4294-473A-9FC19B77526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87700" y="4293530"/>
                      <a:ext cx="439703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학습자 간의 차이를 인식하고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인정하고 조정하는 과정은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목표에서 강조한 상대 존중 태도를 배우고 실천하는 경험이 될 수 있어요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80" name="TextBox 81">
                      <a:extLst>
                        <a:ext uri="{FF2B5EF4-FFF2-40B4-BE49-F238E27FC236}">
                          <a16:creationId xmlns:a16="http://schemas.microsoft.com/office/drawing/2014/main" id="{FAD8E740-0E1B-58DB-4678-1961D25EC9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87700" y="4745802"/>
                      <a:ext cx="4760919" cy="67710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12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l"/>
                      <a:r>
                        <a:rPr lang="ko-KR" altLang="en-US" sz="1100" dirty="0"/>
                        <a:t>예를 들어</a:t>
                      </a:r>
                      <a:r>
                        <a:rPr lang="ko-KR" altLang="ko-KR" sz="1100" dirty="0"/>
                        <a:t>,</a:t>
                      </a:r>
                      <a:r>
                        <a:rPr lang="ko-KR" altLang="en-US" sz="1100" dirty="0"/>
                        <a:t> 신라의 삼국 통일에 대한 김부식</a:t>
                      </a:r>
                      <a:r>
                        <a:rPr lang="ko-KR" altLang="ko-KR" sz="1100" dirty="0"/>
                        <a:t>,</a:t>
                      </a:r>
                      <a:r>
                        <a:rPr lang="ko-KR" altLang="en-US" sz="1100" dirty="0"/>
                        <a:t> 묘청</a:t>
                      </a:r>
                      <a:r>
                        <a:rPr lang="ko-KR" altLang="ko-KR" sz="1100" dirty="0"/>
                        <a:t>,</a:t>
                      </a:r>
                      <a:r>
                        <a:rPr lang="ko-KR" altLang="en-US" sz="1100" dirty="0"/>
                        <a:t> 신채호의 인식을 비교할 수 있어요</a:t>
                      </a:r>
                      <a:r>
                        <a:rPr lang="ko-KR" altLang="ko-KR" sz="1100" dirty="0"/>
                        <a:t>.</a:t>
                      </a:r>
                      <a:br>
                        <a:rPr lang="ko-KR" altLang="en-US" sz="1100" dirty="0"/>
                      </a:br>
                      <a:r>
                        <a:rPr lang="ko-KR" altLang="en-US" sz="1100" dirty="0"/>
                        <a:t>나아가 세 사람이 신라의 통일을 다르게 평가하게 된 개인적 </a:t>
                      </a:r>
                      <a:r>
                        <a:rPr lang="ko-KR" altLang="ko-KR" sz="1100" dirty="0"/>
                        <a:t>‧</a:t>
                      </a:r>
                      <a:r>
                        <a:rPr lang="en-US" altLang="ko-KR" sz="1100" dirty="0"/>
                        <a:t> </a:t>
                      </a:r>
                      <a:r>
                        <a:rPr lang="ko-KR" altLang="en-US" sz="1100" dirty="0"/>
                        <a:t>역사적 배경을 파악하고</a:t>
                      </a:r>
                      <a:r>
                        <a:rPr lang="ko-KR" altLang="ko-KR" sz="1100" dirty="0"/>
                        <a:t>,</a:t>
                      </a:r>
                      <a:r>
                        <a:rPr lang="ko-KR" altLang="en-US" sz="1100" dirty="0"/>
                        <a:t> </a:t>
                      </a:r>
                      <a:br>
                        <a:rPr lang="ko-KR" altLang="en-US" sz="1100" dirty="0"/>
                      </a:br>
                      <a:r>
                        <a:rPr lang="ko-KR" altLang="en-US" sz="1100" dirty="0"/>
                        <a:t>학생들이 자신의 역사적 배경에 유의해서 내린 평가의 차이를 서로 비교하며 논쟁할 수 </a:t>
                      </a:r>
                      <a:endParaRPr lang="en-US" altLang="ko-KR" sz="1100" dirty="0"/>
                    </a:p>
                    <a:p>
                      <a:pPr algn="l"/>
                      <a:r>
                        <a:rPr lang="ko-KR" altLang="en-US" sz="1100" dirty="0"/>
                        <a:t>있어요</a:t>
                      </a:r>
                      <a:r>
                        <a:rPr lang="ko-KR" altLang="ko-KR" sz="1100" dirty="0"/>
                        <a:t>.</a:t>
                      </a:r>
                    </a:p>
                  </p:txBody>
                </p:sp>
              </p:grpSp>
            </p:grpSp>
          </p:grpSp>
        </p:grpSp>
      </p:grpSp>
      <p:pic>
        <p:nvPicPr>
          <p:cNvPr id="52" name="그림 51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A9788085-8690-AF17-4C64-850209D66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03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그래픽 60">
            <a:extLst>
              <a:ext uri="{FF2B5EF4-FFF2-40B4-BE49-F238E27FC236}">
                <a16:creationId xmlns:a16="http://schemas.microsoft.com/office/drawing/2014/main" id="{7D227DA6-1231-1939-2B51-EDE110BBEEA5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418B58-A5D3-A936-2828-DE791231AADE}"/>
              </a:ext>
            </a:extLst>
          </p:cNvPr>
          <p:cNvSpPr txBox="1"/>
          <p:nvPr/>
        </p:nvSpPr>
        <p:spPr>
          <a:xfrm>
            <a:off x="371977" y="489184"/>
            <a:ext cx="477374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중학교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어떻게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E9F891C-23AC-7B76-8F0B-06CD0BDD801B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8" name="사각형: 둥근 위쪽 모서리 7">
              <a:extLst>
                <a:ext uri="{FF2B5EF4-FFF2-40B4-BE49-F238E27FC236}">
                  <a16:creationId xmlns:a16="http://schemas.microsoft.com/office/drawing/2014/main" id="{8834430B-60E9-3A95-916E-8534AD4425B9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F7F25AD-A19E-1D67-B268-5F31191DDA7E}"/>
                </a:ext>
              </a:extLst>
            </p:cNvPr>
            <p:cNvSpPr txBox="1"/>
            <p:nvPr/>
          </p:nvSpPr>
          <p:spPr>
            <a:xfrm>
              <a:off x="440706" y="88745"/>
              <a:ext cx="42319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1034C9F-E300-F380-E15A-730BF86FD684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C33968B-1DD0-FF56-A0BF-5F01A6960EBC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127B92CA-3A60-1757-7D0D-63538B1A1DF7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AB013DF-7E7B-E7B1-14B6-77E865EC7A13}"/>
                  </a:ext>
                </a:extLst>
              </p:cNvPr>
              <p:cNvSpPr txBox="1"/>
              <p:nvPr/>
            </p:nvSpPr>
            <p:spPr>
              <a:xfrm>
                <a:off x="3088424" y="1316629"/>
                <a:ext cx="296715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지속가능한 삶을 위한 역사 학습</a:t>
                </a:r>
              </a:p>
            </p:txBody>
          </p:sp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D9435AFC-2EDF-1B5E-462E-0D3AC9119F5D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19242399-70DD-E1F8-D69F-3DE690D167D1}"/>
                </a:ext>
              </a:extLst>
            </p:cNvPr>
            <p:cNvGrpSpPr/>
            <p:nvPr/>
          </p:nvGrpSpPr>
          <p:grpSpPr>
            <a:xfrm>
              <a:off x="454122" y="5451329"/>
              <a:ext cx="8235758" cy="573804"/>
              <a:chOff x="454122" y="5451329"/>
              <a:chExt cx="8235758" cy="573804"/>
            </a:xfrm>
          </p:grpSpPr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ECB354D1-88DB-2FAC-53D3-AC4923FC659F}"/>
                  </a:ext>
                </a:extLst>
              </p:cNvPr>
              <p:cNvGrpSpPr/>
              <p:nvPr/>
            </p:nvGrpSpPr>
            <p:grpSpPr>
              <a:xfrm>
                <a:off x="606581" y="5625023"/>
                <a:ext cx="6636146" cy="400110"/>
                <a:chOff x="652301" y="5312068"/>
                <a:chExt cx="6636146" cy="400110"/>
              </a:xfrm>
            </p:grpSpPr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FF4C1954-3C7F-9DEA-8510-9B8350AAFFCB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C20752E6-2972-3D5D-0A4D-DC8D732E03B9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7" name="원형: 비어 있음 26">
                    <a:extLst>
                      <a:ext uri="{FF2B5EF4-FFF2-40B4-BE49-F238E27FC236}">
                        <a16:creationId xmlns:a16="http://schemas.microsoft.com/office/drawing/2014/main" id="{A65820D3-699C-0729-7EC3-ECF3BF0DF0FE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62CCAB7A-367E-93A0-50CA-84B9CCEC00F3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07D73D4C-9681-5D11-D0A8-B0AA6FF064AE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379952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지속가능한 사회를 위한 시민성이란 기후위기를 포함하여 빈곤과 기아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민주주의와 평화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인권의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위기 등 인류의 삶을 위협하는 위기를 인식하고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문제 해결에 동참하는 자세를 포괄해요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cxnSp>
            <p:nvCxnSpPr>
              <p:cNvPr id="29" name="직선 연결선 28">
                <a:extLst>
                  <a:ext uri="{FF2B5EF4-FFF2-40B4-BE49-F238E27FC236}">
                    <a16:creationId xmlns:a16="http://schemas.microsoft.com/office/drawing/2014/main" id="{4AC9B94E-88DF-3CB2-C7E5-C8529CDAB3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545132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611BCF47-F47D-9275-26FD-CB8A87F6886D}"/>
                </a:ext>
              </a:extLst>
            </p:cNvPr>
            <p:cNvGrpSpPr/>
            <p:nvPr/>
          </p:nvGrpSpPr>
          <p:grpSpPr>
            <a:xfrm>
              <a:off x="646573" y="1885949"/>
              <a:ext cx="7850855" cy="3419475"/>
              <a:chOff x="646573" y="1885949"/>
              <a:chExt cx="7850855" cy="3419475"/>
            </a:xfrm>
          </p:grpSpPr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E79CAE4E-8D23-9534-630D-3ED3917D0DF0}"/>
                  </a:ext>
                </a:extLst>
              </p:cNvPr>
              <p:cNvGrpSpPr/>
              <p:nvPr/>
            </p:nvGrpSpPr>
            <p:grpSpPr>
              <a:xfrm>
                <a:off x="646573" y="1885949"/>
                <a:ext cx="7850855" cy="3419475"/>
                <a:chOff x="646573" y="1885949"/>
                <a:chExt cx="7850855" cy="3419475"/>
              </a:xfrm>
            </p:grpSpPr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6C57CCC9-4506-905A-C66D-D64E6A90D158}"/>
                    </a:ext>
                  </a:extLst>
                </p:cNvPr>
                <p:cNvGrpSpPr/>
                <p:nvPr/>
              </p:nvGrpSpPr>
              <p:grpSpPr>
                <a:xfrm>
                  <a:off x="646573" y="4002077"/>
                  <a:ext cx="7850855" cy="1303347"/>
                  <a:chOff x="646574" y="1922073"/>
                  <a:chExt cx="7850855" cy="935136"/>
                </a:xfrm>
              </p:grpSpPr>
              <p:grpSp>
                <p:nvGrpSpPr>
                  <p:cNvPr id="45" name="그룹 44">
                    <a:extLst>
                      <a:ext uri="{FF2B5EF4-FFF2-40B4-BE49-F238E27FC236}">
                        <a16:creationId xmlns:a16="http://schemas.microsoft.com/office/drawing/2014/main" id="{023636DB-67F8-6E0A-099D-BE874B5E1987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1922073"/>
                    <a:ext cx="7850855" cy="935136"/>
                    <a:chOff x="646574" y="1922073"/>
                    <a:chExt cx="7850855" cy="935136"/>
                  </a:xfrm>
                </p:grpSpPr>
                <p:grpSp>
                  <p:nvGrpSpPr>
                    <p:cNvPr id="47" name="그룹 46">
                      <a:extLst>
                        <a:ext uri="{FF2B5EF4-FFF2-40B4-BE49-F238E27FC236}">
                          <a16:creationId xmlns:a16="http://schemas.microsoft.com/office/drawing/2014/main" id="{3AC7F280-F3D3-1FFC-1EF0-F3E49B4D699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6574" y="1922073"/>
                      <a:ext cx="7850855" cy="935136"/>
                      <a:chOff x="646574" y="1922073"/>
                      <a:chExt cx="7850855" cy="935136"/>
                    </a:xfrm>
                  </p:grpSpPr>
                  <p:sp>
                    <p:nvSpPr>
                      <p:cNvPr id="49" name="사각형: 둥근 모서리 48">
                        <a:extLst>
                          <a:ext uri="{FF2B5EF4-FFF2-40B4-BE49-F238E27FC236}">
                            <a16:creationId xmlns:a16="http://schemas.microsoft.com/office/drawing/2014/main" id="{885C4894-B501-F4D3-749E-67AAF3B0786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6574" y="1922073"/>
                        <a:ext cx="7850855" cy="935136"/>
                      </a:xfrm>
                      <a:prstGeom prst="roundRect">
                        <a:avLst>
                          <a:gd name="adj" fmla="val 6194"/>
                        </a:avLst>
                      </a:prstGeom>
                      <a:solidFill>
                        <a:srgbClr val="DCE8F3">
                          <a:alpha val="84000"/>
                        </a:srgbClr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50" name="사각형: 둥근 모서리 49">
                        <a:extLst>
                          <a:ext uri="{FF2B5EF4-FFF2-40B4-BE49-F238E27FC236}">
                            <a16:creationId xmlns:a16="http://schemas.microsoft.com/office/drawing/2014/main" id="{E2F5CBB4-1721-C421-EC38-CA97494B46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1050" y="2006686"/>
                        <a:ext cx="1428750" cy="765911"/>
                      </a:xfrm>
                      <a:prstGeom prst="roundRect">
                        <a:avLst>
                          <a:gd name="adj" fmla="val 4979"/>
                        </a:avLst>
                      </a:prstGeom>
                      <a:solidFill>
                        <a:schemeClr val="bg1"/>
                      </a:solidFill>
                      <a:ln w="22225" cap="flat">
                        <a:solidFill>
                          <a:srgbClr val="ACC8E2"/>
                        </a:solidFill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5C8A2B61-5F4A-E370-6EAD-64C89A60205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51154" y="2174335"/>
                      <a:ext cx="5078313" cy="4306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3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r>
                        <a:rPr lang="en-US" altLang="ko-KR" dirty="0"/>
                        <a:t>[9</a:t>
                      </a:r>
                      <a:r>
                        <a:rPr lang="ko-KR" altLang="en-US" dirty="0"/>
                        <a:t>역</a:t>
                      </a:r>
                      <a:r>
                        <a:rPr lang="en-US" altLang="ko-KR" dirty="0"/>
                        <a:t>13-04] </a:t>
                      </a:r>
                      <a:r>
                        <a:rPr lang="ko-KR" altLang="en-US" dirty="0"/>
                        <a:t>현대 세계가 겪고 있는 평화와 민주주의의 위기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생태환경 위기</a:t>
                      </a:r>
                      <a:r>
                        <a:rPr lang="en-US" altLang="ko-KR" dirty="0"/>
                        <a:t>, </a:t>
                      </a:r>
                    </a:p>
                    <a:p>
                      <a:r>
                        <a:rPr lang="ko-KR" altLang="en-US" dirty="0"/>
                        <a:t>전염병의 확산 등을 자신의 문제로 인식</a:t>
                      </a:r>
                      <a:r>
                        <a:rPr lang="en-US" altLang="ko-KR" dirty="0"/>
                        <a:t>…</a:t>
                      </a:r>
                      <a:r>
                        <a:rPr lang="ko-KR" altLang="en-US" dirty="0"/>
                        <a:t>역사적 맥락에서 탐색하여 </a:t>
                      </a:r>
                      <a:endParaRPr lang="en-US" altLang="ko-KR" dirty="0"/>
                    </a:p>
                    <a:p>
                      <a:r>
                        <a:rPr lang="ko-KR" altLang="en-US" dirty="0"/>
                        <a:t>지속가능한 사회의 실현에 참여하는 태도의 함양에 초점을 둔다</a:t>
                      </a:r>
                      <a:r>
                        <a:rPr lang="en-US" altLang="ko-KR" dirty="0"/>
                        <a:t>.</a:t>
                      </a:r>
                    </a:p>
                  </p:txBody>
                </p:sp>
              </p:grp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C6AACB61-B31E-8731-4FC0-917D1C0D251B}"/>
                      </a:ext>
                    </a:extLst>
                  </p:cNvPr>
                  <p:cNvSpPr txBox="1"/>
                  <p:nvPr/>
                </p:nvSpPr>
                <p:spPr>
                  <a:xfrm>
                    <a:off x="967236" y="2301311"/>
                    <a:ext cx="1056378" cy="17666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성취기준 해설</a:t>
                    </a:r>
                  </a:p>
                </p:txBody>
              </p:sp>
            </p:grpSp>
            <p:grpSp>
              <p:nvGrpSpPr>
                <p:cNvPr id="96" name="그룹 95">
                  <a:extLst>
                    <a:ext uri="{FF2B5EF4-FFF2-40B4-BE49-F238E27FC236}">
                      <a16:creationId xmlns:a16="http://schemas.microsoft.com/office/drawing/2014/main" id="{F8033DA3-57CD-5718-9233-8E440A5B77DF}"/>
                    </a:ext>
                  </a:extLst>
                </p:cNvPr>
                <p:cNvGrpSpPr/>
                <p:nvPr/>
              </p:nvGrpSpPr>
              <p:grpSpPr>
                <a:xfrm>
                  <a:off x="646573" y="2944013"/>
                  <a:ext cx="7850855" cy="979225"/>
                  <a:chOff x="646574" y="1885950"/>
                  <a:chExt cx="7850855" cy="702582"/>
                </a:xfrm>
              </p:grpSpPr>
              <p:grpSp>
                <p:nvGrpSpPr>
                  <p:cNvPr id="97" name="그룹 96">
                    <a:extLst>
                      <a:ext uri="{FF2B5EF4-FFF2-40B4-BE49-F238E27FC236}">
                        <a16:creationId xmlns:a16="http://schemas.microsoft.com/office/drawing/2014/main" id="{1D955F97-2B80-4A61-66DA-12313513FC15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1885950"/>
                    <a:ext cx="7850855" cy="702582"/>
                    <a:chOff x="646574" y="2038350"/>
                    <a:chExt cx="7850855" cy="702582"/>
                  </a:xfrm>
                </p:grpSpPr>
                <p:grpSp>
                  <p:nvGrpSpPr>
                    <p:cNvPr id="101" name="그룹 100">
                      <a:extLst>
                        <a:ext uri="{FF2B5EF4-FFF2-40B4-BE49-F238E27FC236}">
                          <a16:creationId xmlns:a16="http://schemas.microsoft.com/office/drawing/2014/main" id="{D492DE7E-458E-D1AF-233D-18586DAA714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6574" y="2038350"/>
                      <a:ext cx="7850855" cy="702582"/>
                      <a:chOff x="646574" y="2038350"/>
                      <a:chExt cx="7850855" cy="702582"/>
                    </a:xfrm>
                  </p:grpSpPr>
                  <p:sp>
                    <p:nvSpPr>
                      <p:cNvPr id="103" name="사각형: 둥근 모서리 102">
                        <a:extLst>
                          <a:ext uri="{FF2B5EF4-FFF2-40B4-BE49-F238E27FC236}">
                            <a16:creationId xmlns:a16="http://schemas.microsoft.com/office/drawing/2014/main" id="{9E4F20D2-4CA7-1137-4787-BF868B9B5E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6574" y="2038350"/>
                        <a:ext cx="7850855" cy="702582"/>
                      </a:xfrm>
                      <a:prstGeom prst="roundRect">
                        <a:avLst>
                          <a:gd name="adj" fmla="val 9122"/>
                        </a:avLst>
                      </a:prstGeom>
                      <a:solidFill>
                        <a:srgbClr val="DCE8F3">
                          <a:alpha val="84000"/>
                        </a:srgbClr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04" name="사각형: 둥근 모서리 103">
                        <a:extLst>
                          <a:ext uri="{FF2B5EF4-FFF2-40B4-BE49-F238E27FC236}">
                            <a16:creationId xmlns:a16="http://schemas.microsoft.com/office/drawing/2014/main" id="{433709B1-007E-2CBC-6AEF-9F0597B99A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1050" y="2123778"/>
                        <a:ext cx="1428750" cy="531729"/>
                      </a:xfrm>
                      <a:prstGeom prst="roundRect">
                        <a:avLst>
                          <a:gd name="adj" fmla="val 5441"/>
                        </a:avLst>
                      </a:prstGeom>
                      <a:solidFill>
                        <a:schemeClr val="bg1"/>
                      </a:solidFill>
                      <a:ln w="22225" cap="flat">
                        <a:solidFill>
                          <a:srgbClr val="ACC8E2"/>
                        </a:solidFill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sp>
                  <p:nvSpPr>
                    <p:cNvPr id="102" name="TextBox 101">
                      <a:extLst>
                        <a:ext uri="{FF2B5EF4-FFF2-40B4-BE49-F238E27FC236}">
                          <a16:creationId xmlns:a16="http://schemas.microsoft.com/office/drawing/2014/main" id="{E339776F-D2E2-BF89-A561-1499A2F70A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58797" y="2291786"/>
                      <a:ext cx="673261" cy="17666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성취기준</a:t>
                      </a:r>
                    </a:p>
                  </p:txBody>
                </p:sp>
              </p:grpSp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177697CD-CBA2-6E32-1A6F-7A3EFED6743D}"/>
                      </a:ext>
                    </a:extLst>
                  </p:cNvPr>
                  <p:cNvSpPr txBox="1"/>
                  <p:nvPr/>
                </p:nvSpPr>
                <p:spPr>
                  <a:xfrm>
                    <a:off x="2351154" y="2093704"/>
                    <a:ext cx="4805803" cy="28707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dirty="0"/>
                      <a:t>[9</a:t>
                    </a:r>
                    <a:r>
                      <a:rPr lang="ko-KR" altLang="en-US" dirty="0"/>
                      <a:t>역</a:t>
                    </a:r>
                    <a:r>
                      <a:rPr lang="en-US" altLang="ko-KR" dirty="0"/>
                      <a:t>13-04] </a:t>
                    </a:r>
                    <a:r>
                      <a:rPr lang="ko-KR" altLang="en-US" dirty="0"/>
                      <a:t>지속가능한 사회를 위한 과제를 역사적 맥락에서 탐구하고</a:t>
                    </a:r>
                    <a:r>
                      <a:rPr lang="en-US" altLang="ko-KR" dirty="0"/>
                      <a:t>, </a:t>
                    </a:r>
                  </a:p>
                  <a:p>
                    <a:r>
                      <a:rPr lang="ko-KR" altLang="en-US" dirty="0"/>
                      <a:t>과제 해결에 참여하는 자세를 갖는다</a:t>
                    </a:r>
                    <a:r>
                      <a:rPr lang="en-US" altLang="ko-KR" dirty="0"/>
                      <a:t>.</a:t>
                    </a:r>
                  </a:p>
                </p:txBody>
              </p:sp>
            </p:grpSp>
            <p:grpSp>
              <p:nvGrpSpPr>
                <p:cNvPr id="116" name="그룹 115">
                  <a:extLst>
                    <a:ext uri="{FF2B5EF4-FFF2-40B4-BE49-F238E27FC236}">
                      <a16:creationId xmlns:a16="http://schemas.microsoft.com/office/drawing/2014/main" id="{BE5F406C-E16D-0A46-8AE1-31C486D4C3B0}"/>
                    </a:ext>
                  </a:extLst>
                </p:cNvPr>
                <p:cNvGrpSpPr/>
                <p:nvPr/>
              </p:nvGrpSpPr>
              <p:grpSpPr>
                <a:xfrm>
                  <a:off x="646573" y="1885949"/>
                  <a:ext cx="7850855" cy="979225"/>
                  <a:chOff x="646573" y="1885949"/>
                  <a:chExt cx="7850855" cy="979225"/>
                </a:xfrm>
              </p:grpSpPr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8CBB8662-7B40-AFD5-4EA3-207838F5D0D0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3" y="1885949"/>
                    <a:ext cx="7850855" cy="979225"/>
                    <a:chOff x="646574" y="2038350"/>
                    <a:chExt cx="7850855" cy="702582"/>
                  </a:xfrm>
                </p:grpSpPr>
                <p:sp>
                  <p:nvSpPr>
                    <p:cNvPr id="38" name="사각형: 둥근 모서리 37">
                      <a:extLst>
                        <a:ext uri="{FF2B5EF4-FFF2-40B4-BE49-F238E27FC236}">
                          <a16:creationId xmlns:a16="http://schemas.microsoft.com/office/drawing/2014/main" id="{29294BFE-E768-61D3-F525-271DC837D5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574" y="2038350"/>
                      <a:ext cx="7850855" cy="702582"/>
                    </a:xfrm>
                    <a:prstGeom prst="roundRect">
                      <a:avLst>
                        <a:gd name="adj" fmla="val 9122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9" name="사각형: 둥근 모서리 38">
                      <a:extLst>
                        <a:ext uri="{FF2B5EF4-FFF2-40B4-BE49-F238E27FC236}">
                          <a16:creationId xmlns:a16="http://schemas.microsoft.com/office/drawing/2014/main" id="{D3C3527E-E489-283E-A366-466BD6BFCF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050" y="2123778"/>
                      <a:ext cx="1428750" cy="531729"/>
                    </a:xfrm>
                    <a:prstGeom prst="roundRect">
                      <a:avLst>
                        <a:gd name="adj" fmla="val 5441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rgbClr val="ACC8E2"/>
                      </a:solidFill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115" name="그룹 114">
                    <a:extLst>
                      <a:ext uri="{FF2B5EF4-FFF2-40B4-BE49-F238E27FC236}">
                        <a16:creationId xmlns:a16="http://schemas.microsoft.com/office/drawing/2014/main" id="{FCBE2FF2-BF3E-292D-0B6E-A17E03DCE921}"/>
                      </a:ext>
                    </a:extLst>
                  </p:cNvPr>
                  <p:cNvGrpSpPr/>
                  <p:nvPr/>
                </p:nvGrpSpPr>
                <p:grpSpPr>
                  <a:xfrm>
                    <a:off x="2351153" y="2134296"/>
                    <a:ext cx="3253072" cy="482531"/>
                    <a:chOff x="2351153" y="2156055"/>
                    <a:chExt cx="3253072" cy="482531"/>
                  </a:xfrm>
                </p:grpSpPr>
                <p:grpSp>
                  <p:nvGrpSpPr>
                    <p:cNvPr id="111" name="그룹 110">
                      <a:extLst>
                        <a:ext uri="{FF2B5EF4-FFF2-40B4-BE49-F238E27FC236}">
                          <a16:creationId xmlns:a16="http://schemas.microsoft.com/office/drawing/2014/main" id="{E0B3280A-FCFA-99ED-176A-F28A1A6CAA5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51153" y="2156055"/>
                      <a:ext cx="2135779" cy="200055"/>
                      <a:chOff x="2351153" y="2156055"/>
                      <a:chExt cx="2135779" cy="200055"/>
                    </a:xfrm>
                  </p:grpSpPr>
                  <p:sp>
                    <p:nvSpPr>
                      <p:cNvPr id="58" name="TextBox 57">
                        <a:extLst>
                          <a:ext uri="{FF2B5EF4-FFF2-40B4-BE49-F238E27FC236}">
                            <a16:creationId xmlns:a16="http://schemas.microsoft.com/office/drawing/2014/main" id="{AD9F43D9-DA38-8B94-6A63-D2F6960706C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87373" y="2156055"/>
                        <a:ext cx="1899559" cy="20005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>
                          <a:defRPr sz="130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defRPr>
                        </a:lvl1pPr>
                      </a:lstStyle>
                      <a:p>
                        <a:r>
                          <a:rPr lang="ko-KR" altLang="en-US" dirty="0"/>
                          <a:t>지속가능한 삶을 위한 가치관</a:t>
                        </a:r>
                      </a:p>
                    </p:txBody>
                  </p:sp>
                  <p:sp>
                    <p:nvSpPr>
                      <p:cNvPr id="108" name="그래픽 106">
                        <a:extLst>
                          <a:ext uri="{FF2B5EF4-FFF2-40B4-BE49-F238E27FC236}">
                            <a16:creationId xmlns:a16="http://schemas.microsoft.com/office/drawing/2014/main" id="{B304FCF7-64ED-D1F1-9761-1229E6B8D0B1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2368379" y="2160633"/>
                        <a:ext cx="156448" cy="190899"/>
                      </a:xfrm>
                      <a:custGeom>
                        <a:avLst/>
                        <a:gdLst>
                          <a:gd name="connsiteX0" fmla="*/ 1599390 w 3380327"/>
                          <a:gd name="connsiteY0" fmla="*/ 4087082 h 4124706"/>
                          <a:gd name="connsiteX1" fmla="*/ 1600152 w 3380327"/>
                          <a:gd name="connsiteY1" fmla="*/ 4087749 h 4124706"/>
                          <a:gd name="connsiteX2" fmla="*/ 1618726 w 3380327"/>
                          <a:gd name="connsiteY2" fmla="*/ 4102989 h 4124706"/>
                          <a:gd name="connsiteX3" fmla="*/ 1625203 w 3380327"/>
                          <a:gd name="connsiteY3" fmla="*/ 4106513 h 4124706"/>
                          <a:gd name="connsiteX4" fmla="*/ 1640824 w 3380327"/>
                          <a:gd name="connsiteY4" fmla="*/ 4114800 h 4124706"/>
                          <a:gd name="connsiteX5" fmla="*/ 1649397 w 3380327"/>
                          <a:gd name="connsiteY5" fmla="*/ 4117467 h 4124706"/>
                          <a:gd name="connsiteX6" fmla="*/ 1664827 w 3380327"/>
                          <a:gd name="connsiteY6" fmla="*/ 4122134 h 4124706"/>
                          <a:gd name="connsiteX7" fmla="*/ 1690259 w 3380327"/>
                          <a:gd name="connsiteY7" fmla="*/ 4124706 h 4124706"/>
                          <a:gd name="connsiteX8" fmla="*/ 1715691 w 3380327"/>
                          <a:gd name="connsiteY8" fmla="*/ 4122134 h 4124706"/>
                          <a:gd name="connsiteX9" fmla="*/ 1731121 w 3380327"/>
                          <a:gd name="connsiteY9" fmla="*/ 4117467 h 4124706"/>
                          <a:gd name="connsiteX10" fmla="*/ 1739694 w 3380327"/>
                          <a:gd name="connsiteY10" fmla="*/ 4114800 h 4124706"/>
                          <a:gd name="connsiteX11" fmla="*/ 1755315 w 3380327"/>
                          <a:gd name="connsiteY11" fmla="*/ 4106513 h 4124706"/>
                          <a:gd name="connsiteX12" fmla="*/ 1761792 w 3380327"/>
                          <a:gd name="connsiteY12" fmla="*/ 4102989 h 4124706"/>
                          <a:gd name="connsiteX13" fmla="*/ 1780365 w 3380327"/>
                          <a:gd name="connsiteY13" fmla="*/ 4087749 h 4124706"/>
                          <a:gd name="connsiteX14" fmla="*/ 1781127 w 3380327"/>
                          <a:gd name="connsiteY14" fmla="*/ 4087082 h 4124706"/>
                          <a:gd name="connsiteX15" fmla="*/ 3342751 w 3380327"/>
                          <a:gd name="connsiteY15" fmla="*/ 2525459 h 4124706"/>
                          <a:gd name="connsiteX16" fmla="*/ 3342751 w 3380327"/>
                          <a:gd name="connsiteY16" fmla="*/ 2343912 h 4124706"/>
                          <a:gd name="connsiteX17" fmla="*/ 3161205 w 3380327"/>
                          <a:gd name="connsiteY17" fmla="*/ 2343912 h 4124706"/>
                          <a:gd name="connsiteX18" fmla="*/ 2674477 w 3380327"/>
                          <a:gd name="connsiteY18" fmla="*/ 2830640 h 4124706"/>
                          <a:gd name="connsiteX19" fmla="*/ 2674477 w 3380327"/>
                          <a:gd name="connsiteY19" fmla="*/ 128397 h 4124706"/>
                          <a:gd name="connsiteX20" fmla="*/ 2546080 w 3380327"/>
                          <a:gd name="connsiteY20" fmla="*/ 0 h 4124706"/>
                          <a:gd name="connsiteX21" fmla="*/ 2417683 w 3380327"/>
                          <a:gd name="connsiteY21" fmla="*/ 128397 h 4124706"/>
                          <a:gd name="connsiteX22" fmla="*/ 2417683 w 3380327"/>
                          <a:gd name="connsiteY22" fmla="*/ 3087434 h 4124706"/>
                          <a:gd name="connsiteX23" fmla="*/ 2246519 w 3380327"/>
                          <a:gd name="connsiteY23" fmla="*/ 3258598 h 4124706"/>
                          <a:gd name="connsiteX24" fmla="*/ 2246519 w 3380327"/>
                          <a:gd name="connsiteY24" fmla="*/ 128397 h 4124706"/>
                          <a:gd name="connsiteX25" fmla="*/ 2118122 w 3380327"/>
                          <a:gd name="connsiteY25" fmla="*/ 0 h 4124706"/>
                          <a:gd name="connsiteX26" fmla="*/ 1989725 w 3380327"/>
                          <a:gd name="connsiteY26" fmla="*/ 128397 h 4124706"/>
                          <a:gd name="connsiteX27" fmla="*/ 1989725 w 3380327"/>
                          <a:gd name="connsiteY27" fmla="*/ 3515297 h 4124706"/>
                          <a:gd name="connsiteX28" fmla="*/ 1818561 w 3380327"/>
                          <a:gd name="connsiteY28" fmla="*/ 3686461 h 4124706"/>
                          <a:gd name="connsiteX29" fmla="*/ 1818561 w 3380327"/>
                          <a:gd name="connsiteY29" fmla="*/ 128397 h 4124706"/>
                          <a:gd name="connsiteX30" fmla="*/ 1690164 w 3380327"/>
                          <a:gd name="connsiteY30" fmla="*/ 0 h 4124706"/>
                          <a:gd name="connsiteX31" fmla="*/ 1561767 w 3380327"/>
                          <a:gd name="connsiteY31" fmla="*/ 128397 h 4124706"/>
                          <a:gd name="connsiteX32" fmla="*/ 1561767 w 3380327"/>
                          <a:gd name="connsiteY32" fmla="*/ 3686461 h 4124706"/>
                          <a:gd name="connsiteX33" fmla="*/ 1390602 w 3380327"/>
                          <a:gd name="connsiteY33" fmla="*/ 3515297 h 4124706"/>
                          <a:gd name="connsiteX34" fmla="*/ 1390602 w 3380327"/>
                          <a:gd name="connsiteY34" fmla="*/ 128397 h 4124706"/>
                          <a:gd name="connsiteX35" fmla="*/ 1262205 w 3380327"/>
                          <a:gd name="connsiteY35" fmla="*/ 0 h 4124706"/>
                          <a:gd name="connsiteX36" fmla="*/ 1133808 w 3380327"/>
                          <a:gd name="connsiteY36" fmla="*/ 128397 h 4124706"/>
                          <a:gd name="connsiteX37" fmla="*/ 1133808 w 3380327"/>
                          <a:gd name="connsiteY37" fmla="*/ 3258503 h 4124706"/>
                          <a:gd name="connsiteX38" fmla="*/ 962644 w 3380327"/>
                          <a:gd name="connsiteY38" fmla="*/ 3087338 h 4124706"/>
                          <a:gd name="connsiteX39" fmla="*/ 962644 w 3380327"/>
                          <a:gd name="connsiteY39" fmla="*/ 128397 h 4124706"/>
                          <a:gd name="connsiteX40" fmla="*/ 834247 w 3380327"/>
                          <a:gd name="connsiteY40" fmla="*/ 0 h 4124706"/>
                          <a:gd name="connsiteX41" fmla="*/ 705850 w 3380327"/>
                          <a:gd name="connsiteY41" fmla="*/ 128397 h 4124706"/>
                          <a:gd name="connsiteX42" fmla="*/ 705850 w 3380327"/>
                          <a:gd name="connsiteY42" fmla="*/ 2830640 h 4124706"/>
                          <a:gd name="connsiteX43" fmla="*/ 219123 w 3380327"/>
                          <a:gd name="connsiteY43" fmla="*/ 2343912 h 4124706"/>
                          <a:gd name="connsiteX44" fmla="*/ 37576 w 3380327"/>
                          <a:gd name="connsiteY44" fmla="*/ 2343912 h 4124706"/>
                          <a:gd name="connsiteX45" fmla="*/ 37576 w 3380327"/>
                          <a:gd name="connsiteY45" fmla="*/ 2525459 h 4124706"/>
                          <a:gd name="connsiteX46" fmla="*/ 1599200 w 3380327"/>
                          <a:gd name="connsiteY46" fmla="*/ 4087082 h 41247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</a:cxnLst>
                        <a:rect l="l" t="t" r="r" b="b"/>
                        <a:pathLst>
                          <a:path w="3380327" h="4124706">
                            <a:moveTo>
                              <a:pt x="1599390" y="4087082"/>
                            </a:moveTo>
                            <a:cubicBezTo>
                              <a:pt x="1599390" y="4087082"/>
                              <a:pt x="1599962" y="4087463"/>
                              <a:pt x="1600152" y="4087749"/>
                            </a:cubicBezTo>
                            <a:cubicBezTo>
                              <a:pt x="1605867" y="4093369"/>
                              <a:pt x="1612059" y="4098512"/>
                              <a:pt x="1618726" y="4102989"/>
                            </a:cubicBezTo>
                            <a:cubicBezTo>
                              <a:pt x="1620726" y="4104323"/>
                              <a:pt x="1623108" y="4105275"/>
                              <a:pt x="1625203" y="4106513"/>
                            </a:cubicBezTo>
                            <a:cubicBezTo>
                              <a:pt x="1630251" y="4109466"/>
                              <a:pt x="1635300" y="4112514"/>
                              <a:pt x="1640824" y="4114800"/>
                            </a:cubicBezTo>
                            <a:cubicBezTo>
                              <a:pt x="1643586" y="4115943"/>
                              <a:pt x="1646539" y="4116515"/>
                              <a:pt x="1649397" y="4117467"/>
                            </a:cubicBezTo>
                            <a:cubicBezTo>
                              <a:pt x="1654445" y="4119182"/>
                              <a:pt x="1659493" y="4121087"/>
                              <a:pt x="1664827" y="4122134"/>
                            </a:cubicBezTo>
                            <a:cubicBezTo>
                              <a:pt x="1673114" y="4123849"/>
                              <a:pt x="1681591" y="4124706"/>
                              <a:pt x="1690259" y="4124706"/>
                            </a:cubicBezTo>
                            <a:cubicBezTo>
                              <a:pt x="1698927" y="4124706"/>
                              <a:pt x="1707309" y="4123849"/>
                              <a:pt x="1715691" y="4122134"/>
                            </a:cubicBezTo>
                            <a:cubicBezTo>
                              <a:pt x="1721025" y="4121087"/>
                              <a:pt x="1725978" y="4119182"/>
                              <a:pt x="1731121" y="4117467"/>
                            </a:cubicBezTo>
                            <a:cubicBezTo>
                              <a:pt x="1733979" y="4116515"/>
                              <a:pt x="1736931" y="4115943"/>
                              <a:pt x="1739694" y="4114800"/>
                            </a:cubicBezTo>
                            <a:cubicBezTo>
                              <a:pt x="1745218" y="4112514"/>
                              <a:pt x="1750266" y="4109466"/>
                              <a:pt x="1755315" y="4106513"/>
                            </a:cubicBezTo>
                            <a:cubicBezTo>
                              <a:pt x="1757410" y="4105275"/>
                              <a:pt x="1759696" y="4104418"/>
                              <a:pt x="1761792" y="4102989"/>
                            </a:cubicBezTo>
                            <a:cubicBezTo>
                              <a:pt x="1768459" y="4098512"/>
                              <a:pt x="1774650" y="4093369"/>
                              <a:pt x="1780365" y="4087749"/>
                            </a:cubicBezTo>
                            <a:cubicBezTo>
                              <a:pt x="1780651" y="4087463"/>
                              <a:pt x="1780937" y="4087368"/>
                              <a:pt x="1781127" y="4087082"/>
                            </a:cubicBezTo>
                            <a:lnTo>
                              <a:pt x="3342751" y="2525459"/>
                            </a:lnTo>
                            <a:cubicBezTo>
                              <a:pt x="3392853" y="2475357"/>
                              <a:pt x="3392853" y="2394014"/>
                              <a:pt x="3342751" y="2343912"/>
                            </a:cubicBezTo>
                            <a:cubicBezTo>
                              <a:pt x="3292650" y="2293811"/>
                              <a:pt x="3211402" y="2293811"/>
                              <a:pt x="3161205" y="2343912"/>
                            </a:cubicBezTo>
                            <a:lnTo>
                              <a:pt x="2674477" y="2830640"/>
                            </a:lnTo>
                            <a:lnTo>
                              <a:pt x="2674477" y="128397"/>
                            </a:lnTo>
                            <a:cubicBezTo>
                              <a:pt x="2674477" y="57531"/>
                              <a:pt x="2617041" y="0"/>
                              <a:pt x="2546080" y="0"/>
                            </a:cubicBezTo>
                            <a:cubicBezTo>
                              <a:pt x="2475119" y="0"/>
                              <a:pt x="2417683" y="57436"/>
                              <a:pt x="2417683" y="128397"/>
                            </a:cubicBezTo>
                            <a:lnTo>
                              <a:pt x="2417683" y="3087434"/>
                            </a:lnTo>
                            <a:lnTo>
                              <a:pt x="2246519" y="3258598"/>
                            </a:lnTo>
                            <a:lnTo>
                              <a:pt x="2246519" y="128397"/>
                            </a:lnTo>
                            <a:cubicBezTo>
                              <a:pt x="2246519" y="57531"/>
                              <a:pt x="2189083" y="0"/>
                              <a:pt x="2118122" y="0"/>
                            </a:cubicBezTo>
                            <a:cubicBezTo>
                              <a:pt x="2047161" y="0"/>
                              <a:pt x="1989725" y="57436"/>
                              <a:pt x="1989725" y="128397"/>
                            </a:cubicBezTo>
                            <a:lnTo>
                              <a:pt x="1989725" y="3515297"/>
                            </a:lnTo>
                            <a:lnTo>
                              <a:pt x="1818561" y="3686461"/>
                            </a:lnTo>
                            <a:lnTo>
                              <a:pt x="1818561" y="128397"/>
                            </a:lnTo>
                            <a:cubicBezTo>
                              <a:pt x="1818561" y="57531"/>
                              <a:pt x="1761125" y="0"/>
                              <a:pt x="1690164" y="0"/>
                            </a:cubicBezTo>
                            <a:cubicBezTo>
                              <a:pt x="1619202" y="0"/>
                              <a:pt x="1561767" y="57436"/>
                              <a:pt x="1561767" y="128397"/>
                            </a:cubicBezTo>
                            <a:lnTo>
                              <a:pt x="1561767" y="3686461"/>
                            </a:lnTo>
                            <a:lnTo>
                              <a:pt x="1390602" y="3515297"/>
                            </a:lnTo>
                            <a:lnTo>
                              <a:pt x="1390602" y="128397"/>
                            </a:lnTo>
                            <a:cubicBezTo>
                              <a:pt x="1390602" y="57531"/>
                              <a:pt x="1333167" y="0"/>
                              <a:pt x="1262205" y="0"/>
                            </a:cubicBezTo>
                            <a:cubicBezTo>
                              <a:pt x="1191244" y="0"/>
                              <a:pt x="1133808" y="57436"/>
                              <a:pt x="1133808" y="128397"/>
                            </a:cubicBezTo>
                            <a:lnTo>
                              <a:pt x="1133808" y="3258503"/>
                            </a:lnTo>
                            <a:lnTo>
                              <a:pt x="962644" y="3087338"/>
                            </a:lnTo>
                            <a:lnTo>
                              <a:pt x="962644" y="128397"/>
                            </a:lnTo>
                            <a:cubicBezTo>
                              <a:pt x="962644" y="57531"/>
                              <a:pt x="905208" y="0"/>
                              <a:pt x="834247" y="0"/>
                            </a:cubicBezTo>
                            <a:cubicBezTo>
                              <a:pt x="763286" y="0"/>
                              <a:pt x="705850" y="57436"/>
                              <a:pt x="705850" y="128397"/>
                            </a:cubicBezTo>
                            <a:lnTo>
                              <a:pt x="705850" y="2830640"/>
                            </a:lnTo>
                            <a:lnTo>
                              <a:pt x="219123" y="2343912"/>
                            </a:lnTo>
                            <a:cubicBezTo>
                              <a:pt x="169021" y="2293811"/>
                              <a:pt x="87678" y="2293811"/>
                              <a:pt x="37576" y="2343912"/>
                            </a:cubicBezTo>
                            <a:cubicBezTo>
                              <a:pt x="-12525" y="2394014"/>
                              <a:pt x="-12525" y="2475357"/>
                              <a:pt x="37576" y="2525459"/>
                            </a:cubicBezTo>
                            <a:lnTo>
                              <a:pt x="1599200" y="4087082"/>
                            </a:lnTo>
                            <a:close/>
                          </a:path>
                        </a:pathLst>
                      </a:custGeom>
                      <a:solidFill>
                        <a:srgbClr val="6B859D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</p:grpSp>
                <p:grpSp>
                  <p:nvGrpSpPr>
                    <p:cNvPr id="110" name="그룹 109">
                      <a:extLst>
                        <a:ext uri="{FF2B5EF4-FFF2-40B4-BE49-F238E27FC236}">
                          <a16:creationId xmlns:a16="http://schemas.microsoft.com/office/drawing/2014/main" id="{922C143D-0C9F-AEF0-9962-DB9A5E4D9FA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51154" y="2438531"/>
                      <a:ext cx="3253071" cy="200055"/>
                      <a:chOff x="2351154" y="2461391"/>
                      <a:chExt cx="3253071" cy="200055"/>
                    </a:xfrm>
                  </p:grpSpPr>
                  <p:sp>
                    <p:nvSpPr>
                      <p:cNvPr id="59" name="TextBox 58">
                        <a:extLst>
                          <a:ext uri="{FF2B5EF4-FFF2-40B4-BE49-F238E27FC236}">
                            <a16:creationId xmlns:a16="http://schemas.microsoft.com/office/drawing/2014/main" id="{63BBC406-B71E-D184-35B2-F4C2F6D6825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87373" y="2461391"/>
                        <a:ext cx="3016852" cy="20005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>
                          <a:defRPr sz="130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defRPr>
                        </a:lvl1pPr>
                      </a:lstStyle>
                      <a:p>
                        <a:r>
                          <a:rPr lang="ko-KR" altLang="en-US" dirty="0"/>
                          <a:t>자신을 역사적 존재로 인식하고 실천하는 자세</a:t>
                        </a:r>
                      </a:p>
                    </p:txBody>
                  </p:sp>
                  <p:sp>
                    <p:nvSpPr>
                      <p:cNvPr id="109" name="그래픽 106">
                        <a:extLst>
                          <a:ext uri="{FF2B5EF4-FFF2-40B4-BE49-F238E27FC236}">
                            <a16:creationId xmlns:a16="http://schemas.microsoft.com/office/drawing/2014/main" id="{B6DEC62C-B35A-6E73-4FA1-144516A86C4A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2368380" y="2465969"/>
                        <a:ext cx="156448" cy="190899"/>
                      </a:xfrm>
                      <a:custGeom>
                        <a:avLst/>
                        <a:gdLst>
                          <a:gd name="connsiteX0" fmla="*/ 1599390 w 3380327"/>
                          <a:gd name="connsiteY0" fmla="*/ 4087082 h 4124706"/>
                          <a:gd name="connsiteX1" fmla="*/ 1600152 w 3380327"/>
                          <a:gd name="connsiteY1" fmla="*/ 4087749 h 4124706"/>
                          <a:gd name="connsiteX2" fmla="*/ 1618726 w 3380327"/>
                          <a:gd name="connsiteY2" fmla="*/ 4102989 h 4124706"/>
                          <a:gd name="connsiteX3" fmla="*/ 1625203 w 3380327"/>
                          <a:gd name="connsiteY3" fmla="*/ 4106513 h 4124706"/>
                          <a:gd name="connsiteX4" fmla="*/ 1640824 w 3380327"/>
                          <a:gd name="connsiteY4" fmla="*/ 4114800 h 4124706"/>
                          <a:gd name="connsiteX5" fmla="*/ 1649397 w 3380327"/>
                          <a:gd name="connsiteY5" fmla="*/ 4117467 h 4124706"/>
                          <a:gd name="connsiteX6" fmla="*/ 1664827 w 3380327"/>
                          <a:gd name="connsiteY6" fmla="*/ 4122134 h 4124706"/>
                          <a:gd name="connsiteX7" fmla="*/ 1690259 w 3380327"/>
                          <a:gd name="connsiteY7" fmla="*/ 4124706 h 4124706"/>
                          <a:gd name="connsiteX8" fmla="*/ 1715691 w 3380327"/>
                          <a:gd name="connsiteY8" fmla="*/ 4122134 h 4124706"/>
                          <a:gd name="connsiteX9" fmla="*/ 1731121 w 3380327"/>
                          <a:gd name="connsiteY9" fmla="*/ 4117467 h 4124706"/>
                          <a:gd name="connsiteX10" fmla="*/ 1739694 w 3380327"/>
                          <a:gd name="connsiteY10" fmla="*/ 4114800 h 4124706"/>
                          <a:gd name="connsiteX11" fmla="*/ 1755315 w 3380327"/>
                          <a:gd name="connsiteY11" fmla="*/ 4106513 h 4124706"/>
                          <a:gd name="connsiteX12" fmla="*/ 1761792 w 3380327"/>
                          <a:gd name="connsiteY12" fmla="*/ 4102989 h 4124706"/>
                          <a:gd name="connsiteX13" fmla="*/ 1780365 w 3380327"/>
                          <a:gd name="connsiteY13" fmla="*/ 4087749 h 4124706"/>
                          <a:gd name="connsiteX14" fmla="*/ 1781127 w 3380327"/>
                          <a:gd name="connsiteY14" fmla="*/ 4087082 h 4124706"/>
                          <a:gd name="connsiteX15" fmla="*/ 3342751 w 3380327"/>
                          <a:gd name="connsiteY15" fmla="*/ 2525459 h 4124706"/>
                          <a:gd name="connsiteX16" fmla="*/ 3342751 w 3380327"/>
                          <a:gd name="connsiteY16" fmla="*/ 2343912 h 4124706"/>
                          <a:gd name="connsiteX17" fmla="*/ 3161205 w 3380327"/>
                          <a:gd name="connsiteY17" fmla="*/ 2343912 h 4124706"/>
                          <a:gd name="connsiteX18" fmla="*/ 2674477 w 3380327"/>
                          <a:gd name="connsiteY18" fmla="*/ 2830640 h 4124706"/>
                          <a:gd name="connsiteX19" fmla="*/ 2674477 w 3380327"/>
                          <a:gd name="connsiteY19" fmla="*/ 128397 h 4124706"/>
                          <a:gd name="connsiteX20" fmla="*/ 2546080 w 3380327"/>
                          <a:gd name="connsiteY20" fmla="*/ 0 h 4124706"/>
                          <a:gd name="connsiteX21" fmla="*/ 2417683 w 3380327"/>
                          <a:gd name="connsiteY21" fmla="*/ 128397 h 4124706"/>
                          <a:gd name="connsiteX22" fmla="*/ 2417683 w 3380327"/>
                          <a:gd name="connsiteY22" fmla="*/ 3087434 h 4124706"/>
                          <a:gd name="connsiteX23" fmla="*/ 2246519 w 3380327"/>
                          <a:gd name="connsiteY23" fmla="*/ 3258598 h 4124706"/>
                          <a:gd name="connsiteX24" fmla="*/ 2246519 w 3380327"/>
                          <a:gd name="connsiteY24" fmla="*/ 128397 h 4124706"/>
                          <a:gd name="connsiteX25" fmla="*/ 2118122 w 3380327"/>
                          <a:gd name="connsiteY25" fmla="*/ 0 h 4124706"/>
                          <a:gd name="connsiteX26" fmla="*/ 1989725 w 3380327"/>
                          <a:gd name="connsiteY26" fmla="*/ 128397 h 4124706"/>
                          <a:gd name="connsiteX27" fmla="*/ 1989725 w 3380327"/>
                          <a:gd name="connsiteY27" fmla="*/ 3515297 h 4124706"/>
                          <a:gd name="connsiteX28" fmla="*/ 1818561 w 3380327"/>
                          <a:gd name="connsiteY28" fmla="*/ 3686461 h 4124706"/>
                          <a:gd name="connsiteX29" fmla="*/ 1818561 w 3380327"/>
                          <a:gd name="connsiteY29" fmla="*/ 128397 h 4124706"/>
                          <a:gd name="connsiteX30" fmla="*/ 1690164 w 3380327"/>
                          <a:gd name="connsiteY30" fmla="*/ 0 h 4124706"/>
                          <a:gd name="connsiteX31" fmla="*/ 1561767 w 3380327"/>
                          <a:gd name="connsiteY31" fmla="*/ 128397 h 4124706"/>
                          <a:gd name="connsiteX32" fmla="*/ 1561767 w 3380327"/>
                          <a:gd name="connsiteY32" fmla="*/ 3686461 h 4124706"/>
                          <a:gd name="connsiteX33" fmla="*/ 1390602 w 3380327"/>
                          <a:gd name="connsiteY33" fmla="*/ 3515297 h 4124706"/>
                          <a:gd name="connsiteX34" fmla="*/ 1390602 w 3380327"/>
                          <a:gd name="connsiteY34" fmla="*/ 128397 h 4124706"/>
                          <a:gd name="connsiteX35" fmla="*/ 1262205 w 3380327"/>
                          <a:gd name="connsiteY35" fmla="*/ 0 h 4124706"/>
                          <a:gd name="connsiteX36" fmla="*/ 1133808 w 3380327"/>
                          <a:gd name="connsiteY36" fmla="*/ 128397 h 4124706"/>
                          <a:gd name="connsiteX37" fmla="*/ 1133808 w 3380327"/>
                          <a:gd name="connsiteY37" fmla="*/ 3258503 h 4124706"/>
                          <a:gd name="connsiteX38" fmla="*/ 962644 w 3380327"/>
                          <a:gd name="connsiteY38" fmla="*/ 3087338 h 4124706"/>
                          <a:gd name="connsiteX39" fmla="*/ 962644 w 3380327"/>
                          <a:gd name="connsiteY39" fmla="*/ 128397 h 4124706"/>
                          <a:gd name="connsiteX40" fmla="*/ 834247 w 3380327"/>
                          <a:gd name="connsiteY40" fmla="*/ 0 h 4124706"/>
                          <a:gd name="connsiteX41" fmla="*/ 705850 w 3380327"/>
                          <a:gd name="connsiteY41" fmla="*/ 128397 h 4124706"/>
                          <a:gd name="connsiteX42" fmla="*/ 705850 w 3380327"/>
                          <a:gd name="connsiteY42" fmla="*/ 2830640 h 4124706"/>
                          <a:gd name="connsiteX43" fmla="*/ 219123 w 3380327"/>
                          <a:gd name="connsiteY43" fmla="*/ 2343912 h 4124706"/>
                          <a:gd name="connsiteX44" fmla="*/ 37576 w 3380327"/>
                          <a:gd name="connsiteY44" fmla="*/ 2343912 h 4124706"/>
                          <a:gd name="connsiteX45" fmla="*/ 37576 w 3380327"/>
                          <a:gd name="connsiteY45" fmla="*/ 2525459 h 4124706"/>
                          <a:gd name="connsiteX46" fmla="*/ 1599200 w 3380327"/>
                          <a:gd name="connsiteY46" fmla="*/ 4087082 h 41247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</a:cxnLst>
                        <a:rect l="l" t="t" r="r" b="b"/>
                        <a:pathLst>
                          <a:path w="3380327" h="4124706">
                            <a:moveTo>
                              <a:pt x="1599390" y="4087082"/>
                            </a:moveTo>
                            <a:cubicBezTo>
                              <a:pt x="1599390" y="4087082"/>
                              <a:pt x="1599962" y="4087463"/>
                              <a:pt x="1600152" y="4087749"/>
                            </a:cubicBezTo>
                            <a:cubicBezTo>
                              <a:pt x="1605867" y="4093369"/>
                              <a:pt x="1612059" y="4098512"/>
                              <a:pt x="1618726" y="4102989"/>
                            </a:cubicBezTo>
                            <a:cubicBezTo>
                              <a:pt x="1620726" y="4104323"/>
                              <a:pt x="1623108" y="4105275"/>
                              <a:pt x="1625203" y="4106513"/>
                            </a:cubicBezTo>
                            <a:cubicBezTo>
                              <a:pt x="1630251" y="4109466"/>
                              <a:pt x="1635300" y="4112514"/>
                              <a:pt x="1640824" y="4114800"/>
                            </a:cubicBezTo>
                            <a:cubicBezTo>
                              <a:pt x="1643586" y="4115943"/>
                              <a:pt x="1646539" y="4116515"/>
                              <a:pt x="1649397" y="4117467"/>
                            </a:cubicBezTo>
                            <a:cubicBezTo>
                              <a:pt x="1654445" y="4119182"/>
                              <a:pt x="1659493" y="4121087"/>
                              <a:pt x="1664827" y="4122134"/>
                            </a:cubicBezTo>
                            <a:cubicBezTo>
                              <a:pt x="1673114" y="4123849"/>
                              <a:pt x="1681591" y="4124706"/>
                              <a:pt x="1690259" y="4124706"/>
                            </a:cubicBezTo>
                            <a:cubicBezTo>
                              <a:pt x="1698927" y="4124706"/>
                              <a:pt x="1707309" y="4123849"/>
                              <a:pt x="1715691" y="4122134"/>
                            </a:cubicBezTo>
                            <a:cubicBezTo>
                              <a:pt x="1721025" y="4121087"/>
                              <a:pt x="1725978" y="4119182"/>
                              <a:pt x="1731121" y="4117467"/>
                            </a:cubicBezTo>
                            <a:cubicBezTo>
                              <a:pt x="1733979" y="4116515"/>
                              <a:pt x="1736931" y="4115943"/>
                              <a:pt x="1739694" y="4114800"/>
                            </a:cubicBezTo>
                            <a:cubicBezTo>
                              <a:pt x="1745218" y="4112514"/>
                              <a:pt x="1750266" y="4109466"/>
                              <a:pt x="1755315" y="4106513"/>
                            </a:cubicBezTo>
                            <a:cubicBezTo>
                              <a:pt x="1757410" y="4105275"/>
                              <a:pt x="1759696" y="4104418"/>
                              <a:pt x="1761792" y="4102989"/>
                            </a:cubicBezTo>
                            <a:cubicBezTo>
                              <a:pt x="1768459" y="4098512"/>
                              <a:pt x="1774650" y="4093369"/>
                              <a:pt x="1780365" y="4087749"/>
                            </a:cubicBezTo>
                            <a:cubicBezTo>
                              <a:pt x="1780651" y="4087463"/>
                              <a:pt x="1780937" y="4087368"/>
                              <a:pt x="1781127" y="4087082"/>
                            </a:cubicBezTo>
                            <a:lnTo>
                              <a:pt x="3342751" y="2525459"/>
                            </a:lnTo>
                            <a:cubicBezTo>
                              <a:pt x="3392853" y="2475357"/>
                              <a:pt x="3392853" y="2394014"/>
                              <a:pt x="3342751" y="2343912"/>
                            </a:cubicBezTo>
                            <a:cubicBezTo>
                              <a:pt x="3292650" y="2293811"/>
                              <a:pt x="3211402" y="2293811"/>
                              <a:pt x="3161205" y="2343912"/>
                            </a:cubicBezTo>
                            <a:lnTo>
                              <a:pt x="2674477" y="2830640"/>
                            </a:lnTo>
                            <a:lnTo>
                              <a:pt x="2674477" y="128397"/>
                            </a:lnTo>
                            <a:cubicBezTo>
                              <a:pt x="2674477" y="57531"/>
                              <a:pt x="2617041" y="0"/>
                              <a:pt x="2546080" y="0"/>
                            </a:cubicBezTo>
                            <a:cubicBezTo>
                              <a:pt x="2475119" y="0"/>
                              <a:pt x="2417683" y="57436"/>
                              <a:pt x="2417683" y="128397"/>
                            </a:cubicBezTo>
                            <a:lnTo>
                              <a:pt x="2417683" y="3087434"/>
                            </a:lnTo>
                            <a:lnTo>
                              <a:pt x="2246519" y="3258598"/>
                            </a:lnTo>
                            <a:lnTo>
                              <a:pt x="2246519" y="128397"/>
                            </a:lnTo>
                            <a:cubicBezTo>
                              <a:pt x="2246519" y="57531"/>
                              <a:pt x="2189083" y="0"/>
                              <a:pt x="2118122" y="0"/>
                            </a:cubicBezTo>
                            <a:cubicBezTo>
                              <a:pt x="2047161" y="0"/>
                              <a:pt x="1989725" y="57436"/>
                              <a:pt x="1989725" y="128397"/>
                            </a:cubicBezTo>
                            <a:lnTo>
                              <a:pt x="1989725" y="3515297"/>
                            </a:lnTo>
                            <a:lnTo>
                              <a:pt x="1818561" y="3686461"/>
                            </a:lnTo>
                            <a:lnTo>
                              <a:pt x="1818561" y="128397"/>
                            </a:lnTo>
                            <a:cubicBezTo>
                              <a:pt x="1818561" y="57531"/>
                              <a:pt x="1761125" y="0"/>
                              <a:pt x="1690164" y="0"/>
                            </a:cubicBezTo>
                            <a:cubicBezTo>
                              <a:pt x="1619202" y="0"/>
                              <a:pt x="1561767" y="57436"/>
                              <a:pt x="1561767" y="128397"/>
                            </a:cubicBezTo>
                            <a:lnTo>
                              <a:pt x="1561767" y="3686461"/>
                            </a:lnTo>
                            <a:lnTo>
                              <a:pt x="1390602" y="3515297"/>
                            </a:lnTo>
                            <a:lnTo>
                              <a:pt x="1390602" y="128397"/>
                            </a:lnTo>
                            <a:cubicBezTo>
                              <a:pt x="1390602" y="57531"/>
                              <a:pt x="1333167" y="0"/>
                              <a:pt x="1262205" y="0"/>
                            </a:cubicBezTo>
                            <a:cubicBezTo>
                              <a:pt x="1191244" y="0"/>
                              <a:pt x="1133808" y="57436"/>
                              <a:pt x="1133808" y="128397"/>
                            </a:cubicBezTo>
                            <a:lnTo>
                              <a:pt x="1133808" y="3258503"/>
                            </a:lnTo>
                            <a:lnTo>
                              <a:pt x="962644" y="3087338"/>
                            </a:lnTo>
                            <a:lnTo>
                              <a:pt x="962644" y="128397"/>
                            </a:lnTo>
                            <a:cubicBezTo>
                              <a:pt x="962644" y="57531"/>
                              <a:pt x="905208" y="0"/>
                              <a:pt x="834247" y="0"/>
                            </a:cubicBezTo>
                            <a:cubicBezTo>
                              <a:pt x="763286" y="0"/>
                              <a:pt x="705850" y="57436"/>
                              <a:pt x="705850" y="128397"/>
                            </a:cubicBezTo>
                            <a:lnTo>
                              <a:pt x="705850" y="2830640"/>
                            </a:lnTo>
                            <a:lnTo>
                              <a:pt x="219123" y="2343912"/>
                            </a:lnTo>
                            <a:cubicBezTo>
                              <a:pt x="169021" y="2293811"/>
                              <a:pt x="87678" y="2293811"/>
                              <a:pt x="37576" y="2343912"/>
                            </a:cubicBezTo>
                            <a:cubicBezTo>
                              <a:pt x="-12525" y="2394014"/>
                              <a:pt x="-12525" y="2475357"/>
                              <a:pt x="37576" y="2525459"/>
                            </a:cubicBezTo>
                            <a:lnTo>
                              <a:pt x="1599200" y="4087082"/>
                            </a:lnTo>
                            <a:close/>
                          </a:path>
                        </a:pathLst>
                      </a:custGeom>
                      <a:solidFill>
                        <a:srgbClr val="6B859D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</p:grpSp>
          </p:grp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294FB4-1BA1-C2B1-7D91-F1907FBBC59C}"/>
                  </a:ext>
                </a:extLst>
              </p:cNvPr>
              <p:cNvSpPr txBox="1"/>
              <p:nvPr/>
            </p:nvSpPr>
            <p:spPr>
              <a:xfrm>
                <a:off x="1085857" y="2252452"/>
                <a:ext cx="819135" cy="2462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가치 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 태도</a:t>
                </a:r>
                <a:endParaRPr lang="en-US" altLang="ko-KR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pic>
        <p:nvPicPr>
          <p:cNvPr id="32" name="그림 31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E75B17AC-3E81-D055-6A78-4D27EA17B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72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9032FB7-3FB1-6CCF-7029-42A708EABC8E}"/>
              </a:ext>
            </a:extLst>
          </p:cNvPr>
          <p:cNvSpPr txBox="1"/>
          <p:nvPr/>
        </p:nvSpPr>
        <p:spPr>
          <a:xfrm>
            <a:off x="371977" y="489184"/>
            <a:ext cx="477374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중학교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어떻게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AC6F770B-30EC-2D23-80CD-9AEC249704D2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6" name="사각형: 둥근 위쪽 모서리 15">
              <a:extLst>
                <a:ext uri="{FF2B5EF4-FFF2-40B4-BE49-F238E27FC236}">
                  <a16:creationId xmlns:a16="http://schemas.microsoft.com/office/drawing/2014/main" id="{E34C8FB4-6D7A-CD75-5320-E6973B234CC0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806C034-35CC-1909-33A8-026787CBC264}"/>
                </a:ext>
              </a:extLst>
            </p:cNvPr>
            <p:cNvSpPr txBox="1"/>
            <p:nvPr/>
          </p:nvSpPr>
          <p:spPr>
            <a:xfrm>
              <a:off x="440706" y="88745"/>
              <a:ext cx="42319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sp>
        <p:nvSpPr>
          <p:cNvPr id="4" name="그래픽 60">
            <a:extLst>
              <a:ext uri="{FF2B5EF4-FFF2-40B4-BE49-F238E27FC236}">
                <a16:creationId xmlns:a16="http://schemas.microsoft.com/office/drawing/2014/main" id="{C0B4B09A-E195-2079-9BAB-987745C39A32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CC95D78-1527-AB5D-497D-E80DF1399510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4506D6CF-5616-A322-5534-238F85A2D8E5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0EBD6367-19DB-6B92-5B07-AB4E926F5F54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F508B0-C4EE-33CC-4EEF-6B1858AEB56B}"/>
                  </a:ext>
                </a:extLst>
              </p:cNvPr>
              <p:cNvSpPr txBox="1"/>
              <p:nvPr/>
            </p:nvSpPr>
            <p:spPr>
              <a:xfrm>
                <a:off x="3064381" y="1316629"/>
                <a:ext cx="301524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생태환경의 시선 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-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생태전환교육</a:t>
                </a:r>
              </a:p>
            </p:txBody>
          </p:sp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A781FD63-C9AD-0D44-8B7F-386BDE1CE4C1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ECD98524-4C26-8E25-23E7-31F38430E6FB}"/>
                </a:ext>
              </a:extLst>
            </p:cNvPr>
            <p:cNvGrpSpPr/>
            <p:nvPr/>
          </p:nvGrpSpPr>
          <p:grpSpPr>
            <a:xfrm>
              <a:off x="454122" y="5651384"/>
              <a:ext cx="8235758" cy="373749"/>
              <a:chOff x="454122" y="5451329"/>
              <a:chExt cx="8235758" cy="373749"/>
            </a:xfrm>
          </p:grpSpPr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96B8802E-049B-1F27-1179-5FD312CDF8A6}"/>
                  </a:ext>
                </a:extLst>
              </p:cNvPr>
              <p:cNvGrpSpPr/>
              <p:nvPr/>
            </p:nvGrpSpPr>
            <p:grpSpPr>
              <a:xfrm>
                <a:off x="606581" y="5625023"/>
                <a:ext cx="4701322" cy="200055"/>
                <a:chOff x="652301" y="5312068"/>
                <a:chExt cx="4701322" cy="200055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1BAB8A83-AC30-E45B-F9CD-414D17AB65BF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B4810848-D15B-D5A9-F24E-A4E0B3153AD2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9" name="원형: 비어 있음 28">
                    <a:extLst>
                      <a:ext uri="{FF2B5EF4-FFF2-40B4-BE49-F238E27FC236}">
                        <a16:creationId xmlns:a16="http://schemas.microsoft.com/office/drawing/2014/main" id="{66DB4B2E-C3AF-1CFA-25F0-542F23D9DC99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0" name="자유형: 도형 29">
                    <a:extLst>
                      <a:ext uri="{FF2B5EF4-FFF2-40B4-BE49-F238E27FC236}">
                        <a16:creationId xmlns:a16="http://schemas.microsoft.com/office/drawing/2014/main" id="{1809C55C-0456-6808-4112-9228630F187F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9444645-A405-EC2B-A09B-824361B32520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4445128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학생들이 역사적 사실을 생태환경의 시선에서 성찰하도록 구성해요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6C6A1337-55B5-0FEA-B932-430C29B234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545132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31B15206-8370-1573-45BA-F296A6815AE4}"/>
                </a:ext>
              </a:extLst>
            </p:cNvPr>
            <p:cNvGrpSpPr/>
            <p:nvPr/>
          </p:nvGrpSpPr>
          <p:grpSpPr>
            <a:xfrm>
              <a:off x="646573" y="1885949"/>
              <a:ext cx="7850855" cy="3095353"/>
              <a:chOff x="646573" y="1885949"/>
              <a:chExt cx="7850855" cy="3095353"/>
            </a:xfrm>
          </p:grpSpPr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0BC137E0-F919-0295-0EB9-D5DAD3076ABA}"/>
                  </a:ext>
                </a:extLst>
              </p:cNvPr>
              <p:cNvGrpSpPr/>
              <p:nvPr/>
            </p:nvGrpSpPr>
            <p:grpSpPr>
              <a:xfrm>
                <a:off x="646573" y="1885949"/>
                <a:ext cx="7850855" cy="979225"/>
                <a:chOff x="646573" y="1885949"/>
                <a:chExt cx="7850855" cy="979225"/>
              </a:xfrm>
            </p:grpSpPr>
            <p:sp>
              <p:nvSpPr>
                <p:cNvPr id="68" name="사각형: 둥근 모서리 67">
                  <a:extLst>
                    <a:ext uri="{FF2B5EF4-FFF2-40B4-BE49-F238E27FC236}">
                      <a16:creationId xmlns:a16="http://schemas.microsoft.com/office/drawing/2014/main" id="{3805EEF7-7DA0-9045-42BF-6A131ABCCC0C}"/>
                    </a:ext>
                  </a:extLst>
                </p:cNvPr>
                <p:cNvSpPr/>
                <p:nvPr/>
              </p:nvSpPr>
              <p:spPr>
                <a:xfrm>
                  <a:off x="646573" y="1885949"/>
                  <a:ext cx="7850855" cy="979225"/>
                </a:xfrm>
                <a:prstGeom prst="roundRect">
                  <a:avLst>
                    <a:gd name="adj" fmla="val 9122"/>
                  </a:avLst>
                </a:prstGeom>
                <a:solidFill>
                  <a:srgbClr val="DCE8F3">
                    <a:alpha val="84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18192C2B-EB71-C7DD-4ED6-9669EC52CD5B}"/>
                    </a:ext>
                  </a:extLst>
                </p:cNvPr>
                <p:cNvGrpSpPr/>
                <p:nvPr/>
              </p:nvGrpSpPr>
              <p:grpSpPr>
                <a:xfrm>
                  <a:off x="2351153" y="2134296"/>
                  <a:ext cx="3253072" cy="482531"/>
                  <a:chOff x="2351153" y="2156055"/>
                  <a:chExt cx="3253072" cy="482531"/>
                </a:xfrm>
              </p:grpSpPr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7F2E28EC-024C-B0E3-8558-CDD6117AB333}"/>
                      </a:ext>
                    </a:extLst>
                  </p:cNvPr>
                  <p:cNvGrpSpPr/>
                  <p:nvPr/>
                </p:nvGrpSpPr>
                <p:grpSpPr>
                  <a:xfrm>
                    <a:off x="2351153" y="2156055"/>
                    <a:ext cx="2135779" cy="200055"/>
                    <a:chOff x="2351153" y="2156055"/>
                    <a:chExt cx="2135779" cy="200055"/>
                  </a:xfrm>
                </p:grpSpPr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211744F8-B894-BD86-F76D-9BDB151A94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87373" y="2156055"/>
                      <a:ext cx="1899559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3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지속가능한 삶을 위한 가치관</a:t>
                      </a:r>
                    </a:p>
                  </p:txBody>
                </p:sp>
                <p:sp>
                  <p:nvSpPr>
                    <p:cNvPr id="65" name="그래픽 106">
                      <a:extLst>
                        <a:ext uri="{FF2B5EF4-FFF2-40B4-BE49-F238E27FC236}">
                          <a16:creationId xmlns:a16="http://schemas.microsoft.com/office/drawing/2014/main" id="{46FB1071-2888-0FD9-8F7D-1EC04DC9E5CF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2368379" y="2160633"/>
                      <a:ext cx="156448" cy="190899"/>
                    </a:xfrm>
                    <a:custGeom>
                      <a:avLst/>
                      <a:gdLst>
                        <a:gd name="connsiteX0" fmla="*/ 1599390 w 3380327"/>
                        <a:gd name="connsiteY0" fmla="*/ 4087082 h 4124706"/>
                        <a:gd name="connsiteX1" fmla="*/ 1600152 w 3380327"/>
                        <a:gd name="connsiteY1" fmla="*/ 4087749 h 4124706"/>
                        <a:gd name="connsiteX2" fmla="*/ 1618726 w 3380327"/>
                        <a:gd name="connsiteY2" fmla="*/ 4102989 h 4124706"/>
                        <a:gd name="connsiteX3" fmla="*/ 1625203 w 3380327"/>
                        <a:gd name="connsiteY3" fmla="*/ 4106513 h 4124706"/>
                        <a:gd name="connsiteX4" fmla="*/ 1640824 w 3380327"/>
                        <a:gd name="connsiteY4" fmla="*/ 4114800 h 4124706"/>
                        <a:gd name="connsiteX5" fmla="*/ 1649397 w 3380327"/>
                        <a:gd name="connsiteY5" fmla="*/ 4117467 h 4124706"/>
                        <a:gd name="connsiteX6" fmla="*/ 1664827 w 3380327"/>
                        <a:gd name="connsiteY6" fmla="*/ 4122134 h 4124706"/>
                        <a:gd name="connsiteX7" fmla="*/ 1690259 w 3380327"/>
                        <a:gd name="connsiteY7" fmla="*/ 4124706 h 4124706"/>
                        <a:gd name="connsiteX8" fmla="*/ 1715691 w 3380327"/>
                        <a:gd name="connsiteY8" fmla="*/ 4122134 h 4124706"/>
                        <a:gd name="connsiteX9" fmla="*/ 1731121 w 3380327"/>
                        <a:gd name="connsiteY9" fmla="*/ 4117467 h 4124706"/>
                        <a:gd name="connsiteX10" fmla="*/ 1739694 w 3380327"/>
                        <a:gd name="connsiteY10" fmla="*/ 4114800 h 4124706"/>
                        <a:gd name="connsiteX11" fmla="*/ 1755315 w 3380327"/>
                        <a:gd name="connsiteY11" fmla="*/ 4106513 h 4124706"/>
                        <a:gd name="connsiteX12" fmla="*/ 1761792 w 3380327"/>
                        <a:gd name="connsiteY12" fmla="*/ 4102989 h 4124706"/>
                        <a:gd name="connsiteX13" fmla="*/ 1780365 w 3380327"/>
                        <a:gd name="connsiteY13" fmla="*/ 4087749 h 4124706"/>
                        <a:gd name="connsiteX14" fmla="*/ 1781127 w 3380327"/>
                        <a:gd name="connsiteY14" fmla="*/ 4087082 h 4124706"/>
                        <a:gd name="connsiteX15" fmla="*/ 3342751 w 3380327"/>
                        <a:gd name="connsiteY15" fmla="*/ 2525459 h 4124706"/>
                        <a:gd name="connsiteX16" fmla="*/ 3342751 w 3380327"/>
                        <a:gd name="connsiteY16" fmla="*/ 2343912 h 4124706"/>
                        <a:gd name="connsiteX17" fmla="*/ 3161205 w 3380327"/>
                        <a:gd name="connsiteY17" fmla="*/ 2343912 h 4124706"/>
                        <a:gd name="connsiteX18" fmla="*/ 2674477 w 3380327"/>
                        <a:gd name="connsiteY18" fmla="*/ 2830640 h 4124706"/>
                        <a:gd name="connsiteX19" fmla="*/ 2674477 w 3380327"/>
                        <a:gd name="connsiteY19" fmla="*/ 128397 h 4124706"/>
                        <a:gd name="connsiteX20" fmla="*/ 2546080 w 3380327"/>
                        <a:gd name="connsiteY20" fmla="*/ 0 h 4124706"/>
                        <a:gd name="connsiteX21" fmla="*/ 2417683 w 3380327"/>
                        <a:gd name="connsiteY21" fmla="*/ 128397 h 4124706"/>
                        <a:gd name="connsiteX22" fmla="*/ 2417683 w 3380327"/>
                        <a:gd name="connsiteY22" fmla="*/ 3087434 h 4124706"/>
                        <a:gd name="connsiteX23" fmla="*/ 2246519 w 3380327"/>
                        <a:gd name="connsiteY23" fmla="*/ 3258598 h 4124706"/>
                        <a:gd name="connsiteX24" fmla="*/ 2246519 w 3380327"/>
                        <a:gd name="connsiteY24" fmla="*/ 128397 h 4124706"/>
                        <a:gd name="connsiteX25" fmla="*/ 2118122 w 3380327"/>
                        <a:gd name="connsiteY25" fmla="*/ 0 h 4124706"/>
                        <a:gd name="connsiteX26" fmla="*/ 1989725 w 3380327"/>
                        <a:gd name="connsiteY26" fmla="*/ 128397 h 4124706"/>
                        <a:gd name="connsiteX27" fmla="*/ 1989725 w 3380327"/>
                        <a:gd name="connsiteY27" fmla="*/ 3515297 h 4124706"/>
                        <a:gd name="connsiteX28" fmla="*/ 1818561 w 3380327"/>
                        <a:gd name="connsiteY28" fmla="*/ 3686461 h 4124706"/>
                        <a:gd name="connsiteX29" fmla="*/ 1818561 w 3380327"/>
                        <a:gd name="connsiteY29" fmla="*/ 128397 h 4124706"/>
                        <a:gd name="connsiteX30" fmla="*/ 1690164 w 3380327"/>
                        <a:gd name="connsiteY30" fmla="*/ 0 h 4124706"/>
                        <a:gd name="connsiteX31" fmla="*/ 1561767 w 3380327"/>
                        <a:gd name="connsiteY31" fmla="*/ 128397 h 4124706"/>
                        <a:gd name="connsiteX32" fmla="*/ 1561767 w 3380327"/>
                        <a:gd name="connsiteY32" fmla="*/ 3686461 h 4124706"/>
                        <a:gd name="connsiteX33" fmla="*/ 1390602 w 3380327"/>
                        <a:gd name="connsiteY33" fmla="*/ 3515297 h 4124706"/>
                        <a:gd name="connsiteX34" fmla="*/ 1390602 w 3380327"/>
                        <a:gd name="connsiteY34" fmla="*/ 128397 h 4124706"/>
                        <a:gd name="connsiteX35" fmla="*/ 1262205 w 3380327"/>
                        <a:gd name="connsiteY35" fmla="*/ 0 h 4124706"/>
                        <a:gd name="connsiteX36" fmla="*/ 1133808 w 3380327"/>
                        <a:gd name="connsiteY36" fmla="*/ 128397 h 4124706"/>
                        <a:gd name="connsiteX37" fmla="*/ 1133808 w 3380327"/>
                        <a:gd name="connsiteY37" fmla="*/ 3258503 h 4124706"/>
                        <a:gd name="connsiteX38" fmla="*/ 962644 w 3380327"/>
                        <a:gd name="connsiteY38" fmla="*/ 3087338 h 4124706"/>
                        <a:gd name="connsiteX39" fmla="*/ 962644 w 3380327"/>
                        <a:gd name="connsiteY39" fmla="*/ 128397 h 4124706"/>
                        <a:gd name="connsiteX40" fmla="*/ 834247 w 3380327"/>
                        <a:gd name="connsiteY40" fmla="*/ 0 h 4124706"/>
                        <a:gd name="connsiteX41" fmla="*/ 705850 w 3380327"/>
                        <a:gd name="connsiteY41" fmla="*/ 128397 h 4124706"/>
                        <a:gd name="connsiteX42" fmla="*/ 705850 w 3380327"/>
                        <a:gd name="connsiteY42" fmla="*/ 2830640 h 4124706"/>
                        <a:gd name="connsiteX43" fmla="*/ 219123 w 3380327"/>
                        <a:gd name="connsiteY43" fmla="*/ 2343912 h 4124706"/>
                        <a:gd name="connsiteX44" fmla="*/ 37576 w 3380327"/>
                        <a:gd name="connsiteY44" fmla="*/ 2343912 h 4124706"/>
                        <a:gd name="connsiteX45" fmla="*/ 37576 w 3380327"/>
                        <a:gd name="connsiteY45" fmla="*/ 2525459 h 4124706"/>
                        <a:gd name="connsiteX46" fmla="*/ 1599200 w 3380327"/>
                        <a:gd name="connsiteY46" fmla="*/ 4087082 h 412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</a:cxnLst>
                      <a:rect l="l" t="t" r="r" b="b"/>
                      <a:pathLst>
                        <a:path w="3380327" h="4124706">
                          <a:moveTo>
                            <a:pt x="1599390" y="4087082"/>
                          </a:moveTo>
                          <a:cubicBezTo>
                            <a:pt x="1599390" y="4087082"/>
                            <a:pt x="1599962" y="4087463"/>
                            <a:pt x="1600152" y="4087749"/>
                          </a:cubicBezTo>
                          <a:cubicBezTo>
                            <a:pt x="1605867" y="4093369"/>
                            <a:pt x="1612059" y="4098512"/>
                            <a:pt x="1618726" y="4102989"/>
                          </a:cubicBezTo>
                          <a:cubicBezTo>
                            <a:pt x="1620726" y="4104323"/>
                            <a:pt x="1623108" y="4105275"/>
                            <a:pt x="1625203" y="4106513"/>
                          </a:cubicBezTo>
                          <a:cubicBezTo>
                            <a:pt x="1630251" y="4109466"/>
                            <a:pt x="1635300" y="4112514"/>
                            <a:pt x="1640824" y="4114800"/>
                          </a:cubicBezTo>
                          <a:cubicBezTo>
                            <a:pt x="1643586" y="4115943"/>
                            <a:pt x="1646539" y="4116515"/>
                            <a:pt x="1649397" y="4117467"/>
                          </a:cubicBezTo>
                          <a:cubicBezTo>
                            <a:pt x="1654445" y="4119182"/>
                            <a:pt x="1659493" y="4121087"/>
                            <a:pt x="1664827" y="4122134"/>
                          </a:cubicBezTo>
                          <a:cubicBezTo>
                            <a:pt x="1673114" y="4123849"/>
                            <a:pt x="1681591" y="4124706"/>
                            <a:pt x="1690259" y="4124706"/>
                          </a:cubicBezTo>
                          <a:cubicBezTo>
                            <a:pt x="1698927" y="4124706"/>
                            <a:pt x="1707309" y="4123849"/>
                            <a:pt x="1715691" y="4122134"/>
                          </a:cubicBezTo>
                          <a:cubicBezTo>
                            <a:pt x="1721025" y="4121087"/>
                            <a:pt x="1725978" y="4119182"/>
                            <a:pt x="1731121" y="4117467"/>
                          </a:cubicBezTo>
                          <a:cubicBezTo>
                            <a:pt x="1733979" y="4116515"/>
                            <a:pt x="1736931" y="4115943"/>
                            <a:pt x="1739694" y="4114800"/>
                          </a:cubicBezTo>
                          <a:cubicBezTo>
                            <a:pt x="1745218" y="4112514"/>
                            <a:pt x="1750266" y="4109466"/>
                            <a:pt x="1755315" y="4106513"/>
                          </a:cubicBezTo>
                          <a:cubicBezTo>
                            <a:pt x="1757410" y="4105275"/>
                            <a:pt x="1759696" y="4104418"/>
                            <a:pt x="1761792" y="4102989"/>
                          </a:cubicBezTo>
                          <a:cubicBezTo>
                            <a:pt x="1768459" y="4098512"/>
                            <a:pt x="1774650" y="4093369"/>
                            <a:pt x="1780365" y="4087749"/>
                          </a:cubicBezTo>
                          <a:cubicBezTo>
                            <a:pt x="1780651" y="4087463"/>
                            <a:pt x="1780937" y="4087368"/>
                            <a:pt x="1781127" y="4087082"/>
                          </a:cubicBezTo>
                          <a:lnTo>
                            <a:pt x="3342751" y="2525459"/>
                          </a:lnTo>
                          <a:cubicBezTo>
                            <a:pt x="3392853" y="2475357"/>
                            <a:pt x="3392853" y="2394014"/>
                            <a:pt x="3342751" y="2343912"/>
                          </a:cubicBezTo>
                          <a:cubicBezTo>
                            <a:pt x="3292650" y="2293811"/>
                            <a:pt x="3211402" y="2293811"/>
                            <a:pt x="3161205" y="2343912"/>
                          </a:cubicBezTo>
                          <a:lnTo>
                            <a:pt x="2674477" y="2830640"/>
                          </a:lnTo>
                          <a:lnTo>
                            <a:pt x="2674477" y="128397"/>
                          </a:lnTo>
                          <a:cubicBezTo>
                            <a:pt x="2674477" y="57531"/>
                            <a:pt x="2617041" y="0"/>
                            <a:pt x="2546080" y="0"/>
                          </a:cubicBezTo>
                          <a:cubicBezTo>
                            <a:pt x="2475119" y="0"/>
                            <a:pt x="2417683" y="57436"/>
                            <a:pt x="2417683" y="128397"/>
                          </a:cubicBezTo>
                          <a:lnTo>
                            <a:pt x="2417683" y="3087434"/>
                          </a:lnTo>
                          <a:lnTo>
                            <a:pt x="2246519" y="3258598"/>
                          </a:lnTo>
                          <a:lnTo>
                            <a:pt x="2246519" y="128397"/>
                          </a:lnTo>
                          <a:cubicBezTo>
                            <a:pt x="2246519" y="57531"/>
                            <a:pt x="2189083" y="0"/>
                            <a:pt x="2118122" y="0"/>
                          </a:cubicBezTo>
                          <a:cubicBezTo>
                            <a:pt x="2047161" y="0"/>
                            <a:pt x="1989725" y="57436"/>
                            <a:pt x="1989725" y="128397"/>
                          </a:cubicBezTo>
                          <a:lnTo>
                            <a:pt x="1989725" y="3515297"/>
                          </a:lnTo>
                          <a:lnTo>
                            <a:pt x="1818561" y="3686461"/>
                          </a:lnTo>
                          <a:lnTo>
                            <a:pt x="1818561" y="128397"/>
                          </a:lnTo>
                          <a:cubicBezTo>
                            <a:pt x="1818561" y="57531"/>
                            <a:pt x="1761125" y="0"/>
                            <a:pt x="1690164" y="0"/>
                          </a:cubicBezTo>
                          <a:cubicBezTo>
                            <a:pt x="1619202" y="0"/>
                            <a:pt x="1561767" y="57436"/>
                            <a:pt x="1561767" y="128397"/>
                          </a:cubicBezTo>
                          <a:lnTo>
                            <a:pt x="1561767" y="3686461"/>
                          </a:lnTo>
                          <a:lnTo>
                            <a:pt x="1390602" y="3515297"/>
                          </a:lnTo>
                          <a:lnTo>
                            <a:pt x="1390602" y="128397"/>
                          </a:lnTo>
                          <a:cubicBezTo>
                            <a:pt x="1390602" y="57531"/>
                            <a:pt x="1333167" y="0"/>
                            <a:pt x="1262205" y="0"/>
                          </a:cubicBezTo>
                          <a:cubicBezTo>
                            <a:pt x="1191244" y="0"/>
                            <a:pt x="1133808" y="57436"/>
                            <a:pt x="1133808" y="128397"/>
                          </a:cubicBezTo>
                          <a:lnTo>
                            <a:pt x="1133808" y="3258503"/>
                          </a:lnTo>
                          <a:lnTo>
                            <a:pt x="962644" y="3087338"/>
                          </a:lnTo>
                          <a:lnTo>
                            <a:pt x="962644" y="128397"/>
                          </a:lnTo>
                          <a:cubicBezTo>
                            <a:pt x="962644" y="57531"/>
                            <a:pt x="905208" y="0"/>
                            <a:pt x="834247" y="0"/>
                          </a:cubicBezTo>
                          <a:cubicBezTo>
                            <a:pt x="763286" y="0"/>
                            <a:pt x="705850" y="57436"/>
                            <a:pt x="705850" y="128397"/>
                          </a:cubicBezTo>
                          <a:lnTo>
                            <a:pt x="705850" y="2830640"/>
                          </a:lnTo>
                          <a:lnTo>
                            <a:pt x="219123" y="2343912"/>
                          </a:lnTo>
                          <a:cubicBezTo>
                            <a:pt x="169021" y="2293811"/>
                            <a:pt x="87678" y="2293811"/>
                            <a:pt x="37576" y="2343912"/>
                          </a:cubicBezTo>
                          <a:cubicBezTo>
                            <a:pt x="-12525" y="2394014"/>
                            <a:pt x="-12525" y="2475357"/>
                            <a:pt x="37576" y="2525459"/>
                          </a:cubicBezTo>
                          <a:lnTo>
                            <a:pt x="1599200" y="4087082"/>
                          </a:ln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  <p:grpSp>
                <p:nvGrpSpPr>
                  <p:cNvPr id="61" name="그룹 60">
                    <a:extLst>
                      <a:ext uri="{FF2B5EF4-FFF2-40B4-BE49-F238E27FC236}">
                        <a16:creationId xmlns:a16="http://schemas.microsoft.com/office/drawing/2014/main" id="{57F35976-C6B8-A9AF-83AF-CB24FFE86DB4}"/>
                      </a:ext>
                    </a:extLst>
                  </p:cNvPr>
                  <p:cNvGrpSpPr/>
                  <p:nvPr/>
                </p:nvGrpSpPr>
                <p:grpSpPr>
                  <a:xfrm>
                    <a:off x="2351154" y="2438531"/>
                    <a:ext cx="3253071" cy="200055"/>
                    <a:chOff x="2351154" y="2461391"/>
                    <a:chExt cx="3253071" cy="200055"/>
                  </a:xfrm>
                </p:grpSpPr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FFD916F3-0E22-0B6B-49F3-D81C0180091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87373" y="2461391"/>
                      <a:ext cx="3016852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3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자신을 역사적 존재로 인식하고 실천하는 자세</a:t>
                      </a:r>
                    </a:p>
                  </p:txBody>
                </p:sp>
                <p:sp>
                  <p:nvSpPr>
                    <p:cNvPr id="63" name="그래픽 106">
                      <a:extLst>
                        <a:ext uri="{FF2B5EF4-FFF2-40B4-BE49-F238E27FC236}">
                          <a16:creationId xmlns:a16="http://schemas.microsoft.com/office/drawing/2014/main" id="{3C59CDC1-C860-A5B2-85EB-2579B03A1DCE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2368380" y="2465969"/>
                      <a:ext cx="156448" cy="190899"/>
                    </a:xfrm>
                    <a:custGeom>
                      <a:avLst/>
                      <a:gdLst>
                        <a:gd name="connsiteX0" fmla="*/ 1599390 w 3380327"/>
                        <a:gd name="connsiteY0" fmla="*/ 4087082 h 4124706"/>
                        <a:gd name="connsiteX1" fmla="*/ 1600152 w 3380327"/>
                        <a:gd name="connsiteY1" fmla="*/ 4087749 h 4124706"/>
                        <a:gd name="connsiteX2" fmla="*/ 1618726 w 3380327"/>
                        <a:gd name="connsiteY2" fmla="*/ 4102989 h 4124706"/>
                        <a:gd name="connsiteX3" fmla="*/ 1625203 w 3380327"/>
                        <a:gd name="connsiteY3" fmla="*/ 4106513 h 4124706"/>
                        <a:gd name="connsiteX4" fmla="*/ 1640824 w 3380327"/>
                        <a:gd name="connsiteY4" fmla="*/ 4114800 h 4124706"/>
                        <a:gd name="connsiteX5" fmla="*/ 1649397 w 3380327"/>
                        <a:gd name="connsiteY5" fmla="*/ 4117467 h 4124706"/>
                        <a:gd name="connsiteX6" fmla="*/ 1664827 w 3380327"/>
                        <a:gd name="connsiteY6" fmla="*/ 4122134 h 4124706"/>
                        <a:gd name="connsiteX7" fmla="*/ 1690259 w 3380327"/>
                        <a:gd name="connsiteY7" fmla="*/ 4124706 h 4124706"/>
                        <a:gd name="connsiteX8" fmla="*/ 1715691 w 3380327"/>
                        <a:gd name="connsiteY8" fmla="*/ 4122134 h 4124706"/>
                        <a:gd name="connsiteX9" fmla="*/ 1731121 w 3380327"/>
                        <a:gd name="connsiteY9" fmla="*/ 4117467 h 4124706"/>
                        <a:gd name="connsiteX10" fmla="*/ 1739694 w 3380327"/>
                        <a:gd name="connsiteY10" fmla="*/ 4114800 h 4124706"/>
                        <a:gd name="connsiteX11" fmla="*/ 1755315 w 3380327"/>
                        <a:gd name="connsiteY11" fmla="*/ 4106513 h 4124706"/>
                        <a:gd name="connsiteX12" fmla="*/ 1761792 w 3380327"/>
                        <a:gd name="connsiteY12" fmla="*/ 4102989 h 4124706"/>
                        <a:gd name="connsiteX13" fmla="*/ 1780365 w 3380327"/>
                        <a:gd name="connsiteY13" fmla="*/ 4087749 h 4124706"/>
                        <a:gd name="connsiteX14" fmla="*/ 1781127 w 3380327"/>
                        <a:gd name="connsiteY14" fmla="*/ 4087082 h 4124706"/>
                        <a:gd name="connsiteX15" fmla="*/ 3342751 w 3380327"/>
                        <a:gd name="connsiteY15" fmla="*/ 2525459 h 4124706"/>
                        <a:gd name="connsiteX16" fmla="*/ 3342751 w 3380327"/>
                        <a:gd name="connsiteY16" fmla="*/ 2343912 h 4124706"/>
                        <a:gd name="connsiteX17" fmla="*/ 3161205 w 3380327"/>
                        <a:gd name="connsiteY17" fmla="*/ 2343912 h 4124706"/>
                        <a:gd name="connsiteX18" fmla="*/ 2674477 w 3380327"/>
                        <a:gd name="connsiteY18" fmla="*/ 2830640 h 4124706"/>
                        <a:gd name="connsiteX19" fmla="*/ 2674477 w 3380327"/>
                        <a:gd name="connsiteY19" fmla="*/ 128397 h 4124706"/>
                        <a:gd name="connsiteX20" fmla="*/ 2546080 w 3380327"/>
                        <a:gd name="connsiteY20" fmla="*/ 0 h 4124706"/>
                        <a:gd name="connsiteX21" fmla="*/ 2417683 w 3380327"/>
                        <a:gd name="connsiteY21" fmla="*/ 128397 h 4124706"/>
                        <a:gd name="connsiteX22" fmla="*/ 2417683 w 3380327"/>
                        <a:gd name="connsiteY22" fmla="*/ 3087434 h 4124706"/>
                        <a:gd name="connsiteX23" fmla="*/ 2246519 w 3380327"/>
                        <a:gd name="connsiteY23" fmla="*/ 3258598 h 4124706"/>
                        <a:gd name="connsiteX24" fmla="*/ 2246519 w 3380327"/>
                        <a:gd name="connsiteY24" fmla="*/ 128397 h 4124706"/>
                        <a:gd name="connsiteX25" fmla="*/ 2118122 w 3380327"/>
                        <a:gd name="connsiteY25" fmla="*/ 0 h 4124706"/>
                        <a:gd name="connsiteX26" fmla="*/ 1989725 w 3380327"/>
                        <a:gd name="connsiteY26" fmla="*/ 128397 h 4124706"/>
                        <a:gd name="connsiteX27" fmla="*/ 1989725 w 3380327"/>
                        <a:gd name="connsiteY27" fmla="*/ 3515297 h 4124706"/>
                        <a:gd name="connsiteX28" fmla="*/ 1818561 w 3380327"/>
                        <a:gd name="connsiteY28" fmla="*/ 3686461 h 4124706"/>
                        <a:gd name="connsiteX29" fmla="*/ 1818561 w 3380327"/>
                        <a:gd name="connsiteY29" fmla="*/ 128397 h 4124706"/>
                        <a:gd name="connsiteX30" fmla="*/ 1690164 w 3380327"/>
                        <a:gd name="connsiteY30" fmla="*/ 0 h 4124706"/>
                        <a:gd name="connsiteX31" fmla="*/ 1561767 w 3380327"/>
                        <a:gd name="connsiteY31" fmla="*/ 128397 h 4124706"/>
                        <a:gd name="connsiteX32" fmla="*/ 1561767 w 3380327"/>
                        <a:gd name="connsiteY32" fmla="*/ 3686461 h 4124706"/>
                        <a:gd name="connsiteX33" fmla="*/ 1390602 w 3380327"/>
                        <a:gd name="connsiteY33" fmla="*/ 3515297 h 4124706"/>
                        <a:gd name="connsiteX34" fmla="*/ 1390602 w 3380327"/>
                        <a:gd name="connsiteY34" fmla="*/ 128397 h 4124706"/>
                        <a:gd name="connsiteX35" fmla="*/ 1262205 w 3380327"/>
                        <a:gd name="connsiteY35" fmla="*/ 0 h 4124706"/>
                        <a:gd name="connsiteX36" fmla="*/ 1133808 w 3380327"/>
                        <a:gd name="connsiteY36" fmla="*/ 128397 h 4124706"/>
                        <a:gd name="connsiteX37" fmla="*/ 1133808 w 3380327"/>
                        <a:gd name="connsiteY37" fmla="*/ 3258503 h 4124706"/>
                        <a:gd name="connsiteX38" fmla="*/ 962644 w 3380327"/>
                        <a:gd name="connsiteY38" fmla="*/ 3087338 h 4124706"/>
                        <a:gd name="connsiteX39" fmla="*/ 962644 w 3380327"/>
                        <a:gd name="connsiteY39" fmla="*/ 128397 h 4124706"/>
                        <a:gd name="connsiteX40" fmla="*/ 834247 w 3380327"/>
                        <a:gd name="connsiteY40" fmla="*/ 0 h 4124706"/>
                        <a:gd name="connsiteX41" fmla="*/ 705850 w 3380327"/>
                        <a:gd name="connsiteY41" fmla="*/ 128397 h 4124706"/>
                        <a:gd name="connsiteX42" fmla="*/ 705850 w 3380327"/>
                        <a:gd name="connsiteY42" fmla="*/ 2830640 h 4124706"/>
                        <a:gd name="connsiteX43" fmla="*/ 219123 w 3380327"/>
                        <a:gd name="connsiteY43" fmla="*/ 2343912 h 4124706"/>
                        <a:gd name="connsiteX44" fmla="*/ 37576 w 3380327"/>
                        <a:gd name="connsiteY44" fmla="*/ 2343912 h 4124706"/>
                        <a:gd name="connsiteX45" fmla="*/ 37576 w 3380327"/>
                        <a:gd name="connsiteY45" fmla="*/ 2525459 h 4124706"/>
                        <a:gd name="connsiteX46" fmla="*/ 1599200 w 3380327"/>
                        <a:gd name="connsiteY46" fmla="*/ 4087082 h 412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</a:cxnLst>
                      <a:rect l="l" t="t" r="r" b="b"/>
                      <a:pathLst>
                        <a:path w="3380327" h="4124706">
                          <a:moveTo>
                            <a:pt x="1599390" y="4087082"/>
                          </a:moveTo>
                          <a:cubicBezTo>
                            <a:pt x="1599390" y="4087082"/>
                            <a:pt x="1599962" y="4087463"/>
                            <a:pt x="1600152" y="4087749"/>
                          </a:cubicBezTo>
                          <a:cubicBezTo>
                            <a:pt x="1605867" y="4093369"/>
                            <a:pt x="1612059" y="4098512"/>
                            <a:pt x="1618726" y="4102989"/>
                          </a:cubicBezTo>
                          <a:cubicBezTo>
                            <a:pt x="1620726" y="4104323"/>
                            <a:pt x="1623108" y="4105275"/>
                            <a:pt x="1625203" y="4106513"/>
                          </a:cubicBezTo>
                          <a:cubicBezTo>
                            <a:pt x="1630251" y="4109466"/>
                            <a:pt x="1635300" y="4112514"/>
                            <a:pt x="1640824" y="4114800"/>
                          </a:cubicBezTo>
                          <a:cubicBezTo>
                            <a:pt x="1643586" y="4115943"/>
                            <a:pt x="1646539" y="4116515"/>
                            <a:pt x="1649397" y="4117467"/>
                          </a:cubicBezTo>
                          <a:cubicBezTo>
                            <a:pt x="1654445" y="4119182"/>
                            <a:pt x="1659493" y="4121087"/>
                            <a:pt x="1664827" y="4122134"/>
                          </a:cubicBezTo>
                          <a:cubicBezTo>
                            <a:pt x="1673114" y="4123849"/>
                            <a:pt x="1681591" y="4124706"/>
                            <a:pt x="1690259" y="4124706"/>
                          </a:cubicBezTo>
                          <a:cubicBezTo>
                            <a:pt x="1698927" y="4124706"/>
                            <a:pt x="1707309" y="4123849"/>
                            <a:pt x="1715691" y="4122134"/>
                          </a:cubicBezTo>
                          <a:cubicBezTo>
                            <a:pt x="1721025" y="4121087"/>
                            <a:pt x="1725978" y="4119182"/>
                            <a:pt x="1731121" y="4117467"/>
                          </a:cubicBezTo>
                          <a:cubicBezTo>
                            <a:pt x="1733979" y="4116515"/>
                            <a:pt x="1736931" y="4115943"/>
                            <a:pt x="1739694" y="4114800"/>
                          </a:cubicBezTo>
                          <a:cubicBezTo>
                            <a:pt x="1745218" y="4112514"/>
                            <a:pt x="1750266" y="4109466"/>
                            <a:pt x="1755315" y="4106513"/>
                          </a:cubicBezTo>
                          <a:cubicBezTo>
                            <a:pt x="1757410" y="4105275"/>
                            <a:pt x="1759696" y="4104418"/>
                            <a:pt x="1761792" y="4102989"/>
                          </a:cubicBezTo>
                          <a:cubicBezTo>
                            <a:pt x="1768459" y="4098512"/>
                            <a:pt x="1774650" y="4093369"/>
                            <a:pt x="1780365" y="4087749"/>
                          </a:cubicBezTo>
                          <a:cubicBezTo>
                            <a:pt x="1780651" y="4087463"/>
                            <a:pt x="1780937" y="4087368"/>
                            <a:pt x="1781127" y="4087082"/>
                          </a:cubicBezTo>
                          <a:lnTo>
                            <a:pt x="3342751" y="2525459"/>
                          </a:lnTo>
                          <a:cubicBezTo>
                            <a:pt x="3392853" y="2475357"/>
                            <a:pt x="3392853" y="2394014"/>
                            <a:pt x="3342751" y="2343912"/>
                          </a:cubicBezTo>
                          <a:cubicBezTo>
                            <a:pt x="3292650" y="2293811"/>
                            <a:pt x="3211402" y="2293811"/>
                            <a:pt x="3161205" y="2343912"/>
                          </a:cubicBezTo>
                          <a:lnTo>
                            <a:pt x="2674477" y="2830640"/>
                          </a:lnTo>
                          <a:lnTo>
                            <a:pt x="2674477" y="128397"/>
                          </a:lnTo>
                          <a:cubicBezTo>
                            <a:pt x="2674477" y="57531"/>
                            <a:pt x="2617041" y="0"/>
                            <a:pt x="2546080" y="0"/>
                          </a:cubicBezTo>
                          <a:cubicBezTo>
                            <a:pt x="2475119" y="0"/>
                            <a:pt x="2417683" y="57436"/>
                            <a:pt x="2417683" y="128397"/>
                          </a:cubicBezTo>
                          <a:lnTo>
                            <a:pt x="2417683" y="3087434"/>
                          </a:lnTo>
                          <a:lnTo>
                            <a:pt x="2246519" y="3258598"/>
                          </a:lnTo>
                          <a:lnTo>
                            <a:pt x="2246519" y="128397"/>
                          </a:lnTo>
                          <a:cubicBezTo>
                            <a:pt x="2246519" y="57531"/>
                            <a:pt x="2189083" y="0"/>
                            <a:pt x="2118122" y="0"/>
                          </a:cubicBezTo>
                          <a:cubicBezTo>
                            <a:pt x="2047161" y="0"/>
                            <a:pt x="1989725" y="57436"/>
                            <a:pt x="1989725" y="128397"/>
                          </a:cubicBezTo>
                          <a:lnTo>
                            <a:pt x="1989725" y="3515297"/>
                          </a:lnTo>
                          <a:lnTo>
                            <a:pt x="1818561" y="3686461"/>
                          </a:lnTo>
                          <a:lnTo>
                            <a:pt x="1818561" y="128397"/>
                          </a:lnTo>
                          <a:cubicBezTo>
                            <a:pt x="1818561" y="57531"/>
                            <a:pt x="1761125" y="0"/>
                            <a:pt x="1690164" y="0"/>
                          </a:cubicBezTo>
                          <a:cubicBezTo>
                            <a:pt x="1619202" y="0"/>
                            <a:pt x="1561767" y="57436"/>
                            <a:pt x="1561767" y="128397"/>
                          </a:cubicBezTo>
                          <a:lnTo>
                            <a:pt x="1561767" y="3686461"/>
                          </a:lnTo>
                          <a:lnTo>
                            <a:pt x="1390602" y="3515297"/>
                          </a:lnTo>
                          <a:lnTo>
                            <a:pt x="1390602" y="128397"/>
                          </a:lnTo>
                          <a:cubicBezTo>
                            <a:pt x="1390602" y="57531"/>
                            <a:pt x="1333167" y="0"/>
                            <a:pt x="1262205" y="0"/>
                          </a:cubicBezTo>
                          <a:cubicBezTo>
                            <a:pt x="1191244" y="0"/>
                            <a:pt x="1133808" y="57436"/>
                            <a:pt x="1133808" y="128397"/>
                          </a:cubicBezTo>
                          <a:lnTo>
                            <a:pt x="1133808" y="3258503"/>
                          </a:lnTo>
                          <a:lnTo>
                            <a:pt x="962644" y="3087338"/>
                          </a:lnTo>
                          <a:lnTo>
                            <a:pt x="962644" y="128397"/>
                          </a:lnTo>
                          <a:cubicBezTo>
                            <a:pt x="962644" y="57531"/>
                            <a:pt x="905208" y="0"/>
                            <a:pt x="834247" y="0"/>
                          </a:cubicBezTo>
                          <a:cubicBezTo>
                            <a:pt x="763286" y="0"/>
                            <a:pt x="705850" y="57436"/>
                            <a:pt x="705850" y="128397"/>
                          </a:cubicBezTo>
                          <a:lnTo>
                            <a:pt x="705850" y="2830640"/>
                          </a:lnTo>
                          <a:lnTo>
                            <a:pt x="219123" y="2343912"/>
                          </a:lnTo>
                          <a:cubicBezTo>
                            <a:pt x="169021" y="2293811"/>
                            <a:pt x="87678" y="2293811"/>
                            <a:pt x="37576" y="2343912"/>
                          </a:cubicBezTo>
                          <a:cubicBezTo>
                            <a:pt x="-12525" y="2394014"/>
                            <a:pt x="-12525" y="2475357"/>
                            <a:pt x="37576" y="2525459"/>
                          </a:cubicBezTo>
                          <a:lnTo>
                            <a:pt x="1599200" y="4087082"/>
                          </a:ln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</p:grpSp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596D929B-BB05-DF9C-9F1F-5ADD22D5FDA1}"/>
                    </a:ext>
                  </a:extLst>
                </p:cNvPr>
                <p:cNvGrpSpPr/>
                <p:nvPr/>
              </p:nvGrpSpPr>
              <p:grpSpPr>
                <a:xfrm>
                  <a:off x="781049" y="2005014"/>
                  <a:ext cx="1428750" cy="741098"/>
                  <a:chOff x="781049" y="2005014"/>
                  <a:chExt cx="1428750" cy="741098"/>
                </a:xfrm>
              </p:grpSpPr>
              <p:sp>
                <p:nvSpPr>
                  <p:cNvPr id="69" name="사각형: 둥근 모서리 68">
                    <a:extLst>
                      <a:ext uri="{FF2B5EF4-FFF2-40B4-BE49-F238E27FC236}">
                        <a16:creationId xmlns:a16="http://schemas.microsoft.com/office/drawing/2014/main" id="{38072176-0886-817B-37F8-C8E8D05A7499}"/>
                      </a:ext>
                    </a:extLst>
                  </p:cNvPr>
                  <p:cNvSpPr/>
                  <p:nvPr/>
                </p:nvSpPr>
                <p:spPr>
                  <a:xfrm>
                    <a:off x="781049" y="2005014"/>
                    <a:ext cx="1428750" cy="741098"/>
                  </a:xfrm>
                  <a:prstGeom prst="roundRect">
                    <a:avLst>
                      <a:gd name="adj" fmla="val 5441"/>
                    </a:avLst>
                  </a:prstGeom>
                  <a:solidFill>
                    <a:schemeClr val="bg1"/>
                  </a:solidFill>
                  <a:ln w="22225" cap="flat">
                    <a:solidFill>
                      <a:srgbClr val="ACC8E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A0D9153A-F998-CB35-E478-B22B6D3921EF}"/>
                      </a:ext>
                    </a:extLst>
                  </p:cNvPr>
                  <p:cNvSpPr txBox="1"/>
                  <p:nvPr/>
                </p:nvSpPr>
                <p:spPr>
                  <a:xfrm>
                    <a:off x="1085857" y="2252452"/>
                    <a:ext cx="819135" cy="2462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가치 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 태도</a:t>
                    </a:r>
                    <a:endPara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3E00BBE4-B49E-297C-9E19-6CDF34AE3FA5}"/>
                  </a:ext>
                </a:extLst>
              </p:cNvPr>
              <p:cNvGrpSpPr/>
              <p:nvPr/>
            </p:nvGrpSpPr>
            <p:grpSpPr>
              <a:xfrm>
                <a:off x="646573" y="2944013"/>
                <a:ext cx="7850855" cy="979225"/>
                <a:chOff x="646574" y="1885950"/>
                <a:chExt cx="7850855" cy="702582"/>
              </a:xfrm>
            </p:grpSpPr>
            <p:grpSp>
              <p:nvGrpSpPr>
                <p:cNvPr id="87" name="그룹 86">
                  <a:extLst>
                    <a:ext uri="{FF2B5EF4-FFF2-40B4-BE49-F238E27FC236}">
                      <a16:creationId xmlns:a16="http://schemas.microsoft.com/office/drawing/2014/main" id="{E204B7F2-CB3E-C064-1613-DCBD46C05B5C}"/>
                    </a:ext>
                  </a:extLst>
                </p:cNvPr>
                <p:cNvGrpSpPr/>
                <p:nvPr/>
              </p:nvGrpSpPr>
              <p:grpSpPr>
                <a:xfrm>
                  <a:off x="646574" y="1885950"/>
                  <a:ext cx="7850855" cy="702582"/>
                  <a:chOff x="646574" y="2038350"/>
                  <a:chExt cx="7850855" cy="702582"/>
                </a:xfrm>
              </p:grpSpPr>
              <p:grpSp>
                <p:nvGrpSpPr>
                  <p:cNvPr id="89" name="그룹 88">
                    <a:extLst>
                      <a:ext uri="{FF2B5EF4-FFF2-40B4-BE49-F238E27FC236}">
                        <a16:creationId xmlns:a16="http://schemas.microsoft.com/office/drawing/2014/main" id="{63C31A72-471A-ACB2-64B2-C3E4F91BC546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2038350"/>
                    <a:ext cx="7850855" cy="702582"/>
                    <a:chOff x="646574" y="2038350"/>
                    <a:chExt cx="7850855" cy="702582"/>
                  </a:xfrm>
                </p:grpSpPr>
                <p:sp>
                  <p:nvSpPr>
                    <p:cNvPr id="91" name="사각형: 둥근 모서리 90">
                      <a:extLst>
                        <a:ext uri="{FF2B5EF4-FFF2-40B4-BE49-F238E27FC236}">
                          <a16:creationId xmlns:a16="http://schemas.microsoft.com/office/drawing/2014/main" id="{D034FEC3-EE60-A1CF-367B-5E4333F576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574" y="2038350"/>
                      <a:ext cx="7850855" cy="702582"/>
                    </a:xfrm>
                    <a:prstGeom prst="roundRect">
                      <a:avLst>
                        <a:gd name="adj" fmla="val 9122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92" name="사각형: 둥근 모서리 91">
                      <a:extLst>
                        <a:ext uri="{FF2B5EF4-FFF2-40B4-BE49-F238E27FC236}">
                          <a16:creationId xmlns:a16="http://schemas.microsoft.com/office/drawing/2014/main" id="{FAE6A7A5-3AAF-6A83-B616-48651B87CC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050" y="2123778"/>
                      <a:ext cx="1428750" cy="531729"/>
                    </a:xfrm>
                    <a:prstGeom prst="roundRect">
                      <a:avLst>
                        <a:gd name="adj" fmla="val 5441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rgbClr val="ACC8E2"/>
                      </a:solidFill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5B60DA9F-BDB3-0FF4-B271-6E92AC10B730}"/>
                      </a:ext>
                    </a:extLst>
                  </p:cNvPr>
                  <p:cNvSpPr txBox="1"/>
                  <p:nvPr/>
                </p:nvSpPr>
                <p:spPr>
                  <a:xfrm>
                    <a:off x="1158798" y="2291787"/>
                    <a:ext cx="673261" cy="17666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</p:grp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CE08DE16-2EF1-0614-A092-8459FB30642F}"/>
                    </a:ext>
                  </a:extLst>
                </p:cNvPr>
                <p:cNvSpPr txBox="1"/>
                <p:nvPr/>
              </p:nvSpPr>
              <p:spPr>
                <a:xfrm>
                  <a:off x="2351154" y="2093704"/>
                  <a:ext cx="3837589" cy="28707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dirty="0"/>
                    <a:t>[9</a:t>
                  </a:r>
                  <a:r>
                    <a:rPr lang="ko-KR" altLang="en-US" dirty="0"/>
                    <a:t>역</a:t>
                  </a:r>
                  <a:r>
                    <a:rPr lang="en-US" altLang="ko-KR" dirty="0"/>
                    <a:t>05-02] </a:t>
                  </a:r>
                  <a:r>
                    <a:rPr lang="ko-KR" altLang="en-US" dirty="0"/>
                    <a:t>서양의 산업화와 제국주의 정책을 이해하고</a:t>
                  </a:r>
                  <a:r>
                    <a:rPr lang="en-US" altLang="ko-KR" dirty="0"/>
                    <a:t>, </a:t>
                  </a:r>
                </a:p>
                <a:p>
                  <a:r>
                    <a:rPr lang="ko-KR" altLang="en-US" b="1" dirty="0"/>
                    <a:t>사회와 생태환경에 미친 영향</a:t>
                  </a:r>
                  <a:r>
                    <a:rPr lang="ko-KR" altLang="en-US" dirty="0"/>
                    <a:t>을 분석한다</a:t>
                  </a:r>
                  <a:r>
                    <a:rPr lang="en-US" altLang="ko-KR" dirty="0"/>
                    <a:t>.</a:t>
                  </a:r>
                </a:p>
              </p:txBody>
            </p:sp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EE72D3DE-5DF6-1BE7-8A4B-6A125411E462}"/>
                  </a:ext>
                </a:extLst>
              </p:cNvPr>
              <p:cNvGrpSpPr/>
              <p:nvPr/>
            </p:nvGrpSpPr>
            <p:grpSpPr>
              <a:xfrm>
                <a:off x="646573" y="4002077"/>
                <a:ext cx="7850855" cy="979225"/>
                <a:chOff x="646573" y="4002077"/>
                <a:chExt cx="7850855" cy="979225"/>
              </a:xfrm>
            </p:grpSpPr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BA710B59-1B3C-483F-8195-69DEAF031127}"/>
                    </a:ext>
                  </a:extLst>
                </p:cNvPr>
                <p:cNvGrpSpPr/>
                <p:nvPr/>
              </p:nvGrpSpPr>
              <p:grpSpPr>
                <a:xfrm>
                  <a:off x="646573" y="4002077"/>
                  <a:ext cx="7850855" cy="979225"/>
                  <a:chOff x="646574" y="2038350"/>
                  <a:chExt cx="7850855" cy="702582"/>
                </a:xfrm>
              </p:grpSpPr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6D8CBD77-B36D-EB2D-8769-5B59C856AB5E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2038350"/>
                    <a:ext cx="7850855" cy="702582"/>
                    <a:chOff x="646574" y="2038350"/>
                    <a:chExt cx="7850855" cy="702582"/>
                  </a:xfrm>
                </p:grpSpPr>
                <p:sp>
                  <p:nvSpPr>
                    <p:cNvPr id="33" name="사각형: 둥근 모서리 32">
                      <a:extLst>
                        <a:ext uri="{FF2B5EF4-FFF2-40B4-BE49-F238E27FC236}">
                          <a16:creationId xmlns:a16="http://schemas.microsoft.com/office/drawing/2014/main" id="{D8C0F60C-0594-EC41-AA48-D3D7A3F11B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574" y="2038350"/>
                      <a:ext cx="7850855" cy="702582"/>
                    </a:xfrm>
                    <a:prstGeom prst="roundRect">
                      <a:avLst>
                        <a:gd name="adj" fmla="val 9122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1" name="사각형: 둥근 모서리 40">
                      <a:extLst>
                        <a:ext uri="{FF2B5EF4-FFF2-40B4-BE49-F238E27FC236}">
                          <a16:creationId xmlns:a16="http://schemas.microsoft.com/office/drawing/2014/main" id="{7DE49EA4-5CD3-E9D9-D1C4-E7001B39C6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050" y="2123778"/>
                      <a:ext cx="1428750" cy="531729"/>
                    </a:xfrm>
                    <a:prstGeom prst="roundRect">
                      <a:avLst>
                        <a:gd name="adj" fmla="val 5441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rgbClr val="ACC8E2"/>
                      </a:solidFill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E25F42F7-8F33-F108-C8D7-6AFB7CC0E44F}"/>
                      </a:ext>
                    </a:extLst>
                  </p:cNvPr>
                  <p:cNvSpPr txBox="1"/>
                  <p:nvPr/>
                </p:nvSpPr>
                <p:spPr>
                  <a:xfrm>
                    <a:off x="967240" y="2291787"/>
                    <a:ext cx="1056378" cy="17666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성취기준 해설</a:t>
                    </a:r>
                    <a:endPara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7145520E-EA0E-3DC4-2076-7C24A0262B59}"/>
                    </a:ext>
                  </a:extLst>
                </p:cNvPr>
                <p:cNvSpPr txBox="1"/>
                <p:nvPr/>
              </p:nvSpPr>
              <p:spPr>
                <a:xfrm>
                  <a:off x="2351153" y="4291634"/>
                  <a:ext cx="4470776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dirty="0"/>
                    <a:t>[9</a:t>
                  </a:r>
                  <a:r>
                    <a:rPr lang="ko-KR" altLang="en-US" dirty="0"/>
                    <a:t>역</a:t>
                  </a:r>
                  <a:r>
                    <a:rPr lang="en-US" altLang="ko-KR" dirty="0"/>
                    <a:t>05-02] </a:t>
                  </a:r>
                  <a:r>
                    <a:rPr lang="ko-KR" altLang="en-US" dirty="0"/>
                    <a:t>산업화를 기술적</a:t>
                  </a:r>
                  <a:r>
                    <a:rPr lang="en-US" altLang="ko-KR" dirty="0"/>
                    <a:t>.</a:t>
                  </a:r>
                  <a:r>
                    <a:rPr lang="ko-KR" altLang="en-US" dirty="0"/>
                    <a:t>경제적 발전과 풍요의 관점뿐 아니라</a:t>
                  </a:r>
                  <a:endParaRPr lang="en-US" altLang="ko-KR" dirty="0"/>
                </a:p>
                <a:p>
                  <a:r>
                    <a:rPr lang="en-US" altLang="ko-KR" dirty="0"/>
                    <a:t>…</a:t>
                  </a:r>
                  <a:r>
                    <a:rPr lang="ko-KR" altLang="en-US" dirty="0"/>
                    <a:t>생태학적 관점에서 파악한다</a:t>
                  </a:r>
                  <a:r>
                    <a:rPr lang="en-US" altLang="ko-KR" dirty="0"/>
                    <a:t>.</a:t>
                  </a:r>
                  <a:endParaRPr lang="ko-KR" altLang="en-US" dirty="0"/>
                </a:p>
              </p:txBody>
            </p:sp>
          </p:grpSp>
        </p:grpSp>
      </p:grpSp>
      <p:pic>
        <p:nvPicPr>
          <p:cNvPr id="55" name="그림 54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8A9D92DB-7328-16EC-6C9E-9025AF91B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2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그래픽 60">
            <a:extLst>
              <a:ext uri="{FF2B5EF4-FFF2-40B4-BE49-F238E27FC236}">
                <a16:creationId xmlns:a16="http://schemas.microsoft.com/office/drawing/2014/main" id="{28027324-91EA-4A57-A870-0EAFCBB804F0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F5B5A7-33B4-94FF-B322-0BEE063A4960}"/>
              </a:ext>
            </a:extLst>
          </p:cNvPr>
          <p:cNvSpPr txBox="1"/>
          <p:nvPr/>
        </p:nvSpPr>
        <p:spPr>
          <a:xfrm>
            <a:off x="371977" y="489184"/>
            <a:ext cx="477374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중학교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어떻게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AF7FFC9-4FE7-858C-3D9F-45EC925C6AD1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20" name="사각형: 둥근 위쪽 모서리 19">
              <a:extLst>
                <a:ext uri="{FF2B5EF4-FFF2-40B4-BE49-F238E27FC236}">
                  <a16:creationId xmlns:a16="http://schemas.microsoft.com/office/drawing/2014/main" id="{7A6B702F-F7EA-836B-3965-B18092BCC510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F9F5C16-DFB1-2D3C-04CF-6E4ABF94C121}"/>
                </a:ext>
              </a:extLst>
            </p:cNvPr>
            <p:cNvSpPr txBox="1"/>
            <p:nvPr/>
          </p:nvSpPr>
          <p:spPr>
            <a:xfrm>
              <a:off x="440706" y="88745"/>
              <a:ext cx="42319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D4B7FCEF-54A4-6BCD-D68E-FDCBD23813F6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C30DB54C-05BD-5DB2-851A-F1FE767D1778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7A861CC8-61BB-C75B-D64C-099CF311F694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74A2E41-4D51-1FF4-BE7F-BB57384C14DF}"/>
                  </a:ext>
                </a:extLst>
              </p:cNvPr>
              <p:cNvSpPr txBox="1"/>
              <p:nvPr/>
            </p:nvSpPr>
            <p:spPr>
              <a:xfrm>
                <a:off x="3777717" y="1316629"/>
                <a:ext cx="15885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삶과 연계된 학습</a:t>
                </a:r>
              </a:p>
            </p:txBody>
          </p:sp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6B4B4FE4-672A-6B1E-8B03-5059D9D3AA80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9A554143-8300-28E3-44A5-42EBC4F2F0AB}"/>
                </a:ext>
              </a:extLst>
            </p:cNvPr>
            <p:cNvGrpSpPr/>
            <p:nvPr/>
          </p:nvGrpSpPr>
          <p:grpSpPr>
            <a:xfrm>
              <a:off x="454122" y="4956544"/>
              <a:ext cx="8235758" cy="1068589"/>
              <a:chOff x="454122" y="5143384"/>
              <a:chExt cx="8235758" cy="1068589"/>
            </a:xfrm>
          </p:grpSpPr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D84E8CEE-4F04-C8DF-096B-366E90A133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5143384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5" name="그룹 74">
                <a:extLst>
                  <a:ext uri="{FF2B5EF4-FFF2-40B4-BE49-F238E27FC236}">
                    <a16:creationId xmlns:a16="http://schemas.microsoft.com/office/drawing/2014/main" id="{9BE73B38-FCEC-0FA9-B3A9-9A720B488F3A}"/>
                  </a:ext>
                </a:extLst>
              </p:cNvPr>
              <p:cNvGrpSpPr/>
              <p:nvPr/>
            </p:nvGrpSpPr>
            <p:grpSpPr>
              <a:xfrm>
                <a:off x="606581" y="5317078"/>
                <a:ext cx="6748356" cy="894895"/>
                <a:chOff x="606581" y="5317078"/>
                <a:chExt cx="6748356" cy="894895"/>
              </a:xfrm>
            </p:grpSpPr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E49734E0-7021-7554-14DF-6391D7B5448A}"/>
                    </a:ext>
                  </a:extLst>
                </p:cNvPr>
                <p:cNvGrpSpPr/>
                <p:nvPr/>
              </p:nvGrpSpPr>
              <p:grpSpPr>
                <a:xfrm>
                  <a:off x="606581" y="5317078"/>
                  <a:ext cx="6748356" cy="400110"/>
                  <a:chOff x="652301" y="5312068"/>
                  <a:chExt cx="6748356" cy="400110"/>
                </a:xfrm>
              </p:grpSpPr>
              <p:grpSp>
                <p:nvGrpSpPr>
                  <p:cNvPr id="26" name="그룹 25">
                    <a:extLst>
                      <a:ext uri="{FF2B5EF4-FFF2-40B4-BE49-F238E27FC236}">
                        <a16:creationId xmlns:a16="http://schemas.microsoft.com/office/drawing/2014/main" id="{CFCC4E1A-473A-05F2-2A88-E4B48E75031F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28" name="자유형: 도형 27">
                      <a:extLst>
                        <a:ext uri="{FF2B5EF4-FFF2-40B4-BE49-F238E27FC236}">
                          <a16:creationId xmlns:a16="http://schemas.microsoft.com/office/drawing/2014/main" id="{78B1E0C7-D8B8-A928-BD82-330616C260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9" name="원형: 비어 있음 28">
                      <a:extLst>
                        <a:ext uri="{FF2B5EF4-FFF2-40B4-BE49-F238E27FC236}">
                          <a16:creationId xmlns:a16="http://schemas.microsoft.com/office/drawing/2014/main" id="{579712AD-B145-4CB5-808C-1EB749B230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0" name="자유형: 도형 29">
                      <a:extLst>
                        <a:ext uri="{FF2B5EF4-FFF2-40B4-BE49-F238E27FC236}">
                          <a16:creationId xmlns:a16="http://schemas.microsoft.com/office/drawing/2014/main" id="{8B964638-274F-3826-ED6C-22DA02FC51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E79A3B1D-D6D5-CFB0-F4F9-084BEAAB31B5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6492162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학생 스스로 역사가 자신의 삶과 어떤 관계가 있는지 성찰하도록 수업을 조직해요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삶의 곳곳에서 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접하는 역사를 교실과 연결하여 자신을 역사적 변화 과정 중의 존재로 인식하도록 수업할 수 있어요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69" name="그룹 68">
                  <a:extLst>
                    <a:ext uri="{FF2B5EF4-FFF2-40B4-BE49-F238E27FC236}">
                      <a16:creationId xmlns:a16="http://schemas.microsoft.com/office/drawing/2014/main" id="{096EA86C-DAFA-CBF5-F7A8-ECD823F146BE}"/>
                    </a:ext>
                  </a:extLst>
                </p:cNvPr>
                <p:cNvGrpSpPr/>
                <p:nvPr/>
              </p:nvGrpSpPr>
              <p:grpSpPr>
                <a:xfrm>
                  <a:off x="606581" y="5811863"/>
                  <a:ext cx="6326767" cy="400110"/>
                  <a:chOff x="652301" y="5312068"/>
                  <a:chExt cx="6326767" cy="400110"/>
                </a:xfrm>
              </p:grpSpPr>
              <p:grpSp>
                <p:nvGrpSpPr>
                  <p:cNvPr id="70" name="그룹 69">
                    <a:extLst>
                      <a:ext uri="{FF2B5EF4-FFF2-40B4-BE49-F238E27FC236}">
                        <a16:creationId xmlns:a16="http://schemas.microsoft.com/office/drawing/2014/main" id="{D40A5597-1AAC-7653-B25C-4EF5D8428804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72" name="자유형: 도형 71">
                      <a:extLst>
                        <a:ext uri="{FF2B5EF4-FFF2-40B4-BE49-F238E27FC236}">
                          <a16:creationId xmlns:a16="http://schemas.microsoft.com/office/drawing/2014/main" id="{3DD94302-5FE8-708D-7387-540DC38D53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73" name="원형: 비어 있음 72">
                      <a:extLst>
                        <a:ext uri="{FF2B5EF4-FFF2-40B4-BE49-F238E27FC236}">
                          <a16:creationId xmlns:a16="http://schemas.microsoft.com/office/drawing/2014/main" id="{10AD46F5-C3DE-0C0E-6C5B-9D7D9B6750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74" name="자유형: 도형 73">
                      <a:extLst>
                        <a:ext uri="{FF2B5EF4-FFF2-40B4-BE49-F238E27FC236}">
                          <a16:creationId xmlns:a16="http://schemas.microsoft.com/office/drawing/2014/main" id="{5D6B4616-FE2B-9DD0-7051-B04AEB402F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7ABE44E0-68F8-256A-B4DE-D8074BE69DFE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6070573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과도한 현재주의적 해석이나 단순한 현재적 연결을 경계하고 학생의 삶의 문제를 역사적으로 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인식하고 깊이 있는 이해를 도모해요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6378B7F2-9A94-489A-DF7B-8D1361751739}"/>
                </a:ext>
              </a:extLst>
            </p:cNvPr>
            <p:cNvGrpSpPr/>
            <p:nvPr/>
          </p:nvGrpSpPr>
          <p:grpSpPr>
            <a:xfrm>
              <a:off x="646573" y="1885949"/>
              <a:ext cx="7850855" cy="2943226"/>
              <a:chOff x="646573" y="1885949"/>
              <a:chExt cx="7850855" cy="2943226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B196F1F1-75CC-2C96-0845-BFB93050BFF2}"/>
                  </a:ext>
                </a:extLst>
              </p:cNvPr>
              <p:cNvGrpSpPr/>
              <p:nvPr/>
            </p:nvGrpSpPr>
            <p:grpSpPr>
              <a:xfrm>
                <a:off x="646573" y="2577379"/>
                <a:ext cx="7850855" cy="1084194"/>
                <a:chOff x="646574" y="1885950"/>
                <a:chExt cx="7850855" cy="702582"/>
              </a:xfrm>
            </p:grpSpPr>
            <p:grpSp>
              <p:nvGrpSpPr>
                <p:cNvPr id="32" name="그룹 31">
                  <a:extLst>
                    <a:ext uri="{FF2B5EF4-FFF2-40B4-BE49-F238E27FC236}">
                      <a16:creationId xmlns:a16="http://schemas.microsoft.com/office/drawing/2014/main" id="{DB3B3535-CB1A-E71C-78FD-5D870D6D16F2}"/>
                    </a:ext>
                  </a:extLst>
                </p:cNvPr>
                <p:cNvGrpSpPr/>
                <p:nvPr/>
              </p:nvGrpSpPr>
              <p:grpSpPr>
                <a:xfrm>
                  <a:off x="646574" y="1885950"/>
                  <a:ext cx="7850855" cy="702582"/>
                  <a:chOff x="646574" y="2038350"/>
                  <a:chExt cx="7850855" cy="702582"/>
                </a:xfrm>
              </p:grpSpPr>
              <p:grpSp>
                <p:nvGrpSpPr>
                  <p:cNvPr id="34" name="그룹 33">
                    <a:extLst>
                      <a:ext uri="{FF2B5EF4-FFF2-40B4-BE49-F238E27FC236}">
                        <a16:creationId xmlns:a16="http://schemas.microsoft.com/office/drawing/2014/main" id="{BB7B686C-0390-37D8-459D-2742DE7555AD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2038350"/>
                    <a:ext cx="7850855" cy="702582"/>
                    <a:chOff x="646574" y="2038350"/>
                    <a:chExt cx="7850855" cy="702582"/>
                  </a:xfrm>
                </p:grpSpPr>
                <p:sp>
                  <p:nvSpPr>
                    <p:cNvPr id="36" name="사각형: 둥근 모서리 35">
                      <a:extLst>
                        <a:ext uri="{FF2B5EF4-FFF2-40B4-BE49-F238E27FC236}">
                          <a16:creationId xmlns:a16="http://schemas.microsoft.com/office/drawing/2014/main" id="{856785A5-B650-543A-DFF9-81EBE4BCFB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574" y="2038350"/>
                      <a:ext cx="7850855" cy="702582"/>
                    </a:xfrm>
                    <a:prstGeom prst="roundRect">
                      <a:avLst>
                        <a:gd name="adj" fmla="val 9122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7" name="사각형: 둥근 모서리 36">
                      <a:extLst>
                        <a:ext uri="{FF2B5EF4-FFF2-40B4-BE49-F238E27FC236}">
                          <a16:creationId xmlns:a16="http://schemas.microsoft.com/office/drawing/2014/main" id="{B966E69E-4EA0-A5CA-160B-CFB95A9738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050" y="2123778"/>
                      <a:ext cx="1428750" cy="531729"/>
                    </a:xfrm>
                    <a:prstGeom prst="roundRect">
                      <a:avLst>
                        <a:gd name="adj" fmla="val 5441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rgbClr val="ACC8E2"/>
                      </a:solidFill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23F115F5-18C3-477B-264B-B1D7A43CFBAC}"/>
                      </a:ext>
                    </a:extLst>
                  </p:cNvPr>
                  <p:cNvSpPr txBox="1"/>
                  <p:nvPr/>
                </p:nvSpPr>
                <p:spPr>
                  <a:xfrm>
                    <a:off x="967240" y="2291787"/>
                    <a:ext cx="1056378" cy="17666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성취기준 해설</a:t>
                    </a:r>
                    <a:endPara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05D65F6-4322-5C45-6F2F-8D4434391187}"/>
                    </a:ext>
                  </a:extLst>
                </p:cNvPr>
                <p:cNvSpPr txBox="1"/>
                <p:nvPr/>
              </p:nvSpPr>
              <p:spPr>
                <a:xfrm>
                  <a:off x="2351154" y="2021936"/>
                  <a:ext cx="5523948" cy="430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dirty="0"/>
                    <a:t>[9</a:t>
                  </a:r>
                  <a:r>
                    <a:rPr lang="ko-KR" altLang="en-US" dirty="0"/>
                    <a:t>역</a:t>
                  </a:r>
                  <a:r>
                    <a:rPr lang="en-US" altLang="ko-KR" dirty="0"/>
                    <a:t>07-02] 20</a:t>
                  </a:r>
                  <a:r>
                    <a:rPr lang="ko-KR" altLang="en-US" dirty="0"/>
                    <a:t>세기 후반에 전개된 반전 평화 운동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민권 운동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여성 운동</a:t>
                  </a:r>
                  <a:r>
                    <a:rPr lang="en-US" altLang="ko-KR" dirty="0"/>
                    <a:t>, </a:t>
                  </a:r>
                </a:p>
                <a:p>
                  <a:r>
                    <a:rPr lang="ko-KR" altLang="en-US" dirty="0"/>
                    <a:t>환경 운동 등의 의미를 </a:t>
                  </a:r>
                  <a:r>
                    <a:rPr lang="ko-KR" altLang="en-US" b="1" dirty="0">
                      <a:solidFill>
                        <a:srgbClr val="276DB5"/>
                      </a:solidFill>
                    </a:rPr>
                    <a:t>학습자 삶과의 연계성을 고려하여 파악하고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제기되는 과제의 </a:t>
                  </a:r>
                  <a:endParaRPr lang="en-US" altLang="ko-KR" dirty="0"/>
                </a:p>
                <a:p>
                  <a:r>
                    <a:rPr lang="ko-KR" altLang="en-US" dirty="0"/>
                    <a:t>해결 방안을 모색한다</a:t>
                  </a:r>
                  <a:r>
                    <a:rPr lang="en-US" altLang="ko-KR" dirty="0"/>
                    <a:t>.</a:t>
                  </a:r>
                </a:p>
              </p:txBody>
            </p:sp>
          </p:grp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3B51AB21-035D-C98C-ACDC-FC303471CE85}"/>
                  </a:ext>
                </a:extLst>
              </p:cNvPr>
              <p:cNvGrpSpPr/>
              <p:nvPr/>
            </p:nvGrpSpPr>
            <p:grpSpPr>
              <a:xfrm>
                <a:off x="646573" y="3744981"/>
                <a:ext cx="7850855" cy="1084194"/>
                <a:chOff x="646574" y="1885950"/>
                <a:chExt cx="7850855" cy="702582"/>
              </a:xfrm>
            </p:grpSpPr>
            <p:grpSp>
              <p:nvGrpSpPr>
                <p:cNvPr id="55" name="그룹 54">
                  <a:extLst>
                    <a:ext uri="{FF2B5EF4-FFF2-40B4-BE49-F238E27FC236}">
                      <a16:creationId xmlns:a16="http://schemas.microsoft.com/office/drawing/2014/main" id="{FB928619-85F8-0CFF-7FF2-E37F40D32AE5}"/>
                    </a:ext>
                  </a:extLst>
                </p:cNvPr>
                <p:cNvGrpSpPr/>
                <p:nvPr/>
              </p:nvGrpSpPr>
              <p:grpSpPr>
                <a:xfrm>
                  <a:off x="646574" y="1885950"/>
                  <a:ext cx="7850855" cy="702582"/>
                  <a:chOff x="646574" y="2038350"/>
                  <a:chExt cx="7850855" cy="702582"/>
                </a:xfrm>
              </p:grpSpPr>
              <p:grpSp>
                <p:nvGrpSpPr>
                  <p:cNvPr id="57" name="그룹 56">
                    <a:extLst>
                      <a:ext uri="{FF2B5EF4-FFF2-40B4-BE49-F238E27FC236}">
                        <a16:creationId xmlns:a16="http://schemas.microsoft.com/office/drawing/2014/main" id="{3181F126-6980-3700-FAC0-B85270123E20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2038350"/>
                    <a:ext cx="7850855" cy="702582"/>
                    <a:chOff x="646574" y="2038350"/>
                    <a:chExt cx="7850855" cy="702582"/>
                  </a:xfrm>
                </p:grpSpPr>
                <p:sp>
                  <p:nvSpPr>
                    <p:cNvPr id="59" name="사각형: 둥근 모서리 58">
                      <a:extLst>
                        <a:ext uri="{FF2B5EF4-FFF2-40B4-BE49-F238E27FC236}">
                          <a16:creationId xmlns:a16="http://schemas.microsoft.com/office/drawing/2014/main" id="{245366EC-60CC-8563-261B-EA095DDA67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574" y="2038350"/>
                      <a:ext cx="7850855" cy="702582"/>
                    </a:xfrm>
                    <a:prstGeom prst="roundRect">
                      <a:avLst>
                        <a:gd name="adj" fmla="val 9122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60" name="사각형: 둥근 모서리 59">
                      <a:extLst>
                        <a:ext uri="{FF2B5EF4-FFF2-40B4-BE49-F238E27FC236}">
                          <a16:creationId xmlns:a16="http://schemas.microsoft.com/office/drawing/2014/main" id="{A5E1C604-C4BB-7828-094C-314FDDFA31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050" y="2123778"/>
                      <a:ext cx="1428750" cy="531729"/>
                    </a:xfrm>
                    <a:prstGeom prst="roundRect">
                      <a:avLst>
                        <a:gd name="adj" fmla="val 5441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rgbClr val="ACC8E2"/>
                      </a:solidFill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61D2DF97-67AE-A7AB-1E49-A68121FEA055}"/>
                      </a:ext>
                    </a:extLst>
                  </p:cNvPr>
                  <p:cNvSpPr txBox="1"/>
                  <p:nvPr/>
                </p:nvSpPr>
                <p:spPr>
                  <a:xfrm>
                    <a:off x="859841" y="2220560"/>
                    <a:ext cx="1271181" cy="31911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성취기준 적용 시</a:t>
                    </a:r>
                    <a:endPara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고려사항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478C64A-44F5-B5B2-600E-6D3494C078C0}"/>
                    </a:ext>
                  </a:extLst>
                </p:cNvPr>
                <p:cNvSpPr txBox="1"/>
                <p:nvPr/>
              </p:nvSpPr>
              <p:spPr>
                <a:xfrm>
                  <a:off x="2351154" y="2172422"/>
                  <a:ext cx="4344138" cy="12964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dirty="0"/>
                    <a:t>…</a:t>
                  </a:r>
                  <a:r>
                    <a:rPr lang="ko-KR" altLang="en-US" b="1" dirty="0">
                      <a:solidFill>
                        <a:srgbClr val="276DB5"/>
                      </a:solidFill>
                    </a:rPr>
                    <a:t>학습자 삶의 맥락</a:t>
                  </a:r>
                  <a:r>
                    <a:rPr lang="ko-KR" altLang="en-US" dirty="0"/>
                    <a:t>에서 지역사회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국가 차원의</a:t>
                  </a:r>
                  <a:r>
                    <a:rPr lang="en-US" altLang="ko-KR" dirty="0"/>
                    <a:t>…</a:t>
                  </a:r>
                  <a:r>
                    <a:rPr lang="ko-KR" altLang="en-US" dirty="0"/>
                    <a:t>조사할 수 있다</a:t>
                  </a:r>
                  <a:r>
                    <a:rPr lang="en-US" altLang="ko-KR" dirty="0"/>
                    <a:t>. </a:t>
                  </a:r>
                </a:p>
              </p:txBody>
            </p:sp>
          </p:grpSp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933FE276-A2C3-B533-C5EC-AC3D9B5E46FA}"/>
                  </a:ext>
                </a:extLst>
              </p:cNvPr>
              <p:cNvGrpSpPr/>
              <p:nvPr/>
            </p:nvGrpSpPr>
            <p:grpSpPr>
              <a:xfrm>
                <a:off x="646573" y="1885949"/>
                <a:ext cx="7850855" cy="608022"/>
                <a:chOff x="646574" y="1885950"/>
                <a:chExt cx="7850855" cy="702582"/>
              </a:xfrm>
            </p:grpSpPr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6BF8DBD1-A161-6F34-582C-0C27593C3F88}"/>
                    </a:ext>
                  </a:extLst>
                </p:cNvPr>
                <p:cNvGrpSpPr/>
                <p:nvPr/>
              </p:nvGrpSpPr>
              <p:grpSpPr>
                <a:xfrm>
                  <a:off x="646574" y="1885950"/>
                  <a:ext cx="7850855" cy="702582"/>
                  <a:chOff x="646574" y="2038350"/>
                  <a:chExt cx="7850855" cy="702582"/>
                </a:xfrm>
              </p:grpSpPr>
              <p:grpSp>
                <p:nvGrpSpPr>
                  <p:cNvPr id="88" name="그룹 87">
                    <a:extLst>
                      <a:ext uri="{FF2B5EF4-FFF2-40B4-BE49-F238E27FC236}">
                        <a16:creationId xmlns:a16="http://schemas.microsoft.com/office/drawing/2014/main" id="{EEAC364A-893A-5432-0568-E8E629C9B531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2038350"/>
                    <a:ext cx="7850855" cy="702582"/>
                    <a:chOff x="646574" y="2038350"/>
                    <a:chExt cx="7850855" cy="702582"/>
                  </a:xfrm>
                </p:grpSpPr>
                <p:sp>
                  <p:nvSpPr>
                    <p:cNvPr id="90" name="사각형: 둥근 모서리 89">
                      <a:extLst>
                        <a:ext uri="{FF2B5EF4-FFF2-40B4-BE49-F238E27FC236}">
                          <a16:creationId xmlns:a16="http://schemas.microsoft.com/office/drawing/2014/main" id="{DF5B2CD5-F362-226F-8412-095BC6B1E4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574" y="2038350"/>
                      <a:ext cx="7850855" cy="702582"/>
                    </a:xfrm>
                    <a:prstGeom prst="roundRect">
                      <a:avLst>
                        <a:gd name="adj" fmla="val 13822"/>
                      </a:avLst>
                    </a:prstGeom>
                    <a:solidFill>
                      <a:srgbClr val="DCE8F3">
                        <a:alpha val="8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91" name="사각형: 둥근 모서리 90">
                      <a:extLst>
                        <a:ext uri="{FF2B5EF4-FFF2-40B4-BE49-F238E27FC236}">
                          <a16:creationId xmlns:a16="http://schemas.microsoft.com/office/drawing/2014/main" id="{082A69F2-3E62-F7C2-F23D-2BC5458961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050" y="2174248"/>
                      <a:ext cx="1428750" cy="430787"/>
                    </a:xfrm>
                    <a:prstGeom prst="roundRect">
                      <a:avLst>
                        <a:gd name="adj" fmla="val 11651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rgbClr val="ACC8E2"/>
                      </a:solidFill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F5305069-01C4-BC00-2B79-2C281A5033C1}"/>
                      </a:ext>
                    </a:extLst>
                  </p:cNvPr>
                  <p:cNvSpPr txBox="1"/>
                  <p:nvPr/>
                </p:nvSpPr>
                <p:spPr>
                  <a:xfrm>
                    <a:off x="1158798" y="2237861"/>
                    <a:ext cx="673261" cy="28451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89D9D4BB-87B1-BCA5-6C45-2667D5601075}"/>
                    </a:ext>
                  </a:extLst>
                </p:cNvPr>
                <p:cNvSpPr txBox="1"/>
                <p:nvPr/>
              </p:nvSpPr>
              <p:spPr>
                <a:xfrm>
                  <a:off x="2351154" y="2121657"/>
                  <a:ext cx="5336397" cy="2311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dirty="0"/>
                    <a:t>[9</a:t>
                  </a:r>
                  <a:r>
                    <a:rPr lang="ko-KR" altLang="en-US" dirty="0"/>
                    <a:t>역</a:t>
                  </a:r>
                  <a:r>
                    <a:rPr lang="en-US" altLang="ko-KR" dirty="0"/>
                    <a:t>07-02] 20</a:t>
                  </a:r>
                  <a:r>
                    <a:rPr lang="ko-KR" altLang="en-US" dirty="0"/>
                    <a:t>세기 후반 민주주의와 인권의 신장을 위한 노력에 관심을 갖는다</a:t>
                  </a:r>
                  <a:r>
                    <a:rPr lang="en-US" altLang="ko-KR" dirty="0"/>
                    <a:t>.</a:t>
                  </a:r>
                </a:p>
              </p:txBody>
            </p:sp>
          </p:grpSp>
        </p:grpSp>
      </p:grpSp>
      <p:pic>
        <p:nvPicPr>
          <p:cNvPr id="61" name="그림 60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A06CA4A4-259E-DE25-7D41-CA7D2AC40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9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래픽 60">
            <a:extLst>
              <a:ext uri="{FF2B5EF4-FFF2-40B4-BE49-F238E27FC236}">
                <a16:creationId xmlns:a16="http://schemas.microsoft.com/office/drawing/2014/main" id="{043561DB-9256-8B23-F1BE-7F701B37C567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BED17B-CE23-5EC0-F622-2C563590A813}"/>
              </a:ext>
            </a:extLst>
          </p:cNvPr>
          <p:cNvSpPr txBox="1"/>
          <p:nvPr/>
        </p:nvSpPr>
        <p:spPr>
          <a:xfrm>
            <a:off x="371977" y="489184"/>
            <a:ext cx="477374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중학교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역사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어떻게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518B1B45-2111-1291-ACEA-A6DBDF22224A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9" name="사각형: 둥근 위쪽 모서리 8">
              <a:extLst>
                <a:ext uri="{FF2B5EF4-FFF2-40B4-BE49-F238E27FC236}">
                  <a16:creationId xmlns:a16="http://schemas.microsoft.com/office/drawing/2014/main" id="{38378008-DD7B-C6BA-29A6-DAC8B2D9818E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FC22D85-8E4E-D3F2-72A6-62E822FB3CD2}"/>
                </a:ext>
              </a:extLst>
            </p:cNvPr>
            <p:cNvSpPr txBox="1"/>
            <p:nvPr/>
          </p:nvSpPr>
          <p:spPr>
            <a:xfrm>
              <a:off x="440706" y="88745"/>
              <a:ext cx="42319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683C13F7-3B1B-388F-CDD4-8AA5339F147B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29E9FC41-22B0-9427-A4AB-20AC938F90DD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03B06D8D-0A23-089B-9B58-981A5C734CB5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AC72A74-F22E-404E-0824-38D12C969577}"/>
                  </a:ext>
                </a:extLst>
              </p:cNvPr>
              <p:cNvSpPr txBox="1"/>
              <p:nvPr/>
            </p:nvSpPr>
            <p:spPr>
              <a:xfrm>
                <a:off x="2167503" y="1316629"/>
                <a:ext cx="48090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진로 연계 교육 단원 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- (13)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근 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 현대 사회로의 전환</a:t>
                </a: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E4EAF4C5-5908-0055-FC64-42882D0ABC56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BBA0544F-3342-4661-A146-E5863F59F43C}"/>
                </a:ext>
              </a:extLst>
            </p:cNvPr>
            <p:cNvGrpSpPr/>
            <p:nvPr/>
          </p:nvGrpSpPr>
          <p:grpSpPr>
            <a:xfrm>
              <a:off x="454122" y="5251275"/>
              <a:ext cx="8235758" cy="773858"/>
              <a:chOff x="454122" y="5451329"/>
              <a:chExt cx="8235758" cy="773858"/>
            </a:xfrm>
          </p:grpSpPr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20B8D30A-B091-1C02-8315-8670E8092250}"/>
                  </a:ext>
                </a:extLst>
              </p:cNvPr>
              <p:cNvGrpSpPr/>
              <p:nvPr/>
            </p:nvGrpSpPr>
            <p:grpSpPr>
              <a:xfrm>
                <a:off x="606581" y="5625023"/>
                <a:ext cx="6557599" cy="600164"/>
                <a:chOff x="652301" y="5312068"/>
                <a:chExt cx="6557599" cy="600164"/>
              </a:xfrm>
            </p:grpSpPr>
            <p:grpSp>
              <p:nvGrpSpPr>
                <p:cNvPr id="32" name="그룹 31">
                  <a:extLst>
                    <a:ext uri="{FF2B5EF4-FFF2-40B4-BE49-F238E27FC236}">
                      <a16:creationId xmlns:a16="http://schemas.microsoft.com/office/drawing/2014/main" id="{694094D1-1E0D-7AE6-16C2-15C1B109B944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34" name="자유형: 도형 33">
                    <a:extLst>
                      <a:ext uri="{FF2B5EF4-FFF2-40B4-BE49-F238E27FC236}">
                        <a16:creationId xmlns:a16="http://schemas.microsoft.com/office/drawing/2014/main" id="{489CEEFD-815A-D125-33C2-342982F2CCB7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5" name="원형: 비어 있음 34">
                    <a:extLst>
                      <a:ext uri="{FF2B5EF4-FFF2-40B4-BE49-F238E27FC236}">
                        <a16:creationId xmlns:a16="http://schemas.microsoft.com/office/drawing/2014/main" id="{C63680F4-D1AC-41AC-42C2-16F3103C7AA9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6" name="자유형: 도형 35">
                    <a:extLst>
                      <a:ext uri="{FF2B5EF4-FFF2-40B4-BE49-F238E27FC236}">
                        <a16:creationId xmlns:a16="http://schemas.microsoft.com/office/drawing/2014/main" id="{9FF3990F-F8E3-99B5-5968-087D1040A8A2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9E96C8B-FAF1-F26D-8CCC-4FF39FABC799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301405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학년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학기의 전환기는 고등학교 진학을 위한 진로 연계 교육으로 운영해요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중학교 「역사」는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13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단원을 진로 연계 교육 단원으로 구성하여 학습자의 진로와 연계한 프로젝트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중심 수업으로 구성할 수 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C3D7B22F-3315-7402-78D4-99B706BD61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545132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CDC4E4E4-F6D8-C36B-B237-C7CB273AF47A}"/>
                </a:ext>
              </a:extLst>
            </p:cNvPr>
            <p:cNvGrpSpPr/>
            <p:nvPr/>
          </p:nvGrpSpPr>
          <p:grpSpPr>
            <a:xfrm>
              <a:off x="646573" y="1884499"/>
              <a:ext cx="7850855" cy="1731540"/>
              <a:chOff x="646573" y="1884499"/>
              <a:chExt cx="7850855" cy="1731540"/>
            </a:xfrm>
          </p:grpSpPr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D645BCF1-4702-BC79-CD95-A02EA8013196}"/>
                  </a:ext>
                </a:extLst>
              </p:cNvPr>
              <p:cNvGrpSpPr/>
              <p:nvPr/>
            </p:nvGrpSpPr>
            <p:grpSpPr>
              <a:xfrm>
                <a:off x="646573" y="1884499"/>
                <a:ext cx="7850855" cy="1731540"/>
                <a:chOff x="646573" y="1884499"/>
                <a:chExt cx="7850855" cy="1731540"/>
              </a:xfrm>
            </p:grpSpPr>
            <p:grpSp>
              <p:nvGrpSpPr>
                <p:cNvPr id="53" name="그룹 52">
                  <a:extLst>
                    <a:ext uri="{FF2B5EF4-FFF2-40B4-BE49-F238E27FC236}">
                      <a16:creationId xmlns:a16="http://schemas.microsoft.com/office/drawing/2014/main" id="{D23A63E8-FA3D-03A1-453C-DAFFD439717F}"/>
                    </a:ext>
                  </a:extLst>
                </p:cNvPr>
                <p:cNvGrpSpPr/>
                <p:nvPr/>
              </p:nvGrpSpPr>
              <p:grpSpPr>
                <a:xfrm>
                  <a:off x="646573" y="1884499"/>
                  <a:ext cx="7850855" cy="1731540"/>
                  <a:chOff x="646574" y="2038350"/>
                  <a:chExt cx="7850855" cy="702582"/>
                </a:xfrm>
              </p:grpSpPr>
              <p:sp>
                <p:nvSpPr>
                  <p:cNvPr id="55" name="사각형: 둥근 모서리 54">
                    <a:extLst>
                      <a:ext uri="{FF2B5EF4-FFF2-40B4-BE49-F238E27FC236}">
                        <a16:creationId xmlns:a16="http://schemas.microsoft.com/office/drawing/2014/main" id="{B0FDEE34-BC60-6057-5003-3315627C5BD8}"/>
                      </a:ext>
                    </a:extLst>
                  </p:cNvPr>
                  <p:cNvSpPr/>
                  <p:nvPr/>
                </p:nvSpPr>
                <p:spPr>
                  <a:xfrm>
                    <a:off x="646574" y="2038350"/>
                    <a:ext cx="7850855" cy="702582"/>
                  </a:xfrm>
                  <a:prstGeom prst="roundRect">
                    <a:avLst>
                      <a:gd name="adj" fmla="val 5271"/>
                    </a:avLst>
                  </a:prstGeom>
                  <a:solidFill>
                    <a:srgbClr val="DCE8F3">
                      <a:alpha val="84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6" name="사각형: 둥근 모서리 55">
                    <a:extLst>
                      <a:ext uri="{FF2B5EF4-FFF2-40B4-BE49-F238E27FC236}">
                        <a16:creationId xmlns:a16="http://schemas.microsoft.com/office/drawing/2014/main" id="{105A9C79-A209-339C-6289-33B832A763FC}"/>
                      </a:ext>
                    </a:extLst>
                  </p:cNvPr>
                  <p:cNvSpPr/>
                  <p:nvPr/>
                </p:nvSpPr>
                <p:spPr>
                  <a:xfrm>
                    <a:off x="781050" y="2086658"/>
                    <a:ext cx="1428750" cy="605968"/>
                  </a:xfrm>
                  <a:prstGeom prst="roundRect">
                    <a:avLst>
                      <a:gd name="adj" fmla="val 3274"/>
                    </a:avLst>
                  </a:prstGeom>
                  <a:solidFill>
                    <a:schemeClr val="bg1"/>
                  </a:solidFill>
                  <a:ln w="22225" cap="flat">
                    <a:solidFill>
                      <a:srgbClr val="ACC8E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F1A5A896-CA80-8961-74B2-8593167CCDB4}"/>
                    </a:ext>
                  </a:extLst>
                </p:cNvPr>
                <p:cNvSpPr txBox="1"/>
                <p:nvPr/>
              </p:nvSpPr>
              <p:spPr>
                <a:xfrm>
                  <a:off x="859833" y="2504048"/>
                  <a:ext cx="1271182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성취기준 적용 시</a:t>
                  </a:r>
                  <a:endPara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고려사항</a:t>
                  </a:r>
                  <a:endPara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</p:grp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F4AC5890-5B6F-D366-370C-4FBBF0EE622C}"/>
                  </a:ext>
                </a:extLst>
              </p:cNvPr>
              <p:cNvGrpSpPr/>
              <p:nvPr/>
            </p:nvGrpSpPr>
            <p:grpSpPr>
              <a:xfrm>
                <a:off x="2351153" y="2198415"/>
                <a:ext cx="5797038" cy="1103709"/>
                <a:chOff x="2351153" y="2134296"/>
                <a:chExt cx="5797038" cy="1103709"/>
              </a:xfrm>
            </p:grpSpPr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E283CEA7-4E75-108F-1B9E-FF824C82AD06}"/>
                    </a:ext>
                  </a:extLst>
                </p:cNvPr>
                <p:cNvGrpSpPr/>
                <p:nvPr/>
              </p:nvGrpSpPr>
              <p:grpSpPr>
                <a:xfrm>
                  <a:off x="2351153" y="2134296"/>
                  <a:ext cx="5585441" cy="400110"/>
                  <a:chOff x="2351153" y="2156055"/>
                  <a:chExt cx="5585441" cy="400110"/>
                </a:xfrm>
              </p:grpSpPr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4D8C5C06-065F-129F-23FD-872EB4045EAA}"/>
                      </a:ext>
                    </a:extLst>
                  </p:cNvPr>
                  <p:cNvSpPr txBox="1"/>
                  <p:nvPr/>
                </p:nvSpPr>
                <p:spPr>
                  <a:xfrm>
                    <a:off x="2587373" y="2156055"/>
                    <a:ext cx="5349221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학습자 개인의 진로 탐색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역사 관련 진로 탐색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고등학교 역사 과목과의 연계 등이 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이루어지도록 지도한다</a:t>
                    </a:r>
                    <a:r>
                      <a:rPr lang="en-US" altLang="ko-KR" dirty="0"/>
                      <a:t>.</a:t>
                    </a:r>
                  </a:p>
                </p:txBody>
              </p:sp>
              <p:sp>
                <p:nvSpPr>
                  <p:cNvPr id="52" name="그래픽 106">
                    <a:extLst>
                      <a:ext uri="{FF2B5EF4-FFF2-40B4-BE49-F238E27FC236}">
                        <a16:creationId xmlns:a16="http://schemas.microsoft.com/office/drawing/2014/main" id="{83AB2015-2069-CC27-B781-9BF9A7CAD5D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368379" y="2160633"/>
                    <a:ext cx="156448" cy="190899"/>
                  </a:xfrm>
                  <a:custGeom>
                    <a:avLst/>
                    <a:gdLst>
                      <a:gd name="connsiteX0" fmla="*/ 1599390 w 3380327"/>
                      <a:gd name="connsiteY0" fmla="*/ 4087082 h 4124706"/>
                      <a:gd name="connsiteX1" fmla="*/ 1600152 w 3380327"/>
                      <a:gd name="connsiteY1" fmla="*/ 4087749 h 4124706"/>
                      <a:gd name="connsiteX2" fmla="*/ 1618726 w 3380327"/>
                      <a:gd name="connsiteY2" fmla="*/ 4102989 h 4124706"/>
                      <a:gd name="connsiteX3" fmla="*/ 1625203 w 3380327"/>
                      <a:gd name="connsiteY3" fmla="*/ 4106513 h 4124706"/>
                      <a:gd name="connsiteX4" fmla="*/ 1640824 w 3380327"/>
                      <a:gd name="connsiteY4" fmla="*/ 4114800 h 4124706"/>
                      <a:gd name="connsiteX5" fmla="*/ 1649397 w 3380327"/>
                      <a:gd name="connsiteY5" fmla="*/ 4117467 h 4124706"/>
                      <a:gd name="connsiteX6" fmla="*/ 1664827 w 3380327"/>
                      <a:gd name="connsiteY6" fmla="*/ 4122134 h 4124706"/>
                      <a:gd name="connsiteX7" fmla="*/ 1690259 w 3380327"/>
                      <a:gd name="connsiteY7" fmla="*/ 4124706 h 4124706"/>
                      <a:gd name="connsiteX8" fmla="*/ 1715691 w 3380327"/>
                      <a:gd name="connsiteY8" fmla="*/ 4122134 h 4124706"/>
                      <a:gd name="connsiteX9" fmla="*/ 1731121 w 3380327"/>
                      <a:gd name="connsiteY9" fmla="*/ 4117467 h 4124706"/>
                      <a:gd name="connsiteX10" fmla="*/ 1739694 w 3380327"/>
                      <a:gd name="connsiteY10" fmla="*/ 4114800 h 4124706"/>
                      <a:gd name="connsiteX11" fmla="*/ 1755315 w 3380327"/>
                      <a:gd name="connsiteY11" fmla="*/ 4106513 h 4124706"/>
                      <a:gd name="connsiteX12" fmla="*/ 1761792 w 3380327"/>
                      <a:gd name="connsiteY12" fmla="*/ 4102989 h 4124706"/>
                      <a:gd name="connsiteX13" fmla="*/ 1780365 w 3380327"/>
                      <a:gd name="connsiteY13" fmla="*/ 4087749 h 4124706"/>
                      <a:gd name="connsiteX14" fmla="*/ 1781127 w 3380327"/>
                      <a:gd name="connsiteY14" fmla="*/ 4087082 h 4124706"/>
                      <a:gd name="connsiteX15" fmla="*/ 3342751 w 3380327"/>
                      <a:gd name="connsiteY15" fmla="*/ 2525459 h 4124706"/>
                      <a:gd name="connsiteX16" fmla="*/ 3342751 w 3380327"/>
                      <a:gd name="connsiteY16" fmla="*/ 2343912 h 4124706"/>
                      <a:gd name="connsiteX17" fmla="*/ 3161205 w 3380327"/>
                      <a:gd name="connsiteY17" fmla="*/ 2343912 h 4124706"/>
                      <a:gd name="connsiteX18" fmla="*/ 2674477 w 3380327"/>
                      <a:gd name="connsiteY18" fmla="*/ 2830640 h 4124706"/>
                      <a:gd name="connsiteX19" fmla="*/ 2674477 w 3380327"/>
                      <a:gd name="connsiteY19" fmla="*/ 128397 h 4124706"/>
                      <a:gd name="connsiteX20" fmla="*/ 2546080 w 3380327"/>
                      <a:gd name="connsiteY20" fmla="*/ 0 h 4124706"/>
                      <a:gd name="connsiteX21" fmla="*/ 2417683 w 3380327"/>
                      <a:gd name="connsiteY21" fmla="*/ 128397 h 4124706"/>
                      <a:gd name="connsiteX22" fmla="*/ 2417683 w 3380327"/>
                      <a:gd name="connsiteY22" fmla="*/ 3087434 h 4124706"/>
                      <a:gd name="connsiteX23" fmla="*/ 2246519 w 3380327"/>
                      <a:gd name="connsiteY23" fmla="*/ 3258598 h 4124706"/>
                      <a:gd name="connsiteX24" fmla="*/ 2246519 w 3380327"/>
                      <a:gd name="connsiteY24" fmla="*/ 128397 h 4124706"/>
                      <a:gd name="connsiteX25" fmla="*/ 2118122 w 3380327"/>
                      <a:gd name="connsiteY25" fmla="*/ 0 h 4124706"/>
                      <a:gd name="connsiteX26" fmla="*/ 1989725 w 3380327"/>
                      <a:gd name="connsiteY26" fmla="*/ 128397 h 4124706"/>
                      <a:gd name="connsiteX27" fmla="*/ 1989725 w 3380327"/>
                      <a:gd name="connsiteY27" fmla="*/ 3515297 h 4124706"/>
                      <a:gd name="connsiteX28" fmla="*/ 1818561 w 3380327"/>
                      <a:gd name="connsiteY28" fmla="*/ 3686461 h 4124706"/>
                      <a:gd name="connsiteX29" fmla="*/ 1818561 w 3380327"/>
                      <a:gd name="connsiteY29" fmla="*/ 128397 h 4124706"/>
                      <a:gd name="connsiteX30" fmla="*/ 1690164 w 3380327"/>
                      <a:gd name="connsiteY30" fmla="*/ 0 h 4124706"/>
                      <a:gd name="connsiteX31" fmla="*/ 1561767 w 3380327"/>
                      <a:gd name="connsiteY31" fmla="*/ 128397 h 4124706"/>
                      <a:gd name="connsiteX32" fmla="*/ 1561767 w 3380327"/>
                      <a:gd name="connsiteY32" fmla="*/ 3686461 h 4124706"/>
                      <a:gd name="connsiteX33" fmla="*/ 1390602 w 3380327"/>
                      <a:gd name="connsiteY33" fmla="*/ 3515297 h 4124706"/>
                      <a:gd name="connsiteX34" fmla="*/ 1390602 w 3380327"/>
                      <a:gd name="connsiteY34" fmla="*/ 128397 h 4124706"/>
                      <a:gd name="connsiteX35" fmla="*/ 1262205 w 3380327"/>
                      <a:gd name="connsiteY35" fmla="*/ 0 h 4124706"/>
                      <a:gd name="connsiteX36" fmla="*/ 1133808 w 3380327"/>
                      <a:gd name="connsiteY36" fmla="*/ 128397 h 4124706"/>
                      <a:gd name="connsiteX37" fmla="*/ 1133808 w 3380327"/>
                      <a:gd name="connsiteY37" fmla="*/ 3258503 h 4124706"/>
                      <a:gd name="connsiteX38" fmla="*/ 962644 w 3380327"/>
                      <a:gd name="connsiteY38" fmla="*/ 3087338 h 4124706"/>
                      <a:gd name="connsiteX39" fmla="*/ 962644 w 3380327"/>
                      <a:gd name="connsiteY39" fmla="*/ 128397 h 4124706"/>
                      <a:gd name="connsiteX40" fmla="*/ 834247 w 3380327"/>
                      <a:gd name="connsiteY40" fmla="*/ 0 h 4124706"/>
                      <a:gd name="connsiteX41" fmla="*/ 705850 w 3380327"/>
                      <a:gd name="connsiteY41" fmla="*/ 128397 h 4124706"/>
                      <a:gd name="connsiteX42" fmla="*/ 705850 w 3380327"/>
                      <a:gd name="connsiteY42" fmla="*/ 2830640 h 4124706"/>
                      <a:gd name="connsiteX43" fmla="*/ 219123 w 3380327"/>
                      <a:gd name="connsiteY43" fmla="*/ 2343912 h 4124706"/>
                      <a:gd name="connsiteX44" fmla="*/ 37576 w 3380327"/>
                      <a:gd name="connsiteY44" fmla="*/ 2343912 h 4124706"/>
                      <a:gd name="connsiteX45" fmla="*/ 37576 w 3380327"/>
                      <a:gd name="connsiteY45" fmla="*/ 2525459 h 4124706"/>
                      <a:gd name="connsiteX46" fmla="*/ 1599200 w 3380327"/>
                      <a:gd name="connsiteY46" fmla="*/ 4087082 h 4124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</a:cxnLst>
                    <a:rect l="l" t="t" r="r" b="b"/>
                    <a:pathLst>
                      <a:path w="3380327" h="4124706">
                        <a:moveTo>
                          <a:pt x="1599390" y="4087082"/>
                        </a:moveTo>
                        <a:cubicBezTo>
                          <a:pt x="1599390" y="4087082"/>
                          <a:pt x="1599962" y="4087463"/>
                          <a:pt x="1600152" y="4087749"/>
                        </a:cubicBezTo>
                        <a:cubicBezTo>
                          <a:pt x="1605867" y="4093369"/>
                          <a:pt x="1612059" y="4098512"/>
                          <a:pt x="1618726" y="4102989"/>
                        </a:cubicBezTo>
                        <a:cubicBezTo>
                          <a:pt x="1620726" y="4104323"/>
                          <a:pt x="1623108" y="4105275"/>
                          <a:pt x="1625203" y="4106513"/>
                        </a:cubicBezTo>
                        <a:cubicBezTo>
                          <a:pt x="1630251" y="4109466"/>
                          <a:pt x="1635300" y="4112514"/>
                          <a:pt x="1640824" y="4114800"/>
                        </a:cubicBezTo>
                        <a:cubicBezTo>
                          <a:pt x="1643586" y="4115943"/>
                          <a:pt x="1646539" y="4116515"/>
                          <a:pt x="1649397" y="4117467"/>
                        </a:cubicBezTo>
                        <a:cubicBezTo>
                          <a:pt x="1654445" y="4119182"/>
                          <a:pt x="1659493" y="4121087"/>
                          <a:pt x="1664827" y="4122134"/>
                        </a:cubicBezTo>
                        <a:cubicBezTo>
                          <a:pt x="1673114" y="4123849"/>
                          <a:pt x="1681591" y="4124706"/>
                          <a:pt x="1690259" y="4124706"/>
                        </a:cubicBezTo>
                        <a:cubicBezTo>
                          <a:pt x="1698927" y="4124706"/>
                          <a:pt x="1707309" y="4123849"/>
                          <a:pt x="1715691" y="4122134"/>
                        </a:cubicBezTo>
                        <a:cubicBezTo>
                          <a:pt x="1721025" y="4121087"/>
                          <a:pt x="1725978" y="4119182"/>
                          <a:pt x="1731121" y="4117467"/>
                        </a:cubicBezTo>
                        <a:cubicBezTo>
                          <a:pt x="1733979" y="4116515"/>
                          <a:pt x="1736931" y="4115943"/>
                          <a:pt x="1739694" y="4114800"/>
                        </a:cubicBezTo>
                        <a:cubicBezTo>
                          <a:pt x="1745218" y="4112514"/>
                          <a:pt x="1750266" y="4109466"/>
                          <a:pt x="1755315" y="4106513"/>
                        </a:cubicBezTo>
                        <a:cubicBezTo>
                          <a:pt x="1757410" y="4105275"/>
                          <a:pt x="1759696" y="4104418"/>
                          <a:pt x="1761792" y="4102989"/>
                        </a:cubicBezTo>
                        <a:cubicBezTo>
                          <a:pt x="1768459" y="4098512"/>
                          <a:pt x="1774650" y="4093369"/>
                          <a:pt x="1780365" y="4087749"/>
                        </a:cubicBezTo>
                        <a:cubicBezTo>
                          <a:pt x="1780651" y="4087463"/>
                          <a:pt x="1780937" y="4087368"/>
                          <a:pt x="1781127" y="4087082"/>
                        </a:cubicBezTo>
                        <a:lnTo>
                          <a:pt x="3342751" y="2525459"/>
                        </a:lnTo>
                        <a:cubicBezTo>
                          <a:pt x="3392853" y="2475357"/>
                          <a:pt x="3392853" y="2394014"/>
                          <a:pt x="3342751" y="2343912"/>
                        </a:cubicBezTo>
                        <a:cubicBezTo>
                          <a:pt x="3292650" y="2293811"/>
                          <a:pt x="3211402" y="2293811"/>
                          <a:pt x="3161205" y="2343912"/>
                        </a:cubicBezTo>
                        <a:lnTo>
                          <a:pt x="2674477" y="2830640"/>
                        </a:lnTo>
                        <a:lnTo>
                          <a:pt x="2674477" y="128397"/>
                        </a:lnTo>
                        <a:cubicBezTo>
                          <a:pt x="2674477" y="57531"/>
                          <a:pt x="2617041" y="0"/>
                          <a:pt x="2546080" y="0"/>
                        </a:cubicBezTo>
                        <a:cubicBezTo>
                          <a:pt x="2475119" y="0"/>
                          <a:pt x="2417683" y="57436"/>
                          <a:pt x="2417683" y="128397"/>
                        </a:cubicBezTo>
                        <a:lnTo>
                          <a:pt x="2417683" y="3087434"/>
                        </a:lnTo>
                        <a:lnTo>
                          <a:pt x="2246519" y="3258598"/>
                        </a:lnTo>
                        <a:lnTo>
                          <a:pt x="2246519" y="128397"/>
                        </a:lnTo>
                        <a:cubicBezTo>
                          <a:pt x="2246519" y="57531"/>
                          <a:pt x="2189083" y="0"/>
                          <a:pt x="2118122" y="0"/>
                        </a:cubicBezTo>
                        <a:cubicBezTo>
                          <a:pt x="2047161" y="0"/>
                          <a:pt x="1989725" y="57436"/>
                          <a:pt x="1989725" y="128397"/>
                        </a:cubicBezTo>
                        <a:lnTo>
                          <a:pt x="1989725" y="3515297"/>
                        </a:lnTo>
                        <a:lnTo>
                          <a:pt x="1818561" y="3686461"/>
                        </a:lnTo>
                        <a:lnTo>
                          <a:pt x="1818561" y="128397"/>
                        </a:lnTo>
                        <a:cubicBezTo>
                          <a:pt x="1818561" y="57531"/>
                          <a:pt x="1761125" y="0"/>
                          <a:pt x="1690164" y="0"/>
                        </a:cubicBezTo>
                        <a:cubicBezTo>
                          <a:pt x="1619202" y="0"/>
                          <a:pt x="1561767" y="57436"/>
                          <a:pt x="1561767" y="128397"/>
                        </a:cubicBezTo>
                        <a:lnTo>
                          <a:pt x="1561767" y="3686461"/>
                        </a:lnTo>
                        <a:lnTo>
                          <a:pt x="1390602" y="3515297"/>
                        </a:lnTo>
                        <a:lnTo>
                          <a:pt x="1390602" y="128397"/>
                        </a:lnTo>
                        <a:cubicBezTo>
                          <a:pt x="1390602" y="57531"/>
                          <a:pt x="1333167" y="0"/>
                          <a:pt x="1262205" y="0"/>
                        </a:cubicBezTo>
                        <a:cubicBezTo>
                          <a:pt x="1191244" y="0"/>
                          <a:pt x="1133808" y="57436"/>
                          <a:pt x="1133808" y="128397"/>
                        </a:cubicBezTo>
                        <a:lnTo>
                          <a:pt x="1133808" y="3258503"/>
                        </a:lnTo>
                        <a:lnTo>
                          <a:pt x="962644" y="3087338"/>
                        </a:lnTo>
                        <a:lnTo>
                          <a:pt x="962644" y="128397"/>
                        </a:lnTo>
                        <a:cubicBezTo>
                          <a:pt x="962644" y="57531"/>
                          <a:pt x="905208" y="0"/>
                          <a:pt x="834247" y="0"/>
                        </a:cubicBezTo>
                        <a:cubicBezTo>
                          <a:pt x="763286" y="0"/>
                          <a:pt x="705850" y="57436"/>
                          <a:pt x="705850" y="128397"/>
                        </a:cubicBezTo>
                        <a:lnTo>
                          <a:pt x="705850" y="2830640"/>
                        </a:lnTo>
                        <a:lnTo>
                          <a:pt x="219123" y="2343912"/>
                        </a:lnTo>
                        <a:cubicBezTo>
                          <a:pt x="169021" y="2293811"/>
                          <a:pt x="87678" y="2293811"/>
                          <a:pt x="37576" y="2343912"/>
                        </a:cubicBezTo>
                        <a:cubicBezTo>
                          <a:pt x="-12525" y="2394014"/>
                          <a:pt x="-12525" y="2475357"/>
                          <a:pt x="37576" y="2525459"/>
                        </a:cubicBezTo>
                        <a:lnTo>
                          <a:pt x="1599200" y="4087082"/>
                        </a:lnTo>
                        <a:close/>
                      </a:path>
                    </a:pathLst>
                  </a:custGeom>
                  <a:solidFill>
                    <a:srgbClr val="6B85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48" name="그룹 47">
                  <a:extLst>
                    <a:ext uri="{FF2B5EF4-FFF2-40B4-BE49-F238E27FC236}">
                      <a16:creationId xmlns:a16="http://schemas.microsoft.com/office/drawing/2014/main" id="{AD24DCE0-6A1E-9AFD-7F73-05A68A3BADA2}"/>
                    </a:ext>
                  </a:extLst>
                </p:cNvPr>
                <p:cNvGrpSpPr/>
                <p:nvPr/>
              </p:nvGrpSpPr>
              <p:grpSpPr>
                <a:xfrm>
                  <a:off x="2351154" y="2637841"/>
                  <a:ext cx="5797037" cy="600164"/>
                  <a:chOff x="2351154" y="2461391"/>
                  <a:chExt cx="5797037" cy="600164"/>
                </a:xfrm>
              </p:grpSpPr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3942AFC8-7303-6894-725F-CB6F6DE0148C}"/>
                      </a:ext>
                    </a:extLst>
                  </p:cNvPr>
                  <p:cNvSpPr txBox="1"/>
                  <p:nvPr/>
                </p:nvSpPr>
                <p:spPr>
                  <a:xfrm>
                    <a:off x="2587373" y="2461391"/>
                    <a:ext cx="5560818" cy="6001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지속가능한 사회를 위한 과제를 탐구하는 과정에서 타 과목과 연계하여 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프로젝트 학습을 진행할 수 있다</a:t>
                    </a:r>
                    <a:r>
                      <a:rPr lang="en-US" altLang="ko-KR" dirty="0"/>
                      <a:t>. </a:t>
                    </a:r>
                    <a:r>
                      <a:rPr lang="ko-KR" altLang="en-US" dirty="0"/>
                      <a:t>학습자의 특성에 따라 다양한 탐구 주제를 설정하고 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다학문적 관점으로 접근하여 과제 해결 방법을 탐색할 수 있다</a:t>
                    </a:r>
                    <a:r>
                      <a:rPr lang="en-US" altLang="ko-KR" dirty="0"/>
                      <a:t>.</a:t>
                    </a:r>
                  </a:p>
                </p:txBody>
              </p:sp>
              <p:sp>
                <p:nvSpPr>
                  <p:cNvPr id="50" name="그래픽 106">
                    <a:extLst>
                      <a:ext uri="{FF2B5EF4-FFF2-40B4-BE49-F238E27FC236}">
                        <a16:creationId xmlns:a16="http://schemas.microsoft.com/office/drawing/2014/main" id="{8035F4FF-7893-DC77-6E99-AC1D87A82F0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368380" y="2465969"/>
                    <a:ext cx="156448" cy="190899"/>
                  </a:xfrm>
                  <a:custGeom>
                    <a:avLst/>
                    <a:gdLst>
                      <a:gd name="connsiteX0" fmla="*/ 1599390 w 3380327"/>
                      <a:gd name="connsiteY0" fmla="*/ 4087082 h 4124706"/>
                      <a:gd name="connsiteX1" fmla="*/ 1600152 w 3380327"/>
                      <a:gd name="connsiteY1" fmla="*/ 4087749 h 4124706"/>
                      <a:gd name="connsiteX2" fmla="*/ 1618726 w 3380327"/>
                      <a:gd name="connsiteY2" fmla="*/ 4102989 h 4124706"/>
                      <a:gd name="connsiteX3" fmla="*/ 1625203 w 3380327"/>
                      <a:gd name="connsiteY3" fmla="*/ 4106513 h 4124706"/>
                      <a:gd name="connsiteX4" fmla="*/ 1640824 w 3380327"/>
                      <a:gd name="connsiteY4" fmla="*/ 4114800 h 4124706"/>
                      <a:gd name="connsiteX5" fmla="*/ 1649397 w 3380327"/>
                      <a:gd name="connsiteY5" fmla="*/ 4117467 h 4124706"/>
                      <a:gd name="connsiteX6" fmla="*/ 1664827 w 3380327"/>
                      <a:gd name="connsiteY6" fmla="*/ 4122134 h 4124706"/>
                      <a:gd name="connsiteX7" fmla="*/ 1690259 w 3380327"/>
                      <a:gd name="connsiteY7" fmla="*/ 4124706 h 4124706"/>
                      <a:gd name="connsiteX8" fmla="*/ 1715691 w 3380327"/>
                      <a:gd name="connsiteY8" fmla="*/ 4122134 h 4124706"/>
                      <a:gd name="connsiteX9" fmla="*/ 1731121 w 3380327"/>
                      <a:gd name="connsiteY9" fmla="*/ 4117467 h 4124706"/>
                      <a:gd name="connsiteX10" fmla="*/ 1739694 w 3380327"/>
                      <a:gd name="connsiteY10" fmla="*/ 4114800 h 4124706"/>
                      <a:gd name="connsiteX11" fmla="*/ 1755315 w 3380327"/>
                      <a:gd name="connsiteY11" fmla="*/ 4106513 h 4124706"/>
                      <a:gd name="connsiteX12" fmla="*/ 1761792 w 3380327"/>
                      <a:gd name="connsiteY12" fmla="*/ 4102989 h 4124706"/>
                      <a:gd name="connsiteX13" fmla="*/ 1780365 w 3380327"/>
                      <a:gd name="connsiteY13" fmla="*/ 4087749 h 4124706"/>
                      <a:gd name="connsiteX14" fmla="*/ 1781127 w 3380327"/>
                      <a:gd name="connsiteY14" fmla="*/ 4087082 h 4124706"/>
                      <a:gd name="connsiteX15" fmla="*/ 3342751 w 3380327"/>
                      <a:gd name="connsiteY15" fmla="*/ 2525459 h 4124706"/>
                      <a:gd name="connsiteX16" fmla="*/ 3342751 w 3380327"/>
                      <a:gd name="connsiteY16" fmla="*/ 2343912 h 4124706"/>
                      <a:gd name="connsiteX17" fmla="*/ 3161205 w 3380327"/>
                      <a:gd name="connsiteY17" fmla="*/ 2343912 h 4124706"/>
                      <a:gd name="connsiteX18" fmla="*/ 2674477 w 3380327"/>
                      <a:gd name="connsiteY18" fmla="*/ 2830640 h 4124706"/>
                      <a:gd name="connsiteX19" fmla="*/ 2674477 w 3380327"/>
                      <a:gd name="connsiteY19" fmla="*/ 128397 h 4124706"/>
                      <a:gd name="connsiteX20" fmla="*/ 2546080 w 3380327"/>
                      <a:gd name="connsiteY20" fmla="*/ 0 h 4124706"/>
                      <a:gd name="connsiteX21" fmla="*/ 2417683 w 3380327"/>
                      <a:gd name="connsiteY21" fmla="*/ 128397 h 4124706"/>
                      <a:gd name="connsiteX22" fmla="*/ 2417683 w 3380327"/>
                      <a:gd name="connsiteY22" fmla="*/ 3087434 h 4124706"/>
                      <a:gd name="connsiteX23" fmla="*/ 2246519 w 3380327"/>
                      <a:gd name="connsiteY23" fmla="*/ 3258598 h 4124706"/>
                      <a:gd name="connsiteX24" fmla="*/ 2246519 w 3380327"/>
                      <a:gd name="connsiteY24" fmla="*/ 128397 h 4124706"/>
                      <a:gd name="connsiteX25" fmla="*/ 2118122 w 3380327"/>
                      <a:gd name="connsiteY25" fmla="*/ 0 h 4124706"/>
                      <a:gd name="connsiteX26" fmla="*/ 1989725 w 3380327"/>
                      <a:gd name="connsiteY26" fmla="*/ 128397 h 4124706"/>
                      <a:gd name="connsiteX27" fmla="*/ 1989725 w 3380327"/>
                      <a:gd name="connsiteY27" fmla="*/ 3515297 h 4124706"/>
                      <a:gd name="connsiteX28" fmla="*/ 1818561 w 3380327"/>
                      <a:gd name="connsiteY28" fmla="*/ 3686461 h 4124706"/>
                      <a:gd name="connsiteX29" fmla="*/ 1818561 w 3380327"/>
                      <a:gd name="connsiteY29" fmla="*/ 128397 h 4124706"/>
                      <a:gd name="connsiteX30" fmla="*/ 1690164 w 3380327"/>
                      <a:gd name="connsiteY30" fmla="*/ 0 h 4124706"/>
                      <a:gd name="connsiteX31" fmla="*/ 1561767 w 3380327"/>
                      <a:gd name="connsiteY31" fmla="*/ 128397 h 4124706"/>
                      <a:gd name="connsiteX32" fmla="*/ 1561767 w 3380327"/>
                      <a:gd name="connsiteY32" fmla="*/ 3686461 h 4124706"/>
                      <a:gd name="connsiteX33" fmla="*/ 1390602 w 3380327"/>
                      <a:gd name="connsiteY33" fmla="*/ 3515297 h 4124706"/>
                      <a:gd name="connsiteX34" fmla="*/ 1390602 w 3380327"/>
                      <a:gd name="connsiteY34" fmla="*/ 128397 h 4124706"/>
                      <a:gd name="connsiteX35" fmla="*/ 1262205 w 3380327"/>
                      <a:gd name="connsiteY35" fmla="*/ 0 h 4124706"/>
                      <a:gd name="connsiteX36" fmla="*/ 1133808 w 3380327"/>
                      <a:gd name="connsiteY36" fmla="*/ 128397 h 4124706"/>
                      <a:gd name="connsiteX37" fmla="*/ 1133808 w 3380327"/>
                      <a:gd name="connsiteY37" fmla="*/ 3258503 h 4124706"/>
                      <a:gd name="connsiteX38" fmla="*/ 962644 w 3380327"/>
                      <a:gd name="connsiteY38" fmla="*/ 3087338 h 4124706"/>
                      <a:gd name="connsiteX39" fmla="*/ 962644 w 3380327"/>
                      <a:gd name="connsiteY39" fmla="*/ 128397 h 4124706"/>
                      <a:gd name="connsiteX40" fmla="*/ 834247 w 3380327"/>
                      <a:gd name="connsiteY40" fmla="*/ 0 h 4124706"/>
                      <a:gd name="connsiteX41" fmla="*/ 705850 w 3380327"/>
                      <a:gd name="connsiteY41" fmla="*/ 128397 h 4124706"/>
                      <a:gd name="connsiteX42" fmla="*/ 705850 w 3380327"/>
                      <a:gd name="connsiteY42" fmla="*/ 2830640 h 4124706"/>
                      <a:gd name="connsiteX43" fmla="*/ 219123 w 3380327"/>
                      <a:gd name="connsiteY43" fmla="*/ 2343912 h 4124706"/>
                      <a:gd name="connsiteX44" fmla="*/ 37576 w 3380327"/>
                      <a:gd name="connsiteY44" fmla="*/ 2343912 h 4124706"/>
                      <a:gd name="connsiteX45" fmla="*/ 37576 w 3380327"/>
                      <a:gd name="connsiteY45" fmla="*/ 2525459 h 4124706"/>
                      <a:gd name="connsiteX46" fmla="*/ 1599200 w 3380327"/>
                      <a:gd name="connsiteY46" fmla="*/ 4087082 h 4124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</a:cxnLst>
                    <a:rect l="l" t="t" r="r" b="b"/>
                    <a:pathLst>
                      <a:path w="3380327" h="4124706">
                        <a:moveTo>
                          <a:pt x="1599390" y="4087082"/>
                        </a:moveTo>
                        <a:cubicBezTo>
                          <a:pt x="1599390" y="4087082"/>
                          <a:pt x="1599962" y="4087463"/>
                          <a:pt x="1600152" y="4087749"/>
                        </a:cubicBezTo>
                        <a:cubicBezTo>
                          <a:pt x="1605867" y="4093369"/>
                          <a:pt x="1612059" y="4098512"/>
                          <a:pt x="1618726" y="4102989"/>
                        </a:cubicBezTo>
                        <a:cubicBezTo>
                          <a:pt x="1620726" y="4104323"/>
                          <a:pt x="1623108" y="4105275"/>
                          <a:pt x="1625203" y="4106513"/>
                        </a:cubicBezTo>
                        <a:cubicBezTo>
                          <a:pt x="1630251" y="4109466"/>
                          <a:pt x="1635300" y="4112514"/>
                          <a:pt x="1640824" y="4114800"/>
                        </a:cubicBezTo>
                        <a:cubicBezTo>
                          <a:pt x="1643586" y="4115943"/>
                          <a:pt x="1646539" y="4116515"/>
                          <a:pt x="1649397" y="4117467"/>
                        </a:cubicBezTo>
                        <a:cubicBezTo>
                          <a:pt x="1654445" y="4119182"/>
                          <a:pt x="1659493" y="4121087"/>
                          <a:pt x="1664827" y="4122134"/>
                        </a:cubicBezTo>
                        <a:cubicBezTo>
                          <a:pt x="1673114" y="4123849"/>
                          <a:pt x="1681591" y="4124706"/>
                          <a:pt x="1690259" y="4124706"/>
                        </a:cubicBezTo>
                        <a:cubicBezTo>
                          <a:pt x="1698927" y="4124706"/>
                          <a:pt x="1707309" y="4123849"/>
                          <a:pt x="1715691" y="4122134"/>
                        </a:cubicBezTo>
                        <a:cubicBezTo>
                          <a:pt x="1721025" y="4121087"/>
                          <a:pt x="1725978" y="4119182"/>
                          <a:pt x="1731121" y="4117467"/>
                        </a:cubicBezTo>
                        <a:cubicBezTo>
                          <a:pt x="1733979" y="4116515"/>
                          <a:pt x="1736931" y="4115943"/>
                          <a:pt x="1739694" y="4114800"/>
                        </a:cubicBezTo>
                        <a:cubicBezTo>
                          <a:pt x="1745218" y="4112514"/>
                          <a:pt x="1750266" y="4109466"/>
                          <a:pt x="1755315" y="4106513"/>
                        </a:cubicBezTo>
                        <a:cubicBezTo>
                          <a:pt x="1757410" y="4105275"/>
                          <a:pt x="1759696" y="4104418"/>
                          <a:pt x="1761792" y="4102989"/>
                        </a:cubicBezTo>
                        <a:cubicBezTo>
                          <a:pt x="1768459" y="4098512"/>
                          <a:pt x="1774650" y="4093369"/>
                          <a:pt x="1780365" y="4087749"/>
                        </a:cubicBezTo>
                        <a:cubicBezTo>
                          <a:pt x="1780651" y="4087463"/>
                          <a:pt x="1780937" y="4087368"/>
                          <a:pt x="1781127" y="4087082"/>
                        </a:cubicBezTo>
                        <a:lnTo>
                          <a:pt x="3342751" y="2525459"/>
                        </a:lnTo>
                        <a:cubicBezTo>
                          <a:pt x="3392853" y="2475357"/>
                          <a:pt x="3392853" y="2394014"/>
                          <a:pt x="3342751" y="2343912"/>
                        </a:cubicBezTo>
                        <a:cubicBezTo>
                          <a:pt x="3292650" y="2293811"/>
                          <a:pt x="3211402" y="2293811"/>
                          <a:pt x="3161205" y="2343912"/>
                        </a:cubicBezTo>
                        <a:lnTo>
                          <a:pt x="2674477" y="2830640"/>
                        </a:lnTo>
                        <a:lnTo>
                          <a:pt x="2674477" y="128397"/>
                        </a:lnTo>
                        <a:cubicBezTo>
                          <a:pt x="2674477" y="57531"/>
                          <a:pt x="2617041" y="0"/>
                          <a:pt x="2546080" y="0"/>
                        </a:cubicBezTo>
                        <a:cubicBezTo>
                          <a:pt x="2475119" y="0"/>
                          <a:pt x="2417683" y="57436"/>
                          <a:pt x="2417683" y="128397"/>
                        </a:cubicBezTo>
                        <a:lnTo>
                          <a:pt x="2417683" y="3087434"/>
                        </a:lnTo>
                        <a:lnTo>
                          <a:pt x="2246519" y="3258598"/>
                        </a:lnTo>
                        <a:lnTo>
                          <a:pt x="2246519" y="128397"/>
                        </a:lnTo>
                        <a:cubicBezTo>
                          <a:pt x="2246519" y="57531"/>
                          <a:pt x="2189083" y="0"/>
                          <a:pt x="2118122" y="0"/>
                        </a:cubicBezTo>
                        <a:cubicBezTo>
                          <a:pt x="2047161" y="0"/>
                          <a:pt x="1989725" y="57436"/>
                          <a:pt x="1989725" y="128397"/>
                        </a:cubicBezTo>
                        <a:lnTo>
                          <a:pt x="1989725" y="3515297"/>
                        </a:lnTo>
                        <a:lnTo>
                          <a:pt x="1818561" y="3686461"/>
                        </a:lnTo>
                        <a:lnTo>
                          <a:pt x="1818561" y="128397"/>
                        </a:lnTo>
                        <a:cubicBezTo>
                          <a:pt x="1818561" y="57531"/>
                          <a:pt x="1761125" y="0"/>
                          <a:pt x="1690164" y="0"/>
                        </a:cubicBezTo>
                        <a:cubicBezTo>
                          <a:pt x="1619202" y="0"/>
                          <a:pt x="1561767" y="57436"/>
                          <a:pt x="1561767" y="128397"/>
                        </a:cubicBezTo>
                        <a:lnTo>
                          <a:pt x="1561767" y="3686461"/>
                        </a:lnTo>
                        <a:lnTo>
                          <a:pt x="1390602" y="3515297"/>
                        </a:lnTo>
                        <a:lnTo>
                          <a:pt x="1390602" y="128397"/>
                        </a:lnTo>
                        <a:cubicBezTo>
                          <a:pt x="1390602" y="57531"/>
                          <a:pt x="1333167" y="0"/>
                          <a:pt x="1262205" y="0"/>
                        </a:cubicBezTo>
                        <a:cubicBezTo>
                          <a:pt x="1191244" y="0"/>
                          <a:pt x="1133808" y="57436"/>
                          <a:pt x="1133808" y="128397"/>
                        </a:cubicBezTo>
                        <a:lnTo>
                          <a:pt x="1133808" y="3258503"/>
                        </a:lnTo>
                        <a:lnTo>
                          <a:pt x="962644" y="3087338"/>
                        </a:lnTo>
                        <a:lnTo>
                          <a:pt x="962644" y="128397"/>
                        </a:lnTo>
                        <a:cubicBezTo>
                          <a:pt x="962644" y="57531"/>
                          <a:pt x="905208" y="0"/>
                          <a:pt x="834247" y="0"/>
                        </a:cubicBezTo>
                        <a:cubicBezTo>
                          <a:pt x="763286" y="0"/>
                          <a:pt x="705850" y="57436"/>
                          <a:pt x="705850" y="128397"/>
                        </a:cubicBezTo>
                        <a:lnTo>
                          <a:pt x="705850" y="2830640"/>
                        </a:lnTo>
                        <a:lnTo>
                          <a:pt x="219123" y="2343912"/>
                        </a:lnTo>
                        <a:cubicBezTo>
                          <a:pt x="169021" y="2293811"/>
                          <a:pt x="87678" y="2293811"/>
                          <a:pt x="37576" y="2343912"/>
                        </a:cubicBezTo>
                        <a:cubicBezTo>
                          <a:pt x="-12525" y="2394014"/>
                          <a:pt x="-12525" y="2475357"/>
                          <a:pt x="37576" y="2525459"/>
                        </a:cubicBezTo>
                        <a:lnTo>
                          <a:pt x="1599200" y="4087082"/>
                        </a:lnTo>
                        <a:close/>
                      </a:path>
                    </a:pathLst>
                  </a:custGeom>
                  <a:solidFill>
                    <a:srgbClr val="6B85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</p:grpSp>
      </p:grpSp>
      <p:pic>
        <p:nvPicPr>
          <p:cNvPr id="20" name="그림 19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3F0ECA90-5FF7-A999-6354-8713F0DC5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8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래픽 60">
            <a:extLst>
              <a:ext uri="{FF2B5EF4-FFF2-40B4-BE49-F238E27FC236}">
                <a16:creationId xmlns:a16="http://schemas.microsoft.com/office/drawing/2014/main" id="{5A861B17-7EC2-27F5-92F7-F7E0FF6BFA33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F56CC2-81DF-AEC0-8AF3-3583DA1AAA58}"/>
              </a:ext>
            </a:extLst>
          </p:cNvPr>
          <p:cNvSpPr txBox="1"/>
          <p:nvPr/>
        </p:nvSpPr>
        <p:spPr>
          <a:xfrm>
            <a:off x="371977" y="489184"/>
            <a:ext cx="3795911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그 외에도 이런 점이 바뀌었어요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.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1EA62DD-877E-8206-71A5-A64003576B88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5" name="사각형: 둥근 위쪽 모서리 14">
              <a:extLst>
                <a:ext uri="{FF2B5EF4-FFF2-40B4-BE49-F238E27FC236}">
                  <a16:creationId xmlns:a16="http://schemas.microsoft.com/office/drawing/2014/main" id="{92276796-BEEE-256B-3295-CA49C8308E03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98F8AF0-1312-5913-211F-BB1823353B94}"/>
                </a:ext>
              </a:extLst>
            </p:cNvPr>
            <p:cNvSpPr txBox="1"/>
            <p:nvPr/>
          </p:nvSpPr>
          <p:spPr>
            <a:xfrm>
              <a:off x="440706" y="88745"/>
              <a:ext cx="42319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2 - 3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2F6DDC60-912F-CE4C-526B-4355CF5A7009}"/>
              </a:ext>
            </a:extLst>
          </p:cNvPr>
          <p:cNvGrpSpPr/>
          <p:nvPr/>
        </p:nvGrpSpPr>
        <p:grpSpPr>
          <a:xfrm>
            <a:off x="395289" y="1294621"/>
            <a:ext cx="8353424" cy="4942667"/>
            <a:chOff x="395289" y="1294621"/>
            <a:chExt cx="8353424" cy="4942667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72FC3235-2D1D-979F-8FF4-6F3A04A5EDAE}"/>
                </a:ext>
              </a:extLst>
            </p:cNvPr>
            <p:cNvSpPr/>
            <p:nvPr/>
          </p:nvSpPr>
          <p:spPr>
            <a:xfrm>
              <a:off x="395289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사각형: 둥근 위쪽 모서리 104">
              <a:extLst>
                <a:ext uri="{FF2B5EF4-FFF2-40B4-BE49-F238E27FC236}">
                  <a16:creationId xmlns:a16="http://schemas.microsoft.com/office/drawing/2014/main" id="{AEAFEF8B-FBB1-AFDE-1078-0D18EDD8E1E3}"/>
                </a:ext>
              </a:extLst>
            </p:cNvPr>
            <p:cNvSpPr/>
            <p:nvPr/>
          </p:nvSpPr>
          <p:spPr>
            <a:xfrm rot="16200000">
              <a:off x="-851027" y="2687249"/>
              <a:ext cx="4802444" cy="2157410"/>
            </a:xfrm>
            <a:prstGeom prst="round2SameRect">
              <a:avLst>
                <a:gd name="adj1" fmla="val 4890"/>
                <a:gd name="adj2" fmla="val 0"/>
              </a:avLst>
            </a:prstGeom>
            <a:solidFill>
              <a:srgbClr val="DCE8F3">
                <a:alpha val="84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45F7902E-1891-017A-FC81-9C26786B6778}"/>
                </a:ext>
              </a:extLst>
            </p:cNvPr>
            <p:cNvGrpSpPr/>
            <p:nvPr/>
          </p:nvGrpSpPr>
          <p:grpSpPr>
            <a:xfrm>
              <a:off x="917810" y="1610165"/>
              <a:ext cx="7418127" cy="698736"/>
              <a:chOff x="917810" y="1666099"/>
              <a:chExt cx="7418127" cy="698736"/>
            </a:xfrm>
          </p:grpSpPr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994C15AE-14F3-1E7B-73F8-20CAFD8A4E07}"/>
                  </a:ext>
                </a:extLst>
              </p:cNvPr>
              <p:cNvGrpSpPr/>
              <p:nvPr/>
            </p:nvGrpSpPr>
            <p:grpSpPr>
              <a:xfrm>
                <a:off x="2764185" y="1666099"/>
                <a:ext cx="5571752" cy="698736"/>
                <a:chOff x="3068985" y="1599080"/>
                <a:chExt cx="5571752" cy="698736"/>
              </a:xfrm>
            </p:grpSpPr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255965C6-93D9-BF6C-9F09-CD4283C31377}"/>
                    </a:ext>
                  </a:extLst>
                </p:cNvPr>
                <p:cNvGrpSpPr/>
                <p:nvPr/>
              </p:nvGrpSpPr>
              <p:grpSpPr>
                <a:xfrm>
                  <a:off x="3068985" y="1599080"/>
                  <a:ext cx="4751014" cy="200055"/>
                  <a:chOff x="652301" y="5312068"/>
                  <a:chExt cx="4751014" cy="200055"/>
                </a:xfrm>
              </p:grpSpPr>
              <p:grpSp>
                <p:nvGrpSpPr>
                  <p:cNvPr id="51" name="그룹 50">
                    <a:extLst>
                      <a:ext uri="{FF2B5EF4-FFF2-40B4-BE49-F238E27FC236}">
                        <a16:creationId xmlns:a16="http://schemas.microsoft.com/office/drawing/2014/main" id="{7177706C-8023-40AF-2A9D-2FD25220ACF8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53" name="자유형: 도형 52">
                      <a:extLst>
                        <a:ext uri="{FF2B5EF4-FFF2-40B4-BE49-F238E27FC236}">
                          <a16:creationId xmlns:a16="http://schemas.microsoft.com/office/drawing/2014/main" id="{8D6C5F08-D129-5C0A-A3D5-14E6701CEB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4" name="원형: 비어 있음 53">
                      <a:extLst>
                        <a:ext uri="{FF2B5EF4-FFF2-40B4-BE49-F238E27FC236}">
                          <a16:creationId xmlns:a16="http://schemas.microsoft.com/office/drawing/2014/main" id="{640965DA-0420-9AD6-6409-64A821B3A2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5" name="자유형: 도형 54">
                      <a:extLst>
                        <a:ext uri="{FF2B5EF4-FFF2-40B4-BE49-F238E27FC236}">
                          <a16:creationId xmlns:a16="http://schemas.microsoft.com/office/drawing/2014/main" id="{7B1BCCF4-FB18-BA78-FE0A-1569B95AF1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793C2020-8723-CFB8-2255-B58061E2A9D5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4494820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한국사는 세계사적 흐름에서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세계사는 한국사와 연계해서 이해해요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56" name="그룹 55">
                  <a:extLst>
                    <a:ext uri="{FF2B5EF4-FFF2-40B4-BE49-F238E27FC236}">
                      <a16:creationId xmlns:a16="http://schemas.microsoft.com/office/drawing/2014/main" id="{3E2DB03E-A5DC-FFF2-70E0-6E3C75264DF9}"/>
                    </a:ext>
                  </a:extLst>
                </p:cNvPr>
                <p:cNvGrpSpPr/>
                <p:nvPr/>
              </p:nvGrpSpPr>
              <p:grpSpPr>
                <a:xfrm>
                  <a:off x="3068985" y="1897706"/>
                  <a:ext cx="5571752" cy="400110"/>
                  <a:chOff x="652301" y="5312068"/>
                  <a:chExt cx="5571752" cy="400110"/>
                </a:xfrm>
              </p:grpSpPr>
              <p:grpSp>
                <p:nvGrpSpPr>
                  <p:cNvPr id="57" name="그룹 56">
                    <a:extLst>
                      <a:ext uri="{FF2B5EF4-FFF2-40B4-BE49-F238E27FC236}">
                        <a16:creationId xmlns:a16="http://schemas.microsoft.com/office/drawing/2014/main" id="{E0F7BEEC-C769-A44E-CCB1-A89DD35D3F4C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59" name="자유형: 도형 58">
                      <a:extLst>
                        <a:ext uri="{FF2B5EF4-FFF2-40B4-BE49-F238E27FC236}">
                          <a16:creationId xmlns:a16="http://schemas.microsoft.com/office/drawing/2014/main" id="{268F0239-A85B-F638-BF92-46090CB053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60" name="원형: 비어 있음 59">
                      <a:extLst>
                        <a:ext uri="{FF2B5EF4-FFF2-40B4-BE49-F238E27FC236}">
                          <a16:creationId xmlns:a16="http://schemas.microsoft.com/office/drawing/2014/main" id="{3162CE4B-D4F8-98F6-8F8E-CBCD8D9692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61" name="자유형: 도형 60">
                      <a:extLst>
                        <a:ext uri="{FF2B5EF4-FFF2-40B4-BE49-F238E27FC236}">
                          <a16:creationId xmlns:a16="http://schemas.microsoft.com/office/drawing/2014/main" id="{A991151B-C17B-4F20-5493-7E5159BA65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AB996DCD-C0E9-07C6-D971-4643BB0D731E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5315558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[9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02-01] 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선사 문화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[9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13-04]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지속가능한 사회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의 성취기준은 세계사와  </a:t>
                    </a:r>
                  </a:p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한국사를 통합하여 학습해요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51F9C5B-62AE-B9F6-9079-395BD702E822}"/>
                  </a:ext>
                </a:extLst>
              </p:cNvPr>
              <p:cNvSpPr txBox="1"/>
              <p:nvPr/>
            </p:nvSpPr>
            <p:spPr>
              <a:xfrm>
                <a:off x="917810" y="1769246"/>
                <a:ext cx="126477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한국사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-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세계사의</a:t>
                </a:r>
                <a:endParaRPr lang="en-US" altLang="ko-KR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통합적 이해</a:t>
                </a: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E2D1AB33-8ABD-4C92-4DF3-3B089DF9F13B}"/>
                </a:ext>
              </a:extLst>
            </p:cNvPr>
            <p:cNvGrpSpPr/>
            <p:nvPr/>
          </p:nvGrpSpPr>
          <p:grpSpPr>
            <a:xfrm>
              <a:off x="1001968" y="2799767"/>
              <a:ext cx="7157638" cy="492443"/>
              <a:chOff x="1001968" y="2967569"/>
              <a:chExt cx="7157638" cy="492443"/>
            </a:xfrm>
          </p:grpSpPr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06343FDA-3B25-4ABC-3D48-55E0123C577B}"/>
                  </a:ext>
                </a:extLst>
              </p:cNvPr>
              <p:cNvGrpSpPr/>
              <p:nvPr/>
            </p:nvGrpSpPr>
            <p:grpSpPr>
              <a:xfrm>
                <a:off x="2764185" y="3013735"/>
                <a:ext cx="5395421" cy="400110"/>
                <a:chOff x="652301" y="5312068"/>
                <a:chExt cx="5395421" cy="400110"/>
              </a:xfrm>
            </p:grpSpPr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C51B10BC-35F7-44FC-B1FB-0DB042388A3D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75" name="자유형: 도형 74">
                    <a:extLst>
                      <a:ext uri="{FF2B5EF4-FFF2-40B4-BE49-F238E27FC236}">
                        <a16:creationId xmlns:a16="http://schemas.microsoft.com/office/drawing/2014/main" id="{E9436328-3A40-8347-FA7F-AB5201FB8472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6" name="원형: 비어 있음 75">
                    <a:extLst>
                      <a:ext uri="{FF2B5EF4-FFF2-40B4-BE49-F238E27FC236}">
                        <a16:creationId xmlns:a16="http://schemas.microsoft.com/office/drawing/2014/main" id="{FAD184BB-29F3-A464-7C44-6C64E800C610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7" name="자유형: 도형 76">
                    <a:extLst>
                      <a:ext uri="{FF2B5EF4-FFF2-40B4-BE49-F238E27FC236}">
                        <a16:creationId xmlns:a16="http://schemas.microsoft.com/office/drawing/2014/main" id="{45FE1A3F-11E5-B466-6F44-A8397E1FC8F0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AE03ECE-C888-08A1-C867-64925FAECDF9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5139227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물리적인 지리적 구분보다 역사와 문화를 공유해온 두 공간을 하나의 시각에서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8DC73F9-1E7C-B95C-1265-957BA464DEA5}"/>
                  </a:ext>
                </a:extLst>
              </p:cNvPr>
              <p:cNvSpPr txBox="1"/>
              <p:nvPr/>
            </p:nvSpPr>
            <p:spPr>
              <a:xfrm>
                <a:off x="1001968" y="2967569"/>
                <a:ext cx="109645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서아시아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-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유럽</a:t>
                </a:r>
                <a:endParaRPr lang="en-US" altLang="ko-KR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통합적 이해</a:t>
                </a:r>
              </a:p>
            </p:txBody>
          </p:sp>
        </p:grp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3F3863F1-4C1C-F74D-F0E6-E1FD35668FA8}"/>
                </a:ext>
              </a:extLst>
            </p:cNvPr>
            <p:cNvGrpSpPr/>
            <p:nvPr/>
          </p:nvGrpSpPr>
          <p:grpSpPr>
            <a:xfrm>
              <a:off x="723046" y="3783076"/>
              <a:ext cx="7380456" cy="600164"/>
              <a:chOff x="723046" y="3681124"/>
              <a:chExt cx="7380456" cy="600164"/>
            </a:xfrm>
          </p:grpSpPr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1F5327F0-086A-D4CC-3A26-45023B3DBD57}"/>
                  </a:ext>
                </a:extLst>
              </p:cNvPr>
              <p:cNvGrpSpPr/>
              <p:nvPr/>
            </p:nvGrpSpPr>
            <p:grpSpPr>
              <a:xfrm>
                <a:off x="2764185" y="3681124"/>
                <a:ext cx="5339317" cy="600164"/>
                <a:chOff x="652301" y="5312068"/>
                <a:chExt cx="5339317" cy="600164"/>
              </a:xfrm>
            </p:grpSpPr>
            <p:grpSp>
              <p:nvGrpSpPr>
                <p:cNvPr id="83" name="그룹 82">
                  <a:extLst>
                    <a:ext uri="{FF2B5EF4-FFF2-40B4-BE49-F238E27FC236}">
                      <a16:creationId xmlns:a16="http://schemas.microsoft.com/office/drawing/2014/main" id="{63198B07-9A46-123C-301F-BB9D0C66337C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85" name="자유형: 도형 84">
                    <a:extLst>
                      <a:ext uri="{FF2B5EF4-FFF2-40B4-BE49-F238E27FC236}">
                        <a16:creationId xmlns:a16="http://schemas.microsoft.com/office/drawing/2014/main" id="{FCC4D674-3162-3989-9EFF-208CB2D8E4D8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86" name="원형: 비어 있음 85">
                    <a:extLst>
                      <a:ext uri="{FF2B5EF4-FFF2-40B4-BE49-F238E27FC236}">
                        <a16:creationId xmlns:a16="http://schemas.microsoft.com/office/drawing/2014/main" id="{B3841B4E-D612-2677-31D3-842579162317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87" name="자유형: 도형 86">
                    <a:extLst>
                      <a:ext uri="{FF2B5EF4-FFF2-40B4-BE49-F238E27FC236}">
                        <a16:creationId xmlns:a16="http://schemas.microsoft.com/office/drawing/2014/main" id="{3AFADA17-8D01-51A2-662F-8F3DE5CCA8C3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AF22C1B8-F7DD-89EC-C8CF-909D1919B0E3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5083123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2015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 교육과정의 주제 중심 구성에서 영역 내 시기가 불일치하는 문제가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있었어요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2022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 교육과정은 주제 구성을 최대한 살리되 한 영역에서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시기가 조응하도록 조정되었어요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1FC15FF-DC13-56C7-DE30-231DC709FA42}"/>
                  </a:ext>
                </a:extLst>
              </p:cNvPr>
              <p:cNvSpPr txBox="1"/>
              <p:nvPr/>
            </p:nvSpPr>
            <p:spPr>
              <a:xfrm>
                <a:off x="723046" y="3734985"/>
                <a:ext cx="165429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인도 고대 종교의 형성</a:t>
                </a:r>
                <a:endParaRPr lang="en-US" altLang="ko-KR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내용요소 단원 설정</a:t>
                </a: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23FF7AC0-A6A1-2934-F44A-5EFCDB27EF82}"/>
                </a:ext>
              </a:extLst>
            </p:cNvPr>
            <p:cNvGrpSpPr/>
            <p:nvPr/>
          </p:nvGrpSpPr>
          <p:grpSpPr>
            <a:xfrm>
              <a:off x="545308" y="2554334"/>
              <a:ext cx="8106472" cy="0"/>
              <a:chOff x="545308" y="2666202"/>
              <a:chExt cx="8106472" cy="0"/>
            </a:xfrm>
          </p:grpSpPr>
          <p:cxnSp>
            <p:nvCxnSpPr>
              <p:cNvPr id="106" name="직선 연결선 105">
                <a:extLst>
                  <a:ext uri="{FF2B5EF4-FFF2-40B4-BE49-F238E27FC236}">
                    <a16:creationId xmlns:a16="http://schemas.microsoft.com/office/drawing/2014/main" id="{08F357CB-4BE4-4E88-A792-8FE3449554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7000" y="2666202"/>
                <a:ext cx="5984780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직선 연결선 117">
                <a:extLst>
                  <a:ext uri="{FF2B5EF4-FFF2-40B4-BE49-F238E27FC236}">
                    <a16:creationId xmlns:a16="http://schemas.microsoft.com/office/drawing/2014/main" id="{DD9BF78D-0E64-03A8-0A4B-0A9840F842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308" y="2666202"/>
                <a:ext cx="2009775" cy="0"/>
              </a:xfrm>
              <a:prstGeom prst="line">
                <a:avLst/>
              </a:prstGeom>
              <a:solidFill>
                <a:schemeClr val="bg1"/>
              </a:solidFill>
              <a:ln w="22225" cap="flat">
                <a:solidFill>
                  <a:srgbClr val="ACC8E2"/>
                </a:solidFill>
                <a:prstDash val="solid"/>
                <a:miter/>
              </a:ln>
            </p:spPr>
          </p:cxn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A8C83996-7F62-8C0A-C97D-75AB5B4BD366}"/>
                </a:ext>
              </a:extLst>
            </p:cNvPr>
            <p:cNvGrpSpPr/>
            <p:nvPr/>
          </p:nvGrpSpPr>
          <p:grpSpPr>
            <a:xfrm>
              <a:off x="545308" y="3537643"/>
              <a:ext cx="8106472" cy="0"/>
              <a:chOff x="545308" y="3761379"/>
              <a:chExt cx="8106472" cy="0"/>
            </a:xfrm>
          </p:grpSpPr>
          <p:cxnSp>
            <p:nvCxnSpPr>
              <p:cNvPr id="108" name="직선 연결선 107">
                <a:extLst>
                  <a:ext uri="{FF2B5EF4-FFF2-40B4-BE49-F238E27FC236}">
                    <a16:creationId xmlns:a16="http://schemas.microsoft.com/office/drawing/2014/main" id="{015FA289-395F-B6DE-2D9D-800851DDFD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7000" y="3761379"/>
                <a:ext cx="5984780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9AEF9319-3BF6-3A99-299F-4BA2CF2477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308" y="3761379"/>
                <a:ext cx="2009775" cy="0"/>
              </a:xfrm>
              <a:prstGeom prst="line">
                <a:avLst/>
              </a:prstGeom>
              <a:solidFill>
                <a:schemeClr val="bg1"/>
              </a:solidFill>
              <a:ln w="22225" cap="flat">
                <a:solidFill>
                  <a:srgbClr val="ACC8E2"/>
                </a:solidFill>
                <a:prstDash val="solid"/>
                <a:miter/>
              </a:ln>
            </p:spPr>
          </p:cxn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53A32482-89C2-6260-03F9-93A41F2F9420}"/>
                </a:ext>
              </a:extLst>
            </p:cNvPr>
            <p:cNvGrpSpPr/>
            <p:nvPr/>
          </p:nvGrpSpPr>
          <p:grpSpPr>
            <a:xfrm>
              <a:off x="1050861" y="4874106"/>
              <a:ext cx="6302435" cy="1047634"/>
              <a:chOff x="1050861" y="5043809"/>
              <a:chExt cx="6302435" cy="1047634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DDD483F-D931-E2E6-04AF-7AF1EBF33202}"/>
                  </a:ext>
                </a:extLst>
              </p:cNvPr>
              <p:cNvSpPr txBox="1"/>
              <p:nvPr/>
            </p:nvSpPr>
            <p:spPr>
              <a:xfrm>
                <a:off x="1050861" y="5444516"/>
                <a:ext cx="99867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[9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역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13-03]</a:t>
                </a:r>
                <a:endPara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167F10F3-D20D-BF43-0E0E-F7635B87D83E}"/>
                  </a:ext>
                </a:extLst>
              </p:cNvPr>
              <p:cNvGrpSpPr/>
              <p:nvPr/>
            </p:nvGrpSpPr>
            <p:grpSpPr>
              <a:xfrm>
                <a:off x="2764185" y="5043809"/>
                <a:ext cx="4589111" cy="1047634"/>
                <a:chOff x="2764185" y="5043809"/>
                <a:chExt cx="4589111" cy="1047634"/>
              </a:xfrm>
            </p:grpSpPr>
            <p:grpSp>
              <p:nvGrpSpPr>
                <p:cNvPr id="3" name="그룹 2">
                  <a:extLst>
                    <a:ext uri="{FF2B5EF4-FFF2-40B4-BE49-F238E27FC236}">
                      <a16:creationId xmlns:a16="http://schemas.microsoft.com/office/drawing/2014/main" id="{0BB76ADC-F069-7823-DBE6-7945C4375727}"/>
                    </a:ext>
                  </a:extLst>
                </p:cNvPr>
                <p:cNvGrpSpPr/>
                <p:nvPr/>
              </p:nvGrpSpPr>
              <p:grpSpPr>
                <a:xfrm>
                  <a:off x="2764185" y="5043809"/>
                  <a:ext cx="3992794" cy="400110"/>
                  <a:chOff x="652301" y="5312068"/>
                  <a:chExt cx="3992794" cy="400110"/>
                </a:xfrm>
              </p:grpSpPr>
              <p:grpSp>
                <p:nvGrpSpPr>
                  <p:cNvPr id="6" name="그룹 5">
                    <a:extLst>
                      <a:ext uri="{FF2B5EF4-FFF2-40B4-BE49-F238E27FC236}">
                        <a16:creationId xmlns:a16="http://schemas.microsoft.com/office/drawing/2014/main" id="{7AC9BB8E-A483-D2BA-97DF-086FFD203E9E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8" name="자유형: 도형 7">
                      <a:extLst>
                        <a:ext uri="{FF2B5EF4-FFF2-40B4-BE49-F238E27FC236}">
                          <a16:creationId xmlns:a16="http://schemas.microsoft.com/office/drawing/2014/main" id="{D9E99D41-9708-384F-4D1C-B89BAF34D4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9" name="원형: 비어 있음 8">
                      <a:extLst>
                        <a:ext uri="{FF2B5EF4-FFF2-40B4-BE49-F238E27FC236}">
                          <a16:creationId xmlns:a16="http://schemas.microsoft.com/office/drawing/2014/main" id="{43EE993B-2A9F-4A3F-3EFC-FF6994CB83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0" name="자유형: 도형 9">
                      <a:extLst>
                        <a:ext uri="{FF2B5EF4-FFF2-40B4-BE49-F238E27FC236}">
                          <a16:creationId xmlns:a16="http://schemas.microsoft.com/office/drawing/2014/main" id="{EECD7DD9-13F6-D3D6-25BA-9D5D6EFDDB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5489C4EF-2538-3768-6090-C5317E9320E3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3736600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 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: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한국의 민주화 과정에서 나타난 성과와 과제를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탐구한다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E79F2263-86FA-6D34-4B89-557BDA612F13}"/>
                    </a:ext>
                  </a:extLst>
                </p:cNvPr>
                <p:cNvGrpSpPr/>
                <p:nvPr/>
              </p:nvGrpSpPr>
              <p:grpSpPr>
                <a:xfrm>
                  <a:off x="2764185" y="5491279"/>
                  <a:ext cx="4589111" cy="600164"/>
                  <a:chOff x="652301" y="5312068"/>
                  <a:chExt cx="4589111" cy="600164"/>
                </a:xfrm>
              </p:grpSpPr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504DFA8F-8675-2FE4-52DA-7C0062888DB4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33" name="자유형: 도형 32">
                      <a:extLst>
                        <a:ext uri="{FF2B5EF4-FFF2-40B4-BE49-F238E27FC236}">
                          <a16:creationId xmlns:a16="http://schemas.microsoft.com/office/drawing/2014/main" id="{2C832543-EB29-1F7C-7A55-CA10944D55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4" name="원형: 비어 있음 33">
                      <a:extLst>
                        <a:ext uri="{FF2B5EF4-FFF2-40B4-BE49-F238E27FC236}">
                          <a16:creationId xmlns:a16="http://schemas.microsoft.com/office/drawing/2014/main" id="{AA9EB70C-9E39-7558-0EE0-F32CE34D75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5" name="자유형: 도형 34">
                      <a:extLst>
                        <a:ext uri="{FF2B5EF4-FFF2-40B4-BE49-F238E27FC236}">
                          <a16:creationId xmlns:a16="http://schemas.microsoft.com/office/drawing/2014/main" id="{0E9DED1A-30B9-BC85-0EA6-070FCF7499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A548E10F-2283-C859-AAFD-C36E79EF666C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4332917" cy="6001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 해설 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: [9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13-03]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정치적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경제적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사회적 민주화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양상을 포함하여 다양한 주체들의 노력으로 이루어진 사회 전반의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자유민주적 기본질서 정착과정과 과제를 탐구하는 데 초점을 둔다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</a:p>
                </p:txBody>
              </p:sp>
            </p:grpSp>
          </p:grp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A20334C8-BC12-0CBE-5FF8-795FBB7F4136}"/>
                </a:ext>
              </a:extLst>
            </p:cNvPr>
            <p:cNvGrpSpPr/>
            <p:nvPr/>
          </p:nvGrpSpPr>
          <p:grpSpPr>
            <a:xfrm>
              <a:off x="545308" y="4628673"/>
              <a:ext cx="8106472" cy="0"/>
              <a:chOff x="545308" y="3761379"/>
              <a:chExt cx="8106472" cy="0"/>
            </a:xfrm>
          </p:grpSpPr>
          <p:cxnSp>
            <p:nvCxnSpPr>
              <p:cNvPr id="46" name="직선 연결선 45">
                <a:extLst>
                  <a:ext uri="{FF2B5EF4-FFF2-40B4-BE49-F238E27FC236}">
                    <a16:creationId xmlns:a16="http://schemas.microsoft.com/office/drawing/2014/main" id="{8A133EC8-2CD3-2C64-FFDE-B2452C7CE6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7000" y="3761379"/>
                <a:ext cx="5984780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DE9F8704-663A-8943-8825-EEC999182B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308" y="3761379"/>
                <a:ext cx="2009775" cy="0"/>
              </a:xfrm>
              <a:prstGeom prst="line">
                <a:avLst/>
              </a:prstGeom>
              <a:solidFill>
                <a:schemeClr val="bg1"/>
              </a:solidFill>
              <a:ln w="22225" cap="flat">
                <a:solidFill>
                  <a:srgbClr val="ACC8E2"/>
                </a:solidFill>
                <a:prstDash val="solid"/>
                <a:miter/>
              </a:ln>
            </p:spPr>
          </p:cxnSp>
        </p:grpSp>
      </p:grpSp>
      <p:pic>
        <p:nvPicPr>
          <p:cNvPr id="25" name="그림 24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EE5DA65C-6C62-2877-8EA1-5908B3D14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8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255202C3-3D31-B154-3909-BF55EE005B5C}"/>
              </a:ext>
            </a:extLst>
          </p:cNvPr>
          <p:cNvGrpSpPr/>
          <p:nvPr/>
        </p:nvGrpSpPr>
        <p:grpSpPr>
          <a:xfrm>
            <a:off x="2917700" y="1380405"/>
            <a:ext cx="3308598" cy="2340103"/>
            <a:chOff x="2917700" y="1743075"/>
            <a:chExt cx="3308598" cy="234010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14F6BA8-D198-C55F-D13E-652E2FC835E5}"/>
                </a:ext>
              </a:extLst>
            </p:cNvPr>
            <p:cNvSpPr txBox="1"/>
            <p:nvPr/>
          </p:nvSpPr>
          <p:spPr>
            <a:xfrm>
              <a:off x="3058765" y="2297381"/>
              <a:ext cx="3026470" cy="11079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7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153AB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고등학교</a:t>
              </a: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86064375-68C9-A576-1C53-18EC30E41637}"/>
                </a:ext>
              </a:extLst>
            </p:cNvPr>
            <p:cNvGrpSpPr/>
            <p:nvPr/>
          </p:nvGrpSpPr>
          <p:grpSpPr>
            <a:xfrm>
              <a:off x="3517166" y="1743075"/>
              <a:ext cx="2109669" cy="504826"/>
              <a:chOff x="3517166" y="1743075"/>
              <a:chExt cx="2109669" cy="504826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2682B305-105E-AFFA-BE94-27CCAB647F8E}"/>
                  </a:ext>
                </a:extLst>
              </p:cNvPr>
              <p:cNvSpPr/>
              <p:nvPr/>
            </p:nvSpPr>
            <p:spPr>
              <a:xfrm>
                <a:off x="3517166" y="1743075"/>
                <a:ext cx="2109669" cy="504826"/>
              </a:xfrm>
              <a:prstGeom prst="roundRect">
                <a:avLst>
                  <a:gd name="adj" fmla="val 50000"/>
                </a:avLst>
              </a:prstGeom>
              <a:solidFill>
                <a:srgbClr val="8153A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F716330-9B32-A5C8-4332-9D0983D1CE0A}"/>
                  </a:ext>
                </a:extLst>
              </p:cNvPr>
              <p:cNvSpPr txBox="1"/>
              <p:nvPr/>
            </p:nvSpPr>
            <p:spPr>
              <a:xfrm>
                <a:off x="3907556" y="1790410"/>
                <a:ext cx="13288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과목별 안내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AAC6E5-CD7A-3AB1-6ED5-330DA1736808}"/>
                </a:ext>
              </a:extLst>
            </p:cNvPr>
            <p:cNvSpPr txBox="1"/>
            <p:nvPr/>
          </p:nvSpPr>
          <p:spPr>
            <a:xfrm>
              <a:off x="2917700" y="3467625"/>
              <a:ext cx="3308598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153AB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한국사</a:t>
              </a:r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153AB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1, </a:t>
              </a:r>
              <a:r>
                <a:rPr lang="ko-KR" altLang="en-US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153AB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한국사</a:t>
              </a:r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153AB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8153AB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8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2DBA30-3A2F-378B-237A-8327B7EBFC6B}"/>
              </a:ext>
            </a:extLst>
          </p:cNvPr>
          <p:cNvSpPr txBox="1"/>
          <p:nvPr/>
        </p:nvSpPr>
        <p:spPr>
          <a:xfrm>
            <a:off x="371977" y="504573"/>
            <a:ext cx="6985887" cy="369332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한국사</a:t>
            </a:r>
            <a:r>
              <a:rPr lang="en-US" altLang="ko-KR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2015 </a:t>
            </a:r>
            <a:r>
              <a:rPr lang="ko-KR" altLang="en-US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교육과정과 무엇이 달라졌나요</a:t>
            </a:r>
            <a:r>
              <a:rPr lang="en-US" altLang="ko-KR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 </a:t>
            </a:r>
            <a:endParaRPr lang="ko-KR" altLang="en-US" sz="24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5278BA66-DE6F-993F-9F3E-BEC9924CE66C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9" name="사각형: 둥근 위쪽 모서리 8">
              <a:extLst>
                <a:ext uri="{FF2B5EF4-FFF2-40B4-BE49-F238E27FC236}">
                  <a16:creationId xmlns:a16="http://schemas.microsoft.com/office/drawing/2014/main" id="{5499B6CF-7C3F-3706-28C7-B483A6E9EBB3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225B57D-02AC-836B-8952-BE7627CF9D88}"/>
                </a:ext>
              </a:extLst>
            </p:cNvPr>
            <p:cNvSpPr txBox="1"/>
            <p:nvPr/>
          </p:nvSpPr>
          <p:spPr>
            <a:xfrm>
              <a:off x="455935" y="88745"/>
              <a:ext cx="39273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3 - 1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sp>
        <p:nvSpPr>
          <p:cNvPr id="13" name="그래픽 60">
            <a:extLst>
              <a:ext uri="{FF2B5EF4-FFF2-40B4-BE49-F238E27FC236}">
                <a16:creationId xmlns:a16="http://schemas.microsoft.com/office/drawing/2014/main" id="{19B019D1-7958-89C0-9762-054AB319F551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A163C06-06F8-755F-D0E9-4F31E5454BE9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F9BCBF3C-6D8C-6B9B-BE8E-97213184AB9C}"/>
                </a:ext>
              </a:extLst>
            </p:cNvPr>
            <p:cNvSpPr/>
            <p:nvPr/>
          </p:nvSpPr>
          <p:spPr>
            <a:xfrm>
              <a:off x="395289" y="1295399"/>
              <a:ext cx="8353424" cy="4941889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1EF8D8D9-8A1B-83E7-445E-4196483F86C5}"/>
                </a:ext>
              </a:extLst>
            </p:cNvPr>
            <p:cNvGrpSpPr/>
            <p:nvPr/>
          </p:nvGrpSpPr>
          <p:grpSpPr>
            <a:xfrm>
              <a:off x="552451" y="1772816"/>
              <a:ext cx="8039100" cy="3622534"/>
              <a:chOff x="552450" y="1692172"/>
              <a:chExt cx="8039100" cy="3622534"/>
            </a:xfrm>
          </p:grpSpPr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2E0AB6F8-F3A4-C183-D1B6-55BEA5D3262F}"/>
                  </a:ext>
                </a:extLst>
              </p:cNvPr>
              <p:cNvGrpSpPr/>
              <p:nvPr/>
            </p:nvGrpSpPr>
            <p:grpSpPr>
              <a:xfrm>
                <a:off x="552450" y="1692172"/>
                <a:ext cx="8039100" cy="3622534"/>
                <a:chOff x="710738" y="1763499"/>
                <a:chExt cx="7722524" cy="3479879"/>
              </a:xfrm>
            </p:grpSpPr>
            <p:cxnSp>
              <p:nvCxnSpPr>
                <p:cNvPr id="21" name="직선 연결선 20">
                  <a:extLst>
                    <a:ext uri="{FF2B5EF4-FFF2-40B4-BE49-F238E27FC236}">
                      <a16:creationId xmlns:a16="http://schemas.microsoft.com/office/drawing/2014/main" id="{1E854B67-42BF-AF5A-8FFC-6661927B2B5F}"/>
                    </a:ext>
                  </a:extLst>
                </p:cNvPr>
                <p:cNvCxnSpPr>
                  <a:cxnSpLocks/>
                  <a:stCxn id="48" idx="6"/>
                  <a:endCxn id="47" idx="2"/>
                </p:cNvCxnSpPr>
                <p:nvPr/>
              </p:nvCxnSpPr>
              <p:spPr>
                <a:xfrm>
                  <a:off x="2422045" y="3510757"/>
                  <a:ext cx="4299881" cy="1"/>
                </a:xfrm>
                <a:prstGeom prst="line">
                  <a:avLst/>
                </a:prstGeom>
                <a:ln w="15875">
                  <a:solidFill>
                    <a:srgbClr val="DED2E9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타원 21">
                  <a:extLst>
                    <a:ext uri="{FF2B5EF4-FFF2-40B4-BE49-F238E27FC236}">
                      <a16:creationId xmlns:a16="http://schemas.microsoft.com/office/drawing/2014/main" id="{9E9607B0-B394-D20B-A645-A96AA8422290}"/>
                    </a:ext>
                  </a:extLst>
                </p:cNvPr>
                <p:cNvSpPr/>
                <p:nvPr/>
              </p:nvSpPr>
              <p:spPr>
                <a:xfrm>
                  <a:off x="5466792" y="2749042"/>
                  <a:ext cx="110860" cy="110887"/>
                </a:xfrm>
                <a:prstGeom prst="ellipse">
                  <a:avLst/>
                </a:prstGeom>
                <a:solidFill>
                  <a:schemeClr val="bg1"/>
                </a:solidFill>
                <a:ln w="31750" cap="flat">
                  <a:solidFill>
                    <a:srgbClr val="DED2E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3" name="타원 22">
                  <a:extLst>
                    <a:ext uri="{FF2B5EF4-FFF2-40B4-BE49-F238E27FC236}">
                      <a16:creationId xmlns:a16="http://schemas.microsoft.com/office/drawing/2014/main" id="{85BF64AF-852A-A602-337B-C176B22EFCBA}"/>
                    </a:ext>
                  </a:extLst>
                </p:cNvPr>
                <p:cNvSpPr/>
                <p:nvPr/>
              </p:nvSpPr>
              <p:spPr>
                <a:xfrm>
                  <a:off x="5466792" y="4161615"/>
                  <a:ext cx="110860" cy="110887"/>
                </a:xfrm>
                <a:prstGeom prst="ellipse">
                  <a:avLst/>
                </a:prstGeom>
                <a:solidFill>
                  <a:schemeClr val="bg1"/>
                </a:solidFill>
                <a:ln w="31750" cap="flat">
                  <a:solidFill>
                    <a:srgbClr val="DED2E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E8954613-8E76-588B-1EDC-ADC4DD3C5D9F}"/>
                    </a:ext>
                  </a:extLst>
                </p:cNvPr>
                <p:cNvGrpSpPr/>
                <p:nvPr/>
              </p:nvGrpSpPr>
              <p:grpSpPr>
                <a:xfrm>
                  <a:off x="2311184" y="3455313"/>
                  <a:ext cx="4521630" cy="110889"/>
                  <a:chOff x="2511209" y="3455313"/>
                  <a:chExt cx="4521630" cy="110889"/>
                </a:xfrm>
              </p:grpSpPr>
              <p:sp>
                <p:nvSpPr>
                  <p:cNvPr id="47" name="타원 46">
                    <a:extLst>
                      <a:ext uri="{FF2B5EF4-FFF2-40B4-BE49-F238E27FC236}">
                        <a16:creationId xmlns:a16="http://schemas.microsoft.com/office/drawing/2014/main" id="{25491C9F-91F8-2914-C4ED-0DE242101769}"/>
                      </a:ext>
                    </a:extLst>
                  </p:cNvPr>
                  <p:cNvSpPr/>
                  <p:nvPr/>
                </p:nvSpPr>
                <p:spPr>
                  <a:xfrm>
                    <a:off x="6921952" y="3455314"/>
                    <a:ext cx="110887" cy="110888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0" cap="flat">
                    <a:solidFill>
                      <a:srgbClr val="DED2E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8" name="타원 47">
                    <a:extLst>
                      <a:ext uri="{FF2B5EF4-FFF2-40B4-BE49-F238E27FC236}">
                        <a16:creationId xmlns:a16="http://schemas.microsoft.com/office/drawing/2014/main" id="{D4D34BD6-DA66-930C-08F3-871C2BF62C8F}"/>
                      </a:ext>
                    </a:extLst>
                  </p:cNvPr>
                  <p:cNvSpPr/>
                  <p:nvPr/>
                </p:nvSpPr>
                <p:spPr>
                  <a:xfrm>
                    <a:off x="2511209" y="3455313"/>
                    <a:ext cx="110861" cy="110887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0" cap="flat">
                    <a:solidFill>
                      <a:srgbClr val="DED2E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25" name="타원 24">
                  <a:extLst>
                    <a:ext uri="{FF2B5EF4-FFF2-40B4-BE49-F238E27FC236}">
                      <a16:creationId xmlns:a16="http://schemas.microsoft.com/office/drawing/2014/main" id="{15B9170B-1C6E-9836-CE7A-DE8FE8488EF5}"/>
                    </a:ext>
                  </a:extLst>
                </p:cNvPr>
                <p:cNvSpPr/>
                <p:nvPr/>
              </p:nvSpPr>
              <p:spPr>
                <a:xfrm>
                  <a:off x="3560324" y="2749042"/>
                  <a:ext cx="110861" cy="110887"/>
                </a:xfrm>
                <a:prstGeom prst="ellipse">
                  <a:avLst/>
                </a:prstGeom>
                <a:solidFill>
                  <a:schemeClr val="bg1"/>
                </a:solidFill>
                <a:ln w="31750" cap="flat">
                  <a:solidFill>
                    <a:srgbClr val="DED2E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6" name="타원 25">
                  <a:extLst>
                    <a:ext uri="{FF2B5EF4-FFF2-40B4-BE49-F238E27FC236}">
                      <a16:creationId xmlns:a16="http://schemas.microsoft.com/office/drawing/2014/main" id="{3E02D29D-F15A-F9D9-F1AC-94131F0E7DFE}"/>
                    </a:ext>
                  </a:extLst>
                </p:cNvPr>
                <p:cNvSpPr/>
                <p:nvPr/>
              </p:nvSpPr>
              <p:spPr>
                <a:xfrm>
                  <a:off x="3560324" y="4161615"/>
                  <a:ext cx="110861" cy="110887"/>
                </a:xfrm>
                <a:prstGeom prst="ellipse">
                  <a:avLst/>
                </a:prstGeom>
                <a:solidFill>
                  <a:schemeClr val="bg1"/>
                </a:solidFill>
                <a:ln w="31750" cap="flat">
                  <a:solidFill>
                    <a:srgbClr val="DED2E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grpSp>
              <p:nvGrpSpPr>
                <p:cNvPr id="27" name="그룹 26">
                  <a:extLst>
                    <a:ext uri="{FF2B5EF4-FFF2-40B4-BE49-F238E27FC236}">
                      <a16:creationId xmlns:a16="http://schemas.microsoft.com/office/drawing/2014/main" id="{A76FC8EC-63E6-B74F-DECE-0804AF93E0B5}"/>
                    </a:ext>
                  </a:extLst>
                </p:cNvPr>
                <p:cNvGrpSpPr/>
                <p:nvPr/>
              </p:nvGrpSpPr>
              <p:grpSpPr>
                <a:xfrm>
                  <a:off x="2146928" y="1763499"/>
                  <a:ext cx="4850144" cy="1342342"/>
                  <a:chOff x="2121817" y="1763499"/>
                  <a:chExt cx="4850144" cy="1342342"/>
                </a:xfrm>
              </p:grpSpPr>
              <p:sp>
                <p:nvSpPr>
                  <p:cNvPr id="45" name="자유형: 도형 44">
                    <a:extLst>
                      <a:ext uri="{FF2B5EF4-FFF2-40B4-BE49-F238E27FC236}">
                        <a16:creationId xmlns:a16="http://schemas.microsoft.com/office/drawing/2014/main" id="{91632407-7E84-77FB-DA8E-6A50BCAFBB4E}"/>
                      </a:ext>
                    </a:extLst>
                  </p:cNvPr>
                  <p:cNvSpPr/>
                  <p:nvPr/>
                </p:nvSpPr>
                <p:spPr>
                  <a:xfrm>
                    <a:off x="5507393" y="1798589"/>
                    <a:ext cx="1464568" cy="1307252"/>
                  </a:xfrm>
                  <a:custGeom>
                    <a:avLst/>
                    <a:gdLst>
                      <a:gd name="connsiteX0" fmla="*/ 285583 w 1045035"/>
                      <a:gd name="connsiteY0" fmla="*/ 0 h 932783"/>
                      <a:gd name="connsiteX1" fmla="*/ 759452 w 1045035"/>
                      <a:gd name="connsiteY1" fmla="*/ 0 h 932783"/>
                      <a:gd name="connsiteX2" fmla="*/ 853273 w 1045035"/>
                      <a:gd name="connsiteY2" fmla="*/ 58007 h 932783"/>
                      <a:gd name="connsiteX3" fmla="*/ 1033963 w 1045035"/>
                      <a:gd name="connsiteY3" fmla="*/ 419481 h 932783"/>
                      <a:gd name="connsiteX4" fmla="*/ 1033963 w 1045035"/>
                      <a:gd name="connsiteY4" fmla="*/ 513302 h 932783"/>
                      <a:gd name="connsiteX5" fmla="*/ 853273 w 1045035"/>
                      <a:gd name="connsiteY5" fmla="*/ 874776 h 932783"/>
                      <a:gd name="connsiteX6" fmla="*/ 759452 w 1045035"/>
                      <a:gd name="connsiteY6" fmla="*/ 932783 h 932783"/>
                      <a:gd name="connsiteX7" fmla="*/ 285583 w 1045035"/>
                      <a:gd name="connsiteY7" fmla="*/ 932783 h 932783"/>
                      <a:gd name="connsiteX8" fmla="*/ 191762 w 1045035"/>
                      <a:gd name="connsiteY8" fmla="*/ 874776 h 932783"/>
                      <a:gd name="connsiteX9" fmla="*/ 11073 w 1045035"/>
                      <a:gd name="connsiteY9" fmla="*/ 513302 h 932783"/>
                      <a:gd name="connsiteX10" fmla="*/ 11073 w 1045035"/>
                      <a:gd name="connsiteY10" fmla="*/ 419481 h 932783"/>
                      <a:gd name="connsiteX11" fmla="*/ 191762 w 1045035"/>
                      <a:gd name="connsiteY11" fmla="*/ 58007 h 932783"/>
                      <a:gd name="connsiteX12" fmla="*/ 285583 w 1045035"/>
                      <a:gd name="connsiteY12" fmla="*/ 0 h 932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5035" h="932783">
                        <a:moveTo>
                          <a:pt x="285583" y="0"/>
                        </a:moveTo>
                        <a:lnTo>
                          <a:pt x="759452" y="0"/>
                        </a:lnTo>
                        <a:cubicBezTo>
                          <a:pt x="799171" y="0"/>
                          <a:pt x="835461" y="22479"/>
                          <a:pt x="853273" y="58007"/>
                        </a:cubicBezTo>
                        <a:lnTo>
                          <a:pt x="1033963" y="419481"/>
                        </a:lnTo>
                        <a:cubicBezTo>
                          <a:pt x="1048726" y="449009"/>
                          <a:pt x="1048726" y="483775"/>
                          <a:pt x="1033963" y="513302"/>
                        </a:cubicBezTo>
                        <a:lnTo>
                          <a:pt x="853273" y="874776"/>
                        </a:lnTo>
                        <a:cubicBezTo>
                          <a:pt x="835461" y="910304"/>
                          <a:pt x="799171" y="932783"/>
                          <a:pt x="759452" y="932783"/>
                        </a:cubicBezTo>
                        <a:lnTo>
                          <a:pt x="285583" y="932783"/>
                        </a:lnTo>
                        <a:cubicBezTo>
                          <a:pt x="245864" y="932783"/>
                          <a:pt x="209574" y="910304"/>
                          <a:pt x="191762" y="874776"/>
                        </a:cubicBezTo>
                        <a:lnTo>
                          <a:pt x="11073" y="513302"/>
                        </a:lnTo>
                        <a:cubicBezTo>
                          <a:pt x="-3691" y="483775"/>
                          <a:pt x="-3691" y="449009"/>
                          <a:pt x="11073" y="419481"/>
                        </a:cubicBezTo>
                        <a:lnTo>
                          <a:pt x="191762" y="58007"/>
                        </a:lnTo>
                        <a:cubicBezTo>
                          <a:pt x="209574" y="22479"/>
                          <a:pt x="245864" y="0"/>
                          <a:pt x="285583" y="0"/>
                        </a:cubicBezTo>
                        <a:close/>
                      </a:path>
                    </a:pathLst>
                  </a:custGeom>
                  <a:solidFill>
                    <a:srgbClr val="DED2E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46" name="자유형: 도형 45">
                    <a:extLst>
                      <a:ext uri="{FF2B5EF4-FFF2-40B4-BE49-F238E27FC236}">
                        <a16:creationId xmlns:a16="http://schemas.microsoft.com/office/drawing/2014/main" id="{361B1EAD-A03F-135D-4C1A-05845AA01512}"/>
                      </a:ext>
                    </a:extLst>
                  </p:cNvPr>
                  <p:cNvSpPr/>
                  <p:nvPr/>
                </p:nvSpPr>
                <p:spPr>
                  <a:xfrm>
                    <a:off x="2121817" y="1763499"/>
                    <a:ext cx="1464568" cy="1307252"/>
                  </a:xfrm>
                  <a:custGeom>
                    <a:avLst/>
                    <a:gdLst>
                      <a:gd name="connsiteX0" fmla="*/ 285583 w 1045035"/>
                      <a:gd name="connsiteY0" fmla="*/ 0 h 932783"/>
                      <a:gd name="connsiteX1" fmla="*/ 759452 w 1045035"/>
                      <a:gd name="connsiteY1" fmla="*/ 0 h 932783"/>
                      <a:gd name="connsiteX2" fmla="*/ 853273 w 1045035"/>
                      <a:gd name="connsiteY2" fmla="*/ 58007 h 932783"/>
                      <a:gd name="connsiteX3" fmla="*/ 1033963 w 1045035"/>
                      <a:gd name="connsiteY3" fmla="*/ 419481 h 932783"/>
                      <a:gd name="connsiteX4" fmla="*/ 1033963 w 1045035"/>
                      <a:gd name="connsiteY4" fmla="*/ 513302 h 932783"/>
                      <a:gd name="connsiteX5" fmla="*/ 853273 w 1045035"/>
                      <a:gd name="connsiteY5" fmla="*/ 874776 h 932783"/>
                      <a:gd name="connsiteX6" fmla="*/ 759452 w 1045035"/>
                      <a:gd name="connsiteY6" fmla="*/ 932783 h 932783"/>
                      <a:gd name="connsiteX7" fmla="*/ 285583 w 1045035"/>
                      <a:gd name="connsiteY7" fmla="*/ 932783 h 932783"/>
                      <a:gd name="connsiteX8" fmla="*/ 191762 w 1045035"/>
                      <a:gd name="connsiteY8" fmla="*/ 874776 h 932783"/>
                      <a:gd name="connsiteX9" fmla="*/ 11073 w 1045035"/>
                      <a:gd name="connsiteY9" fmla="*/ 513302 h 932783"/>
                      <a:gd name="connsiteX10" fmla="*/ 11073 w 1045035"/>
                      <a:gd name="connsiteY10" fmla="*/ 419481 h 932783"/>
                      <a:gd name="connsiteX11" fmla="*/ 191762 w 1045035"/>
                      <a:gd name="connsiteY11" fmla="*/ 58007 h 932783"/>
                      <a:gd name="connsiteX12" fmla="*/ 285583 w 1045035"/>
                      <a:gd name="connsiteY12" fmla="*/ 0 h 932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5035" h="932783">
                        <a:moveTo>
                          <a:pt x="285583" y="0"/>
                        </a:moveTo>
                        <a:lnTo>
                          <a:pt x="759452" y="0"/>
                        </a:lnTo>
                        <a:cubicBezTo>
                          <a:pt x="799171" y="0"/>
                          <a:pt x="835462" y="22479"/>
                          <a:pt x="853273" y="58007"/>
                        </a:cubicBezTo>
                        <a:lnTo>
                          <a:pt x="1033963" y="419481"/>
                        </a:lnTo>
                        <a:cubicBezTo>
                          <a:pt x="1048726" y="449009"/>
                          <a:pt x="1048726" y="483775"/>
                          <a:pt x="1033963" y="513302"/>
                        </a:cubicBezTo>
                        <a:lnTo>
                          <a:pt x="853273" y="874776"/>
                        </a:lnTo>
                        <a:cubicBezTo>
                          <a:pt x="835462" y="910304"/>
                          <a:pt x="799171" y="932783"/>
                          <a:pt x="759452" y="932783"/>
                        </a:cubicBezTo>
                        <a:lnTo>
                          <a:pt x="285583" y="932783"/>
                        </a:lnTo>
                        <a:cubicBezTo>
                          <a:pt x="245864" y="932783"/>
                          <a:pt x="209574" y="910304"/>
                          <a:pt x="191762" y="874776"/>
                        </a:cubicBezTo>
                        <a:lnTo>
                          <a:pt x="11073" y="513302"/>
                        </a:lnTo>
                        <a:cubicBezTo>
                          <a:pt x="-3691" y="483775"/>
                          <a:pt x="-3691" y="449009"/>
                          <a:pt x="11073" y="419481"/>
                        </a:cubicBezTo>
                        <a:lnTo>
                          <a:pt x="191762" y="58007"/>
                        </a:lnTo>
                        <a:cubicBezTo>
                          <a:pt x="209574" y="22479"/>
                          <a:pt x="245864" y="0"/>
                          <a:pt x="285583" y="0"/>
                        </a:cubicBezTo>
                        <a:close/>
                      </a:path>
                    </a:pathLst>
                  </a:custGeom>
                  <a:solidFill>
                    <a:srgbClr val="DED2E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</p:grpSp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2D648180-7C6B-5E87-7B44-6EE4AD899C73}"/>
                    </a:ext>
                  </a:extLst>
                </p:cNvPr>
                <p:cNvGrpSpPr/>
                <p:nvPr/>
              </p:nvGrpSpPr>
              <p:grpSpPr>
                <a:xfrm>
                  <a:off x="710738" y="2874093"/>
                  <a:ext cx="7722524" cy="1307384"/>
                  <a:chOff x="563100" y="2874093"/>
                  <a:chExt cx="7722524" cy="1307384"/>
                </a:xfrm>
              </p:grpSpPr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039CCAA3-70CA-D3AE-0341-0FB45093DE29}"/>
                      </a:ext>
                    </a:extLst>
                  </p:cNvPr>
                  <p:cNvSpPr/>
                  <p:nvPr/>
                </p:nvSpPr>
                <p:spPr>
                  <a:xfrm>
                    <a:off x="6821056" y="2874224"/>
                    <a:ext cx="1464568" cy="1307252"/>
                  </a:xfrm>
                  <a:custGeom>
                    <a:avLst/>
                    <a:gdLst>
                      <a:gd name="connsiteX0" fmla="*/ 285583 w 1045035"/>
                      <a:gd name="connsiteY0" fmla="*/ 0 h 932783"/>
                      <a:gd name="connsiteX1" fmla="*/ 759452 w 1045035"/>
                      <a:gd name="connsiteY1" fmla="*/ 0 h 932783"/>
                      <a:gd name="connsiteX2" fmla="*/ 853273 w 1045035"/>
                      <a:gd name="connsiteY2" fmla="*/ 58007 h 932783"/>
                      <a:gd name="connsiteX3" fmla="*/ 1033963 w 1045035"/>
                      <a:gd name="connsiteY3" fmla="*/ 419481 h 932783"/>
                      <a:gd name="connsiteX4" fmla="*/ 1033963 w 1045035"/>
                      <a:gd name="connsiteY4" fmla="*/ 513302 h 932783"/>
                      <a:gd name="connsiteX5" fmla="*/ 853273 w 1045035"/>
                      <a:gd name="connsiteY5" fmla="*/ 874776 h 932783"/>
                      <a:gd name="connsiteX6" fmla="*/ 759452 w 1045035"/>
                      <a:gd name="connsiteY6" fmla="*/ 932783 h 932783"/>
                      <a:gd name="connsiteX7" fmla="*/ 285583 w 1045035"/>
                      <a:gd name="connsiteY7" fmla="*/ 932783 h 932783"/>
                      <a:gd name="connsiteX8" fmla="*/ 191762 w 1045035"/>
                      <a:gd name="connsiteY8" fmla="*/ 874776 h 932783"/>
                      <a:gd name="connsiteX9" fmla="*/ 11073 w 1045035"/>
                      <a:gd name="connsiteY9" fmla="*/ 513302 h 932783"/>
                      <a:gd name="connsiteX10" fmla="*/ 11073 w 1045035"/>
                      <a:gd name="connsiteY10" fmla="*/ 419481 h 932783"/>
                      <a:gd name="connsiteX11" fmla="*/ 191762 w 1045035"/>
                      <a:gd name="connsiteY11" fmla="*/ 58007 h 932783"/>
                      <a:gd name="connsiteX12" fmla="*/ 285583 w 1045035"/>
                      <a:gd name="connsiteY12" fmla="*/ 0 h 932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5035" h="932783">
                        <a:moveTo>
                          <a:pt x="285583" y="0"/>
                        </a:moveTo>
                        <a:lnTo>
                          <a:pt x="759452" y="0"/>
                        </a:lnTo>
                        <a:cubicBezTo>
                          <a:pt x="799171" y="0"/>
                          <a:pt x="835461" y="22479"/>
                          <a:pt x="853273" y="58007"/>
                        </a:cubicBezTo>
                        <a:lnTo>
                          <a:pt x="1033963" y="419481"/>
                        </a:lnTo>
                        <a:cubicBezTo>
                          <a:pt x="1048726" y="449009"/>
                          <a:pt x="1048726" y="483775"/>
                          <a:pt x="1033963" y="513302"/>
                        </a:cubicBezTo>
                        <a:lnTo>
                          <a:pt x="853273" y="874776"/>
                        </a:lnTo>
                        <a:cubicBezTo>
                          <a:pt x="835461" y="910304"/>
                          <a:pt x="799171" y="932783"/>
                          <a:pt x="759452" y="932783"/>
                        </a:cubicBezTo>
                        <a:lnTo>
                          <a:pt x="285583" y="932783"/>
                        </a:lnTo>
                        <a:cubicBezTo>
                          <a:pt x="245864" y="932783"/>
                          <a:pt x="209573" y="910304"/>
                          <a:pt x="191762" y="874776"/>
                        </a:cubicBezTo>
                        <a:lnTo>
                          <a:pt x="11073" y="513302"/>
                        </a:lnTo>
                        <a:cubicBezTo>
                          <a:pt x="-3691" y="483775"/>
                          <a:pt x="-3691" y="449009"/>
                          <a:pt x="11073" y="419481"/>
                        </a:cubicBezTo>
                        <a:lnTo>
                          <a:pt x="191762" y="58007"/>
                        </a:lnTo>
                        <a:cubicBezTo>
                          <a:pt x="209573" y="22479"/>
                          <a:pt x="245864" y="0"/>
                          <a:pt x="285583" y="0"/>
                        </a:cubicBezTo>
                        <a:close/>
                      </a:path>
                    </a:pathLst>
                  </a:custGeom>
                  <a:solidFill>
                    <a:srgbClr val="DED2E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44" name="자유형: 도형 43">
                    <a:extLst>
                      <a:ext uri="{FF2B5EF4-FFF2-40B4-BE49-F238E27FC236}">
                        <a16:creationId xmlns:a16="http://schemas.microsoft.com/office/drawing/2014/main" id="{4BFAF248-62AE-EDCB-E240-AE919691A467}"/>
                      </a:ext>
                    </a:extLst>
                  </p:cNvPr>
                  <p:cNvSpPr/>
                  <p:nvPr/>
                </p:nvSpPr>
                <p:spPr>
                  <a:xfrm>
                    <a:off x="563100" y="2874093"/>
                    <a:ext cx="1464700" cy="1307384"/>
                  </a:xfrm>
                  <a:custGeom>
                    <a:avLst/>
                    <a:gdLst>
                      <a:gd name="connsiteX0" fmla="*/ 285679 w 1045130"/>
                      <a:gd name="connsiteY0" fmla="*/ 95 h 932878"/>
                      <a:gd name="connsiteX1" fmla="*/ 759547 w 1045130"/>
                      <a:gd name="connsiteY1" fmla="*/ 95 h 932878"/>
                      <a:gd name="connsiteX2" fmla="*/ 853369 w 1045130"/>
                      <a:gd name="connsiteY2" fmla="*/ 58102 h 932878"/>
                      <a:gd name="connsiteX3" fmla="*/ 1034058 w 1045130"/>
                      <a:gd name="connsiteY3" fmla="*/ 419576 h 932878"/>
                      <a:gd name="connsiteX4" fmla="*/ 1034058 w 1045130"/>
                      <a:gd name="connsiteY4" fmla="*/ 513398 h 932878"/>
                      <a:gd name="connsiteX5" fmla="*/ 853369 w 1045130"/>
                      <a:gd name="connsiteY5" fmla="*/ 874871 h 932878"/>
                      <a:gd name="connsiteX6" fmla="*/ 759547 w 1045130"/>
                      <a:gd name="connsiteY6" fmla="*/ 932878 h 932878"/>
                      <a:gd name="connsiteX7" fmla="*/ 285679 w 1045130"/>
                      <a:gd name="connsiteY7" fmla="*/ 932878 h 932878"/>
                      <a:gd name="connsiteX8" fmla="*/ 191857 w 1045130"/>
                      <a:gd name="connsiteY8" fmla="*/ 874871 h 932878"/>
                      <a:gd name="connsiteX9" fmla="*/ 11073 w 1045130"/>
                      <a:gd name="connsiteY9" fmla="*/ 513302 h 932878"/>
                      <a:gd name="connsiteX10" fmla="*/ 11073 w 1045130"/>
                      <a:gd name="connsiteY10" fmla="*/ 419481 h 932878"/>
                      <a:gd name="connsiteX11" fmla="*/ 191762 w 1045130"/>
                      <a:gd name="connsiteY11" fmla="*/ 58007 h 932878"/>
                      <a:gd name="connsiteX12" fmla="*/ 285583 w 1045130"/>
                      <a:gd name="connsiteY12" fmla="*/ 0 h 9328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5130" h="932878">
                        <a:moveTo>
                          <a:pt x="285679" y="95"/>
                        </a:moveTo>
                        <a:lnTo>
                          <a:pt x="759547" y="95"/>
                        </a:lnTo>
                        <a:cubicBezTo>
                          <a:pt x="799267" y="95"/>
                          <a:pt x="835557" y="22574"/>
                          <a:pt x="853369" y="58102"/>
                        </a:cubicBezTo>
                        <a:lnTo>
                          <a:pt x="1034058" y="419576"/>
                        </a:lnTo>
                        <a:cubicBezTo>
                          <a:pt x="1048822" y="449104"/>
                          <a:pt x="1048822" y="483870"/>
                          <a:pt x="1034058" y="513398"/>
                        </a:cubicBezTo>
                        <a:lnTo>
                          <a:pt x="853369" y="874871"/>
                        </a:lnTo>
                        <a:cubicBezTo>
                          <a:pt x="835557" y="910399"/>
                          <a:pt x="799267" y="932878"/>
                          <a:pt x="759547" y="932878"/>
                        </a:cubicBezTo>
                        <a:lnTo>
                          <a:pt x="285679" y="932878"/>
                        </a:lnTo>
                        <a:cubicBezTo>
                          <a:pt x="245959" y="932878"/>
                          <a:pt x="209669" y="910399"/>
                          <a:pt x="191857" y="874871"/>
                        </a:cubicBezTo>
                        <a:lnTo>
                          <a:pt x="11073" y="513302"/>
                        </a:lnTo>
                        <a:cubicBezTo>
                          <a:pt x="-3691" y="483775"/>
                          <a:pt x="-3691" y="449009"/>
                          <a:pt x="11073" y="419481"/>
                        </a:cubicBezTo>
                        <a:lnTo>
                          <a:pt x="191762" y="58007"/>
                        </a:lnTo>
                        <a:cubicBezTo>
                          <a:pt x="209574" y="22479"/>
                          <a:pt x="245864" y="0"/>
                          <a:pt x="285583" y="0"/>
                        </a:cubicBezTo>
                        <a:close/>
                      </a:path>
                    </a:pathLst>
                  </a:custGeom>
                  <a:solidFill>
                    <a:srgbClr val="DED2E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600" dirty="0"/>
                  </a:p>
                </p:txBody>
              </p:sp>
            </p:grp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2C60005E-667B-F70D-1AF6-F55E0DA3E270}"/>
                    </a:ext>
                  </a:extLst>
                </p:cNvPr>
                <p:cNvGrpSpPr/>
                <p:nvPr/>
              </p:nvGrpSpPr>
              <p:grpSpPr>
                <a:xfrm>
                  <a:off x="2140063" y="3934599"/>
                  <a:ext cx="4863874" cy="1308779"/>
                  <a:chOff x="2108087" y="3934599"/>
                  <a:chExt cx="4863874" cy="1308779"/>
                </a:xfrm>
              </p:grpSpPr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1F804AD3-C3D1-6DA7-64B7-44870EA5144F}"/>
                      </a:ext>
                    </a:extLst>
                  </p:cNvPr>
                  <p:cNvSpPr/>
                  <p:nvPr/>
                </p:nvSpPr>
                <p:spPr>
                  <a:xfrm>
                    <a:off x="5507393" y="3936126"/>
                    <a:ext cx="1464568" cy="1307252"/>
                  </a:xfrm>
                  <a:custGeom>
                    <a:avLst/>
                    <a:gdLst>
                      <a:gd name="connsiteX0" fmla="*/ 285583 w 1045035"/>
                      <a:gd name="connsiteY0" fmla="*/ 0 h 932783"/>
                      <a:gd name="connsiteX1" fmla="*/ 759452 w 1045035"/>
                      <a:gd name="connsiteY1" fmla="*/ 0 h 932783"/>
                      <a:gd name="connsiteX2" fmla="*/ 853273 w 1045035"/>
                      <a:gd name="connsiteY2" fmla="*/ 58007 h 932783"/>
                      <a:gd name="connsiteX3" fmla="*/ 1033963 w 1045035"/>
                      <a:gd name="connsiteY3" fmla="*/ 419481 h 932783"/>
                      <a:gd name="connsiteX4" fmla="*/ 1033963 w 1045035"/>
                      <a:gd name="connsiteY4" fmla="*/ 513302 h 932783"/>
                      <a:gd name="connsiteX5" fmla="*/ 853273 w 1045035"/>
                      <a:gd name="connsiteY5" fmla="*/ 874776 h 932783"/>
                      <a:gd name="connsiteX6" fmla="*/ 759452 w 1045035"/>
                      <a:gd name="connsiteY6" fmla="*/ 932783 h 932783"/>
                      <a:gd name="connsiteX7" fmla="*/ 285583 w 1045035"/>
                      <a:gd name="connsiteY7" fmla="*/ 932783 h 932783"/>
                      <a:gd name="connsiteX8" fmla="*/ 191762 w 1045035"/>
                      <a:gd name="connsiteY8" fmla="*/ 874776 h 932783"/>
                      <a:gd name="connsiteX9" fmla="*/ 11073 w 1045035"/>
                      <a:gd name="connsiteY9" fmla="*/ 513302 h 932783"/>
                      <a:gd name="connsiteX10" fmla="*/ 11073 w 1045035"/>
                      <a:gd name="connsiteY10" fmla="*/ 419481 h 932783"/>
                      <a:gd name="connsiteX11" fmla="*/ 191762 w 1045035"/>
                      <a:gd name="connsiteY11" fmla="*/ 58007 h 932783"/>
                      <a:gd name="connsiteX12" fmla="*/ 285583 w 1045035"/>
                      <a:gd name="connsiteY12" fmla="*/ 0 h 932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5035" h="932783">
                        <a:moveTo>
                          <a:pt x="285583" y="0"/>
                        </a:moveTo>
                        <a:lnTo>
                          <a:pt x="759452" y="0"/>
                        </a:lnTo>
                        <a:cubicBezTo>
                          <a:pt x="799171" y="0"/>
                          <a:pt x="835461" y="22479"/>
                          <a:pt x="853273" y="58007"/>
                        </a:cubicBezTo>
                        <a:lnTo>
                          <a:pt x="1033963" y="419481"/>
                        </a:lnTo>
                        <a:cubicBezTo>
                          <a:pt x="1048726" y="449009"/>
                          <a:pt x="1048726" y="483775"/>
                          <a:pt x="1033963" y="513302"/>
                        </a:cubicBezTo>
                        <a:lnTo>
                          <a:pt x="853273" y="874776"/>
                        </a:lnTo>
                        <a:cubicBezTo>
                          <a:pt x="835461" y="910304"/>
                          <a:pt x="799171" y="932783"/>
                          <a:pt x="759452" y="932783"/>
                        </a:cubicBezTo>
                        <a:lnTo>
                          <a:pt x="285583" y="932783"/>
                        </a:lnTo>
                        <a:cubicBezTo>
                          <a:pt x="245864" y="932783"/>
                          <a:pt x="209574" y="910304"/>
                          <a:pt x="191762" y="874776"/>
                        </a:cubicBezTo>
                        <a:lnTo>
                          <a:pt x="11073" y="513302"/>
                        </a:lnTo>
                        <a:cubicBezTo>
                          <a:pt x="-3691" y="483775"/>
                          <a:pt x="-3691" y="449009"/>
                          <a:pt x="11073" y="419481"/>
                        </a:cubicBezTo>
                        <a:lnTo>
                          <a:pt x="191762" y="58007"/>
                        </a:lnTo>
                        <a:cubicBezTo>
                          <a:pt x="209574" y="22479"/>
                          <a:pt x="245864" y="0"/>
                          <a:pt x="285583" y="0"/>
                        </a:cubicBezTo>
                        <a:close/>
                      </a:path>
                    </a:pathLst>
                  </a:custGeom>
                  <a:solidFill>
                    <a:srgbClr val="DED2E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42" name="자유형: 도형 41">
                    <a:extLst>
                      <a:ext uri="{FF2B5EF4-FFF2-40B4-BE49-F238E27FC236}">
                        <a16:creationId xmlns:a16="http://schemas.microsoft.com/office/drawing/2014/main" id="{2AFD6AA7-9C53-CF13-4436-343DD7720150}"/>
                      </a:ext>
                    </a:extLst>
                  </p:cNvPr>
                  <p:cNvSpPr/>
                  <p:nvPr/>
                </p:nvSpPr>
                <p:spPr>
                  <a:xfrm>
                    <a:off x="2108087" y="3934599"/>
                    <a:ext cx="1464568" cy="1307252"/>
                  </a:xfrm>
                  <a:custGeom>
                    <a:avLst/>
                    <a:gdLst>
                      <a:gd name="connsiteX0" fmla="*/ 285583 w 1045035"/>
                      <a:gd name="connsiteY0" fmla="*/ 0 h 932783"/>
                      <a:gd name="connsiteX1" fmla="*/ 759452 w 1045035"/>
                      <a:gd name="connsiteY1" fmla="*/ 0 h 932783"/>
                      <a:gd name="connsiteX2" fmla="*/ 853273 w 1045035"/>
                      <a:gd name="connsiteY2" fmla="*/ 58007 h 932783"/>
                      <a:gd name="connsiteX3" fmla="*/ 1033963 w 1045035"/>
                      <a:gd name="connsiteY3" fmla="*/ 419481 h 932783"/>
                      <a:gd name="connsiteX4" fmla="*/ 1033963 w 1045035"/>
                      <a:gd name="connsiteY4" fmla="*/ 513302 h 932783"/>
                      <a:gd name="connsiteX5" fmla="*/ 853273 w 1045035"/>
                      <a:gd name="connsiteY5" fmla="*/ 874776 h 932783"/>
                      <a:gd name="connsiteX6" fmla="*/ 759452 w 1045035"/>
                      <a:gd name="connsiteY6" fmla="*/ 932783 h 932783"/>
                      <a:gd name="connsiteX7" fmla="*/ 285583 w 1045035"/>
                      <a:gd name="connsiteY7" fmla="*/ 932783 h 932783"/>
                      <a:gd name="connsiteX8" fmla="*/ 191762 w 1045035"/>
                      <a:gd name="connsiteY8" fmla="*/ 874776 h 932783"/>
                      <a:gd name="connsiteX9" fmla="*/ 11073 w 1045035"/>
                      <a:gd name="connsiteY9" fmla="*/ 513302 h 932783"/>
                      <a:gd name="connsiteX10" fmla="*/ 11073 w 1045035"/>
                      <a:gd name="connsiteY10" fmla="*/ 419481 h 932783"/>
                      <a:gd name="connsiteX11" fmla="*/ 191762 w 1045035"/>
                      <a:gd name="connsiteY11" fmla="*/ 58007 h 932783"/>
                      <a:gd name="connsiteX12" fmla="*/ 285583 w 1045035"/>
                      <a:gd name="connsiteY12" fmla="*/ 0 h 932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5035" h="932783">
                        <a:moveTo>
                          <a:pt x="285583" y="0"/>
                        </a:moveTo>
                        <a:lnTo>
                          <a:pt x="759452" y="0"/>
                        </a:lnTo>
                        <a:cubicBezTo>
                          <a:pt x="799171" y="0"/>
                          <a:pt x="835462" y="22479"/>
                          <a:pt x="853273" y="58007"/>
                        </a:cubicBezTo>
                        <a:lnTo>
                          <a:pt x="1033963" y="419481"/>
                        </a:lnTo>
                        <a:cubicBezTo>
                          <a:pt x="1048726" y="449009"/>
                          <a:pt x="1048726" y="483775"/>
                          <a:pt x="1033963" y="513302"/>
                        </a:cubicBezTo>
                        <a:lnTo>
                          <a:pt x="853273" y="874776"/>
                        </a:lnTo>
                        <a:cubicBezTo>
                          <a:pt x="835462" y="910304"/>
                          <a:pt x="799171" y="932783"/>
                          <a:pt x="759452" y="932783"/>
                        </a:cubicBezTo>
                        <a:lnTo>
                          <a:pt x="285583" y="932783"/>
                        </a:lnTo>
                        <a:cubicBezTo>
                          <a:pt x="245864" y="932783"/>
                          <a:pt x="209574" y="910304"/>
                          <a:pt x="191762" y="874776"/>
                        </a:cubicBezTo>
                        <a:lnTo>
                          <a:pt x="11073" y="513302"/>
                        </a:lnTo>
                        <a:cubicBezTo>
                          <a:pt x="-3691" y="483775"/>
                          <a:pt x="-3691" y="449009"/>
                          <a:pt x="11073" y="419481"/>
                        </a:cubicBezTo>
                        <a:lnTo>
                          <a:pt x="191762" y="58007"/>
                        </a:lnTo>
                        <a:cubicBezTo>
                          <a:pt x="209574" y="22479"/>
                          <a:pt x="245864" y="0"/>
                          <a:pt x="285583" y="0"/>
                        </a:cubicBezTo>
                        <a:close/>
                      </a:path>
                    </a:pathLst>
                  </a:custGeom>
                  <a:solidFill>
                    <a:srgbClr val="DED2E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</p:grpSp>
            <p:cxnSp>
              <p:nvCxnSpPr>
                <p:cNvPr id="30" name="직선 연결선 29">
                  <a:extLst>
                    <a:ext uri="{FF2B5EF4-FFF2-40B4-BE49-F238E27FC236}">
                      <a16:creationId xmlns:a16="http://schemas.microsoft.com/office/drawing/2014/main" id="{745DD535-E552-D13D-9EE2-56201232A53C}"/>
                    </a:ext>
                  </a:extLst>
                </p:cNvPr>
                <p:cNvCxnSpPr>
                  <a:cxnSpLocks/>
                  <a:stCxn id="25" idx="5"/>
                  <a:endCxn id="23" idx="1"/>
                </p:cNvCxnSpPr>
                <p:nvPr/>
              </p:nvCxnSpPr>
              <p:spPr>
                <a:xfrm>
                  <a:off x="3654950" y="2843690"/>
                  <a:ext cx="1828077" cy="1334164"/>
                </a:xfrm>
                <a:prstGeom prst="line">
                  <a:avLst/>
                </a:prstGeom>
                <a:ln w="15875">
                  <a:solidFill>
                    <a:srgbClr val="DED2E9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직선 연결선 30">
                  <a:extLst>
                    <a:ext uri="{FF2B5EF4-FFF2-40B4-BE49-F238E27FC236}">
                      <a16:creationId xmlns:a16="http://schemas.microsoft.com/office/drawing/2014/main" id="{CEB1D141-EB8E-B863-CD37-6A66AFDA93F5}"/>
                    </a:ext>
                  </a:extLst>
                </p:cNvPr>
                <p:cNvCxnSpPr>
                  <a:cxnSpLocks/>
                  <a:stCxn id="22" idx="3"/>
                  <a:endCxn id="26" idx="7"/>
                </p:cNvCxnSpPr>
                <p:nvPr/>
              </p:nvCxnSpPr>
              <p:spPr>
                <a:xfrm flipH="1">
                  <a:off x="3654950" y="2843690"/>
                  <a:ext cx="1828077" cy="1334164"/>
                </a:xfrm>
                <a:prstGeom prst="line">
                  <a:avLst/>
                </a:prstGeom>
                <a:ln w="15875">
                  <a:solidFill>
                    <a:srgbClr val="DED2E9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자유형: 도형 31">
                  <a:extLst>
                    <a:ext uri="{FF2B5EF4-FFF2-40B4-BE49-F238E27FC236}">
                      <a16:creationId xmlns:a16="http://schemas.microsoft.com/office/drawing/2014/main" id="{67C4341B-87FF-4333-ADB6-CFCD568A6CBB}"/>
                    </a:ext>
                  </a:extLst>
                </p:cNvPr>
                <p:cNvSpPr/>
                <p:nvPr/>
              </p:nvSpPr>
              <p:spPr>
                <a:xfrm rot="18900000">
                  <a:off x="3603024" y="2545363"/>
                  <a:ext cx="1930814" cy="1930814"/>
                </a:xfrm>
                <a:custGeom>
                  <a:avLst/>
                  <a:gdLst>
                    <a:gd name="connsiteX0" fmla="*/ 2204869 w 2204868"/>
                    <a:gd name="connsiteY0" fmla="*/ 1102434 h 2204868"/>
                    <a:gd name="connsiteX1" fmla="*/ 1102434 w 2204868"/>
                    <a:gd name="connsiteY1" fmla="*/ 2204869 h 2204868"/>
                    <a:gd name="connsiteX2" fmla="*/ 0 w 2204868"/>
                    <a:gd name="connsiteY2" fmla="*/ 1102434 h 2204868"/>
                    <a:gd name="connsiteX3" fmla="*/ 1102434 w 2204868"/>
                    <a:gd name="connsiteY3" fmla="*/ 0 h 2204868"/>
                    <a:gd name="connsiteX4" fmla="*/ 2204869 w 2204868"/>
                    <a:gd name="connsiteY4" fmla="*/ 1102434 h 220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04868" h="2204868">
                      <a:moveTo>
                        <a:pt x="2204869" y="1102434"/>
                      </a:moveTo>
                      <a:cubicBezTo>
                        <a:pt x="2204869" y="1711292"/>
                        <a:pt x="1711292" y="2204869"/>
                        <a:pt x="1102434" y="2204869"/>
                      </a:cubicBezTo>
                      <a:cubicBezTo>
                        <a:pt x="493576" y="2204869"/>
                        <a:pt x="0" y="1711292"/>
                        <a:pt x="0" y="1102434"/>
                      </a:cubicBezTo>
                      <a:cubicBezTo>
                        <a:pt x="0" y="493577"/>
                        <a:pt x="493576" y="0"/>
                        <a:pt x="1102434" y="0"/>
                      </a:cubicBezTo>
                      <a:cubicBezTo>
                        <a:pt x="1711292" y="0"/>
                        <a:pt x="2204869" y="493577"/>
                        <a:pt x="2204869" y="110243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2225" cap="flat">
                  <a:solidFill>
                    <a:srgbClr val="DED2E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3" name="자유형: 도형 32">
                  <a:extLst>
                    <a:ext uri="{FF2B5EF4-FFF2-40B4-BE49-F238E27FC236}">
                      <a16:creationId xmlns:a16="http://schemas.microsoft.com/office/drawing/2014/main" id="{1467E48A-8852-716A-59ED-4375395A17D6}"/>
                    </a:ext>
                  </a:extLst>
                </p:cNvPr>
                <p:cNvSpPr/>
                <p:nvPr/>
              </p:nvSpPr>
              <p:spPr>
                <a:xfrm>
                  <a:off x="3676950" y="2745395"/>
                  <a:ext cx="1764293" cy="1567957"/>
                </a:xfrm>
                <a:custGeom>
                  <a:avLst/>
                  <a:gdLst>
                    <a:gd name="connsiteX0" fmla="*/ 315301 w 1183338"/>
                    <a:gd name="connsiteY0" fmla="*/ 0 h 1051655"/>
                    <a:gd name="connsiteX1" fmla="*/ 868037 w 1183338"/>
                    <a:gd name="connsiteY1" fmla="*/ 0 h 1051655"/>
                    <a:gd name="connsiteX2" fmla="*/ 961858 w 1183338"/>
                    <a:gd name="connsiteY2" fmla="*/ 58007 h 1051655"/>
                    <a:gd name="connsiteX3" fmla="*/ 1172266 w 1183338"/>
                    <a:gd name="connsiteY3" fmla="*/ 478917 h 1051655"/>
                    <a:gd name="connsiteX4" fmla="*/ 1172266 w 1183338"/>
                    <a:gd name="connsiteY4" fmla="*/ 572738 h 1051655"/>
                    <a:gd name="connsiteX5" fmla="*/ 961858 w 1183338"/>
                    <a:gd name="connsiteY5" fmla="*/ 993648 h 1051655"/>
                    <a:gd name="connsiteX6" fmla="*/ 868037 w 1183338"/>
                    <a:gd name="connsiteY6" fmla="*/ 1051655 h 1051655"/>
                    <a:gd name="connsiteX7" fmla="*/ 315301 w 1183338"/>
                    <a:gd name="connsiteY7" fmla="*/ 1051655 h 1051655"/>
                    <a:gd name="connsiteX8" fmla="*/ 221480 w 1183338"/>
                    <a:gd name="connsiteY8" fmla="*/ 993648 h 1051655"/>
                    <a:gd name="connsiteX9" fmla="*/ 11073 w 1183338"/>
                    <a:gd name="connsiteY9" fmla="*/ 572738 h 1051655"/>
                    <a:gd name="connsiteX10" fmla="*/ 11073 w 1183338"/>
                    <a:gd name="connsiteY10" fmla="*/ 478917 h 1051655"/>
                    <a:gd name="connsiteX11" fmla="*/ 221480 w 1183338"/>
                    <a:gd name="connsiteY11" fmla="*/ 58007 h 1051655"/>
                    <a:gd name="connsiteX12" fmla="*/ 315301 w 1183338"/>
                    <a:gd name="connsiteY12" fmla="*/ 0 h 1051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3338" h="1051655">
                      <a:moveTo>
                        <a:pt x="315301" y="0"/>
                      </a:moveTo>
                      <a:lnTo>
                        <a:pt x="868037" y="0"/>
                      </a:lnTo>
                      <a:cubicBezTo>
                        <a:pt x="907757" y="0"/>
                        <a:pt x="944047" y="22479"/>
                        <a:pt x="961858" y="58007"/>
                      </a:cubicBezTo>
                      <a:lnTo>
                        <a:pt x="1172266" y="478917"/>
                      </a:lnTo>
                      <a:cubicBezTo>
                        <a:pt x="1187029" y="508444"/>
                        <a:pt x="1187029" y="543211"/>
                        <a:pt x="1172266" y="572738"/>
                      </a:cubicBezTo>
                      <a:lnTo>
                        <a:pt x="961858" y="993648"/>
                      </a:lnTo>
                      <a:cubicBezTo>
                        <a:pt x="944047" y="1029176"/>
                        <a:pt x="907757" y="1051655"/>
                        <a:pt x="868037" y="1051655"/>
                      </a:cubicBezTo>
                      <a:lnTo>
                        <a:pt x="315301" y="1051655"/>
                      </a:lnTo>
                      <a:cubicBezTo>
                        <a:pt x="275582" y="1051655"/>
                        <a:pt x="239292" y="1029176"/>
                        <a:pt x="221480" y="993648"/>
                      </a:cubicBezTo>
                      <a:lnTo>
                        <a:pt x="11073" y="572738"/>
                      </a:lnTo>
                      <a:cubicBezTo>
                        <a:pt x="-3691" y="543211"/>
                        <a:pt x="-3691" y="508444"/>
                        <a:pt x="11073" y="478917"/>
                      </a:cubicBezTo>
                      <a:lnTo>
                        <a:pt x="221480" y="58007"/>
                      </a:lnTo>
                      <a:cubicBezTo>
                        <a:pt x="239292" y="22479"/>
                        <a:pt x="275582" y="0"/>
                        <a:pt x="315301" y="0"/>
                      </a:cubicBezTo>
                      <a:close/>
                    </a:path>
                  </a:pathLst>
                </a:custGeom>
                <a:solidFill>
                  <a:srgbClr val="8153AB"/>
                </a:solidFill>
                <a:ln w="5397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7C17A62-4A6C-35CB-DD70-127F80895EBC}"/>
                    </a:ext>
                  </a:extLst>
                </p:cNvPr>
                <p:cNvSpPr txBox="1"/>
                <p:nvPr/>
              </p:nvSpPr>
              <p:spPr>
                <a:xfrm>
                  <a:off x="4047017" y="3433559"/>
                  <a:ext cx="1049967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이런 점이</a:t>
                  </a:r>
                  <a:endPara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달라졌어요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A79EE5F6-C790-B487-1894-64FA42630F0E}"/>
                    </a:ext>
                  </a:extLst>
                </p:cNvPr>
                <p:cNvSpPr txBox="1"/>
                <p:nvPr/>
              </p:nvSpPr>
              <p:spPr>
                <a:xfrm>
                  <a:off x="2455745" y="2091198"/>
                  <a:ext cx="846933" cy="6701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「한국사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1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」과</a:t>
                  </a: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「한국사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2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」의 </a:t>
                  </a: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구분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8458EB2-730A-9458-D490-C9911A4FB777}"/>
                    </a:ext>
                  </a:extLst>
                </p:cNvPr>
                <p:cNvSpPr txBox="1"/>
                <p:nvPr/>
              </p:nvSpPr>
              <p:spPr>
                <a:xfrm>
                  <a:off x="998062" y="3308507"/>
                  <a:ext cx="890050" cy="4385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역사 탐구와</a:t>
                  </a: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논쟁성의 강조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1F2719DF-72E5-0344-9D44-F79FCBF35B05}"/>
                    </a:ext>
                  </a:extLst>
                </p:cNvPr>
                <p:cNvSpPr txBox="1"/>
                <p:nvPr/>
              </p:nvSpPr>
              <p:spPr>
                <a:xfrm>
                  <a:off x="2407304" y="4484745"/>
                  <a:ext cx="930087" cy="2069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탐구 주제 설정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FEA04B7-FAF5-4816-4BC6-BF826E46BF2F}"/>
                    </a:ext>
                  </a:extLst>
                </p:cNvPr>
                <p:cNvSpPr txBox="1"/>
                <p:nvPr/>
              </p:nvSpPr>
              <p:spPr>
                <a:xfrm>
                  <a:off x="5897463" y="4253148"/>
                  <a:ext cx="748380" cy="6701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지속가능한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사회를 위한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시민성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C30402BD-D207-3040-801C-5282AD92381F}"/>
                    </a:ext>
                  </a:extLst>
                </p:cNvPr>
                <p:cNvSpPr txBox="1"/>
                <p:nvPr/>
              </p:nvSpPr>
              <p:spPr>
                <a:xfrm>
                  <a:off x="7235936" y="3424370"/>
                  <a:ext cx="930086" cy="2069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삶에 대한 성찰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02540BE-4995-5490-EF04-56893846CCD3}"/>
                    </a:ext>
                  </a:extLst>
                </p:cNvPr>
                <p:cNvSpPr txBox="1"/>
                <p:nvPr/>
              </p:nvSpPr>
              <p:spPr>
                <a:xfrm>
                  <a:off x="5819763" y="2117138"/>
                  <a:ext cx="890049" cy="6701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근대 이전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한국사의 비중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증가</a:t>
                  </a:r>
                </a:p>
              </p:txBody>
            </p:sp>
          </p:grpSp>
          <p:pic>
            <p:nvPicPr>
              <p:cNvPr id="20" name="그림 19" descr="라우드스피커, 메가폰이(가) 표시된 사진&#10;&#10;자동 생성된 설명">
                <a:extLst>
                  <a:ext uri="{FF2B5EF4-FFF2-40B4-BE49-F238E27FC236}">
                    <a16:creationId xmlns:a16="http://schemas.microsoft.com/office/drawing/2014/main" id="{2FD2555E-5531-0819-DEEB-6B335AF878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50908" y="2550170"/>
                <a:ext cx="872810" cy="916930"/>
              </a:xfrm>
              <a:prstGeom prst="rect">
                <a:avLst/>
              </a:prstGeom>
            </p:spPr>
          </p:pic>
        </p:grpSp>
      </p:grpSp>
      <p:pic>
        <p:nvPicPr>
          <p:cNvPr id="15" name="그림 14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105BAFB5-8A0F-5B2D-A4C9-C97A3184B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0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7614A3-684F-3B94-1FF4-148CD25E0EE6}"/>
              </a:ext>
            </a:extLst>
          </p:cNvPr>
          <p:cNvSpPr txBox="1"/>
          <p:nvPr/>
        </p:nvSpPr>
        <p:spPr>
          <a:xfrm>
            <a:off x="371977" y="504573"/>
            <a:ext cx="6985887" cy="369332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한국사</a:t>
            </a:r>
            <a:r>
              <a:rPr lang="en-US" altLang="ko-KR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2015 </a:t>
            </a:r>
            <a:r>
              <a:rPr lang="ko-KR" altLang="en-US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교육과정과 무엇이 달라졌나요</a:t>
            </a:r>
            <a:r>
              <a:rPr lang="en-US" altLang="ko-KR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 </a:t>
            </a:r>
            <a:endParaRPr lang="ko-KR" altLang="en-US" sz="24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CF1248F7-1089-30D5-464C-32DE5B8B6B94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1" name="사각형: 둥근 위쪽 모서리 10">
              <a:extLst>
                <a:ext uri="{FF2B5EF4-FFF2-40B4-BE49-F238E27FC236}">
                  <a16:creationId xmlns:a16="http://schemas.microsoft.com/office/drawing/2014/main" id="{0476F13F-787A-F359-97F0-04B944E1BA60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BC17A7-EC51-4343-5A54-2E2689461A3B}"/>
                </a:ext>
              </a:extLst>
            </p:cNvPr>
            <p:cNvSpPr txBox="1"/>
            <p:nvPr/>
          </p:nvSpPr>
          <p:spPr>
            <a:xfrm>
              <a:off x="455935" y="88745"/>
              <a:ext cx="39273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3 - 1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sp>
        <p:nvSpPr>
          <p:cNvPr id="15" name="그래픽 60">
            <a:extLst>
              <a:ext uri="{FF2B5EF4-FFF2-40B4-BE49-F238E27FC236}">
                <a16:creationId xmlns:a16="http://schemas.microsoft.com/office/drawing/2014/main" id="{EA5714C6-567D-AA94-A1CD-AF49CDBC03D4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CAD4813-B1DD-0AF0-739A-9523F5A1232F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25FAC9F9-06A9-EDF6-EBA9-9258A86F1878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930A3335-2671-361B-155F-AC9A150E06D0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A1BC719-32B1-8982-E72A-9A42F0FF00B6}"/>
                  </a:ext>
                </a:extLst>
              </p:cNvPr>
              <p:cNvSpPr txBox="1"/>
              <p:nvPr/>
            </p:nvSpPr>
            <p:spPr>
              <a:xfrm>
                <a:off x="3268764" y="1316629"/>
                <a:ext cx="26064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DF47F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한국사 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DF47F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1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과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DF47F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한국사 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DF47F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로 구분</a:t>
                </a:r>
              </a:p>
            </p:txBody>
          </p:sp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7AF55075-F010-8458-B0B1-CD04F2DBFDC4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250" name="그룹 249">
              <a:extLst>
                <a:ext uri="{FF2B5EF4-FFF2-40B4-BE49-F238E27FC236}">
                  <a16:creationId xmlns:a16="http://schemas.microsoft.com/office/drawing/2014/main" id="{E7D1DCDB-2686-1EA7-B17F-444A05B3945F}"/>
                </a:ext>
              </a:extLst>
            </p:cNvPr>
            <p:cNvGrpSpPr/>
            <p:nvPr/>
          </p:nvGrpSpPr>
          <p:grpSpPr>
            <a:xfrm>
              <a:off x="987493" y="1881305"/>
              <a:ext cx="7169016" cy="2795470"/>
              <a:chOff x="987493" y="1881305"/>
              <a:chExt cx="7169016" cy="2795470"/>
            </a:xfrm>
          </p:grpSpPr>
          <p:grpSp>
            <p:nvGrpSpPr>
              <p:cNvPr id="143" name="그룹 142">
                <a:extLst>
                  <a:ext uri="{FF2B5EF4-FFF2-40B4-BE49-F238E27FC236}">
                    <a16:creationId xmlns:a16="http://schemas.microsoft.com/office/drawing/2014/main" id="{B9641CBB-0B64-AAB1-D0D9-2F72B606EF80}"/>
                  </a:ext>
                </a:extLst>
              </p:cNvPr>
              <p:cNvGrpSpPr/>
              <p:nvPr/>
            </p:nvGrpSpPr>
            <p:grpSpPr>
              <a:xfrm>
                <a:off x="4198065" y="3140735"/>
                <a:ext cx="494403" cy="276610"/>
                <a:chOff x="4089468" y="3016637"/>
                <a:chExt cx="494403" cy="276610"/>
              </a:xfrm>
            </p:grpSpPr>
            <p:sp>
              <p:nvSpPr>
                <p:cNvPr id="112" name="Freeform 25">
                  <a:extLst>
                    <a:ext uri="{FF2B5EF4-FFF2-40B4-BE49-F238E27FC236}">
                      <a16:creationId xmlns:a16="http://schemas.microsoft.com/office/drawing/2014/main" id="{545756C7-F6FB-0ABB-A8B2-2AB869112D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4421640" y="3016637"/>
                  <a:ext cx="162231" cy="27661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3" name="Freeform 25">
                  <a:extLst>
                    <a:ext uri="{FF2B5EF4-FFF2-40B4-BE49-F238E27FC236}">
                      <a16:creationId xmlns:a16="http://schemas.microsoft.com/office/drawing/2014/main" id="{333EA6CF-9CD5-1C7D-36D0-32323987F0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4255554" y="3016637"/>
                  <a:ext cx="162231" cy="27661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42" name="Freeform 25">
                  <a:extLst>
                    <a:ext uri="{FF2B5EF4-FFF2-40B4-BE49-F238E27FC236}">
                      <a16:creationId xmlns:a16="http://schemas.microsoft.com/office/drawing/2014/main" id="{413E0889-73D8-95D1-3397-559C16FEBA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4089468" y="3016637"/>
                  <a:ext cx="162231" cy="27661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41" name="그룹 140">
                <a:extLst>
                  <a:ext uri="{FF2B5EF4-FFF2-40B4-BE49-F238E27FC236}">
                    <a16:creationId xmlns:a16="http://schemas.microsoft.com/office/drawing/2014/main" id="{34D8F0A5-C09B-249A-1F74-6CE59F534D7C}"/>
                  </a:ext>
                </a:extLst>
              </p:cNvPr>
              <p:cNvGrpSpPr/>
              <p:nvPr/>
            </p:nvGrpSpPr>
            <p:grpSpPr>
              <a:xfrm>
                <a:off x="987493" y="2186470"/>
                <a:ext cx="2934098" cy="2185140"/>
                <a:chOff x="851034" y="2152673"/>
                <a:chExt cx="2934098" cy="2185140"/>
              </a:xfrm>
            </p:grpSpPr>
            <p:grpSp>
              <p:nvGrpSpPr>
                <p:cNvPr id="135" name="그룹 134">
                  <a:extLst>
                    <a:ext uri="{FF2B5EF4-FFF2-40B4-BE49-F238E27FC236}">
                      <a16:creationId xmlns:a16="http://schemas.microsoft.com/office/drawing/2014/main" id="{83B2EEFB-3990-EA7D-B394-DF97BF025992}"/>
                    </a:ext>
                  </a:extLst>
                </p:cNvPr>
                <p:cNvGrpSpPr/>
                <p:nvPr/>
              </p:nvGrpSpPr>
              <p:grpSpPr>
                <a:xfrm>
                  <a:off x="851034" y="2152673"/>
                  <a:ext cx="2934098" cy="2185140"/>
                  <a:chOff x="678932" y="2103010"/>
                  <a:chExt cx="3227508" cy="2185140"/>
                </a:xfrm>
              </p:grpSpPr>
              <p:grpSp>
                <p:nvGrpSpPr>
                  <p:cNvPr id="133" name="그룹 132">
                    <a:extLst>
                      <a:ext uri="{FF2B5EF4-FFF2-40B4-BE49-F238E27FC236}">
                        <a16:creationId xmlns:a16="http://schemas.microsoft.com/office/drawing/2014/main" id="{4C9A5BAB-8214-D2BE-BCE6-8BEBE9EE79DA}"/>
                      </a:ext>
                    </a:extLst>
                  </p:cNvPr>
                  <p:cNvGrpSpPr/>
                  <p:nvPr/>
                </p:nvGrpSpPr>
                <p:grpSpPr>
                  <a:xfrm>
                    <a:off x="678932" y="2103010"/>
                    <a:ext cx="3227508" cy="2185140"/>
                    <a:chOff x="615609" y="1865724"/>
                    <a:chExt cx="4569665" cy="2770572"/>
                  </a:xfrm>
                </p:grpSpPr>
                <p:sp>
                  <p:nvSpPr>
                    <p:cNvPr id="131" name="사각형: 둥근 모서리 130">
                      <a:extLst>
                        <a:ext uri="{FF2B5EF4-FFF2-40B4-BE49-F238E27FC236}">
                          <a16:creationId xmlns:a16="http://schemas.microsoft.com/office/drawing/2014/main" id="{41566546-3306-8B5C-09F2-65A46533E3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5609" y="1865724"/>
                      <a:ext cx="4569665" cy="2770572"/>
                    </a:xfrm>
                    <a:prstGeom prst="roundRect">
                      <a:avLst>
                        <a:gd name="adj" fmla="val 5271"/>
                      </a:avLst>
                    </a:prstGeom>
                    <a:solidFill>
                      <a:srgbClr val="DEDED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32" name="사각형: 둥근 모서리 131">
                      <a:extLst>
                        <a:ext uri="{FF2B5EF4-FFF2-40B4-BE49-F238E27FC236}">
                          <a16:creationId xmlns:a16="http://schemas.microsoft.com/office/drawing/2014/main" id="{B00A27E6-9945-2BF2-A39C-64404F3B5C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674" y="2003557"/>
                      <a:ext cx="4287536" cy="519282"/>
                    </a:xfrm>
                    <a:prstGeom prst="roundRect">
                      <a:avLst>
                        <a:gd name="adj" fmla="val 7925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pPr algn="ctr"/>
                      <a:endParaRPr lang="ko-KR" altLang="en-US" sz="2000" dirty="0"/>
                    </a:p>
                  </p:txBody>
                </p:sp>
              </p:grpSp>
              <p:sp>
                <p:nvSpPr>
                  <p:cNvPr id="134" name="TextBox 133">
                    <a:extLst>
                      <a:ext uri="{FF2B5EF4-FFF2-40B4-BE49-F238E27FC236}">
                        <a16:creationId xmlns:a16="http://schemas.microsoft.com/office/drawing/2014/main" id="{D00ACA7B-E96D-FFF9-22C6-410C9C4F86A0}"/>
                      </a:ext>
                    </a:extLst>
                  </p:cNvPr>
                  <p:cNvSpPr txBox="1"/>
                  <p:nvPr/>
                </p:nvSpPr>
                <p:spPr>
                  <a:xfrm>
                    <a:off x="1642909" y="2286220"/>
                    <a:ext cx="1299555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2015 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교육과정</a:t>
                    </a:r>
                  </a:p>
                </p:txBody>
              </p:sp>
            </p:grpSp>
            <p:grpSp>
              <p:nvGrpSpPr>
                <p:cNvPr id="140" name="그룹 139">
                  <a:extLst>
                    <a:ext uri="{FF2B5EF4-FFF2-40B4-BE49-F238E27FC236}">
                      <a16:creationId xmlns:a16="http://schemas.microsoft.com/office/drawing/2014/main" id="{7DC5B6F9-0E83-22BD-9114-088A32BDEC59}"/>
                    </a:ext>
                  </a:extLst>
                </p:cNvPr>
                <p:cNvGrpSpPr/>
                <p:nvPr/>
              </p:nvGrpSpPr>
              <p:grpSpPr>
                <a:xfrm>
                  <a:off x="1024700" y="2904563"/>
                  <a:ext cx="2507097" cy="1070491"/>
                  <a:chOff x="1024700" y="2815178"/>
                  <a:chExt cx="2507097" cy="1070491"/>
                </a:xfrm>
              </p:grpSpPr>
              <p:sp>
                <p:nvSpPr>
                  <p:cNvPr id="136" name="TextBox 135">
                    <a:extLst>
                      <a:ext uri="{FF2B5EF4-FFF2-40B4-BE49-F238E27FC236}">
                        <a16:creationId xmlns:a16="http://schemas.microsoft.com/office/drawing/2014/main" id="{C9B0B98A-B73D-EC11-1DBB-F6C914908CDC}"/>
                      </a:ext>
                    </a:extLst>
                  </p:cNvPr>
                  <p:cNvSpPr txBox="1"/>
                  <p:nvPr/>
                </p:nvSpPr>
                <p:spPr>
                  <a:xfrm>
                    <a:off x="1024700" y="2815178"/>
                    <a:ext cx="1574149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(1)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전근대 한국사의 이해</a:t>
                    </a:r>
                  </a:p>
                </p:txBody>
              </p:sp>
              <p:sp>
                <p:nvSpPr>
                  <p:cNvPr id="137" name="TextBox 136">
                    <a:extLst>
                      <a:ext uri="{FF2B5EF4-FFF2-40B4-BE49-F238E27FC236}">
                        <a16:creationId xmlns:a16="http://schemas.microsoft.com/office/drawing/2014/main" id="{462B0A81-4137-D25F-7567-3E978C28B1FA}"/>
                      </a:ext>
                    </a:extLst>
                  </p:cNvPr>
                  <p:cNvSpPr txBox="1"/>
                  <p:nvPr/>
                </p:nvSpPr>
                <p:spPr>
                  <a:xfrm>
                    <a:off x="1024700" y="3110453"/>
                    <a:ext cx="1782539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(2)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근대 국민 국가 수립 운동</a:t>
                    </a:r>
                  </a:p>
                </p:txBody>
              </p:sp>
              <p:sp>
                <p:nvSpPr>
                  <p:cNvPr id="138" name="TextBox 137">
                    <a:extLst>
                      <a:ext uri="{FF2B5EF4-FFF2-40B4-BE49-F238E27FC236}">
                        <a16:creationId xmlns:a16="http://schemas.microsoft.com/office/drawing/2014/main" id="{7821DB2F-0499-E507-AAC3-ADE0246E95B0}"/>
                      </a:ext>
                    </a:extLst>
                  </p:cNvPr>
                  <p:cNvSpPr txBox="1"/>
                  <p:nvPr/>
                </p:nvSpPr>
                <p:spPr>
                  <a:xfrm>
                    <a:off x="1024700" y="3405728"/>
                    <a:ext cx="2507097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(3)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일제 식민지 지배와 민족 운동의 전개</a:t>
                    </a:r>
                  </a:p>
                </p:txBody>
              </p:sp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3F08588A-87EC-ED62-5DB4-FCF5E029899B}"/>
                      </a:ext>
                    </a:extLst>
                  </p:cNvPr>
                  <p:cNvSpPr txBox="1"/>
                  <p:nvPr/>
                </p:nvSpPr>
                <p:spPr>
                  <a:xfrm>
                    <a:off x="1024700" y="3701003"/>
                    <a:ext cx="1263166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(4)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대한민국의 발전</a:t>
                    </a:r>
                  </a:p>
                </p:txBody>
              </p:sp>
            </p:grpSp>
          </p:grpSp>
          <p:grpSp>
            <p:nvGrpSpPr>
              <p:cNvPr id="248" name="그룹 247">
                <a:extLst>
                  <a:ext uri="{FF2B5EF4-FFF2-40B4-BE49-F238E27FC236}">
                    <a16:creationId xmlns:a16="http://schemas.microsoft.com/office/drawing/2014/main" id="{62E7FBA2-0D4D-DA6B-0BD5-044CBDB3FF3F}"/>
                  </a:ext>
                </a:extLst>
              </p:cNvPr>
              <p:cNvGrpSpPr/>
              <p:nvPr/>
            </p:nvGrpSpPr>
            <p:grpSpPr>
              <a:xfrm>
                <a:off x="4968943" y="1881305"/>
                <a:ext cx="3187566" cy="2795470"/>
                <a:chOff x="4832484" y="1881305"/>
                <a:chExt cx="3187566" cy="2795470"/>
              </a:xfrm>
            </p:grpSpPr>
            <p:sp>
              <p:nvSpPr>
                <p:cNvPr id="153" name="사각형: 둥근 모서리 152">
                  <a:extLst>
                    <a:ext uri="{FF2B5EF4-FFF2-40B4-BE49-F238E27FC236}">
                      <a16:creationId xmlns:a16="http://schemas.microsoft.com/office/drawing/2014/main" id="{94E0D360-5F65-F91C-3538-2D2A51576DEB}"/>
                    </a:ext>
                  </a:extLst>
                </p:cNvPr>
                <p:cNvSpPr/>
                <p:nvPr/>
              </p:nvSpPr>
              <p:spPr>
                <a:xfrm>
                  <a:off x="4832484" y="1881305"/>
                  <a:ext cx="3187566" cy="2795470"/>
                </a:xfrm>
                <a:prstGeom prst="roundRect">
                  <a:avLst>
                    <a:gd name="adj" fmla="val 3567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4" name="사각형: 둥근 모서리 153">
                  <a:extLst>
                    <a:ext uri="{FF2B5EF4-FFF2-40B4-BE49-F238E27FC236}">
                      <a16:creationId xmlns:a16="http://schemas.microsoft.com/office/drawing/2014/main" id="{D9FEC1CC-5A42-168C-5517-D2C5D433B852}"/>
                    </a:ext>
                  </a:extLst>
                </p:cNvPr>
                <p:cNvSpPr/>
                <p:nvPr/>
              </p:nvSpPr>
              <p:spPr>
                <a:xfrm>
                  <a:off x="4924426" y="1990013"/>
                  <a:ext cx="3003684" cy="409556"/>
                </a:xfrm>
                <a:prstGeom prst="roundRect">
                  <a:avLst>
                    <a:gd name="adj" fmla="val 7925"/>
                  </a:avLst>
                </a:prstGeom>
                <a:solidFill>
                  <a:srgbClr val="8153AB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6CD58742-9A4F-DDB9-9997-0A3F0B35AEEE}"/>
                    </a:ext>
                  </a:extLst>
                </p:cNvPr>
                <p:cNvSpPr txBox="1"/>
                <p:nvPr/>
              </p:nvSpPr>
              <p:spPr>
                <a:xfrm>
                  <a:off x="5821936" y="2064515"/>
                  <a:ext cx="1208665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2022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교육과정</a:t>
                  </a:r>
                </a:p>
              </p:txBody>
            </p:sp>
            <p:grpSp>
              <p:nvGrpSpPr>
                <p:cNvPr id="245" name="그룹 244">
                  <a:extLst>
                    <a:ext uri="{FF2B5EF4-FFF2-40B4-BE49-F238E27FC236}">
                      <a16:creationId xmlns:a16="http://schemas.microsoft.com/office/drawing/2014/main" id="{A10ABBEC-6F7B-8558-0068-9B718E01BFBF}"/>
                    </a:ext>
                  </a:extLst>
                </p:cNvPr>
                <p:cNvGrpSpPr/>
                <p:nvPr/>
              </p:nvGrpSpPr>
              <p:grpSpPr>
                <a:xfrm>
                  <a:off x="5043881" y="2632511"/>
                  <a:ext cx="2528323" cy="666028"/>
                  <a:chOff x="5043881" y="2632511"/>
                  <a:chExt cx="2528323" cy="666028"/>
                </a:xfrm>
              </p:grpSpPr>
              <p:sp>
                <p:nvSpPr>
                  <p:cNvPr id="147" name="TextBox 146">
                    <a:extLst>
                      <a:ext uri="{FF2B5EF4-FFF2-40B4-BE49-F238E27FC236}">
                        <a16:creationId xmlns:a16="http://schemas.microsoft.com/office/drawing/2014/main" id="{53693D38-7072-EEA9-E0E6-7C3147E46985}"/>
                      </a:ext>
                    </a:extLst>
                  </p:cNvPr>
                  <p:cNvSpPr txBox="1"/>
                  <p:nvPr/>
                </p:nvSpPr>
                <p:spPr>
                  <a:xfrm>
                    <a:off x="5043881" y="2865608"/>
                    <a:ext cx="625171" cy="19983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한국사 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grpSp>
                <p:nvGrpSpPr>
                  <p:cNvPr id="244" name="그룹 243">
                    <a:extLst>
                      <a:ext uri="{FF2B5EF4-FFF2-40B4-BE49-F238E27FC236}">
                        <a16:creationId xmlns:a16="http://schemas.microsoft.com/office/drawing/2014/main" id="{32CA9186-2ED7-9F32-5F24-A090C3D3979F}"/>
                      </a:ext>
                    </a:extLst>
                  </p:cNvPr>
                  <p:cNvGrpSpPr/>
                  <p:nvPr/>
                </p:nvGrpSpPr>
                <p:grpSpPr>
                  <a:xfrm>
                    <a:off x="5824931" y="2632511"/>
                    <a:ext cx="1747273" cy="666028"/>
                    <a:chOff x="5824931" y="2632511"/>
                    <a:chExt cx="1747273" cy="666028"/>
                  </a:xfrm>
                </p:grpSpPr>
                <p:sp>
                  <p:nvSpPr>
                    <p:cNvPr id="148" name="TextBox 147">
                      <a:extLst>
                        <a:ext uri="{FF2B5EF4-FFF2-40B4-BE49-F238E27FC236}">
                          <a16:creationId xmlns:a16="http://schemas.microsoft.com/office/drawing/2014/main" id="{50C98439-F00B-53BB-F983-8AA22C192D0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24931" y="2632511"/>
                      <a:ext cx="1747273" cy="17128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(1)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근대 이전 한국사의 이해</a:t>
                      </a:r>
                    </a:p>
                  </p:txBody>
                </p:sp>
                <p:sp>
                  <p:nvSpPr>
                    <p:cNvPr id="149" name="TextBox 148">
                      <a:extLst>
                        <a:ext uri="{FF2B5EF4-FFF2-40B4-BE49-F238E27FC236}">
                          <a16:creationId xmlns:a16="http://schemas.microsoft.com/office/drawing/2014/main" id="{1322DF95-2394-60CB-3319-BA5B7544C8A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24931" y="2879886"/>
                      <a:ext cx="1747273" cy="17128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(2)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근대 이전 한국사의 탐구</a:t>
                      </a:r>
                    </a:p>
                  </p:txBody>
                </p:sp>
                <p:sp>
                  <p:nvSpPr>
                    <p:cNvPr id="150" name="TextBox 149">
                      <a:extLst>
                        <a:ext uri="{FF2B5EF4-FFF2-40B4-BE49-F238E27FC236}">
                          <a16:creationId xmlns:a16="http://schemas.microsoft.com/office/drawing/2014/main" id="{642AA8AF-C443-7042-20C3-0A496B1D1F6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24931" y="3127253"/>
                      <a:ext cx="1609415" cy="17128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(3)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근대 국가 수립의 노력</a:t>
                      </a:r>
                    </a:p>
                  </p:txBody>
                </p:sp>
              </p:grpSp>
            </p:grpSp>
            <p:grpSp>
              <p:nvGrpSpPr>
                <p:cNvPr id="247" name="그룹 246">
                  <a:extLst>
                    <a:ext uri="{FF2B5EF4-FFF2-40B4-BE49-F238E27FC236}">
                      <a16:creationId xmlns:a16="http://schemas.microsoft.com/office/drawing/2014/main" id="{574C67EF-9549-7C66-4370-5E87E95B0AF3}"/>
                    </a:ext>
                  </a:extLst>
                </p:cNvPr>
                <p:cNvGrpSpPr/>
                <p:nvPr/>
              </p:nvGrpSpPr>
              <p:grpSpPr>
                <a:xfrm>
                  <a:off x="5043881" y="3764425"/>
                  <a:ext cx="2701448" cy="679408"/>
                  <a:chOff x="5043881" y="3764425"/>
                  <a:chExt cx="2701448" cy="679408"/>
                </a:xfrm>
              </p:grpSpPr>
              <p:sp>
                <p:nvSpPr>
                  <p:cNvPr id="156" name="TextBox 155">
                    <a:extLst>
                      <a:ext uri="{FF2B5EF4-FFF2-40B4-BE49-F238E27FC236}">
                        <a16:creationId xmlns:a16="http://schemas.microsoft.com/office/drawing/2014/main" id="{5414CD7A-1E23-913D-8E5E-675F569D1D4E}"/>
                      </a:ext>
                    </a:extLst>
                  </p:cNvPr>
                  <p:cNvSpPr txBox="1"/>
                  <p:nvPr/>
                </p:nvSpPr>
                <p:spPr>
                  <a:xfrm>
                    <a:off x="5043881" y="3996407"/>
                    <a:ext cx="62517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한국사 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2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grpSp>
                <p:nvGrpSpPr>
                  <p:cNvPr id="246" name="그룹 245">
                    <a:extLst>
                      <a:ext uri="{FF2B5EF4-FFF2-40B4-BE49-F238E27FC236}">
                        <a16:creationId xmlns:a16="http://schemas.microsoft.com/office/drawing/2014/main" id="{87143A90-DAE3-3CEB-14D9-95A3D0C6CD9C}"/>
                      </a:ext>
                    </a:extLst>
                  </p:cNvPr>
                  <p:cNvGrpSpPr/>
                  <p:nvPr/>
                </p:nvGrpSpPr>
                <p:grpSpPr>
                  <a:xfrm>
                    <a:off x="5824931" y="3764425"/>
                    <a:ext cx="1920398" cy="679408"/>
                    <a:chOff x="5824931" y="3764425"/>
                    <a:chExt cx="1920398" cy="679408"/>
                  </a:xfrm>
                </p:grpSpPr>
                <p:sp>
                  <p:nvSpPr>
                    <p:cNvPr id="157" name="TextBox 156">
                      <a:extLst>
                        <a:ext uri="{FF2B5EF4-FFF2-40B4-BE49-F238E27FC236}">
                          <a16:creationId xmlns:a16="http://schemas.microsoft.com/office/drawing/2014/main" id="{43F94BD5-750C-6D57-5FA3-D7F33D04D4F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24931" y="3764425"/>
                      <a:ext cx="1920398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(1)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일제 식민 통치와 민족 운동</a:t>
                      </a:r>
                    </a:p>
                  </p:txBody>
                </p:sp>
                <p:sp>
                  <p:nvSpPr>
                    <p:cNvPr id="158" name="TextBox 157">
                      <a:extLst>
                        <a:ext uri="{FF2B5EF4-FFF2-40B4-BE49-F238E27FC236}">
                          <a16:creationId xmlns:a16="http://schemas.microsoft.com/office/drawing/2014/main" id="{608C723F-FF36-0841-F0A7-45A2383AA99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24931" y="4011800"/>
                      <a:ext cx="1263166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(2)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대한민국의 발전</a:t>
                      </a:r>
                    </a:p>
                  </p:txBody>
                </p:sp>
                <p:sp>
                  <p:nvSpPr>
                    <p:cNvPr id="159" name="TextBox 158">
                      <a:extLst>
                        <a:ext uri="{FF2B5EF4-FFF2-40B4-BE49-F238E27FC236}">
                          <a16:creationId xmlns:a16="http://schemas.microsoft.com/office/drawing/2014/main" id="{975DADD9-C7FA-A5E9-606E-12A3EA20B11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24931" y="4259167"/>
                      <a:ext cx="1401025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(3)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오늘날의 대한민국</a:t>
                      </a:r>
                    </a:p>
                  </p:txBody>
                </p:sp>
              </p:grpSp>
            </p:grpSp>
            <p:cxnSp>
              <p:nvCxnSpPr>
                <p:cNvPr id="237" name="직선 연결선 236">
                  <a:extLst>
                    <a:ext uri="{FF2B5EF4-FFF2-40B4-BE49-F238E27FC236}">
                      <a16:creationId xmlns:a16="http://schemas.microsoft.com/office/drawing/2014/main" id="{823878BC-F56E-7643-EF08-FC81C10EEC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27258" y="3531482"/>
                  <a:ext cx="2998018" cy="0"/>
                </a:xfrm>
                <a:prstGeom prst="line">
                  <a:avLst/>
                </a:prstGeom>
                <a:ln w="12700">
                  <a:solidFill>
                    <a:srgbClr val="B89FD0">
                      <a:alpha val="51000"/>
                    </a:srgb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BBB20E02-1D37-50AF-5CD7-E765AD3FC9C5}"/>
                </a:ext>
              </a:extLst>
            </p:cNvPr>
            <p:cNvGrpSpPr/>
            <p:nvPr/>
          </p:nvGrpSpPr>
          <p:grpSpPr>
            <a:xfrm>
              <a:off x="454122" y="4860809"/>
              <a:ext cx="8235758" cy="1164324"/>
              <a:chOff x="454122" y="4860809"/>
              <a:chExt cx="8235758" cy="1164324"/>
            </a:xfrm>
          </p:grpSpPr>
          <p:cxnSp>
            <p:nvCxnSpPr>
              <p:cNvPr id="8" name="직선 연결선 7">
                <a:extLst>
                  <a:ext uri="{FF2B5EF4-FFF2-40B4-BE49-F238E27FC236}">
                    <a16:creationId xmlns:a16="http://schemas.microsoft.com/office/drawing/2014/main" id="{8FF9890F-5A3F-1EB8-9BD8-0C98431A1A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486080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84EF4BF3-6258-C028-BA63-1F1355B98B00}"/>
                  </a:ext>
                </a:extLst>
              </p:cNvPr>
              <p:cNvGrpSpPr/>
              <p:nvPr/>
            </p:nvGrpSpPr>
            <p:grpSpPr>
              <a:xfrm>
                <a:off x="606581" y="5034503"/>
                <a:ext cx="5438703" cy="400110"/>
                <a:chOff x="652301" y="5312068"/>
                <a:chExt cx="5438703" cy="400110"/>
              </a:xfrm>
            </p:grpSpPr>
            <p:grpSp>
              <p:nvGrpSpPr>
                <p:cNvPr id="30" name="그룹 29">
                  <a:extLst>
                    <a:ext uri="{FF2B5EF4-FFF2-40B4-BE49-F238E27FC236}">
                      <a16:creationId xmlns:a16="http://schemas.microsoft.com/office/drawing/2014/main" id="{71C54E31-7269-F012-A0F4-D2525FE97080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6B53392A-793C-5935-6893-2DA3C7A2D38A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0" name="원형: 비어 있음 39">
                    <a:extLst>
                      <a:ext uri="{FF2B5EF4-FFF2-40B4-BE49-F238E27FC236}">
                        <a16:creationId xmlns:a16="http://schemas.microsoft.com/office/drawing/2014/main" id="{7D8CFE79-5FFB-95A7-6870-5E78A09AFA93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8BB4ACF9-386F-9568-E383-23D92E7769CC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AE448301-9297-3427-628D-5126A4ED6568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5182509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고교학점제의 시행에 따라 한국사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로 구분되어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학기에는 한국사 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을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</a:p>
                <a:p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학기에는 한국사 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를 가르쳐요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3E26D4D8-2F76-637A-CF72-9E15B9D58FAB}"/>
                  </a:ext>
                </a:extLst>
              </p:cNvPr>
              <p:cNvGrpSpPr/>
              <p:nvPr/>
            </p:nvGrpSpPr>
            <p:grpSpPr>
              <a:xfrm>
                <a:off x="606581" y="5529818"/>
                <a:ext cx="6774004" cy="200055"/>
                <a:chOff x="652301" y="5312068"/>
                <a:chExt cx="6774004" cy="200055"/>
              </a:xfrm>
            </p:grpSpPr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28BF391C-B29A-9C29-F185-8EDF3EEBF4BE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75090B9C-2430-E2BE-4B6D-52E24280A67B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8" name="원형: 비어 있음 27">
                    <a:extLst>
                      <a:ext uri="{FF2B5EF4-FFF2-40B4-BE49-F238E27FC236}">
                        <a16:creationId xmlns:a16="http://schemas.microsoft.com/office/drawing/2014/main" id="{136BF1E4-2715-6D35-62C7-D58846E3BE0F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9C4A5E76-6E03-C2F8-3801-5495BCC3D404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8011DBD9-D5F3-0754-4278-BB73AED6861D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51781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한국사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은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(1)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(2)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에서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근대 이전 한국사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를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(3)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에서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개항 이후 부터 일제 강점 이전까지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다뤄요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7C4512A3-BF37-BFDE-A3F8-4B7523B18B07}"/>
                  </a:ext>
                </a:extLst>
              </p:cNvPr>
              <p:cNvGrpSpPr/>
              <p:nvPr/>
            </p:nvGrpSpPr>
            <p:grpSpPr>
              <a:xfrm>
                <a:off x="606581" y="5825078"/>
                <a:ext cx="7028882" cy="200055"/>
                <a:chOff x="652301" y="5312068"/>
                <a:chExt cx="7028882" cy="200055"/>
              </a:xfrm>
            </p:grpSpPr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DD365511-648C-DFB3-BE8D-E5C408CD827C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E34B86A9-F764-D698-6ED9-6F3BE373B6D6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3" name="원형: 비어 있음 22">
                    <a:extLst>
                      <a:ext uri="{FF2B5EF4-FFF2-40B4-BE49-F238E27FC236}">
                        <a16:creationId xmlns:a16="http://schemas.microsoft.com/office/drawing/2014/main" id="{2F60C086-B3CF-FF19-DDCA-9B9E49CC5004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4" name="자유형: 도형 23">
                    <a:extLst>
                      <a:ext uri="{FF2B5EF4-FFF2-40B4-BE49-F238E27FC236}">
                        <a16:creationId xmlns:a16="http://schemas.microsoft.com/office/drawing/2014/main" id="{E0592186-A86F-07B3-EB42-0ABCF8199F6B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AB44AA7-AAA3-70F0-7E20-88E216BBAEA6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772688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한국사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는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(1)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에서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일제 강점기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(2)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에서 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1945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년부터 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1987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년까지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(3)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에서 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1987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년 이후를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다뤄요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</p:grpSp>
      </p:grpSp>
      <p:pic>
        <p:nvPicPr>
          <p:cNvPr id="20" name="그림 19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FC6E0DE7-C209-595E-2DDA-E37717AA6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7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그래픽 60">
            <a:extLst>
              <a:ext uri="{FF2B5EF4-FFF2-40B4-BE49-F238E27FC236}">
                <a16:creationId xmlns:a16="http://schemas.microsoft.com/office/drawing/2014/main" id="{EF323F39-A456-CE94-CB98-D73743D46972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5847DE-723B-2FD5-C1CF-B25187F9AED6}"/>
              </a:ext>
            </a:extLst>
          </p:cNvPr>
          <p:cNvSpPr txBox="1"/>
          <p:nvPr/>
        </p:nvSpPr>
        <p:spPr>
          <a:xfrm>
            <a:off x="371977" y="504573"/>
            <a:ext cx="6985887" cy="369332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한국사</a:t>
            </a:r>
            <a:r>
              <a:rPr lang="en-US" altLang="ko-KR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2015 </a:t>
            </a:r>
            <a:r>
              <a:rPr lang="ko-KR" altLang="en-US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교육과정과 무엇이 달라졌나요</a:t>
            </a:r>
            <a:r>
              <a:rPr lang="en-US" altLang="ko-KR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 </a:t>
            </a:r>
            <a:endParaRPr lang="ko-KR" altLang="en-US" sz="24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A4F04B4-51CE-D6EA-5FBC-11F5CFB04519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2" name="사각형: 둥근 위쪽 모서리 11">
              <a:extLst>
                <a:ext uri="{FF2B5EF4-FFF2-40B4-BE49-F238E27FC236}">
                  <a16:creationId xmlns:a16="http://schemas.microsoft.com/office/drawing/2014/main" id="{9A367F7D-D741-9FF7-E5AD-CC277EDBF4F8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0A8BF93-05CC-8B2C-677C-8914DADF6204}"/>
                </a:ext>
              </a:extLst>
            </p:cNvPr>
            <p:cNvSpPr txBox="1"/>
            <p:nvPr/>
          </p:nvSpPr>
          <p:spPr>
            <a:xfrm>
              <a:off x="455935" y="88745"/>
              <a:ext cx="39273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3 - 1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A4C029EE-016F-780B-CC6D-5BB62C8EB75B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16164A67-0EB1-826C-7206-153D6CBDEE22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B986465F-110D-4384-56BB-4F62C0C7919B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8424196-CF16-9315-D374-A1E00C181A21}"/>
                  </a:ext>
                </a:extLst>
              </p:cNvPr>
              <p:cNvSpPr txBox="1"/>
              <p:nvPr/>
            </p:nvSpPr>
            <p:spPr>
              <a:xfrm>
                <a:off x="3154951" y="1316629"/>
                <a:ext cx="28341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DF47F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근대 이전 한국사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의 비중 증가</a:t>
                </a: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1F205A82-198F-2DEA-A44B-F08C0087668B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073F35B7-217C-2753-2BFC-8A5E5E102EA3}"/>
                </a:ext>
              </a:extLst>
            </p:cNvPr>
            <p:cNvGrpSpPr/>
            <p:nvPr/>
          </p:nvGrpSpPr>
          <p:grpSpPr>
            <a:xfrm>
              <a:off x="987493" y="1881304"/>
              <a:ext cx="7169016" cy="3195911"/>
              <a:chOff x="987493" y="1881304"/>
              <a:chExt cx="7169016" cy="3195911"/>
            </a:xfrm>
          </p:grpSpPr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128EE564-BB25-6C77-57FA-F3AAC2D16DA0}"/>
                  </a:ext>
                </a:extLst>
              </p:cNvPr>
              <p:cNvGrpSpPr/>
              <p:nvPr/>
            </p:nvGrpSpPr>
            <p:grpSpPr>
              <a:xfrm>
                <a:off x="4198065" y="3340954"/>
                <a:ext cx="494403" cy="276610"/>
                <a:chOff x="4089468" y="3016637"/>
                <a:chExt cx="494403" cy="276610"/>
              </a:xfrm>
            </p:grpSpPr>
            <p:sp>
              <p:nvSpPr>
                <p:cNvPr id="112" name="Freeform 25">
                  <a:extLst>
                    <a:ext uri="{FF2B5EF4-FFF2-40B4-BE49-F238E27FC236}">
                      <a16:creationId xmlns:a16="http://schemas.microsoft.com/office/drawing/2014/main" id="{99E65082-CB6C-F2C5-09F6-6F41226B10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4421640" y="3016637"/>
                  <a:ext cx="162231" cy="27661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3" name="Freeform 25">
                  <a:extLst>
                    <a:ext uri="{FF2B5EF4-FFF2-40B4-BE49-F238E27FC236}">
                      <a16:creationId xmlns:a16="http://schemas.microsoft.com/office/drawing/2014/main" id="{EA3DD6CA-B263-1A34-D343-E05505F01C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4255554" y="3016637"/>
                  <a:ext cx="162231" cy="27661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4" name="Freeform 25">
                  <a:extLst>
                    <a:ext uri="{FF2B5EF4-FFF2-40B4-BE49-F238E27FC236}">
                      <a16:creationId xmlns:a16="http://schemas.microsoft.com/office/drawing/2014/main" id="{9FB7CA2D-8848-AE6A-F7C9-655EDE42D8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4089468" y="3016637"/>
                  <a:ext cx="162231" cy="27661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03040D79-8429-99C8-DABB-88CA2B249125}"/>
                  </a:ext>
                </a:extLst>
              </p:cNvPr>
              <p:cNvGrpSpPr/>
              <p:nvPr/>
            </p:nvGrpSpPr>
            <p:grpSpPr>
              <a:xfrm>
                <a:off x="987493" y="2386689"/>
                <a:ext cx="2934098" cy="2185140"/>
                <a:chOff x="987493" y="2152673"/>
                <a:chExt cx="2934098" cy="2185140"/>
              </a:xfrm>
            </p:grpSpPr>
            <p:grpSp>
              <p:nvGrpSpPr>
                <p:cNvPr id="102" name="그룹 101">
                  <a:extLst>
                    <a:ext uri="{FF2B5EF4-FFF2-40B4-BE49-F238E27FC236}">
                      <a16:creationId xmlns:a16="http://schemas.microsoft.com/office/drawing/2014/main" id="{BE9EA2BB-9D2C-277F-A170-35B4645279E9}"/>
                    </a:ext>
                  </a:extLst>
                </p:cNvPr>
                <p:cNvGrpSpPr/>
                <p:nvPr/>
              </p:nvGrpSpPr>
              <p:grpSpPr>
                <a:xfrm>
                  <a:off x="987493" y="2152673"/>
                  <a:ext cx="2934098" cy="2185140"/>
                  <a:chOff x="678932" y="2103010"/>
                  <a:chExt cx="3227508" cy="2185140"/>
                </a:xfrm>
              </p:grpSpPr>
              <p:grpSp>
                <p:nvGrpSpPr>
                  <p:cNvPr id="108" name="그룹 107">
                    <a:extLst>
                      <a:ext uri="{FF2B5EF4-FFF2-40B4-BE49-F238E27FC236}">
                        <a16:creationId xmlns:a16="http://schemas.microsoft.com/office/drawing/2014/main" id="{495D3424-A943-97BB-A7D5-4B20C6696BD0}"/>
                      </a:ext>
                    </a:extLst>
                  </p:cNvPr>
                  <p:cNvGrpSpPr/>
                  <p:nvPr/>
                </p:nvGrpSpPr>
                <p:grpSpPr>
                  <a:xfrm>
                    <a:off x="678932" y="2103010"/>
                    <a:ext cx="3227508" cy="2185140"/>
                    <a:chOff x="615609" y="1865724"/>
                    <a:chExt cx="4569665" cy="2770572"/>
                  </a:xfrm>
                </p:grpSpPr>
                <p:sp>
                  <p:nvSpPr>
                    <p:cNvPr id="110" name="사각형: 둥근 모서리 109">
                      <a:extLst>
                        <a:ext uri="{FF2B5EF4-FFF2-40B4-BE49-F238E27FC236}">
                          <a16:creationId xmlns:a16="http://schemas.microsoft.com/office/drawing/2014/main" id="{38D7E53F-313A-FCAB-4456-1911235E3E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5609" y="1865724"/>
                      <a:ext cx="4569665" cy="2770572"/>
                    </a:xfrm>
                    <a:prstGeom prst="roundRect">
                      <a:avLst>
                        <a:gd name="adj" fmla="val 5271"/>
                      </a:avLst>
                    </a:prstGeom>
                    <a:solidFill>
                      <a:srgbClr val="DEDED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11" name="사각형: 둥근 모서리 110">
                      <a:extLst>
                        <a:ext uri="{FF2B5EF4-FFF2-40B4-BE49-F238E27FC236}">
                          <a16:creationId xmlns:a16="http://schemas.microsoft.com/office/drawing/2014/main" id="{DAE79313-351A-13E5-E264-132CD320F8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674" y="2003557"/>
                      <a:ext cx="4287536" cy="519282"/>
                    </a:xfrm>
                    <a:prstGeom prst="roundRect">
                      <a:avLst>
                        <a:gd name="adj" fmla="val 7925"/>
                      </a:avLst>
                    </a:prstGeom>
                    <a:solidFill>
                      <a:schemeClr val="bg1"/>
                    </a:solidFill>
                    <a:ln w="22225" cap="flat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pPr algn="ctr"/>
                      <a:endParaRPr lang="ko-KR" altLang="en-US" sz="2000" dirty="0"/>
                    </a:p>
                  </p:txBody>
                </p:sp>
              </p:grp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56C35E13-B506-9108-630D-C68DA1949EB2}"/>
                      </a:ext>
                    </a:extLst>
                  </p:cNvPr>
                  <p:cNvSpPr txBox="1"/>
                  <p:nvPr/>
                </p:nvSpPr>
                <p:spPr>
                  <a:xfrm>
                    <a:off x="1642909" y="2286220"/>
                    <a:ext cx="1299555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2015 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교육과정</a:t>
                    </a:r>
                  </a:p>
                </p:txBody>
              </p:sp>
            </p:grpSp>
            <p:grpSp>
              <p:nvGrpSpPr>
                <p:cNvPr id="103" name="그룹 102">
                  <a:extLst>
                    <a:ext uri="{FF2B5EF4-FFF2-40B4-BE49-F238E27FC236}">
                      <a16:creationId xmlns:a16="http://schemas.microsoft.com/office/drawing/2014/main" id="{A489E8EF-BC22-3A0B-3850-7E73B14402AB}"/>
                    </a:ext>
                  </a:extLst>
                </p:cNvPr>
                <p:cNvGrpSpPr/>
                <p:nvPr/>
              </p:nvGrpSpPr>
              <p:grpSpPr>
                <a:xfrm>
                  <a:off x="1093371" y="2819909"/>
                  <a:ext cx="2471983" cy="1394439"/>
                  <a:chOff x="1024700" y="2815178"/>
                  <a:chExt cx="2471983" cy="1394439"/>
                </a:xfrm>
              </p:grpSpPr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A44FBA09-44D3-C65F-358C-3E029EACADDA}"/>
                      </a:ext>
                    </a:extLst>
                  </p:cNvPr>
                  <p:cNvSpPr txBox="1"/>
                  <p:nvPr/>
                </p:nvSpPr>
                <p:spPr>
                  <a:xfrm>
                    <a:off x="1024700" y="2815178"/>
                    <a:ext cx="1574149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(1)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전근대 한국사의 이해</a:t>
                    </a:r>
                  </a:p>
                </p:txBody>
              </p:sp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0A06F229-AF7D-57E9-0076-FDAD4193E220}"/>
                      </a:ext>
                    </a:extLst>
                  </p:cNvPr>
                  <p:cNvSpPr txBox="1"/>
                  <p:nvPr/>
                </p:nvSpPr>
                <p:spPr>
                  <a:xfrm>
                    <a:off x="1283257" y="3065714"/>
                    <a:ext cx="2213426" cy="114390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6B859D"/>
                      </a:buClr>
                      <a:buFont typeface="나눔바른고딕" panose="020B0603020101020101" pitchFamily="50" charset="-127"/>
                      <a:buChar char="•"/>
                      <a:defRPr sz="10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>
                      <a:buClr>
                        <a:schemeClr val="bg1">
                          <a:lumMod val="65000"/>
                        </a:schemeClr>
                      </a:buClr>
                    </a:pPr>
                    <a:r>
                      <a:rPr lang="ko-KR" altLang="en-US" sz="1100" dirty="0"/>
                      <a:t>고대 국가의 지배 체제</a:t>
                    </a:r>
                  </a:p>
                  <a:p>
                    <a:pPr>
                      <a:buClr>
                        <a:schemeClr val="bg1">
                          <a:lumMod val="65000"/>
                        </a:schemeClr>
                      </a:buClr>
                    </a:pPr>
                    <a:r>
                      <a:rPr lang="ko-KR" altLang="en-US" sz="1100" dirty="0"/>
                      <a:t>고대 사회의 종교와 사상</a:t>
                    </a:r>
                  </a:p>
                  <a:p>
                    <a:pPr>
                      <a:buClr>
                        <a:schemeClr val="bg1">
                          <a:lumMod val="65000"/>
                        </a:schemeClr>
                      </a:buClr>
                    </a:pPr>
                    <a:r>
                      <a:rPr lang="ko-KR" altLang="en-US" sz="1100" dirty="0"/>
                      <a:t>고려의 통치 체제와 국제 질서의 변동 </a:t>
                    </a:r>
                  </a:p>
                  <a:p>
                    <a:pPr>
                      <a:buClr>
                        <a:schemeClr val="bg1">
                          <a:lumMod val="65000"/>
                        </a:schemeClr>
                      </a:buClr>
                    </a:pPr>
                    <a:r>
                      <a:rPr lang="ko-KR" altLang="en-US" sz="1100" dirty="0"/>
                      <a:t>고려의 사회와 사상</a:t>
                    </a:r>
                  </a:p>
                  <a:p>
                    <a:pPr>
                      <a:buClr>
                        <a:schemeClr val="bg1">
                          <a:lumMod val="65000"/>
                        </a:schemeClr>
                      </a:buClr>
                    </a:pPr>
                    <a:r>
                      <a:rPr lang="ko-KR" altLang="en-US" sz="1100" dirty="0"/>
                      <a:t>조선 시대 세계관의 변화</a:t>
                    </a:r>
                  </a:p>
                  <a:p>
                    <a:pPr>
                      <a:buClr>
                        <a:schemeClr val="bg1">
                          <a:lumMod val="65000"/>
                        </a:schemeClr>
                      </a:buClr>
                    </a:pPr>
                    <a:r>
                      <a:rPr lang="ko-KR" altLang="en-US" sz="1100" dirty="0"/>
                      <a:t>양반 신분제 사회와 상품 화폐 경제</a:t>
                    </a:r>
                  </a:p>
                </p:txBody>
              </p:sp>
            </p:grpSp>
          </p:grpSp>
          <p:grpSp>
            <p:nvGrpSpPr>
              <p:cNvPr id="136" name="그룹 135">
                <a:extLst>
                  <a:ext uri="{FF2B5EF4-FFF2-40B4-BE49-F238E27FC236}">
                    <a16:creationId xmlns:a16="http://schemas.microsoft.com/office/drawing/2014/main" id="{04847E18-0D47-46A9-252E-EED988BFDE5D}"/>
                  </a:ext>
                </a:extLst>
              </p:cNvPr>
              <p:cNvGrpSpPr/>
              <p:nvPr/>
            </p:nvGrpSpPr>
            <p:grpSpPr>
              <a:xfrm>
                <a:off x="4968943" y="1881304"/>
                <a:ext cx="3187566" cy="3195911"/>
                <a:chOff x="4968943" y="1881304"/>
                <a:chExt cx="3187566" cy="3195911"/>
              </a:xfrm>
            </p:grpSpPr>
            <p:sp>
              <p:nvSpPr>
                <p:cNvPr id="86" name="사각형: 둥근 모서리 85">
                  <a:extLst>
                    <a:ext uri="{FF2B5EF4-FFF2-40B4-BE49-F238E27FC236}">
                      <a16:creationId xmlns:a16="http://schemas.microsoft.com/office/drawing/2014/main" id="{18ABA880-415A-F04F-16BF-57F5BC5F442F}"/>
                    </a:ext>
                  </a:extLst>
                </p:cNvPr>
                <p:cNvSpPr/>
                <p:nvPr/>
              </p:nvSpPr>
              <p:spPr>
                <a:xfrm>
                  <a:off x="4968943" y="1881304"/>
                  <a:ext cx="3187566" cy="3195911"/>
                </a:xfrm>
                <a:prstGeom prst="roundRect">
                  <a:avLst>
                    <a:gd name="adj" fmla="val 3567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7" name="사각형: 둥근 모서리 86">
                  <a:extLst>
                    <a:ext uri="{FF2B5EF4-FFF2-40B4-BE49-F238E27FC236}">
                      <a16:creationId xmlns:a16="http://schemas.microsoft.com/office/drawing/2014/main" id="{8CEB46F5-4D59-930C-48E2-4B56B075DFA2}"/>
                    </a:ext>
                  </a:extLst>
                </p:cNvPr>
                <p:cNvSpPr/>
                <p:nvPr/>
              </p:nvSpPr>
              <p:spPr>
                <a:xfrm>
                  <a:off x="5060885" y="1990013"/>
                  <a:ext cx="3003684" cy="409556"/>
                </a:xfrm>
                <a:prstGeom prst="roundRect">
                  <a:avLst>
                    <a:gd name="adj" fmla="val 7925"/>
                  </a:avLst>
                </a:prstGeom>
                <a:solidFill>
                  <a:srgbClr val="8153AB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8490644F-D627-ABCC-E8B0-3CCB846D4883}"/>
                    </a:ext>
                  </a:extLst>
                </p:cNvPr>
                <p:cNvSpPr txBox="1"/>
                <p:nvPr/>
              </p:nvSpPr>
              <p:spPr>
                <a:xfrm>
                  <a:off x="5958395" y="2064515"/>
                  <a:ext cx="1208665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2022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교육과정</a:t>
                  </a:r>
                </a:p>
              </p:txBody>
            </p:sp>
            <p:grpSp>
              <p:nvGrpSpPr>
                <p:cNvPr id="117" name="그룹 116">
                  <a:extLst>
                    <a:ext uri="{FF2B5EF4-FFF2-40B4-BE49-F238E27FC236}">
                      <a16:creationId xmlns:a16="http://schemas.microsoft.com/office/drawing/2014/main" id="{73A92A6A-EACF-3C35-9C90-0BF18C43B406}"/>
                    </a:ext>
                  </a:extLst>
                </p:cNvPr>
                <p:cNvGrpSpPr/>
                <p:nvPr/>
              </p:nvGrpSpPr>
              <p:grpSpPr>
                <a:xfrm>
                  <a:off x="5074821" y="2532724"/>
                  <a:ext cx="2032761" cy="1004589"/>
                  <a:chOff x="1370951" y="2972309"/>
                  <a:chExt cx="2032761" cy="1004589"/>
                </a:xfrm>
              </p:grpSpPr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66D17B26-1F5B-E787-A3EC-FA2E79D607E3}"/>
                      </a:ext>
                    </a:extLst>
                  </p:cNvPr>
                  <p:cNvSpPr txBox="1"/>
                  <p:nvPr/>
                </p:nvSpPr>
                <p:spPr>
                  <a:xfrm>
                    <a:off x="1370951" y="2972309"/>
                    <a:ext cx="174727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(1)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근대 이전 한국사의 이해</a:t>
                    </a:r>
                  </a:p>
                </p:txBody>
              </p:sp>
              <p:sp>
                <p:nvSpPr>
                  <p:cNvPr id="116" name="TextBox 115">
                    <a:extLst>
                      <a:ext uri="{FF2B5EF4-FFF2-40B4-BE49-F238E27FC236}">
                        <a16:creationId xmlns:a16="http://schemas.microsoft.com/office/drawing/2014/main" id="{423DDAED-9CAB-6E2F-7548-60A63AE980FC}"/>
                      </a:ext>
                    </a:extLst>
                  </p:cNvPr>
                  <p:cNvSpPr txBox="1"/>
                  <p:nvPr/>
                </p:nvSpPr>
                <p:spPr>
                  <a:xfrm>
                    <a:off x="1629508" y="3222845"/>
                    <a:ext cx="1774204" cy="75405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6B859D"/>
                      </a:buClr>
                      <a:buFont typeface="나눔바른고딕" panose="020B0603020101020101" pitchFamily="50" charset="-127"/>
                      <a:buChar char="•"/>
                      <a:defRPr sz="10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>
                      <a:buClr>
                        <a:srgbClr val="8153AB"/>
                      </a:buClr>
                    </a:pPr>
                    <a:r>
                      <a:rPr lang="ko-KR" altLang="en-US" sz="1100" dirty="0"/>
                      <a:t>고대 국가의 성장</a:t>
                    </a:r>
                  </a:p>
                  <a:p>
                    <a:pPr>
                      <a:buClr>
                        <a:srgbClr val="8153AB"/>
                      </a:buClr>
                    </a:pPr>
                    <a:r>
                      <a:rPr lang="ko-KR" altLang="en-US" sz="1100" dirty="0"/>
                      <a:t>고려의 통치 체제와 정치 변동</a:t>
                    </a:r>
                  </a:p>
                  <a:p>
                    <a:pPr>
                      <a:buClr>
                        <a:srgbClr val="8153AB"/>
                      </a:buClr>
                    </a:pPr>
                    <a:r>
                      <a:rPr lang="ko-KR" altLang="en-US" sz="1100" dirty="0"/>
                      <a:t>조선 사회의 성립과 발전</a:t>
                    </a:r>
                  </a:p>
                  <a:p>
                    <a:pPr>
                      <a:buClr>
                        <a:srgbClr val="8153AB"/>
                      </a:buClr>
                    </a:pPr>
                    <a:r>
                      <a:rPr lang="ko-KR" altLang="en-US" sz="1100" dirty="0"/>
                      <a:t>조선 후기의 새로운 흐름</a:t>
                    </a:r>
                  </a:p>
                </p:txBody>
              </p:sp>
            </p:grpSp>
            <p:grpSp>
              <p:nvGrpSpPr>
                <p:cNvPr id="118" name="그룹 117">
                  <a:extLst>
                    <a:ext uri="{FF2B5EF4-FFF2-40B4-BE49-F238E27FC236}">
                      <a16:creationId xmlns:a16="http://schemas.microsoft.com/office/drawing/2014/main" id="{01E5F269-6F07-277D-3EEC-91D119DC58F8}"/>
                    </a:ext>
                  </a:extLst>
                </p:cNvPr>
                <p:cNvGrpSpPr/>
                <p:nvPr/>
              </p:nvGrpSpPr>
              <p:grpSpPr>
                <a:xfrm>
                  <a:off x="5074821" y="3707006"/>
                  <a:ext cx="1907726" cy="1199514"/>
                  <a:chOff x="1370951" y="2972309"/>
                  <a:chExt cx="1907726" cy="1199514"/>
                </a:xfrm>
              </p:grpSpPr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8FBF4982-429E-DD02-E5BB-C1CB6E5BD9E5}"/>
                      </a:ext>
                    </a:extLst>
                  </p:cNvPr>
                  <p:cNvSpPr txBox="1"/>
                  <p:nvPr/>
                </p:nvSpPr>
                <p:spPr>
                  <a:xfrm>
                    <a:off x="1370951" y="2972309"/>
                    <a:ext cx="174727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(2)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근대 이전 한국사의 탐구</a:t>
                    </a:r>
                  </a:p>
                </p:txBody>
              </p:sp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E21E309F-591C-9DA0-64F6-DC3451F02C42}"/>
                      </a:ext>
                    </a:extLst>
                  </p:cNvPr>
                  <p:cNvSpPr txBox="1"/>
                  <p:nvPr/>
                </p:nvSpPr>
                <p:spPr>
                  <a:xfrm>
                    <a:off x="1629508" y="3222845"/>
                    <a:ext cx="1649169" cy="94897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6B859D"/>
                      </a:buClr>
                      <a:buFont typeface="나눔바른고딕" panose="020B0603020101020101" pitchFamily="50" charset="-127"/>
                      <a:buChar char="•"/>
                      <a:defRPr sz="10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>
                      <a:buClr>
                        <a:srgbClr val="8153AB"/>
                      </a:buClr>
                    </a:pPr>
                    <a:r>
                      <a:rPr lang="ko-KR" altLang="en-US" sz="1100" dirty="0"/>
                      <a:t>국제 관계와 대외 교류</a:t>
                    </a:r>
                  </a:p>
                  <a:p>
                    <a:pPr>
                      <a:buClr>
                        <a:srgbClr val="8153AB"/>
                      </a:buClr>
                    </a:pPr>
                    <a:r>
                      <a:rPr lang="ko-KR" altLang="en-US" sz="1100" dirty="0"/>
                      <a:t>수취 체제와 경제생활</a:t>
                    </a:r>
                  </a:p>
                  <a:p>
                    <a:pPr>
                      <a:buClr>
                        <a:srgbClr val="8153AB"/>
                      </a:buClr>
                    </a:pPr>
                    <a:r>
                      <a:rPr lang="ko-KR" altLang="en-US" sz="1100" dirty="0"/>
                      <a:t>신분제와 사회 구조</a:t>
                    </a:r>
                  </a:p>
                  <a:p>
                    <a:pPr>
                      <a:buClr>
                        <a:srgbClr val="8153AB"/>
                      </a:buClr>
                    </a:pPr>
                    <a:r>
                      <a:rPr lang="ko-KR" altLang="en-US" sz="1100" dirty="0"/>
                      <a:t>사상과 문화</a:t>
                    </a:r>
                  </a:p>
                  <a:p>
                    <a:pPr>
                      <a:buClr>
                        <a:srgbClr val="8153AB"/>
                      </a:buClr>
                    </a:pPr>
                    <a:r>
                      <a:rPr lang="ko-KR" altLang="en-US" sz="1100" dirty="0"/>
                      <a:t>근대 이전 한국사 주제 탐구</a:t>
                    </a:r>
                  </a:p>
                </p:txBody>
              </p:sp>
            </p:grpSp>
          </p:grpSp>
        </p:grp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1E48CEFC-2CDA-BF40-E55B-4792E8E20575}"/>
                </a:ext>
              </a:extLst>
            </p:cNvPr>
            <p:cNvGrpSpPr/>
            <p:nvPr/>
          </p:nvGrpSpPr>
          <p:grpSpPr>
            <a:xfrm>
              <a:off x="454122" y="5356079"/>
              <a:ext cx="8235758" cy="669054"/>
              <a:chOff x="454122" y="4765559"/>
              <a:chExt cx="8235758" cy="669054"/>
            </a:xfrm>
          </p:grpSpPr>
          <p:cxnSp>
            <p:nvCxnSpPr>
              <p:cNvPr id="22" name="직선 연결선 21">
                <a:extLst>
                  <a:ext uri="{FF2B5EF4-FFF2-40B4-BE49-F238E27FC236}">
                    <a16:creationId xmlns:a16="http://schemas.microsoft.com/office/drawing/2014/main" id="{F3C14237-33B1-0DE7-22C5-21AA29CB53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476555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4" name="그룹 133">
                <a:extLst>
                  <a:ext uri="{FF2B5EF4-FFF2-40B4-BE49-F238E27FC236}">
                    <a16:creationId xmlns:a16="http://schemas.microsoft.com/office/drawing/2014/main" id="{8C8A9806-49E5-D25E-0112-5568F42B3D02}"/>
                  </a:ext>
                </a:extLst>
              </p:cNvPr>
              <p:cNvGrpSpPr/>
              <p:nvPr/>
            </p:nvGrpSpPr>
            <p:grpSpPr>
              <a:xfrm>
                <a:off x="606581" y="4939298"/>
                <a:ext cx="6604312" cy="495315"/>
                <a:chOff x="606581" y="4939298"/>
                <a:chExt cx="6604312" cy="495315"/>
              </a:xfrm>
            </p:grpSpPr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27D5643A-F624-78CE-71B6-F05EA9FAA612}"/>
                    </a:ext>
                  </a:extLst>
                </p:cNvPr>
                <p:cNvGrpSpPr/>
                <p:nvPr/>
              </p:nvGrpSpPr>
              <p:grpSpPr>
                <a:xfrm>
                  <a:off x="606581" y="5234558"/>
                  <a:ext cx="2838632" cy="200055"/>
                  <a:chOff x="652301" y="5312068"/>
                  <a:chExt cx="2838632" cy="200055"/>
                </a:xfrm>
              </p:grpSpPr>
              <p:grpSp>
                <p:nvGrpSpPr>
                  <p:cNvPr id="43" name="그룹 42">
                    <a:extLst>
                      <a:ext uri="{FF2B5EF4-FFF2-40B4-BE49-F238E27FC236}">
                        <a16:creationId xmlns:a16="http://schemas.microsoft.com/office/drawing/2014/main" id="{AED48D7E-79F9-612D-EED6-AA0D4D41FB30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45" name="자유형: 도형 44">
                      <a:extLst>
                        <a:ext uri="{FF2B5EF4-FFF2-40B4-BE49-F238E27FC236}">
                          <a16:creationId xmlns:a16="http://schemas.microsoft.com/office/drawing/2014/main" id="{9685B583-7F65-A8D0-7D97-9C6B85F998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6" name="원형: 비어 있음 45">
                      <a:extLst>
                        <a:ext uri="{FF2B5EF4-FFF2-40B4-BE49-F238E27FC236}">
                          <a16:creationId xmlns:a16="http://schemas.microsoft.com/office/drawing/2014/main" id="{31C5724C-612D-CEFB-B318-C58311AEFB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7" name="자유형: 도형 46">
                      <a:extLst>
                        <a:ext uri="{FF2B5EF4-FFF2-40B4-BE49-F238E27FC236}">
                          <a16:creationId xmlns:a16="http://schemas.microsoft.com/office/drawing/2014/main" id="{3C502BB3-8DC6-F184-4179-CEDF36D97E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EB99CDAF-AC55-D0E9-1C74-68077B3435C7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2582438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흥선 대원군 집권기의 변화도 포함해요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BC216092-59F8-35ED-3888-FCFF7D795E50}"/>
                    </a:ext>
                  </a:extLst>
                </p:cNvPr>
                <p:cNvGrpSpPr/>
                <p:nvPr/>
              </p:nvGrpSpPr>
              <p:grpSpPr>
                <a:xfrm>
                  <a:off x="606581" y="4939298"/>
                  <a:ext cx="2885119" cy="200055"/>
                  <a:chOff x="652301" y="5312068"/>
                  <a:chExt cx="2885119" cy="200055"/>
                </a:xfrm>
              </p:grpSpPr>
              <p:grpSp>
                <p:nvGrpSpPr>
                  <p:cNvPr id="74" name="그룹 73">
                    <a:extLst>
                      <a:ext uri="{FF2B5EF4-FFF2-40B4-BE49-F238E27FC236}">
                        <a16:creationId xmlns:a16="http://schemas.microsoft.com/office/drawing/2014/main" id="{C34E01D2-52E8-C81D-18D3-AEA0C83E519F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76" name="자유형: 도형 75">
                      <a:extLst>
                        <a:ext uri="{FF2B5EF4-FFF2-40B4-BE49-F238E27FC236}">
                          <a16:creationId xmlns:a16="http://schemas.microsoft.com/office/drawing/2014/main" id="{1E188993-128E-E58C-6362-00BFE1E8A0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77" name="원형: 비어 있음 76">
                      <a:extLst>
                        <a:ext uri="{FF2B5EF4-FFF2-40B4-BE49-F238E27FC236}">
                          <a16:creationId xmlns:a16="http://schemas.microsoft.com/office/drawing/2014/main" id="{607C2AFD-6982-5CBC-002D-1724E3F504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78" name="자유형: 도형 77">
                      <a:extLst>
                        <a:ext uri="{FF2B5EF4-FFF2-40B4-BE49-F238E27FC236}">
                          <a16:creationId xmlns:a16="http://schemas.microsoft.com/office/drawing/2014/main" id="{C92DAF57-77E5-E546-BCE6-EB0EA528FA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1F4A9ADD-0CE6-5F27-2C96-A8C742F10FCE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2628925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개 영역에서 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개 영역으로 늘어났어요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122" name="그룹 121">
                  <a:extLst>
                    <a:ext uri="{FF2B5EF4-FFF2-40B4-BE49-F238E27FC236}">
                      <a16:creationId xmlns:a16="http://schemas.microsoft.com/office/drawing/2014/main" id="{8475824F-AF27-8E5F-E7BF-DEA5A44278FC}"/>
                    </a:ext>
                  </a:extLst>
                </p:cNvPr>
                <p:cNvGrpSpPr/>
                <p:nvPr/>
              </p:nvGrpSpPr>
              <p:grpSpPr>
                <a:xfrm>
                  <a:off x="3702206" y="5234558"/>
                  <a:ext cx="3508687" cy="200055"/>
                  <a:chOff x="652301" y="5312068"/>
                  <a:chExt cx="3508687" cy="200055"/>
                </a:xfrm>
              </p:grpSpPr>
              <p:grpSp>
                <p:nvGrpSpPr>
                  <p:cNvPr id="123" name="그룹 122">
                    <a:extLst>
                      <a:ext uri="{FF2B5EF4-FFF2-40B4-BE49-F238E27FC236}">
                        <a16:creationId xmlns:a16="http://schemas.microsoft.com/office/drawing/2014/main" id="{1785FB60-4CDC-EBA2-1461-1EDA3FDFF4C7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125" name="자유형: 도형 124">
                      <a:extLst>
                        <a:ext uri="{FF2B5EF4-FFF2-40B4-BE49-F238E27FC236}">
                          <a16:creationId xmlns:a16="http://schemas.microsoft.com/office/drawing/2014/main" id="{F14D6153-C0C0-CF8B-F8AE-356B0B9CC6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26" name="원형: 비어 있음 125">
                      <a:extLst>
                        <a:ext uri="{FF2B5EF4-FFF2-40B4-BE49-F238E27FC236}">
                          <a16:creationId xmlns:a16="http://schemas.microsoft.com/office/drawing/2014/main" id="{34961BC5-2E4B-6462-EAFD-A49B025D93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27" name="자유형: 도형 126">
                      <a:extLst>
                        <a:ext uri="{FF2B5EF4-FFF2-40B4-BE49-F238E27FC236}">
                          <a16:creationId xmlns:a16="http://schemas.microsoft.com/office/drawing/2014/main" id="{71FA5C63-5EC5-3F69-8A54-D3E88BD3A2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C85E784A-AC2C-0310-936F-5DA4DF992F88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325249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학생들이 쟁점적 주제를 탐구할 수 있도록 했어요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128" name="그룹 127">
                  <a:extLst>
                    <a:ext uri="{FF2B5EF4-FFF2-40B4-BE49-F238E27FC236}">
                      <a16:creationId xmlns:a16="http://schemas.microsoft.com/office/drawing/2014/main" id="{3D33E2D1-87B7-83D2-B67E-BA64CBF154FD}"/>
                    </a:ext>
                  </a:extLst>
                </p:cNvPr>
                <p:cNvGrpSpPr/>
                <p:nvPr/>
              </p:nvGrpSpPr>
              <p:grpSpPr>
                <a:xfrm>
                  <a:off x="3702206" y="4939298"/>
                  <a:ext cx="3034199" cy="200055"/>
                  <a:chOff x="652301" y="5312068"/>
                  <a:chExt cx="3034199" cy="200055"/>
                </a:xfrm>
              </p:grpSpPr>
              <p:grpSp>
                <p:nvGrpSpPr>
                  <p:cNvPr id="129" name="그룹 128">
                    <a:extLst>
                      <a:ext uri="{FF2B5EF4-FFF2-40B4-BE49-F238E27FC236}">
                        <a16:creationId xmlns:a16="http://schemas.microsoft.com/office/drawing/2014/main" id="{3A2C4B26-6830-A1DA-7E98-F195D7539194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131" name="자유형: 도형 130">
                      <a:extLst>
                        <a:ext uri="{FF2B5EF4-FFF2-40B4-BE49-F238E27FC236}">
                          <a16:creationId xmlns:a16="http://schemas.microsoft.com/office/drawing/2014/main" id="{407A00B0-80EE-5B8E-B2DA-BD1609C09D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32" name="원형: 비어 있음 131">
                      <a:extLst>
                        <a:ext uri="{FF2B5EF4-FFF2-40B4-BE49-F238E27FC236}">
                          <a16:creationId xmlns:a16="http://schemas.microsoft.com/office/drawing/2014/main" id="{89A5AE75-3399-9AF3-C563-E0B10E029D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33" name="자유형: 도형 132">
                      <a:extLst>
                        <a:ext uri="{FF2B5EF4-FFF2-40B4-BE49-F238E27FC236}">
                          <a16:creationId xmlns:a16="http://schemas.microsoft.com/office/drawing/2014/main" id="{66B0CE50-EF85-2302-6555-B141CB407B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D3DE5A5B-5423-C39C-03C9-B2FAFE4316AB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2778005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 수도 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6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개에서 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9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개로 증가했어요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</p:grpSp>
        </p:grpSp>
      </p:grpSp>
      <p:pic>
        <p:nvPicPr>
          <p:cNvPr id="19" name="그림 18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EBD82CD3-E98F-7BAA-4A6C-0D389E51D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4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그래픽 60">
            <a:extLst>
              <a:ext uri="{FF2B5EF4-FFF2-40B4-BE49-F238E27FC236}">
                <a16:creationId xmlns:a16="http://schemas.microsoft.com/office/drawing/2014/main" id="{AF4E85B5-9404-71CB-BAFA-B09C5B3C3113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178567-0089-4EFD-41C5-386DE5531539}"/>
              </a:ext>
            </a:extLst>
          </p:cNvPr>
          <p:cNvSpPr txBox="1"/>
          <p:nvPr/>
        </p:nvSpPr>
        <p:spPr>
          <a:xfrm>
            <a:off x="371977" y="504573"/>
            <a:ext cx="6985887" cy="369332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한국사</a:t>
            </a:r>
            <a:r>
              <a:rPr lang="en-US" altLang="ko-KR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2015 </a:t>
            </a:r>
            <a:r>
              <a:rPr lang="ko-KR" altLang="en-US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교육과정과 무엇이 달라졌나요</a:t>
            </a:r>
            <a:r>
              <a:rPr lang="en-US" altLang="ko-KR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 </a:t>
            </a:r>
            <a:endParaRPr lang="ko-KR" altLang="en-US" sz="24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553FD4D5-6167-57DF-7204-2D1F782E105D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7" name="사각형: 둥근 위쪽 모서리 16">
              <a:extLst>
                <a:ext uri="{FF2B5EF4-FFF2-40B4-BE49-F238E27FC236}">
                  <a16:creationId xmlns:a16="http://schemas.microsoft.com/office/drawing/2014/main" id="{85B11528-ECC6-2724-C2DA-AF7C4F778804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E2FA222-5D4A-41C5-291A-4271E98EB00C}"/>
                </a:ext>
              </a:extLst>
            </p:cNvPr>
            <p:cNvSpPr txBox="1"/>
            <p:nvPr/>
          </p:nvSpPr>
          <p:spPr>
            <a:xfrm>
              <a:off x="455935" y="88745"/>
              <a:ext cx="39273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3 - 1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B647425-14A3-D4C7-130D-2A38DE562E44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6B7BFBDA-ED41-BC86-7254-8621CA4096D2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FAA494C5-5A5D-EC09-F309-363E88E33CA8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F2A58D0-E979-774C-8962-8625B2F7EC74}"/>
                  </a:ext>
                </a:extLst>
              </p:cNvPr>
              <p:cNvSpPr txBox="1"/>
              <p:nvPr/>
            </p:nvSpPr>
            <p:spPr>
              <a:xfrm>
                <a:off x="4362012" y="1316629"/>
                <a:ext cx="41998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성격</a:t>
                </a:r>
              </a:p>
            </p:txBody>
          </p:sp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90C1EC53-4EFB-B07C-A4AA-017C2735DF36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FF25A869-0752-0622-CB37-CA8CEB2D7271}"/>
                </a:ext>
              </a:extLst>
            </p:cNvPr>
            <p:cNvGrpSpPr/>
            <p:nvPr/>
          </p:nvGrpSpPr>
          <p:grpSpPr>
            <a:xfrm>
              <a:off x="695410" y="1857375"/>
              <a:ext cx="7909038" cy="361949"/>
              <a:chOff x="695410" y="1857375"/>
              <a:chExt cx="7909038" cy="361949"/>
            </a:xfrm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5303E0FD-6968-F7D1-7AB3-2DAB3846E535}"/>
                  </a:ext>
                </a:extLst>
              </p:cNvPr>
              <p:cNvSpPr/>
              <p:nvPr/>
            </p:nvSpPr>
            <p:spPr>
              <a:xfrm>
                <a:off x="695410" y="1857375"/>
                <a:ext cx="7909038" cy="361949"/>
              </a:xfrm>
              <a:prstGeom prst="roundRect">
                <a:avLst>
                  <a:gd name="adj" fmla="val 50000"/>
                </a:avLst>
              </a:prstGeom>
              <a:solidFill>
                <a:srgbClr val="8153AB"/>
              </a:solidFill>
              <a:ln>
                <a:solidFill>
                  <a:srgbClr val="8153A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0B9CC74-39D4-A2E4-B217-7F46D8EB4F35}"/>
                  </a:ext>
                </a:extLst>
              </p:cNvPr>
              <p:cNvSpPr txBox="1"/>
              <p:nvPr/>
            </p:nvSpPr>
            <p:spPr>
              <a:xfrm>
                <a:off x="2354429" y="1880800"/>
                <a:ext cx="45910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근대 이전 한국사에 대한 주제 탐구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역사의 논쟁성강조</a:t>
                </a:r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278E29D7-56AD-B599-4112-9A2F70A3FC85}"/>
                </a:ext>
              </a:extLst>
            </p:cNvPr>
            <p:cNvGrpSpPr/>
            <p:nvPr/>
          </p:nvGrpSpPr>
          <p:grpSpPr>
            <a:xfrm>
              <a:off x="838202" y="2376473"/>
              <a:ext cx="7482452" cy="3685245"/>
              <a:chOff x="838202" y="2405501"/>
              <a:chExt cx="7482452" cy="3685245"/>
            </a:xfrm>
          </p:grpSpPr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66FC2B09-9A4B-B12B-EAEF-329CC0BEAC1E}"/>
                  </a:ext>
                </a:extLst>
              </p:cNvPr>
              <p:cNvGrpSpPr/>
              <p:nvPr/>
            </p:nvGrpSpPr>
            <p:grpSpPr>
              <a:xfrm>
                <a:off x="838202" y="3688647"/>
                <a:ext cx="7467598" cy="1607978"/>
                <a:chOff x="838202" y="3688647"/>
                <a:chExt cx="7467598" cy="1607978"/>
              </a:xfrm>
            </p:grpSpPr>
            <p:sp>
              <p:nvSpPr>
                <p:cNvPr id="26" name="사각형: 둥근 모서리 25">
                  <a:extLst>
                    <a:ext uri="{FF2B5EF4-FFF2-40B4-BE49-F238E27FC236}">
                      <a16:creationId xmlns:a16="http://schemas.microsoft.com/office/drawing/2014/main" id="{11220BA7-ADF5-2027-D7AA-02D0BA157A1F}"/>
                    </a:ext>
                  </a:extLst>
                </p:cNvPr>
                <p:cNvSpPr/>
                <p:nvPr/>
              </p:nvSpPr>
              <p:spPr>
                <a:xfrm>
                  <a:off x="838202" y="3688647"/>
                  <a:ext cx="7467598" cy="1607978"/>
                </a:xfrm>
                <a:prstGeom prst="roundRect">
                  <a:avLst>
                    <a:gd name="adj" fmla="val 6768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5" name="그룹 4">
                  <a:extLst>
                    <a:ext uri="{FF2B5EF4-FFF2-40B4-BE49-F238E27FC236}">
                      <a16:creationId xmlns:a16="http://schemas.microsoft.com/office/drawing/2014/main" id="{C093D043-5904-28C1-120C-5BEBC4F8A1B0}"/>
                    </a:ext>
                  </a:extLst>
                </p:cNvPr>
                <p:cNvGrpSpPr/>
                <p:nvPr/>
              </p:nvGrpSpPr>
              <p:grpSpPr>
                <a:xfrm>
                  <a:off x="1765846" y="4005571"/>
                  <a:ext cx="6142535" cy="974130"/>
                  <a:chOff x="1765846" y="3915371"/>
                  <a:chExt cx="6142535" cy="974130"/>
                </a:xfrm>
              </p:grpSpPr>
              <p:grpSp>
                <p:nvGrpSpPr>
                  <p:cNvPr id="30" name="그룹 29">
                    <a:extLst>
                      <a:ext uri="{FF2B5EF4-FFF2-40B4-BE49-F238E27FC236}">
                        <a16:creationId xmlns:a16="http://schemas.microsoft.com/office/drawing/2014/main" id="{3773DCAF-6FAB-A858-C894-B4EB0BEC587E}"/>
                      </a:ext>
                    </a:extLst>
                  </p:cNvPr>
                  <p:cNvGrpSpPr/>
                  <p:nvPr/>
                </p:nvGrpSpPr>
                <p:grpSpPr>
                  <a:xfrm>
                    <a:off x="1765846" y="3915371"/>
                    <a:ext cx="6142535" cy="487313"/>
                    <a:chOff x="654614" y="2257128"/>
                    <a:chExt cx="6142535" cy="487313"/>
                  </a:xfrm>
                </p:grpSpPr>
                <p:sp>
                  <p:nvSpPr>
                    <p:cNvPr id="27" name="타원 26">
                      <a:extLst>
                        <a:ext uri="{FF2B5EF4-FFF2-40B4-BE49-F238E27FC236}">
                          <a16:creationId xmlns:a16="http://schemas.microsoft.com/office/drawing/2014/main" id="{C2AD785E-F5B2-202F-45F2-58706F562F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4614" y="2259470"/>
                      <a:ext cx="273496" cy="27328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2225" cap="flat">
                      <a:solidFill>
                        <a:srgbClr val="CFBED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C8B9BEE0-5BBF-C916-981E-99252557452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2890" y="2274616"/>
                      <a:ext cx="76944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1</a:t>
                      </a:r>
                      <a:endPara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endParaRPr>
                    </a:p>
                  </p:txBody>
                </p:sp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7EE3C161-936D-6FE0-1F7A-35D30ECE9CC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94278" y="2257128"/>
                      <a:ext cx="5802871" cy="48731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F0066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근대 이전 한국사</a:t>
                      </a:r>
                      <a:r>
                        <a:rPr lang="ko-KR" altLang="en-US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는 정치사를 살펴본 후</a:t>
                      </a:r>
                      <a:r>
                        <a:rPr lang="en-US" altLang="ko-KR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, </a:t>
                      </a:r>
                      <a:r>
                        <a:rPr lang="ko-KR" altLang="en-US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주제 탐구 중심으로 다룸</a:t>
                      </a:r>
                      <a:r>
                        <a:rPr lang="en-US" altLang="ko-KR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. </a:t>
                      </a:r>
                      <a:r>
                        <a:rPr lang="ko-KR" altLang="en-US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F0066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근현대 한국사</a:t>
                      </a:r>
                      <a:r>
                        <a:rPr lang="ko-KR" altLang="en-US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는 </a:t>
                      </a:r>
                      <a:endParaRPr lang="en-US" altLang="ko-KR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endParaRPr>
                    </a:p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세계사의 흐름 속에서 한국사를 주체적으로 파악</a:t>
                      </a:r>
                      <a:r>
                        <a:rPr lang="en-US" altLang="ko-KR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.</a:t>
                      </a:r>
                    </a:p>
                  </p:txBody>
                </p:sp>
              </p:grpSp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AB0A866E-3EF2-3582-4F43-E83A952A9EB2}"/>
                      </a:ext>
                    </a:extLst>
                  </p:cNvPr>
                  <p:cNvGrpSpPr/>
                  <p:nvPr/>
                </p:nvGrpSpPr>
                <p:grpSpPr>
                  <a:xfrm>
                    <a:off x="1765846" y="4610696"/>
                    <a:ext cx="6006280" cy="278805"/>
                    <a:chOff x="654614" y="2257128"/>
                    <a:chExt cx="6006280" cy="278805"/>
                  </a:xfrm>
                </p:grpSpPr>
                <p:sp>
                  <p:nvSpPr>
                    <p:cNvPr id="32" name="타원 31">
                      <a:extLst>
                        <a:ext uri="{FF2B5EF4-FFF2-40B4-BE49-F238E27FC236}">
                          <a16:creationId xmlns:a16="http://schemas.microsoft.com/office/drawing/2014/main" id="{5FD8DCBF-984D-42B2-51CB-F03B1DA0E9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4614" y="2262645"/>
                      <a:ext cx="273496" cy="27328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2225" cap="flat">
                      <a:solidFill>
                        <a:srgbClr val="CFBED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" name="TextBox 32">
                      <a:extLst>
                        <a:ext uri="{FF2B5EF4-FFF2-40B4-BE49-F238E27FC236}">
                          <a16:creationId xmlns:a16="http://schemas.microsoft.com/office/drawing/2014/main" id="{006C48D9-AE74-587B-85D0-A7592F7EBB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2470" y="2277791"/>
                      <a:ext cx="97784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2</a:t>
                      </a:r>
                      <a:endPara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endParaRPr>
                    </a:p>
                  </p:txBody>
                </p:sp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446B65C1-4D71-C005-59BA-50A05FD37EF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94278" y="2257128"/>
                      <a:ext cx="5666616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F0066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역사 해석의 다양성과 역사의 논쟁성</a:t>
                      </a:r>
                      <a:r>
                        <a:rPr lang="ko-KR" altLang="en-US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을 인식하고 타자를 이해하려는 태도를 함양</a:t>
                      </a:r>
                      <a:r>
                        <a:rPr lang="en-US" altLang="ko-KR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. </a:t>
                      </a:r>
                    </a:p>
                  </p:txBody>
                </p:sp>
              </p:grpSp>
            </p:grpSp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FF4F07AB-C531-2BDE-FD0A-2B3225A38184}"/>
                    </a:ext>
                  </a:extLst>
                </p:cNvPr>
                <p:cNvGrpSpPr/>
                <p:nvPr/>
              </p:nvGrpSpPr>
              <p:grpSpPr>
                <a:xfrm flipV="1">
                  <a:off x="973623" y="3827912"/>
                  <a:ext cx="655924" cy="1329449"/>
                  <a:chOff x="853440" y="1767243"/>
                  <a:chExt cx="655924" cy="1329449"/>
                </a:xfrm>
              </p:grpSpPr>
              <p:sp>
                <p:nvSpPr>
                  <p:cNvPr id="44" name="사각형: 둥근 모서리 43">
                    <a:extLst>
                      <a:ext uri="{FF2B5EF4-FFF2-40B4-BE49-F238E27FC236}">
                        <a16:creationId xmlns:a16="http://schemas.microsoft.com/office/drawing/2014/main" id="{87B01A8F-B64D-D5FA-5E4C-450DC157BD6A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853440" y="1767243"/>
                    <a:ext cx="655924" cy="1329449"/>
                  </a:xfrm>
                  <a:prstGeom prst="roundRect">
                    <a:avLst>
                      <a:gd name="adj" fmla="val 9137"/>
                    </a:avLst>
                  </a:prstGeom>
                  <a:solidFill>
                    <a:schemeClr val="bg1"/>
                  </a:solidFill>
                  <a:ln w="19050" cap="flat">
                    <a:solidFill>
                      <a:srgbClr val="CFB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6765C5D1-8BED-91F7-52F5-F8A52A33E629}"/>
                      </a:ext>
                    </a:extLst>
                  </p:cNvPr>
                  <p:cNvSpPr txBox="1"/>
                  <p:nvPr/>
                </p:nvSpPr>
                <p:spPr>
                  <a:xfrm flipV="1">
                    <a:off x="1001866" y="2301163"/>
                    <a:ext cx="359073" cy="2616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성격</a:t>
                    </a:r>
                  </a:p>
                </p:txBody>
              </p:sp>
            </p:grpSp>
          </p:grpSp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878931B8-907E-B6A4-9457-C7C178F2CE90}"/>
                  </a:ext>
                </a:extLst>
              </p:cNvPr>
              <p:cNvGrpSpPr/>
              <p:nvPr/>
            </p:nvGrpSpPr>
            <p:grpSpPr>
              <a:xfrm>
                <a:off x="2310765" y="2405501"/>
                <a:ext cx="2227788" cy="1540528"/>
                <a:chOff x="2488276" y="1889540"/>
                <a:chExt cx="2227788" cy="1540528"/>
              </a:xfrm>
            </p:grpSpPr>
            <p:sp>
              <p:nvSpPr>
                <p:cNvPr id="69" name="자유형: 도형 68">
                  <a:extLst>
                    <a:ext uri="{FF2B5EF4-FFF2-40B4-BE49-F238E27FC236}">
                      <a16:creationId xmlns:a16="http://schemas.microsoft.com/office/drawing/2014/main" id="{D497F4FB-CAEF-3D8E-079F-43B2243B4EC0}"/>
                    </a:ext>
                  </a:extLst>
                </p:cNvPr>
                <p:cNvSpPr/>
                <p:nvPr/>
              </p:nvSpPr>
              <p:spPr>
                <a:xfrm>
                  <a:off x="2565400" y="2038517"/>
                  <a:ext cx="425450" cy="1239515"/>
                </a:xfrm>
                <a:custGeom>
                  <a:avLst/>
                  <a:gdLst>
                    <a:gd name="connsiteX0" fmla="*/ 0 w 419100"/>
                    <a:gd name="connsiteY0" fmla="*/ 657225 h 657225"/>
                    <a:gd name="connsiteX1" fmla="*/ 0 w 419100"/>
                    <a:gd name="connsiteY1" fmla="*/ 0 h 657225"/>
                    <a:gd name="connsiteX2" fmla="*/ 419100 w 419100"/>
                    <a:gd name="connsiteY2" fmla="*/ 0 h 657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19100" h="657225">
                      <a:moveTo>
                        <a:pt x="0" y="657225"/>
                      </a:moveTo>
                      <a:lnTo>
                        <a:pt x="0" y="0"/>
                      </a:lnTo>
                      <a:lnTo>
                        <a:pt x="419100" y="0"/>
                      </a:lnTo>
                    </a:path>
                  </a:pathLst>
                </a:custGeom>
                <a:noFill/>
                <a:ln w="19050">
                  <a:solidFill>
                    <a:srgbClr val="6B859D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C93EAA4D-4793-6CE3-5A5A-70F94CC67CC2}"/>
                    </a:ext>
                  </a:extLst>
                </p:cNvPr>
                <p:cNvGrpSpPr/>
                <p:nvPr/>
              </p:nvGrpSpPr>
              <p:grpSpPr>
                <a:xfrm>
                  <a:off x="2976849" y="1889540"/>
                  <a:ext cx="1739215" cy="1180480"/>
                  <a:chOff x="2319624" y="1848470"/>
                  <a:chExt cx="1739215" cy="1180480"/>
                </a:xfrm>
              </p:grpSpPr>
              <p:sp>
                <p:nvSpPr>
                  <p:cNvPr id="62" name="사각형: 둥근 모서리 61">
                    <a:extLst>
                      <a:ext uri="{FF2B5EF4-FFF2-40B4-BE49-F238E27FC236}">
                        <a16:creationId xmlns:a16="http://schemas.microsoft.com/office/drawing/2014/main" id="{F0855489-9327-EB57-7D33-A7D6C406DB5B}"/>
                      </a:ext>
                    </a:extLst>
                  </p:cNvPr>
                  <p:cNvSpPr/>
                  <p:nvPr/>
                </p:nvSpPr>
                <p:spPr>
                  <a:xfrm>
                    <a:off x="2319624" y="1848470"/>
                    <a:ext cx="1739215" cy="1180480"/>
                  </a:xfrm>
                  <a:prstGeom prst="roundRect">
                    <a:avLst>
                      <a:gd name="adj" fmla="val 6589"/>
                    </a:avLst>
                  </a:prstGeom>
                  <a:solidFill>
                    <a:srgbClr val="C8D2DA"/>
                  </a:solidFill>
                  <a:ln w="2857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66" name="그룹 65">
                    <a:extLst>
                      <a:ext uri="{FF2B5EF4-FFF2-40B4-BE49-F238E27FC236}">
                        <a16:creationId xmlns:a16="http://schemas.microsoft.com/office/drawing/2014/main" id="{71FEC5EB-F91E-A30D-2374-06248B583CF7}"/>
                      </a:ext>
                    </a:extLst>
                  </p:cNvPr>
                  <p:cNvGrpSpPr/>
                  <p:nvPr/>
                </p:nvGrpSpPr>
                <p:grpSpPr>
                  <a:xfrm>
                    <a:off x="2425907" y="1985718"/>
                    <a:ext cx="1540486" cy="959721"/>
                    <a:chOff x="2450035" y="2012794"/>
                    <a:chExt cx="1540486" cy="959721"/>
                  </a:xfrm>
                </p:grpSpPr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0B798DC8-76FE-81E5-B886-AF82B8E104C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50035" y="2012794"/>
                      <a:ext cx="856004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한국사 </a:t>
                      </a:r>
                      <a:r>
                        <a:rPr lang="en-US" altLang="ko-KR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1-(2)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7C36AFB7-F1BE-D848-09FC-76AE5B8082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50035" y="2233851"/>
                      <a:ext cx="1540486" cy="73866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1)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국제관계와 대외 교류</a:t>
                      </a:r>
                    </a:p>
                    <a:p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2)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수취 체제와 경제 생활</a:t>
                      </a:r>
                    </a:p>
                    <a:p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3)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신분제와 사회 구조</a:t>
                      </a:r>
                    </a:p>
                    <a:p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4)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사상과 문화</a:t>
                      </a:r>
                    </a:p>
                  </p:txBody>
                </p:sp>
              </p:grpSp>
            </p:grpSp>
            <p:sp>
              <p:nvSpPr>
                <p:cNvPr id="68" name="타원 67">
                  <a:extLst>
                    <a:ext uri="{FF2B5EF4-FFF2-40B4-BE49-F238E27FC236}">
                      <a16:creationId xmlns:a16="http://schemas.microsoft.com/office/drawing/2014/main" id="{8CD75954-59FF-BE71-C1D3-DC6D57693DE9}"/>
                    </a:ext>
                  </a:extLst>
                </p:cNvPr>
                <p:cNvSpPr/>
                <p:nvPr/>
              </p:nvSpPr>
              <p:spPr>
                <a:xfrm>
                  <a:off x="2488276" y="3286943"/>
                  <a:ext cx="143125" cy="143125"/>
                </a:xfrm>
                <a:prstGeom prst="ellipse">
                  <a:avLst/>
                </a:prstGeom>
                <a:solidFill>
                  <a:srgbClr val="FF0066"/>
                </a:solidFill>
                <a:ln w="508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07E757D4-C1A7-7166-3A38-3883275CF70C}"/>
                  </a:ext>
                </a:extLst>
              </p:cNvPr>
              <p:cNvGrpSpPr/>
              <p:nvPr/>
            </p:nvGrpSpPr>
            <p:grpSpPr>
              <a:xfrm>
                <a:off x="4747188" y="2405501"/>
                <a:ext cx="3573466" cy="1477673"/>
                <a:chOff x="4895448" y="1883190"/>
                <a:chExt cx="3573466" cy="1477673"/>
              </a:xfrm>
            </p:grpSpPr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6984DE69-2738-55B1-1050-51FA7395AA20}"/>
                    </a:ext>
                  </a:extLst>
                </p:cNvPr>
                <p:cNvGrpSpPr/>
                <p:nvPr/>
              </p:nvGrpSpPr>
              <p:grpSpPr>
                <a:xfrm>
                  <a:off x="4895448" y="1883190"/>
                  <a:ext cx="3573466" cy="730919"/>
                  <a:chOff x="637776" y="1848470"/>
                  <a:chExt cx="3573466" cy="730919"/>
                </a:xfrm>
              </p:grpSpPr>
              <p:sp>
                <p:nvSpPr>
                  <p:cNvPr id="75" name="사각형: 둥근 모서리 74">
                    <a:extLst>
                      <a:ext uri="{FF2B5EF4-FFF2-40B4-BE49-F238E27FC236}">
                        <a16:creationId xmlns:a16="http://schemas.microsoft.com/office/drawing/2014/main" id="{03B3421D-50BD-D053-3F2B-1594DF7B146D}"/>
                      </a:ext>
                    </a:extLst>
                  </p:cNvPr>
                  <p:cNvSpPr/>
                  <p:nvPr/>
                </p:nvSpPr>
                <p:spPr>
                  <a:xfrm>
                    <a:off x="637776" y="1848470"/>
                    <a:ext cx="3573466" cy="730919"/>
                  </a:xfrm>
                  <a:prstGeom prst="roundRect">
                    <a:avLst>
                      <a:gd name="adj" fmla="val 6589"/>
                    </a:avLst>
                  </a:prstGeom>
                  <a:solidFill>
                    <a:srgbClr val="C8D2DA"/>
                  </a:solidFill>
                  <a:ln w="2857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D037BC44-347D-04D0-9598-9B0D0EC5B71B}"/>
                      </a:ext>
                    </a:extLst>
                  </p:cNvPr>
                  <p:cNvSpPr txBox="1"/>
                  <p:nvPr/>
                </p:nvSpPr>
                <p:spPr>
                  <a:xfrm>
                    <a:off x="718561" y="1936930"/>
                    <a:ext cx="3273332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한국사 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1-(3)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국제 질서의 변동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 개항</a:t>
                    </a:r>
                  </a:p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한국사 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2-(1)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제국주의 질서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와 일제의 식민 통치 정책</a:t>
                    </a:r>
                  </a:p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한국사 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2-(2)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냉전 체제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와 대한민국 정부 수립</a:t>
                    </a:r>
                  </a:p>
                </p:txBody>
              </p:sp>
            </p:grpSp>
            <p:cxnSp>
              <p:nvCxnSpPr>
                <p:cNvPr id="80" name="직선 연결선 79">
                  <a:extLst>
                    <a:ext uri="{FF2B5EF4-FFF2-40B4-BE49-F238E27FC236}">
                      <a16:creationId xmlns:a16="http://schemas.microsoft.com/office/drawing/2014/main" id="{A836432B-5817-0536-677A-EE045257DF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04891" y="2619375"/>
                  <a:ext cx="0" cy="571500"/>
                </a:xfrm>
                <a:prstGeom prst="line">
                  <a:avLst/>
                </a:prstGeom>
                <a:noFill/>
                <a:ln w="19050">
                  <a:solidFill>
                    <a:srgbClr val="6B859D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74" name="타원 73">
                  <a:extLst>
                    <a:ext uri="{FF2B5EF4-FFF2-40B4-BE49-F238E27FC236}">
                      <a16:creationId xmlns:a16="http://schemas.microsoft.com/office/drawing/2014/main" id="{6D372DF1-2810-1FEC-7C67-3735EE49274B}"/>
                    </a:ext>
                  </a:extLst>
                </p:cNvPr>
                <p:cNvSpPr/>
                <p:nvPr/>
              </p:nvSpPr>
              <p:spPr>
                <a:xfrm>
                  <a:off x="7333329" y="3217738"/>
                  <a:ext cx="143125" cy="143125"/>
                </a:xfrm>
                <a:prstGeom prst="ellipse">
                  <a:avLst/>
                </a:prstGeom>
                <a:solidFill>
                  <a:srgbClr val="FF0066"/>
                </a:solidFill>
                <a:ln w="508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3081AD25-A614-71E1-15C9-ADEC0BC34330}"/>
                  </a:ext>
                </a:extLst>
              </p:cNvPr>
              <p:cNvGrpSpPr/>
              <p:nvPr/>
            </p:nvGrpSpPr>
            <p:grpSpPr>
              <a:xfrm flipV="1">
                <a:off x="2310765" y="5022396"/>
                <a:ext cx="502574" cy="758192"/>
                <a:chOff x="2310765" y="5727814"/>
                <a:chExt cx="502574" cy="758192"/>
              </a:xfrm>
            </p:grpSpPr>
            <p:sp>
              <p:nvSpPr>
                <p:cNvPr id="88" name="자유형: 도형 87">
                  <a:extLst>
                    <a:ext uri="{FF2B5EF4-FFF2-40B4-BE49-F238E27FC236}">
                      <a16:creationId xmlns:a16="http://schemas.microsoft.com/office/drawing/2014/main" id="{B38B2DEF-91A3-FC28-33F0-4336154D6A2B}"/>
                    </a:ext>
                  </a:extLst>
                </p:cNvPr>
                <p:cNvSpPr/>
                <p:nvPr/>
              </p:nvSpPr>
              <p:spPr>
                <a:xfrm>
                  <a:off x="2387889" y="5727814"/>
                  <a:ext cx="425450" cy="623227"/>
                </a:xfrm>
                <a:custGeom>
                  <a:avLst/>
                  <a:gdLst>
                    <a:gd name="connsiteX0" fmla="*/ 0 w 419100"/>
                    <a:gd name="connsiteY0" fmla="*/ 657225 h 657225"/>
                    <a:gd name="connsiteX1" fmla="*/ 0 w 419100"/>
                    <a:gd name="connsiteY1" fmla="*/ 0 h 657225"/>
                    <a:gd name="connsiteX2" fmla="*/ 419100 w 419100"/>
                    <a:gd name="connsiteY2" fmla="*/ 0 h 657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19100" h="657225">
                      <a:moveTo>
                        <a:pt x="0" y="657225"/>
                      </a:moveTo>
                      <a:lnTo>
                        <a:pt x="0" y="0"/>
                      </a:lnTo>
                      <a:lnTo>
                        <a:pt x="419100" y="0"/>
                      </a:lnTo>
                    </a:path>
                  </a:pathLst>
                </a:custGeom>
                <a:noFill/>
                <a:ln w="19050">
                  <a:solidFill>
                    <a:srgbClr val="6B859D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0" name="타원 89">
                  <a:extLst>
                    <a:ext uri="{FF2B5EF4-FFF2-40B4-BE49-F238E27FC236}">
                      <a16:creationId xmlns:a16="http://schemas.microsoft.com/office/drawing/2014/main" id="{9C6620CB-77CF-73BA-610E-C96A7AF2D9F0}"/>
                    </a:ext>
                  </a:extLst>
                </p:cNvPr>
                <p:cNvSpPr/>
                <p:nvPr/>
              </p:nvSpPr>
              <p:spPr>
                <a:xfrm>
                  <a:off x="2310765" y="6342881"/>
                  <a:ext cx="143125" cy="143125"/>
                </a:xfrm>
                <a:prstGeom prst="ellipse">
                  <a:avLst/>
                </a:prstGeom>
                <a:solidFill>
                  <a:srgbClr val="FF0066"/>
                </a:solidFill>
                <a:ln w="508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01" name="그룹 100">
                <a:extLst>
                  <a:ext uri="{FF2B5EF4-FFF2-40B4-BE49-F238E27FC236}">
                    <a16:creationId xmlns:a16="http://schemas.microsoft.com/office/drawing/2014/main" id="{F7239C90-C8BF-2898-4092-660BBD3F8636}"/>
                  </a:ext>
                </a:extLst>
              </p:cNvPr>
              <p:cNvGrpSpPr/>
              <p:nvPr/>
            </p:nvGrpSpPr>
            <p:grpSpPr>
              <a:xfrm>
                <a:off x="2788624" y="5425116"/>
                <a:ext cx="3440726" cy="665630"/>
                <a:chOff x="2788624" y="4801721"/>
                <a:chExt cx="3440726" cy="665630"/>
              </a:xfrm>
            </p:grpSpPr>
            <p:sp>
              <p:nvSpPr>
                <p:cNvPr id="91" name="사각형: 둥근 모서리 90">
                  <a:extLst>
                    <a:ext uri="{FF2B5EF4-FFF2-40B4-BE49-F238E27FC236}">
                      <a16:creationId xmlns:a16="http://schemas.microsoft.com/office/drawing/2014/main" id="{006F8028-B839-C7E9-8C8D-9E29FAE2F65C}"/>
                    </a:ext>
                  </a:extLst>
                </p:cNvPr>
                <p:cNvSpPr/>
                <p:nvPr/>
              </p:nvSpPr>
              <p:spPr>
                <a:xfrm>
                  <a:off x="2788624" y="4801721"/>
                  <a:ext cx="3440726" cy="665630"/>
                </a:xfrm>
                <a:prstGeom prst="roundRect">
                  <a:avLst>
                    <a:gd name="adj" fmla="val 10882"/>
                  </a:avLst>
                </a:prstGeom>
                <a:solidFill>
                  <a:srgbClr val="C8D2DA"/>
                </a:solidFill>
                <a:ln w="28575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92" name="그룹 91">
                  <a:extLst>
                    <a:ext uri="{FF2B5EF4-FFF2-40B4-BE49-F238E27FC236}">
                      <a16:creationId xmlns:a16="http://schemas.microsoft.com/office/drawing/2014/main" id="{BA3D38A3-75DC-5E5F-FB14-34C7F66065A2}"/>
                    </a:ext>
                  </a:extLst>
                </p:cNvPr>
                <p:cNvGrpSpPr/>
                <p:nvPr/>
              </p:nvGrpSpPr>
              <p:grpSpPr>
                <a:xfrm>
                  <a:off x="2905621" y="4909450"/>
                  <a:ext cx="3106620" cy="450173"/>
                  <a:chOff x="2450035" y="1860394"/>
                  <a:chExt cx="3106620" cy="450173"/>
                </a:xfrm>
              </p:grpSpPr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E94AC454-01B4-F2BF-00BD-9EE351F208F6}"/>
                      </a:ext>
                    </a:extLst>
                  </p:cNvPr>
                  <p:cNvSpPr txBox="1"/>
                  <p:nvPr/>
                </p:nvSpPr>
                <p:spPr>
                  <a:xfrm>
                    <a:off x="2450035" y="1860394"/>
                    <a:ext cx="1139736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한국사 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1-(2)- 5)</a:t>
                    </a:r>
                    <a:endPara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46CAEAFF-9750-3F47-317A-D51EECBB3DEF}"/>
                      </a:ext>
                    </a:extLst>
                  </p:cNvPr>
                  <p:cNvSpPr txBox="1"/>
                  <p:nvPr/>
                </p:nvSpPr>
                <p:spPr>
                  <a:xfrm>
                    <a:off x="2450035" y="2125901"/>
                    <a:ext cx="310662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근대 이전 한국사에서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쟁점적 주제를 선정하여 탐구</a:t>
                    </a:r>
                  </a:p>
                </p:txBody>
              </p:sp>
            </p:grpSp>
          </p:grpSp>
        </p:grpSp>
      </p:grpSp>
      <p:pic>
        <p:nvPicPr>
          <p:cNvPr id="24" name="그림 23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DD65C3FF-945B-22DF-0143-FB5A7A1A3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9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237BAC-C171-C945-2AC7-C7D89FBB291A}"/>
              </a:ext>
            </a:extLst>
          </p:cNvPr>
          <p:cNvSpPr txBox="1"/>
          <p:nvPr/>
        </p:nvSpPr>
        <p:spPr>
          <a:xfrm>
            <a:off x="371977" y="504573"/>
            <a:ext cx="6985887" cy="369332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한국사</a:t>
            </a:r>
            <a:r>
              <a:rPr lang="en-US" altLang="ko-KR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2015 </a:t>
            </a:r>
            <a:r>
              <a:rPr lang="ko-KR" altLang="en-US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교육과정과 무엇이 달라졌나요</a:t>
            </a:r>
            <a:r>
              <a:rPr lang="en-US" altLang="ko-KR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 </a:t>
            </a:r>
            <a:endParaRPr lang="ko-KR" altLang="en-US" sz="24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075231F-AD17-5420-0324-FA623D38B778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7" name="사각형: 둥근 위쪽 모서리 16">
              <a:extLst>
                <a:ext uri="{FF2B5EF4-FFF2-40B4-BE49-F238E27FC236}">
                  <a16:creationId xmlns:a16="http://schemas.microsoft.com/office/drawing/2014/main" id="{B437A262-5B88-E62E-D258-27693BCB0545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E04B114-FFE9-D212-9910-DDE321BECC9A}"/>
                </a:ext>
              </a:extLst>
            </p:cNvPr>
            <p:cNvSpPr txBox="1"/>
            <p:nvPr/>
          </p:nvSpPr>
          <p:spPr>
            <a:xfrm>
              <a:off x="455935" y="88745"/>
              <a:ext cx="39273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3 - 1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sp>
        <p:nvSpPr>
          <p:cNvPr id="19" name="그래픽 60">
            <a:extLst>
              <a:ext uri="{FF2B5EF4-FFF2-40B4-BE49-F238E27FC236}">
                <a16:creationId xmlns:a16="http://schemas.microsoft.com/office/drawing/2014/main" id="{881D06F8-B350-0F56-2879-30F4F787A38D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D8ACC59-2203-A605-A07D-A6651AD1956A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3639C764-CF03-CB14-8C1B-8CFB9B57F99A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62" name="사각형: 둥근 모서리 61">
                <a:extLst>
                  <a:ext uri="{FF2B5EF4-FFF2-40B4-BE49-F238E27FC236}">
                    <a16:creationId xmlns:a16="http://schemas.microsoft.com/office/drawing/2014/main" id="{84BB8B19-807A-CC50-AC81-9EB880AEA26D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5979FFF-CBB4-EA5F-D1EC-A000FF57B49C}"/>
                  </a:ext>
                </a:extLst>
              </p:cNvPr>
              <p:cNvSpPr txBox="1"/>
              <p:nvPr/>
            </p:nvSpPr>
            <p:spPr>
              <a:xfrm>
                <a:off x="4362012" y="1316629"/>
                <a:ext cx="41998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목표</a:t>
                </a:r>
              </a:p>
            </p:txBody>
          </p:sp>
          <p:sp>
            <p:nvSpPr>
              <p:cNvPr id="64" name="사각형: 둥근 모서리 63">
                <a:extLst>
                  <a:ext uri="{FF2B5EF4-FFF2-40B4-BE49-F238E27FC236}">
                    <a16:creationId xmlns:a16="http://schemas.microsoft.com/office/drawing/2014/main" id="{238E70D8-82F6-6C58-75F3-54A490CE31CF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D8287B6-A2FA-9F97-1D7C-E3EF72F6CB2B}"/>
                </a:ext>
              </a:extLst>
            </p:cNvPr>
            <p:cNvGrpSpPr/>
            <p:nvPr/>
          </p:nvGrpSpPr>
          <p:grpSpPr>
            <a:xfrm>
              <a:off x="695410" y="1857375"/>
              <a:ext cx="7909038" cy="361949"/>
              <a:chOff x="695410" y="1857375"/>
              <a:chExt cx="7909038" cy="361949"/>
            </a:xfrm>
          </p:grpSpPr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40ACE722-5EF4-53A3-911C-9D0ED330868B}"/>
                  </a:ext>
                </a:extLst>
              </p:cNvPr>
              <p:cNvSpPr/>
              <p:nvPr/>
            </p:nvSpPr>
            <p:spPr>
              <a:xfrm>
                <a:off x="695410" y="1857375"/>
                <a:ext cx="7909038" cy="361949"/>
              </a:xfrm>
              <a:prstGeom prst="roundRect">
                <a:avLst>
                  <a:gd name="adj" fmla="val 50000"/>
                </a:avLst>
              </a:prstGeom>
              <a:solidFill>
                <a:srgbClr val="8153AB"/>
              </a:solidFill>
              <a:ln>
                <a:solidFill>
                  <a:srgbClr val="8153A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13015C-A16B-985A-4C7C-D279453B1C9E}"/>
                  </a:ext>
                </a:extLst>
              </p:cNvPr>
              <p:cNvSpPr txBox="1"/>
              <p:nvPr/>
            </p:nvSpPr>
            <p:spPr>
              <a:xfrm>
                <a:off x="4150594" y="1880800"/>
                <a:ext cx="9986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dirty="0"/>
                  <a:t>시민성 함양</a:t>
                </a: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5BBD518B-E9FB-F97F-DCA3-D40FF6C9A9D8}"/>
                </a:ext>
              </a:extLst>
            </p:cNvPr>
            <p:cNvGrpSpPr/>
            <p:nvPr/>
          </p:nvGrpSpPr>
          <p:grpSpPr>
            <a:xfrm>
              <a:off x="838202" y="2412399"/>
              <a:ext cx="7467598" cy="3620291"/>
              <a:chOff x="838202" y="2470455"/>
              <a:chExt cx="7467598" cy="3620291"/>
            </a:xfrm>
          </p:grpSpPr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872F85D7-7A99-A680-7672-E7D4366A20B2}"/>
                  </a:ext>
                </a:extLst>
              </p:cNvPr>
              <p:cNvGrpSpPr/>
              <p:nvPr/>
            </p:nvGrpSpPr>
            <p:grpSpPr>
              <a:xfrm>
                <a:off x="838202" y="3476611"/>
                <a:ext cx="7467598" cy="1607978"/>
                <a:chOff x="838202" y="3688647"/>
                <a:chExt cx="7467598" cy="1607978"/>
              </a:xfrm>
            </p:grpSpPr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0F93E2C3-FEB0-5D43-C29D-92E788A767E7}"/>
                    </a:ext>
                  </a:extLst>
                </p:cNvPr>
                <p:cNvGrpSpPr/>
                <p:nvPr/>
              </p:nvGrpSpPr>
              <p:grpSpPr>
                <a:xfrm>
                  <a:off x="838202" y="3688647"/>
                  <a:ext cx="7467598" cy="1607978"/>
                  <a:chOff x="838202" y="3115890"/>
                  <a:chExt cx="7467598" cy="1607978"/>
                </a:xfrm>
              </p:grpSpPr>
              <p:sp>
                <p:nvSpPr>
                  <p:cNvPr id="48" name="사각형: 둥근 모서리 47">
                    <a:extLst>
                      <a:ext uri="{FF2B5EF4-FFF2-40B4-BE49-F238E27FC236}">
                        <a16:creationId xmlns:a16="http://schemas.microsoft.com/office/drawing/2014/main" id="{48681FB0-AC23-5D8D-991A-2C0D09E21D7D}"/>
                      </a:ext>
                    </a:extLst>
                  </p:cNvPr>
                  <p:cNvSpPr/>
                  <p:nvPr/>
                </p:nvSpPr>
                <p:spPr>
                  <a:xfrm>
                    <a:off x="838202" y="3115890"/>
                    <a:ext cx="7467598" cy="1607978"/>
                  </a:xfrm>
                  <a:prstGeom prst="roundRect">
                    <a:avLst>
                      <a:gd name="adj" fmla="val 6768"/>
                    </a:avLst>
                  </a:prstGeom>
                  <a:solidFill>
                    <a:srgbClr val="EBE4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EEEDCA5A-6308-15EE-6C85-6E711E12E47E}"/>
                      </a:ext>
                    </a:extLst>
                  </p:cNvPr>
                  <p:cNvSpPr txBox="1"/>
                  <p:nvPr/>
                </p:nvSpPr>
                <p:spPr>
                  <a:xfrm>
                    <a:off x="2077729" y="3628811"/>
                    <a:ext cx="4988545" cy="51296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>
                      <a:spcAft>
                        <a:spcPts val="400"/>
                      </a:spcAft>
                    </a:pPr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한국 현대 사회가 </a:t>
                    </a:r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FF0066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당면한 문제</a:t>
                    </a:r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의 </a:t>
                    </a:r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FF0066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역사적 연원</a:t>
                    </a:r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을 분석하고 이를 바탕으로 </a:t>
                    </a:r>
                    <a:endPara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  <a:p>
                    <a:pPr algn="ctr">
                      <a:spcAft>
                        <a:spcPts val="400"/>
                      </a:spcAft>
                    </a:pPr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FF0066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해결 방안을 모색</a:t>
                    </a:r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하는 자질과 태도를 기른다</a:t>
                    </a:r>
                    <a:r>
                      <a:rPr lang="en-US" altLang="ko-KR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46CEF856-D503-3E9B-5D55-E61AC6199E4D}"/>
                    </a:ext>
                  </a:extLst>
                </p:cNvPr>
                <p:cNvGrpSpPr/>
                <p:nvPr/>
              </p:nvGrpSpPr>
              <p:grpSpPr>
                <a:xfrm flipV="1">
                  <a:off x="973623" y="3827912"/>
                  <a:ext cx="655924" cy="1329449"/>
                  <a:chOff x="853440" y="1767243"/>
                  <a:chExt cx="655924" cy="1329449"/>
                </a:xfrm>
              </p:grpSpPr>
              <p:sp>
                <p:nvSpPr>
                  <p:cNvPr id="22" name="사각형: 둥근 모서리 21">
                    <a:extLst>
                      <a:ext uri="{FF2B5EF4-FFF2-40B4-BE49-F238E27FC236}">
                        <a16:creationId xmlns:a16="http://schemas.microsoft.com/office/drawing/2014/main" id="{91BF0F6D-39DB-514C-3D8C-83C4279CE559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853440" y="1767243"/>
                    <a:ext cx="655924" cy="1329449"/>
                  </a:xfrm>
                  <a:prstGeom prst="roundRect">
                    <a:avLst>
                      <a:gd name="adj" fmla="val 9137"/>
                    </a:avLst>
                  </a:prstGeom>
                  <a:solidFill>
                    <a:schemeClr val="bg1"/>
                  </a:solidFill>
                  <a:ln w="19050" cap="flat">
                    <a:solidFill>
                      <a:srgbClr val="CFB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52838635-6CC3-2CC7-3F3D-93A6DC8A82DD}"/>
                      </a:ext>
                    </a:extLst>
                  </p:cNvPr>
                  <p:cNvSpPr txBox="1"/>
                  <p:nvPr/>
                </p:nvSpPr>
                <p:spPr>
                  <a:xfrm flipV="1">
                    <a:off x="992248" y="2293468"/>
                    <a:ext cx="37830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7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목표</a:t>
                    </a:r>
                  </a:p>
                </p:txBody>
              </p:sp>
            </p:grpSp>
          </p:grp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CDBE8F41-AC11-6D56-4F76-A1F0AC25169F}"/>
                  </a:ext>
                </a:extLst>
              </p:cNvPr>
              <p:cNvGrpSpPr/>
              <p:nvPr/>
            </p:nvGrpSpPr>
            <p:grpSpPr>
              <a:xfrm>
                <a:off x="2939817" y="4619762"/>
                <a:ext cx="3264366" cy="1470984"/>
                <a:chOff x="2939817" y="4619762"/>
                <a:chExt cx="3264366" cy="1470984"/>
              </a:xfrm>
            </p:grpSpPr>
            <p:grpSp>
              <p:nvGrpSpPr>
                <p:cNvPr id="68" name="그룹 67">
                  <a:extLst>
                    <a:ext uri="{FF2B5EF4-FFF2-40B4-BE49-F238E27FC236}">
                      <a16:creationId xmlns:a16="http://schemas.microsoft.com/office/drawing/2014/main" id="{4C0AE3A0-CD40-156C-0FED-8AAB6BB7941A}"/>
                    </a:ext>
                  </a:extLst>
                </p:cNvPr>
                <p:cNvGrpSpPr/>
                <p:nvPr/>
              </p:nvGrpSpPr>
              <p:grpSpPr>
                <a:xfrm>
                  <a:off x="3598420" y="4619762"/>
                  <a:ext cx="143125" cy="1160610"/>
                  <a:chOff x="3685294" y="4112655"/>
                  <a:chExt cx="143125" cy="1160610"/>
                </a:xfrm>
              </p:grpSpPr>
              <p:cxnSp>
                <p:nvCxnSpPr>
                  <p:cNvPr id="67" name="직선 연결선 66">
                    <a:extLst>
                      <a:ext uri="{FF2B5EF4-FFF2-40B4-BE49-F238E27FC236}">
                        <a16:creationId xmlns:a16="http://schemas.microsoft.com/office/drawing/2014/main" id="{8521E05C-D21E-E146-556B-6593201E5C19}"/>
                      </a:ext>
                    </a:extLst>
                  </p:cNvPr>
                  <p:cNvCxnSpPr>
                    <a:cxnSpLocks/>
                    <a:stCxn id="29" idx="4"/>
                  </p:cNvCxnSpPr>
                  <p:nvPr/>
                </p:nvCxnSpPr>
                <p:spPr>
                  <a:xfrm flipH="1">
                    <a:off x="3756856" y="4112655"/>
                    <a:ext cx="1" cy="1160610"/>
                  </a:xfrm>
                  <a:prstGeom prst="line">
                    <a:avLst/>
                  </a:prstGeom>
                  <a:noFill/>
                  <a:ln w="19050">
                    <a:solidFill>
                      <a:srgbClr val="6B859D"/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29" name="타원 28">
                    <a:extLst>
                      <a:ext uri="{FF2B5EF4-FFF2-40B4-BE49-F238E27FC236}">
                        <a16:creationId xmlns:a16="http://schemas.microsoft.com/office/drawing/2014/main" id="{D4AC4E18-F43D-0781-FE81-7151D0ED09F6}"/>
                      </a:ext>
                    </a:extLst>
                  </p:cNvPr>
                  <p:cNvSpPr/>
                  <p:nvPr/>
                </p:nvSpPr>
                <p:spPr>
                  <a:xfrm flipV="1">
                    <a:off x="3685294" y="4112655"/>
                    <a:ext cx="143125" cy="143125"/>
                  </a:xfrm>
                  <a:prstGeom prst="ellipse">
                    <a:avLst/>
                  </a:prstGeom>
                  <a:solidFill>
                    <a:srgbClr val="FF0066"/>
                  </a:solidFill>
                  <a:ln w="508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F438EE51-9191-4338-5B9C-9F0E2AE7EAFA}"/>
                    </a:ext>
                  </a:extLst>
                </p:cNvPr>
                <p:cNvGrpSpPr/>
                <p:nvPr/>
              </p:nvGrpSpPr>
              <p:grpSpPr>
                <a:xfrm>
                  <a:off x="2939817" y="5425116"/>
                  <a:ext cx="3264366" cy="665630"/>
                  <a:chOff x="2549694" y="4918009"/>
                  <a:chExt cx="3264366" cy="665630"/>
                </a:xfrm>
              </p:grpSpPr>
              <p:sp>
                <p:nvSpPr>
                  <p:cNvPr id="30" name="사각형: 둥근 모서리 29">
                    <a:extLst>
                      <a:ext uri="{FF2B5EF4-FFF2-40B4-BE49-F238E27FC236}">
                        <a16:creationId xmlns:a16="http://schemas.microsoft.com/office/drawing/2014/main" id="{91BA06E4-3E8B-4288-1AC7-726CFA725F80}"/>
                      </a:ext>
                    </a:extLst>
                  </p:cNvPr>
                  <p:cNvSpPr/>
                  <p:nvPr/>
                </p:nvSpPr>
                <p:spPr>
                  <a:xfrm>
                    <a:off x="2549694" y="4918009"/>
                    <a:ext cx="3264366" cy="665630"/>
                  </a:xfrm>
                  <a:prstGeom prst="roundRect">
                    <a:avLst>
                      <a:gd name="adj" fmla="val 10882"/>
                    </a:avLst>
                  </a:prstGeom>
                  <a:solidFill>
                    <a:srgbClr val="C8D2DA"/>
                  </a:solidFill>
                  <a:ln w="2857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75" name="그룹 74">
                    <a:extLst>
                      <a:ext uri="{FF2B5EF4-FFF2-40B4-BE49-F238E27FC236}">
                        <a16:creationId xmlns:a16="http://schemas.microsoft.com/office/drawing/2014/main" id="{F10EAEA7-1F0B-DCD9-B7A6-26318E99495B}"/>
                      </a:ext>
                    </a:extLst>
                  </p:cNvPr>
                  <p:cNvGrpSpPr/>
                  <p:nvPr/>
                </p:nvGrpSpPr>
                <p:grpSpPr>
                  <a:xfrm>
                    <a:off x="2657364" y="5066158"/>
                    <a:ext cx="2253793" cy="369332"/>
                    <a:chOff x="2657364" y="5066158"/>
                    <a:chExt cx="2253793" cy="369332"/>
                  </a:xfrm>
                </p:grpSpPr>
                <p:sp>
                  <p:nvSpPr>
                    <p:cNvPr id="33" name="TextBox 32">
                      <a:extLst>
                        <a:ext uri="{FF2B5EF4-FFF2-40B4-BE49-F238E27FC236}">
                          <a16:creationId xmlns:a16="http://schemas.microsoft.com/office/drawing/2014/main" id="{937159AE-00AC-7EDA-57CA-C853F676CF1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53652" y="5066158"/>
                      <a:ext cx="1657505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산업화로 인해 사회 문제와 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환경 문제가 발생했을때</a:t>
                      </a:r>
                    </a:p>
                  </p:txBody>
                </p:sp>
                <p:grpSp>
                  <p:nvGrpSpPr>
                    <p:cNvPr id="73" name="그룹 72">
                      <a:extLst>
                        <a:ext uri="{FF2B5EF4-FFF2-40B4-BE49-F238E27FC236}">
                          <a16:creationId xmlns:a16="http://schemas.microsoft.com/office/drawing/2014/main" id="{D9CA8A30-2B1F-C7EB-55E9-EBA9CA8921A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657364" y="5129597"/>
                      <a:ext cx="501038" cy="242455"/>
                      <a:chOff x="3815604" y="3181756"/>
                      <a:chExt cx="501038" cy="242455"/>
                    </a:xfrm>
                  </p:grpSpPr>
                  <p:sp>
                    <p:nvSpPr>
                      <p:cNvPr id="71" name="사각형: 둥근 모서리 70">
                        <a:extLst>
                          <a:ext uri="{FF2B5EF4-FFF2-40B4-BE49-F238E27FC236}">
                            <a16:creationId xmlns:a16="http://schemas.microsoft.com/office/drawing/2014/main" id="{6194EB2A-F0C4-6072-B025-C5B3FA237C5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15604" y="3181756"/>
                        <a:ext cx="501038" cy="242455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600" dirty="0"/>
                      </a:p>
                    </p:txBody>
                  </p:sp>
                  <p:sp>
                    <p:nvSpPr>
                      <p:cNvPr id="72" name="TextBox 71">
                        <a:extLst>
                          <a:ext uri="{FF2B5EF4-FFF2-40B4-BE49-F238E27FC236}">
                            <a16:creationId xmlns:a16="http://schemas.microsoft.com/office/drawing/2014/main" id="{E0FBB25A-A3D6-700B-E36A-3BAC6066C5F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884182" y="3218345"/>
                        <a:ext cx="363882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예시 </a:t>
                        </a:r>
                        <a:r>
                          <a:rPr lang="en-US" altLang="ko-KR" sz="11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1</a:t>
                        </a:r>
                        <a:endPara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9C38C641-E042-683E-8DD2-37853ABAC532}"/>
                  </a:ext>
                </a:extLst>
              </p:cNvPr>
              <p:cNvGrpSpPr/>
              <p:nvPr/>
            </p:nvGrpSpPr>
            <p:grpSpPr>
              <a:xfrm>
                <a:off x="1460998" y="2470455"/>
                <a:ext cx="5981372" cy="1445000"/>
                <a:chOff x="1460998" y="2470455"/>
                <a:chExt cx="5981372" cy="1445000"/>
              </a:xfrm>
            </p:grpSpPr>
            <p:grpSp>
              <p:nvGrpSpPr>
                <p:cNvPr id="106" name="그룹 105">
                  <a:extLst>
                    <a:ext uri="{FF2B5EF4-FFF2-40B4-BE49-F238E27FC236}">
                      <a16:creationId xmlns:a16="http://schemas.microsoft.com/office/drawing/2014/main" id="{58690B1A-D1BB-05F7-18B0-D9BD5A2E86F6}"/>
                    </a:ext>
                  </a:extLst>
                </p:cNvPr>
                <p:cNvGrpSpPr/>
                <p:nvPr/>
              </p:nvGrpSpPr>
              <p:grpSpPr>
                <a:xfrm>
                  <a:off x="1460998" y="2470455"/>
                  <a:ext cx="2870370" cy="1445000"/>
                  <a:chOff x="1460998" y="2075724"/>
                  <a:chExt cx="2870370" cy="1445000"/>
                </a:xfrm>
              </p:grpSpPr>
              <p:grpSp>
                <p:nvGrpSpPr>
                  <p:cNvPr id="79" name="그룹 78">
                    <a:extLst>
                      <a:ext uri="{FF2B5EF4-FFF2-40B4-BE49-F238E27FC236}">
                        <a16:creationId xmlns:a16="http://schemas.microsoft.com/office/drawing/2014/main" id="{F656591E-DA30-67F3-7EE1-F013791A709E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3598420" y="2437071"/>
                    <a:ext cx="143125" cy="1083653"/>
                    <a:chOff x="3685294" y="4424686"/>
                    <a:chExt cx="143125" cy="1083653"/>
                  </a:xfrm>
                </p:grpSpPr>
                <p:cxnSp>
                  <p:nvCxnSpPr>
                    <p:cNvPr id="87" name="직선 연결선 86">
                      <a:extLst>
                        <a:ext uri="{FF2B5EF4-FFF2-40B4-BE49-F238E27FC236}">
                          <a16:creationId xmlns:a16="http://schemas.microsoft.com/office/drawing/2014/main" id="{7730826F-5EF7-15E0-267C-70E8A8BA41B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56856" y="4578132"/>
                      <a:ext cx="0" cy="930207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6B859D"/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</p:cxnSp>
                <p:sp>
                  <p:nvSpPr>
                    <p:cNvPr id="88" name="타원 87">
                      <a:extLst>
                        <a:ext uri="{FF2B5EF4-FFF2-40B4-BE49-F238E27FC236}">
                          <a16:creationId xmlns:a16="http://schemas.microsoft.com/office/drawing/2014/main" id="{7219934F-0E10-CE4B-CA8B-19E251153DC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3685294" y="4424686"/>
                      <a:ext cx="143125" cy="143125"/>
                    </a:xfrm>
                    <a:prstGeom prst="ellipse">
                      <a:avLst/>
                    </a:prstGeom>
                    <a:solidFill>
                      <a:srgbClr val="FF0066"/>
                    </a:solidFill>
                    <a:ln w="5080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80" name="그룹 79">
                    <a:extLst>
                      <a:ext uri="{FF2B5EF4-FFF2-40B4-BE49-F238E27FC236}">
                        <a16:creationId xmlns:a16="http://schemas.microsoft.com/office/drawing/2014/main" id="{3048FEBD-6595-BF3E-EE4D-5093B820F7CF}"/>
                      </a:ext>
                    </a:extLst>
                  </p:cNvPr>
                  <p:cNvGrpSpPr/>
                  <p:nvPr/>
                </p:nvGrpSpPr>
                <p:grpSpPr>
                  <a:xfrm>
                    <a:off x="1460998" y="2075724"/>
                    <a:ext cx="2870370" cy="665630"/>
                    <a:chOff x="2549694" y="5204056"/>
                    <a:chExt cx="2870370" cy="665630"/>
                  </a:xfrm>
                </p:grpSpPr>
                <p:sp>
                  <p:nvSpPr>
                    <p:cNvPr id="81" name="사각형: 둥근 모서리 80">
                      <a:extLst>
                        <a:ext uri="{FF2B5EF4-FFF2-40B4-BE49-F238E27FC236}">
                          <a16:creationId xmlns:a16="http://schemas.microsoft.com/office/drawing/2014/main" id="{3C39D0B7-C898-3D2A-40D8-12F9FC49E4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9694" y="5204056"/>
                      <a:ext cx="2870370" cy="665630"/>
                    </a:xfrm>
                    <a:prstGeom prst="roundRect">
                      <a:avLst>
                        <a:gd name="adj" fmla="val 10882"/>
                      </a:avLst>
                    </a:prstGeom>
                    <a:solidFill>
                      <a:srgbClr val="C8D2DA"/>
                    </a:solidFill>
                    <a:ln w="28575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82" name="그룹 81">
                      <a:extLst>
                        <a:ext uri="{FF2B5EF4-FFF2-40B4-BE49-F238E27FC236}">
                          <a16:creationId xmlns:a16="http://schemas.microsoft.com/office/drawing/2014/main" id="{59E95969-B403-E96A-A3E5-4FF3530067C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657364" y="5352205"/>
                      <a:ext cx="2646529" cy="369332"/>
                      <a:chOff x="2657364" y="5352205"/>
                      <a:chExt cx="2646529" cy="369332"/>
                    </a:xfrm>
                  </p:grpSpPr>
                  <p:sp>
                    <p:nvSpPr>
                      <p:cNvPr id="83" name="TextBox 82">
                        <a:extLst>
                          <a:ext uri="{FF2B5EF4-FFF2-40B4-BE49-F238E27FC236}">
                            <a16:creationId xmlns:a16="http://schemas.microsoft.com/office/drawing/2014/main" id="{D9E59DB4-5651-A9E0-E2A6-571D627C99C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53652" y="5352205"/>
                        <a:ext cx="2050241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일제의 식민 통치가 경제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, </a:t>
                        </a:r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사회 및 </a:t>
                        </a:r>
                        <a:endPara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  <a:p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문화에 미친 영향 분석하기</a:t>
                        </a:r>
                      </a:p>
                    </p:txBody>
                  </p:sp>
                  <p:grpSp>
                    <p:nvGrpSpPr>
                      <p:cNvPr id="84" name="그룹 83">
                        <a:extLst>
                          <a:ext uri="{FF2B5EF4-FFF2-40B4-BE49-F238E27FC236}">
                            <a16:creationId xmlns:a16="http://schemas.microsoft.com/office/drawing/2014/main" id="{428D00AD-05FB-0CA6-B612-7479F25913F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657364" y="5415644"/>
                        <a:ext cx="501038" cy="242455"/>
                        <a:chOff x="3815604" y="3467803"/>
                        <a:chExt cx="501038" cy="242455"/>
                      </a:xfrm>
                    </p:grpSpPr>
                    <p:sp>
                      <p:nvSpPr>
                        <p:cNvPr id="85" name="사각형: 둥근 모서리 84">
                          <a:extLst>
                            <a:ext uri="{FF2B5EF4-FFF2-40B4-BE49-F238E27FC236}">
                              <a16:creationId xmlns:a16="http://schemas.microsoft.com/office/drawing/2014/main" id="{2400065E-AD72-A804-F1BF-5EBB4CDE40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815604" y="3467803"/>
                          <a:ext cx="501038" cy="242455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/>
                        </a:p>
                      </p:txBody>
                    </p:sp>
                    <p:sp>
                      <p:nvSpPr>
                        <p:cNvPr id="86" name="TextBox 85">
                          <a:extLst>
                            <a:ext uri="{FF2B5EF4-FFF2-40B4-BE49-F238E27FC236}">
                              <a16:creationId xmlns:a16="http://schemas.microsoft.com/office/drawing/2014/main" id="{E2A9CF47-CECA-64C5-8153-5316F03C432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884182" y="3504392"/>
                          <a:ext cx="363882" cy="16927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11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예시 </a:t>
                          </a:r>
                          <a:r>
                            <a:rPr lang="en-US" altLang="ko-KR" sz="11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2</a:t>
                          </a:r>
                          <a:endParaRPr lang="ko-KR" altLang="en-US" sz="11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endParaRPr>
                        </a:p>
                      </p:txBody>
                    </p:sp>
                  </p:grpSp>
                </p:grpSp>
              </p:grpSp>
            </p:grpSp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B7C2C5A4-F71E-31AB-17AF-7B20AAE8A32A}"/>
                    </a:ext>
                  </a:extLst>
                </p:cNvPr>
                <p:cNvGrpSpPr/>
                <p:nvPr/>
              </p:nvGrpSpPr>
              <p:grpSpPr>
                <a:xfrm>
                  <a:off x="4572000" y="2470455"/>
                  <a:ext cx="2870370" cy="1445000"/>
                  <a:chOff x="4572000" y="2470455"/>
                  <a:chExt cx="2870370" cy="1445000"/>
                </a:xfrm>
              </p:grpSpPr>
              <p:grpSp>
                <p:nvGrpSpPr>
                  <p:cNvPr id="111" name="그룹 110">
                    <a:extLst>
                      <a:ext uri="{FF2B5EF4-FFF2-40B4-BE49-F238E27FC236}">
                        <a16:creationId xmlns:a16="http://schemas.microsoft.com/office/drawing/2014/main" id="{DBAD72C1-F806-E3F7-ADCF-ADE7E6305577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743826" y="3066876"/>
                    <a:ext cx="143125" cy="848579"/>
                    <a:chOff x="3685294" y="4424686"/>
                    <a:chExt cx="143125" cy="848579"/>
                  </a:xfrm>
                </p:grpSpPr>
                <p:cxnSp>
                  <p:nvCxnSpPr>
                    <p:cNvPr id="119" name="직선 연결선 118">
                      <a:extLst>
                        <a:ext uri="{FF2B5EF4-FFF2-40B4-BE49-F238E27FC236}">
                          <a16:creationId xmlns:a16="http://schemas.microsoft.com/office/drawing/2014/main" id="{C991E354-0A3F-676C-0989-807F3D12810E}"/>
                        </a:ext>
                      </a:extLst>
                    </p:cNvPr>
                    <p:cNvCxnSpPr>
                      <a:cxnSpLocks/>
                      <a:stCxn id="120" idx="4"/>
                    </p:cNvCxnSpPr>
                    <p:nvPr/>
                  </p:nvCxnSpPr>
                  <p:spPr>
                    <a:xfrm flipH="1">
                      <a:off x="3756856" y="4424686"/>
                      <a:ext cx="1" cy="848579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6B859D"/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</p:cxnSp>
                <p:sp>
                  <p:nvSpPr>
                    <p:cNvPr id="120" name="타원 119">
                      <a:extLst>
                        <a:ext uri="{FF2B5EF4-FFF2-40B4-BE49-F238E27FC236}">
                          <a16:creationId xmlns:a16="http://schemas.microsoft.com/office/drawing/2014/main" id="{06D53A47-6524-083B-B82E-6DA0D3032FA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3685294" y="4424686"/>
                      <a:ext cx="143125" cy="143125"/>
                    </a:xfrm>
                    <a:prstGeom prst="ellipse">
                      <a:avLst/>
                    </a:prstGeom>
                    <a:solidFill>
                      <a:srgbClr val="FF0066"/>
                    </a:solidFill>
                    <a:ln w="5080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112" name="그룹 111">
                    <a:extLst>
                      <a:ext uri="{FF2B5EF4-FFF2-40B4-BE49-F238E27FC236}">
                        <a16:creationId xmlns:a16="http://schemas.microsoft.com/office/drawing/2014/main" id="{828B5DEE-4EC6-9B56-D830-BE1AFEDDE784}"/>
                      </a:ext>
                    </a:extLst>
                  </p:cNvPr>
                  <p:cNvGrpSpPr/>
                  <p:nvPr/>
                </p:nvGrpSpPr>
                <p:grpSpPr>
                  <a:xfrm>
                    <a:off x="4572000" y="2470455"/>
                    <a:ext cx="2870370" cy="665630"/>
                    <a:chOff x="2549694" y="5204056"/>
                    <a:chExt cx="2870370" cy="665630"/>
                  </a:xfrm>
                </p:grpSpPr>
                <p:sp>
                  <p:nvSpPr>
                    <p:cNvPr id="113" name="사각형: 둥근 모서리 112">
                      <a:extLst>
                        <a:ext uri="{FF2B5EF4-FFF2-40B4-BE49-F238E27FC236}">
                          <a16:creationId xmlns:a16="http://schemas.microsoft.com/office/drawing/2014/main" id="{333309F7-D053-B76C-FAD1-664C320315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9694" y="5204056"/>
                      <a:ext cx="2870370" cy="665630"/>
                    </a:xfrm>
                    <a:prstGeom prst="roundRect">
                      <a:avLst>
                        <a:gd name="adj" fmla="val 10882"/>
                      </a:avLst>
                    </a:prstGeom>
                    <a:solidFill>
                      <a:srgbClr val="C8D2DA"/>
                    </a:solidFill>
                    <a:ln w="28575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114" name="그룹 113">
                      <a:extLst>
                        <a:ext uri="{FF2B5EF4-FFF2-40B4-BE49-F238E27FC236}">
                          <a16:creationId xmlns:a16="http://schemas.microsoft.com/office/drawing/2014/main" id="{AFFC0087-9F3D-36C8-28F4-EB3644E6C51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657364" y="5352205"/>
                      <a:ext cx="2426917" cy="369332"/>
                      <a:chOff x="2657364" y="5352205"/>
                      <a:chExt cx="2426917" cy="369332"/>
                    </a:xfrm>
                  </p:grpSpPr>
                  <p:sp>
                    <p:nvSpPr>
                      <p:cNvPr id="115" name="TextBox 114">
                        <a:extLst>
                          <a:ext uri="{FF2B5EF4-FFF2-40B4-BE49-F238E27FC236}">
                            <a16:creationId xmlns:a16="http://schemas.microsoft.com/office/drawing/2014/main" id="{E41A5C8A-CD4F-D052-4A26-5039E8ADF09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53652" y="5352205"/>
                        <a:ext cx="1830629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동아시아 역사 갈등 해결 방안 </a:t>
                        </a:r>
                        <a:endPara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  <a:p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모색하기</a:t>
                        </a:r>
                      </a:p>
                    </p:txBody>
                  </p:sp>
                  <p:grpSp>
                    <p:nvGrpSpPr>
                      <p:cNvPr id="116" name="그룹 115">
                        <a:extLst>
                          <a:ext uri="{FF2B5EF4-FFF2-40B4-BE49-F238E27FC236}">
                            <a16:creationId xmlns:a16="http://schemas.microsoft.com/office/drawing/2014/main" id="{D93CF9AD-9204-CAE3-46E1-5BB8A2774FE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657364" y="5415644"/>
                        <a:ext cx="501038" cy="242455"/>
                        <a:chOff x="3815604" y="3467803"/>
                        <a:chExt cx="501038" cy="242455"/>
                      </a:xfrm>
                    </p:grpSpPr>
                    <p:sp>
                      <p:nvSpPr>
                        <p:cNvPr id="117" name="사각형: 둥근 모서리 116">
                          <a:extLst>
                            <a:ext uri="{FF2B5EF4-FFF2-40B4-BE49-F238E27FC236}">
                              <a16:creationId xmlns:a16="http://schemas.microsoft.com/office/drawing/2014/main" id="{DC300079-C69F-9EAA-6659-1975E799D0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815604" y="3467803"/>
                          <a:ext cx="501038" cy="242455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/>
                        </a:p>
                      </p:txBody>
                    </p:sp>
                    <p:sp>
                      <p:nvSpPr>
                        <p:cNvPr id="118" name="TextBox 117">
                          <a:extLst>
                            <a:ext uri="{FF2B5EF4-FFF2-40B4-BE49-F238E27FC236}">
                              <a16:creationId xmlns:a16="http://schemas.microsoft.com/office/drawing/2014/main" id="{8B952E59-7430-FB69-F4E9-6604F29AAA9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884182" y="3504392"/>
                          <a:ext cx="363882" cy="16927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11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예시 </a:t>
                          </a:r>
                          <a:r>
                            <a:rPr lang="en-US" altLang="ko-KR" sz="11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3</a:t>
                          </a:r>
                          <a:endParaRPr lang="ko-KR" altLang="en-US" sz="11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endParaRPr>
                        </a:p>
                      </p:txBody>
                    </p:sp>
                  </p:grpSp>
                </p:grpSp>
              </p:grpSp>
            </p:grpSp>
          </p:grpSp>
        </p:grpSp>
      </p:grpSp>
      <p:pic>
        <p:nvPicPr>
          <p:cNvPr id="65" name="그림 64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F0232295-9C22-C655-A242-138129D21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3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래픽 60">
            <a:extLst>
              <a:ext uri="{FF2B5EF4-FFF2-40B4-BE49-F238E27FC236}">
                <a16:creationId xmlns:a16="http://schemas.microsoft.com/office/drawing/2014/main" id="{EA01618D-4FEF-D8D0-6065-3B52AAEA0319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0FF41E-0939-44B3-46AA-C4E369BCEF37}"/>
              </a:ext>
            </a:extLst>
          </p:cNvPr>
          <p:cNvSpPr txBox="1"/>
          <p:nvPr/>
        </p:nvSpPr>
        <p:spPr>
          <a:xfrm>
            <a:off x="371977" y="489184"/>
            <a:ext cx="330218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어떻게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 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51A88381-C35E-C09A-BA35-664240680F50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8" name="사각형: 둥근 위쪽 모서리 7">
              <a:extLst>
                <a:ext uri="{FF2B5EF4-FFF2-40B4-BE49-F238E27FC236}">
                  <a16:creationId xmlns:a16="http://schemas.microsoft.com/office/drawing/2014/main" id="{7AFB9FD8-E6E5-506F-C2A0-2FF05233AA7A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60A18DD-ECE5-FC21-416D-F648D95C236A}"/>
                </a:ext>
              </a:extLst>
            </p:cNvPr>
            <p:cNvSpPr txBox="1"/>
            <p:nvPr/>
          </p:nvSpPr>
          <p:spPr>
            <a:xfrm>
              <a:off x="442309" y="88745"/>
              <a:ext cx="41998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3 - 2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CE5D3878-08F9-B244-9910-5DAE0F4D4291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C54F5F12-A42B-FE8C-A1F6-55B68655EBCE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BCFC0071-783B-4214-569A-8E5D4A45C6FA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3657C69-4695-444A-4867-0968F0C0609B}"/>
                  </a:ext>
                </a:extLst>
              </p:cNvPr>
              <p:cNvSpPr txBox="1"/>
              <p:nvPr/>
            </p:nvSpPr>
            <p:spPr>
              <a:xfrm>
                <a:off x="3942026" y="1316629"/>
                <a:ext cx="12599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핵심아이디어</a:t>
                </a:r>
              </a:p>
            </p:txBody>
          </p:sp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5E99E186-33DB-2554-FFA8-2B766C1BC3E8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50F9DBA1-842E-1BE7-E03D-E3CFAE456137}"/>
                </a:ext>
              </a:extLst>
            </p:cNvPr>
            <p:cNvGrpSpPr/>
            <p:nvPr/>
          </p:nvGrpSpPr>
          <p:grpSpPr>
            <a:xfrm>
              <a:off x="696633" y="1864074"/>
              <a:ext cx="7799666" cy="4104856"/>
              <a:chOff x="696633" y="1864074"/>
              <a:chExt cx="7799666" cy="4104856"/>
            </a:xfrm>
          </p:grpSpPr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6897464A-8B20-AE1C-E892-67CF43154994}"/>
                  </a:ext>
                </a:extLst>
              </p:cNvPr>
              <p:cNvGrpSpPr/>
              <p:nvPr/>
            </p:nvGrpSpPr>
            <p:grpSpPr>
              <a:xfrm>
                <a:off x="696633" y="1946999"/>
                <a:ext cx="7750734" cy="662852"/>
                <a:chOff x="696633" y="1946999"/>
                <a:chExt cx="7750734" cy="662852"/>
              </a:xfrm>
            </p:grpSpPr>
            <p:sp>
              <p:nvSpPr>
                <p:cNvPr id="37" name="사각형: 둥근 모서리 36">
                  <a:extLst>
                    <a:ext uri="{FF2B5EF4-FFF2-40B4-BE49-F238E27FC236}">
                      <a16:creationId xmlns:a16="http://schemas.microsoft.com/office/drawing/2014/main" id="{B9EAC656-091D-B5DA-857B-9013192CC6E8}"/>
                    </a:ext>
                  </a:extLst>
                </p:cNvPr>
                <p:cNvSpPr/>
                <p:nvPr/>
              </p:nvSpPr>
              <p:spPr>
                <a:xfrm>
                  <a:off x="696633" y="1946999"/>
                  <a:ext cx="7750734" cy="66285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153A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F81C506F-935D-E98D-7827-7BD6EC79F950}"/>
                    </a:ext>
                  </a:extLst>
                </p:cNvPr>
                <p:cNvGrpSpPr/>
                <p:nvPr/>
              </p:nvGrpSpPr>
              <p:grpSpPr>
                <a:xfrm>
                  <a:off x="829399" y="2056333"/>
                  <a:ext cx="1861858" cy="444184"/>
                  <a:chOff x="890867" y="2070007"/>
                  <a:chExt cx="1861858" cy="444184"/>
                </a:xfrm>
              </p:grpSpPr>
              <p:sp>
                <p:nvSpPr>
                  <p:cNvPr id="58" name="사각형: 둥근 모서리 57">
                    <a:extLst>
                      <a:ext uri="{FF2B5EF4-FFF2-40B4-BE49-F238E27FC236}">
                        <a16:creationId xmlns:a16="http://schemas.microsoft.com/office/drawing/2014/main" id="{71957B2A-3468-7841-88E3-09772CCD583B}"/>
                      </a:ext>
                    </a:extLst>
                  </p:cNvPr>
                  <p:cNvSpPr/>
                  <p:nvPr/>
                </p:nvSpPr>
                <p:spPr>
                  <a:xfrm>
                    <a:off x="890867" y="2070007"/>
                    <a:ext cx="1861858" cy="44418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A4BAFDBF-5308-6C41-349F-FC6BDC0BA43C}"/>
                      </a:ext>
                    </a:extLst>
                  </p:cNvPr>
                  <p:cNvSpPr txBox="1"/>
                  <p:nvPr/>
                </p:nvSpPr>
                <p:spPr>
                  <a:xfrm>
                    <a:off x="1104308" y="2139728"/>
                    <a:ext cx="146033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핵심아이디어란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?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8153AB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</p:grp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05D45DF6-4992-83AC-EA1A-FBE8AFB60B9E}"/>
                    </a:ext>
                  </a:extLst>
                </p:cNvPr>
                <p:cNvSpPr txBox="1"/>
                <p:nvPr/>
              </p:nvSpPr>
              <p:spPr>
                <a:xfrm>
                  <a:off x="2847441" y="2138095"/>
                  <a:ext cx="4706417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학습을 통해 일반화할 수 있는 내용을 핵심적으로 진술한 것</a:t>
                  </a:r>
                </a:p>
              </p:txBody>
            </p:sp>
          </p:grpSp>
          <p:grpSp>
            <p:nvGrpSpPr>
              <p:cNvPr id="167" name="그룹 166">
                <a:extLst>
                  <a:ext uri="{FF2B5EF4-FFF2-40B4-BE49-F238E27FC236}">
                    <a16:creationId xmlns:a16="http://schemas.microsoft.com/office/drawing/2014/main" id="{38B0ECA3-6716-9CF8-9A7B-24306D16C178}"/>
                  </a:ext>
                </a:extLst>
              </p:cNvPr>
              <p:cNvGrpSpPr/>
              <p:nvPr/>
            </p:nvGrpSpPr>
            <p:grpSpPr>
              <a:xfrm>
                <a:off x="4689514" y="2800946"/>
                <a:ext cx="3768686" cy="1801533"/>
                <a:chOff x="696634" y="2800946"/>
                <a:chExt cx="3768686" cy="1801533"/>
              </a:xfrm>
            </p:grpSpPr>
            <p:sp>
              <p:nvSpPr>
                <p:cNvPr id="168" name="사각형: 둥근 모서리 167">
                  <a:extLst>
                    <a:ext uri="{FF2B5EF4-FFF2-40B4-BE49-F238E27FC236}">
                      <a16:creationId xmlns:a16="http://schemas.microsoft.com/office/drawing/2014/main" id="{FE1A22E1-8561-D75E-5193-2A9E70A29B55}"/>
                    </a:ext>
                  </a:extLst>
                </p:cNvPr>
                <p:cNvSpPr/>
                <p:nvPr/>
              </p:nvSpPr>
              <p:spPr>
                <a:xfrm>
                  <a:off x="696634" y="2800946"/>
                  <a:ext cx="3768686" cy="1801533"/>
                </a:xfrm>
                <a:prstGeom prst="roundRect">
                  <a:avLst>
                    <a:gd name="adj" fmla="val 3852"/>
                  </a:avLst>
                </a:prstGeom>
                <a:solidFill>
                  <a:srgbClr val="EBE4F2"/>
                </a:solidFill>
                <a:ln w="22225" cap="flat">
                  <a:solidFill>
                    <a:srgbClr val="EBE4F2"/>
                  </a:solidFill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69" name="그룹 168">
                  <a:extLst>
                    <a:ext uri="{FF2B5EF4-FFF2-40B4-BE49-F238E27FC236}">
                      <a16:creationId xmlns:a16="http://schemas.microsoft.com/office/drawing/2014/main" id="{A52AFEDE-D024-C64C-AB1B-6D1215E36171}"/>
                    </a:ext>
                  </a:extLst>
                </p:cNvPr>
                <p:cNvGrpSpPr/>
                <p:nvPr/>
              </p:nvGrpSpPr>
              <p:grpSpPr>
                <a:xfrm>
                  <a:off x="1825410" y="2800947"/>
                  <a:ext cx="1511135" cy="401116"/>
                  <a:chOff x="1825410" y="2800947"/>
                  <a:chExt cx="1511135" cy="401116"/>
                </a:xfrm>
              </p:grpSpPr>
              <p:sp>
                <p:nvSpPr>
                  <p:cNvPr id="171" name="자유형: 도형 170">
                    <a:extLst>
                      <a:ext uri="{FF2B5EF4-FFF2-40B4-BE49-F238E27FC236}">
                        <a16:creationId xmlns:a16="http://schemas.microsoft.com/office/drawing/2014/main" id="{95F3DFB3-0614-266C-6696-D7504EFEB6B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825410" y="2800947"/>
                    <a:ext cx="1511135" cy="401116"/>
                  </a:xfrm>
                  <a:custGeom>
                    <a:avLst/>
                    <a:gdLst>
                      <a:gd name="connsiteX0" fmla="*/ 1122477 w 1511135"/>
                      <a:gd name="connsiteY0" fmla="*/ 401116 h 401116"/>
                      <a:gd name="connsiteX1" fmla="*/ 1057235 w 1511135"/>
                      <a:gd name="connsiteY1" fmla="*/ 401116 h 401116"/>
                      <a:gd name="connsiteX2" fmla="*/ 989240 w 1511135"/>
                      <a:gd name="connsiteY2" fmla="*/ 401116 h 401116"/>
                      <a:gd name="connsiteX3" fmla="*/ 965230 w 1511135"/>
                      <a:gd name="connsiteY3" fmla="*/ 401116 h 401116"/>
                      <a:gd name="connsiteX4" fmla="*/ 929016 w 1511135"/>
                      <a:gd name="connsiteY4" fmla="*/ 401116 h 401116"/>
                      <a:gd name="connsiteX5" fmla="*/ 780445 w 1511135"/>
                      <a:gd name="connsiteY5" fmla="*/ 401116 h 401116"/>
                      <a:gd name="connsiteX6" fmla="*/ 730690 w 1511135"/>
                      <a:gd name="connsiteY6" fmla="*/ 401116 h 401116"/>
                      <a:gd name="connsiteX7" fmla="*/ 582119 w 1511135"/>
                      <a:gd name="connsiteY7" fmla="*/ 401116 h 401116"/>
                      <a:gd name="connsiteX8" fmla="*/ 545905 w 1511135"/>
                      <a:gd name="connsiteY8" fmla="*/ 401116 h 401116"/>
                      <a:gd name="connsiteX9" fmla="*/ 521895 w 1511135"/>
                      <a:gd name="connsiteY9" fmla="*/ 401116 h 401116"/>
                      <a:gd name="connsiteX10" fmla="*/ 453900 w 1511135"/>
                      <a:gd name="connsiteY10" fmla="*/ 401116 h 401116"/>
                      <a:gd name="connsiteX11" fmla="*/ 388658 w 1511135"/>
                      <a:gd name="connsiteY11" fmla="*/ 401116 h 401116"/>
                      <a:gd name="connsiteX12" fmla="*/ 388653 w 1511135"/>
                      <a:gd name="connsiteY12" fmla="*/ 401115 h 401116"/>
                      <a:gd name="connsiteX13" fmla="*/ 234539 w 1511135"/>
                      <a:gd name="connsiteY13" fmla="*/ 401115 h 401116"/>
                      <a:gd name="connsiteX14" fmla="*/ 198326 w 1511135"/>
                      <a:gd name="connsiteY14" fmla="*/ 401115 h 401116"/>
                      <a:gd name="connsiteX15" fmla="*/ 0 w 1511135"/>
                      <a:gd name="connsiteY15" fmla="*/ 401115 h 401116"/>
                      <a:gd name="connsiteX16" fmla="*/ 12372 w 1511135"/>
                      <a:gd name="connsiteY16" fmla="*/ 392333 h 401116"/>
                      <a:gd name="connsiteX17" fmla="*/ 28870 w 1511135"/>
                      <a:gd name="connsiteY17" fmla="*/ 377693 h 401116"/>
                      <a:gd name="connsiteX18" fmla="*/ 49494 w 1511135"/>
                      <a:gd name="connsiteY18" fmla="*/ 354270 h 401116"/>
                      <a:gd name="connsiteX19" fmla="*/ 74240 w 1511135"/>
                      <a:gd name="connsiteY19" fmla="*/ 316208 h 401116"/>
                      <a:gd name="connsiteX20" fmla="*/ 86614 w 1511135"/>
                      <a:gd name="connsiteY20" fmla="*/ 292785 h 401116"/>
                      <a:gd name="connsiteX21" fmla="*/ 101049 w 1511135"/>
                      <a:gd name="connsiteY21" fmla="*/ 266436 h 401116"/>
                      <a:gd name="connsiteX22" fmla="*/ 115485 w 1511135"/>
                      <a:gd name="connsiteY22" fmla="*/ 234229 h 401116"/>
                      <a:gd name="connsiteX23" fmla="*/ 129921 w 1511135"/>
                      <a:gd name="connsiteY23" fmla="*/ 196167 h 401116"/>
                      <a:gd name="connsiteX24" fmla="*/ 146419 w 1511135"/>
                      <a:gd name="connsiteY24" fmla="*/ 155176 h 401116"/>
                      <a:gd name="connsiteX25" fmla="*/ 160855 w 1511135"/>
                      <a:gd name="connsiteY25" fmla="*/ 108332 h 401116"/>
                      <a:gd name="connsiteX26" fmla="*/ 173227 w 1511135"/>
                      <a:gd name="connsiteY26" fmla="*/ 73198 h 401116"/>
                      <a:gd name="connsiteX27" fmla="*/ 187664 w 1511135"/>
                      <a:gd name="connsiteY27" fmla="*/ 46847 h 401116"/>
                      <a:gd name="connsiteX28" fmla="*/ 202100 w 1511135"/>
                      <a:gd name="connsiteY28" fmla="*/ 26351 h 401116"/>
                      <a:gd name="connsiteX29" fmla="*/ 218598 w 1511135"/>
                      <a:gd name="connsiteY29" fmla="*/ 14639 h 401116"/>
                      <a:gd name="connsiteX30" fmla="*/ 235097 w 1511135"/>
                      <a:gd name="connsiteY30" fmla="*/ 5857 h 401116"/>
                      <a:gd name="connsiteX31" fmla="*/ 251594 w 1511135"/>
                      <a:gd name="connsiteY31" fmla="*/ 2929 h 401116"/>
                      <a:gd name="connsiteX32" fmla="*/ 282528 w 1511135"/>
                      <a:gd name="connsiteY32" fmla="*/ 1 h 401116"/>
                      <a:gd name="connsiteX33" fmla="*/ 327660 w 1511135"/>
                      <a:gd name="connsiteY33" fmla="*/ 1 h 401116"/>
                      <a:gd name="connsiteX34" fmla="*/ 327660 w 1511135"/>
                      <a:gd name="connsiteY34" fmla="*/ 0 h 401116"/>
                      <a:gd name="connsiteX35" fmla="*/ 392902 w 1511135"/>
                      <a:gd name="connsiteY35" fmla="*/ 0 h 401116"/>
                      <a:gd name="connsiteX36" fmla="*/ 521895 w 1511135"/>
                      <a:gd name="connsiteY36" fmla="*/ 0 h 401116"/>
                      <a:gd name="connsiteX37" fmla="*/ 545905 w 1511135"/>
                      <a:gd name="connsiteY37" fmla="*/ 0 h 401116"/>
                      <a:gd name="connsiteX38" fmla="*/ 582119 w 1511135"/>
                      <a:gd name="connsiteY38" fmla="*/ 0 h 401116"/>
                      <a:gd name="connsiteX39" fmla="*/ 730690 w 1511135"/>
                      <a:gd name="connsiteY39" fmla="*/ 0 h 401116"/>
                      <a:gd name="connsiteX40" fmla="*/ 780445 w 1511135"/>
                      <a:gd name="connsiteY40" fmla="*/ 0 h 401116"/>
                      <a:gd name="connsiteX41" fmla="*/ 929016 w 1511135"/>
                      <a:gd name="connsiteY41" fmla="*/ 0 h 401116"/>
                      <a:gd name="connsiteX42" fmla="*/ 965230 w 1511135"/>
                      <a:gd name="connsiteY42" fmla="*/ 0 h 401116"/>
                      <a:gd name="connsiteX43" fmla="*/ 989240 w 1511135"/>
                      <a:gd name="connsiteY43" fmla="*/ 0 h 401116"/>
                      <a:gd name="connsiteX44" fmla="*/ 1118233 w 1511135"/>
                      <a:gd name="connsiteY44" fmla="*/ 0 h 401116"/>
                      <a:gd name="connsiteX45" fmla="*/ 1183475 w 1511135"/>
                      <a:gd name="connsiteY45" fmla="*/ 0 h 401116"/>
                      <a:gd name="connsiteX46" fmla="*/ 1183475 w 1511135"/>
                      <a:gd name="connsiteY46" fmla="*/ 1 h 401116"/>
                      <a:gd name="connsiteX47" fmla="*/ 1228607 w 1511135"/>
                      <a:gd name="connsiteY47" fmla="*/ 1 h 401116"/>
                      <a:gd name="connsiteX48" fmla="*/ 1259541 w 1511135"/>
                      <a:gd name="connsiteY48" fmla="*/ 2929 h 401116"/>
                      <a:gd name="connsiteX49" fmla="*/ 1276038 w 1511135"/>
                      <a:gd name="connsiteY49" fmla="*/ 5857 h 401116"/>
                      <a:gd name="connsiteX50" fmla="*/ 1292537 w 1511135"/>
                      <a:gd name="connsiteY50" fmla="*/ 14639 h 401116"/>
                      <a:gd name="connsiteX51" fmla="*/ 1309035 w 1511135"/>
                      <a:gd name="connsiteY51" fmla="*/ 26351 h 401116"/>
                      <a:gd name="connsiteX52" fmla="*/ 1323471 w 1511135"/>
                      <a:gd name="connsiteY52" fmla="*/ 46847 h 401116"/>
                      <a:gd name="connsiteX53" fmla="*/ 1337908 w 1511135"/>
                      <a:gd name="connsiteY53" fmla="*/ 73198 h 401116"/>
                      <a:gd name="connsiteX54" fmla="*/ 1350280 w 1511135"/>
                      <a:gd name="connsiteY54" fmla="*/ 108332 h 401116"/>
                      <a:gd name="connsiteX55" fmla="*/ 1364716 w 1511135"/>
                      <a:gd name="connsiteY55" fmla="*/ 155176 h 401116"/>
                      <a:gd name="connsiteX56" fmla="*/ 1381214 w 1511135"/>
                      <a:gd name="connsiteY56" fmla="*/ 196167 h 401116"/>
                      <a:gd name="connsiteX57" fmla="*/ 1395650 w 1511135"/>
                      <a:gd name="connsiteY57" fmla="*/ 234229 h 401116"/>
                      <a:gd name="connsiteX58" fmla="*/ 1410086 w 1511135"/>
                      <a:gd name="connsiteY58" fmla="*/ 266436 h 401116"/>
                      <a:gd name="connsiteX59" fmla="*/ 1424521 w 1511135"/>
                      <a:gd name="connsiteY59" fmla="*/ 292785 h 401116"/>
                      <a:gd name="connsiteX60" fmla="*/ 1436895 w 1511135"/>
                      <a:gd name="connsiteY60" fmla="*/ 316208 h 401116"/>
                      <a:gd name="connsiteX61" fmla="*/ 1461641 w 1511135"/>
                      <a:gd name="connsiteY61" fmla="*/ 354270 h 401116"/>
                      <a:gd name="connsiteX62" fmla="*/ 1482265 w 1511135"/>
                      <a:gd name="connsiteY62" fmla="*/ 377693 h 401116"/>
                      <a:gd name="connsiteX63" fmla="*/ 1498763 w 1511135"/>
                      <a:gd name="connsiteY63" fmla="*/ 392333 h 401116"/>
                      <a:gd name="connsiteX64" fmla="*/ 1511135 w 1511135"/>
                      <a:gd name="connsiteY64" fmla="*/ 401115 h 401116"/>
                      <a:gd name="connsiteX65" fmla="*/ 1312809 w 1511135"/>
                      <a:gd name="connsiteY65" fmla="*/ 401115 h 401116"/>
                      <a:gd name="connsiteX66" fmla="*/ 1276596 w 1511135"/>
                      <a:gd name="connsiteY66" fmla="*/ 401115 h 401116"/>
                      <a:gd name="connsiteX67" fmla="*/ 1122482 w 1511135"/>
                      <a:gd name="connsiteY67" fmla="*/ 401115 h 401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</a:cxnLst>
                    <a:rect l="l" t="t" r="r" b="b"/>
                    <a:pathLst>
                      <a:path w="1511135" h="401116">
                        <a:moveTo>
                          <a:pt x="1122477" y="401116"/>
                        </a:moveTo>
                        <a:lnTo>
                          <a:pt x="1057235" y="401116"/>
                        </a:lnTo>
                        <a:lnTo>
                          <a:pt x="989240" y="401116"/>
                        </a:lnTo>
                        <a:lnTo>
                          <a:pt x="965230" y="401116"/>
                        </a:lnTo>
                        <a:lnTo>
                          <a:pt x="929016" y="401116"/>
                        </a:lnTo>
                        <a:lnTo>
                          <a:pt x="780445" y="401116"/>
                        </a:lnTo>
                        <a:lnTo>
                          <a:pt x="730690" y="401116"/>
                        </a:lnTo>
                        <a:lnTo>
                          <a:pt x="582119" y="401116"/>
                        </a:lnTo>
                        <a:lnTo>
                          <a:pt x="545905" y="401116"/>
                        </a:lnTo>
                        <a:lnTo>
                          <a:pt x="521895" y="401116"/>
                        </a:lnTo>
                        <a:lnTo>
                          <a:pt x="453900" y="401116"/>
                        </a:lnTo>
                        <a:lnTo>
                          <a:pt x="388658" y="401116"/>
                        </a:lnTo>
                        <a:lnTo>
                          <a:pt x="388653" y="401115"/>
                        </a:lnTo>
                        <a:lnTo>
                          <a:pt x="234539" y="401115"/>
                        </a:lnTo>
                        <a:lnTo>
                          <a:pt x="198326" y="401115"/>
                        </a:lnTo>
                        <a:lnTo>
                          <a:pt x="0" y="401115"/>
                        </a:lnTo>
                        <a:lnTo>
                          <a:pt x="12372" y="392333"/>
                        </a:lnTo>
                        <a:lnTo>
                          <a:pt x="28870" y="377693"/>
                        </a:lnTo>
                        <a:lnTo>
                          <a:pt x="49494" y="354270"/>
                        </a:lnTo>
                        <a:lnTo>
                          <a:pt x="74240" y="316208"/>
                        </a:lnTo>
                        <a:lnTo>
                          <a:pt x="86614" y="292785"/>
                        </a:lnTo>
                        <a:lnTo>
                          <a:pt x="101049" y="266436"/>
                        </a:lnTo>
                        <a:lnTo>
                          <a:pt x="115485" y="234229"/>
                        </a:lnTo>
                        <a:lnTo>
                          <a:pt x="129921" y="196167"/>
                        </a:lnTo>
                        <a:lnTo>
                          <a:pt x="146419" y="155176"/>
                        </a:lnTo>
                        <a:lnTo>
                          <a:pt x="160855" y="108332"/>
                        </a:lnTo>
                        <a:lnTo>
                          <a:pt x="173227" y="73198"/>
                        </a:lnTo>
                        <a:lnTo>
                          <a:pt x="187664" y="46847"/>
                        </a:lnTo>
                        <a:lnTo>
                          <a:pt x="202100" y="26351"/>
                        </a:lnTo>
                        <a:lnTo>
                          <a:pt x="218598" y="14639"/>
                        </a:lnTo>
                        <a:lnTo>
                          <a:pt x="235097" y="5857"/>
                        </a:lnTo>
                        <a:lnTo>
                          <a:pt x="251594" y="2929"/>
                        </a:lnTo>
                        <a:lnTo>
                          <a:pt x="282528" y="1"/>
                        </a:lnTo>
                        <a:lnTo>
                          <a:pt x="327660" y="1"/>
                        </a:lnTo>
                        <a:lnTo>
                          <a:pt x="327660" y="0"/>
                        </a:lnTo>
                        <a:lnTo>
                          <a:pt x="392902" y="0"/>
                        </a:lnTo>
                        <a:lnTo>
                          <a:pt x="521895" y="0"/>
                        </a:lnTo>
                        <a:lnTo>
                          <a:pt x="545905" y="0"/>
                        </a:lnTo>
                        <a:lnTo>
                          <a:pt x="582119" y="0"/>
                        </a:lnTo>
                        <a:lnTo>
                          <a:pt x="730690" y="0"/>
                        </a:lnTo>
                        <a:lnTo>
                          <a:pt x="780445" y="0"/>
                        </a:lnTo>
                        <a:lnTo>
                          <a:pt x="929016" y="0"/>
                        </a:lnTo>
                        <a:lnTo>
                          <a:pt x="965230" y="0"/>
                        </a:lnTo>
                        <a:lnTo>
                          <a:pt x="989240" y="0"/>
                        </a:lnTo>
                        <a:lnTo>
                          <a:pt x="1118233" y="0"/>
                        </a:lnTo>
                        <a:lnTo>
                          <a:pt x="1183475" y="0"/>
                        </a:lnTo>
                        <a:lnTo>
                          <a:pt x="1183475" y="1"/>
                        </a:lnTo>
                        <a:lnTo>
                          <a:pt x="1228607" y="1"/>
                        </a:lnTo>
                        <a:lnTo>
                          <a:pt x="1259541" y="2929"/>
                        </a:lnTo>
                        <a:lnTo>
                          <a:pt x="1276038" y="5857"/>
                        </a:lnTo>
                        <a:lnTo>
                          <a:pt x="1292537" y="14639"/>
                        </a:lnTo>
                        <a:lnTo>
                          <a:pt x="1309035" y="26351"/>
                        </a:lnTo>
                        <a:lnTo>
                          <a:pt x="1323471" y="46847"/>
                        </a:lnTo>
                        <a:lnTo>
                          <a:pt x="1337908" y="73198"/>
                        </a:lnTo>
                        <a:lnTo>
                          <a:pt x="1350280" y="108332"/>
                        </a:lnTo>
                        <a:lnTo>
                          <a:pt x="1364716" y="155176"/>
                        </a:lnTo>
                        <a:lnTo>
                          <a:pt x="1381214" y="196167"/>
                        </a:lnTo>
                        <a:lnTo>
                          <a:pt x="1395650" y="234229"/>
                        </a:lnTo>
                        <a:lnTo>
                          <a:pt x="1410086" y="266436"/>
                        </a:lnTo>
                        <a:lnTo>
                          <a:pt x="1424521" y="292785"/>
                        </a:lnTo>
                        <a:lnTo>
                          <a:pt x="1436895" y="316208"/>
                        </a:lnTo>
                        <a:lnTo>
                          <a:pt x="1461641" y="354270"/>
                        </a:lnTo>
                        <a:lnTo>
                          <a:pt x="1482265" y="377693"/>
                        </a:lnTo>
                        <a:lnTo>
                          <a:pt x="1498763" y="392333"/>
                        </a:lnTo>
                        <a:lnTo>
                          <a:pt x="1511135" y="401115"/>
                        </a:lnTo>
                        <a:lnTo>
                          <a:pt x="1312809" y="401115"/>
                        </a:lnTo>
                        <a:lnTo>
                          <a:pt x="1276596" y="401115"/>
                        </a:lnTo>
                        <a:lnTo>
                          <a:pt x="1122482" y="401115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72" name="TextBox 171">
                    <a:extLst>
                      <a:ext uri="{FF2B5EF4-FFF2-40B4-BE49-F238E27FC236}">
                        <a16:creationId xmlns:a16="http://schemas.microsoft.com/office/drawing/2014/main" id="{964A4D54-5530-63D4-7E67-E482331767AD}"/>
                      </a:ext>
                    </a:extLst>
                  </p:cNvPr>
                  <p:cNvSpPr txBox="1"/>
                  <p:nvPr/>
                </p:nvSpPr>
                <p:spPr>
                  <a:xfrm>
                    <a:off x="2257972" y="2868870"/>
                    <a:ext cx="646011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한국사 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1</a:t>
                    </a:r>
                    <a:endPara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8153AB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</p:grpSp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1109010D-5BE5-BC1D-0907-061566B88299}"/>
                    </a:ext>
                  </a:extLst>
                </p:cNvPr>
                <p:cNvSpPr txBox="1"/>
                <p:nvPr/>
              </p:nvSpPr>
              <p:spPr>
                <a:xfrm>
                  <a:off x="787711" y="3297162"/>
                  <a:ext cx="2848216" cy="5591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144000" indent="-144000">
                    <a:spcAft>
                      <a:spcPts val="200"/>
                    </a:spcAft>
                    <a:buClr>
                      <a:srgbClr val="8153AB"/>
                    </a:buClr>
                    <a:buFont typeface="나눔바른고딕" panose="020B0603020101020101" pitchFamily="50" charset="-127"/>
                    <a:buChar char="•"/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>
                    <a:spcAft>
                      <a:spcPts val="400"/>
                    </a:spcAft>
                  </a:pPr>
                  <a:r>
                    <a:rPr lang="ko-KR" altLang="en-US" dirty="0"/>
                    <a:t>한국사는 국제 질서의 변동과 맞물려 변화하였다</a:t>
                  </a:r>
                  <a:r>
                    <a:rPr lang="en-US" altLang="ko-KR" dirty="0"/>
                    <a:t>.</a:t>
                  </a:r>
                </a:p>
                <a:p>
                  <a:pPr>
                    <a:spcAft>
                      <a:spcPts val="400"/>
                    </a:spcAft>
                  </a:pPr>
                  <a:r>
                    <a:rPr lang="ko-KR" altLang="en-US" dirty="0"/>
                    <a:t>제국주의 열강의 침략에 대응하며 근대 국가로의 </a:t>
                  </a:r>
                  <a:br>
                    <a:rPr lang="en-US" altLang="ko-KR" dirty="0"/>
                  </a:br>
                  <a:r>
                    <a:rPr lang="ko-KR" altLang="en-US" dirty="0"/>
                    <a:t>전환을 모색하였다</a:t>
                  </a:r>
                  <a:r>
                    <a:rPr lang="en-US" altLang="ko-KR" dirty="0"/>
                    <a:t>. </a:t>
                  </a:r>
                </a:p>
              </p:txBody>
            </p:sp>
          </p:grpSp>
          <p:grpSp>
            <p:nvGrpSpPr>
              <p:cNvPr id="134" name="그룹 133">
                <a:extLst>
                  <a:ext uri="{FF2B5EF4-FFF2-40B4-BE49-F238E27FC236}">
                    <a16:creationId xmlns:a16="http://schemas.microsoft.com/office/drawing/2014/main" id="{C4F957D4-400F-5686-78D3-032D103115CE}"/>
                  </a:ext>
                </a:extLst>
              </p:cNvPr>
              <p:cNvGrpSpPr/>
              <p:nvPr/>
            </p:nvGrpSpPr>
            <p:grpSpPr>
              <a:xfrm>
                <a:off x="696634" y="2800946"/>
                <a:ext cx="3768686" cy="1801533"/>
                <a:chOff x="696634" y="2800946"/>
                <a:chExt cx="3768686" cy="1801533"/>
              </a:xfrm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730AC0B8-61A7-AB43-C503-EF45A864BD08}"/>
                    </a:ext>
                  </a:extLst>
                </p:cNvPr>
                <p:cNvSpPr/>
                <p:nvPr/>
              </p:nvSpPr>
              <p:spPr>
                <a:xfrm>
                  <a:off x="696634" y="2800946"/>
                  <a:ext cx="3768686" cy="1801533"/>
                </a:xfrm>
                <a:prstGeom prst="roundRect">
                  <a:avLst>
                    <a:gd name="adj" fmla="val 3852"/>
                  </a:avLst>
                </a:prstGeom>
                <a:solidFill>
                  <a:srgbClr val="EBE4F2"/>
                </a:solidFill>
                <a:ln w="22225" cap="flat">
                  <a:solidFill>
                    <a:srgbClr val="EBE4F2"/>
                  </a:solidFill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33" name="그룹 132">
                  <a:extLst>
                    <a:ext uri="{FF2B5EF4-FFF2-40B4-BE49-F238E27FC236}">
                      <a16:creationId xmlns:a16="http://schemas.microsoft.com/office/drawing/2014/main" id="{D66537AE-900C-C015-A589-284F2661E526}"/>
                    </a:ext>
                  </a:extLst>
                </p:cNvPr>
                <p:cNvGrpSpPr/>
                <p:nvPr/>
              </p:nvGrpSpPr>
              <p:grpSpPr>
                <a:xfrm>
                  <a:off x="1884910" y="2800947"/>
                  <a:ext cx="1392135" cy="369529"/>
                  <a:chOff x="1884910" y="2800947"/>
                  <a:chExt cx="1392135" cy="369529"/>
                </a:xfrm>
              </p:grpSpPr>
              <p:sp>
                <p:nvSpPr>
                  <p:cNvPr id="132" name="자유형: 도형 131">
                    <a:extLst>
                      <a:ext uri="{FF2B5EF4-FFF2-40B4-BE49-F238E27FC236}">
                        <a16:creationId xmlns:a16="http://schemas.microsoft.com/office/drawing/2014/main" id="{B4AF1335-2742-6E71-78FB-D42C971C7C5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884910" y="2800947"/>
                    <a:ext cx="1392135" cy="369529"/>
                  </a:xfrm>
                  <a:custGeom>
                    <a:avLst/>
                    <a:gdLst>
                      <a:gd name="connsiteX0" fmla="*/ 1122477 w 1511135"/>
                      <a:gd name="connsiteY0" fmla="*/ 401116 h 401116"/>
                      <a:gd name="connsiteX1" fmla="*/ 1057235 w 1511135"/>
                      <a:gd name="connsiteY1" fmla="*/ 401116 h 401116"/>
                      <a:gd name="connsiteX2" fmla="*/ 989240 w 1511135"/>
                      <a:gd name="connsiteY2" fmla="*/ 401116 h 401116"/>
                      <a:gd name="connsiteX3" fmla="*/ 965230 w 1511135"/>
                      <a:gd name="connsiteY3" fmla="*/ 401116 h 401116"/>
                      <a:gd name="connsiteX4" fmla="*/ 929016 w 1511135"/>
                      <a:gd name="connsiteY4" fmla="*/ 401116 h 401116"/>
                      <a:gd name="connsiteX5" fmla="*/ 780445 w 1511135"/>
                      <a:gd name="connsiteY5" fmla="*/ 401116 h 401116"/>
                      <a:gd name="connsiteX6" fmla="*/ 730690 w 1511135"/>
                      <a:gd name="connsiteY6" fmla="*/ 401116 h 401116"/>
                      <a:gd name="connsiteX7" fmla="*/ 582119 w 1511135"/>
                      <a:gd name="connsiteY7" fmla="*/ 401116 h 401116"/>
                      <a:gd name="connsiteX8" fmla="*/ 545905 w 1511135"/>
                      <a:gd name="connsiteY8" fmla="*/ 401116 h 401116"/>
                      <a:gd name="connsiteX9" fmla="*/ 521895 w 1511135"/>
                      <a:gd name="connsiteY9" fmla="*/ 401116 h 401116"/>
                      <a:gd name="connsiteX10" fmla="*/ 453900 w 1511135"/>
                      <a:gd name="connsiteY10" fmla="*/ 401116 h 401116"/>
                      <a:gd name="connsiteX11" fmla="*/ 388658 w 1511135"/>
                      <a:gd name="connsiteY11" fmla="*/ 401116 h 401116"/>
                      <a:gd name="connsiteX12" fmla="*/ 388653 w 1511135"/>
                      <a:gd name="connsiteY12" fmla="*/ 401115 h 401116"/>
                      <a:gd name="connsiteX13" fmla="*/ 234539 w 1511135"/>
                      <a:gd name="connsiteY13" fmla="*/ 401115 h 401116"/>
                      <a:gd name="connsiteX14" fmla="*/ 198326 w 1511135"/>
                      <a:gd name="connsiteY14" fmla="*/ 401115 h 401116"/>
                      <a:gd name="connsiteX15" fmla="*/ 0 w 1511135"/>
                      <a:gd name="connsiteY15" fmla="*/ 401115 h 401116"/>
                      <a:gd name="connsiteX16" fmla="*/ 12372 w 1511135"/>
                      <a:gd name="connsiteY16" fmla="*/ 392333 h 401116"/>
                      <a:gd name="connsiteX17" fmla="*/ 28870 w 1511135"/>
                      <a:gd name="connsiteY17" fmla="*/ 377693 h 401116"/>
                      <a:gd name="connsiteX18" fmla="*/ 49494 w 1511135"/>
                      <a:gd name="connsiteY18" fmla="*/ 354270 h 401116"/>
                      <a:gd name="connsiteX19" fmla="*/ 74240 w 1511135"/>
                      <a:gd name="connsiteY19" fmla="*/ 316208 h 401116"/>
                      <a:gd name="connsiteX20" fmla="*/ 86614 w 1511135"/>
                      <a:gd name="connsiteY20" fmla="*/ 292785 h 401116"/>
                      <a:gd name="connsiteX21" fmla="*/ 101049 w 1511135"/>
                      <a:gd name="connsiteY21" fmla="*/ 266436 h 401116"/>
                      <a:gd name="connsiteX22" fmla="*/ 115485 w 1511135"/>
                      <a:gd name="connsiteY22" fmla="*/ 234229 h 401116"/>
                      <a:gd name="connsiteX23" fmla="*/ 129921 w 1511135"/>
                      <a:gd name="connsiteY23" fmla="*/ 196167 h 401116"/>
                      <a:gd name="connsiteX24" fmla="*/ 146419 w 1511135"/>
                      <a:gd name="connsiteY24" fmla="*/ 155176 h 401116"/>
                      <a:gd name="connsiteX25" fmla="*/ 160855 w 1511135"/>
                      <a:gd name="connsiteY25" fmla="*/ 108332 h 401116"/>
                      <a:gd name="connsiteX26" fmla="*/ 173227 w 1511135"/>
                      <a:gd name="connsiteY26" fmla="*/ 73198 h 401116"/>
                      <a:gd name="connsiteX27" fmla="*/ 187664 w 1511135"/>
                      <a:gd name="connsiteY27" fmla="*/ 46847 h 401116"/>
                      <a:gd name="connsiteX28" fmla="*/ 202100 w 1511135"/>
                      <a:gd name="connsiteY28" fmla="*/ 26351 h 401116"/>
                      <a:gd name="connsiteX29" fmla="*/ 218598 w 1511135"/>
                      <a:gd name="connsiteY29" fmla="*/ 14639 h 401116"/>
                      <a:gd name="connsiteX30" fmla="*/ 235097 w 1511135"/>
                      <a:gd name="connsiteY30" fmla="*/ 5857 h 401116"/>
                      <a:gd name="connsiteX31" fmla="*/ 251594 w 1511135"/>
                      <a:gd name="connsiteY31" fmla="*/ 2929 h 401116"/>
                      <a:gd name="connsiteX32" fmla="*/ 282528 w 1511135"/>
                      <a:gd name="connsiteY32" fmla="*/ 1 h 401116"/>
                      <a:gd name="connsiteX33" fmla="*/ 327660 w 1511135"/>
                      <a:gd name="connsiteY33" fmla="*/ 1 h 401116"/>
                      <a:gd name="connsiteX34" fmla="*/ 327660 w 1511135"/>
                      <a:gd name="connsiteY34" fmla="*/ 0 h 401116"/>
                      <a:gd name="connsiteX35" fmla="*/ 392902 w 1511135"/>
                      <a:gd name="connsiteY35" fmla="*/ 0 h 401116"/>
                      <a:gd name="connsiteX36" fmla="*/ 521895 w 1511135"/>
                      <a:gd name="connsiteY36" fmla="*/ 0 h 401116"/>
                      <a:gd name="connsiteX37" fmla="*/ 545905 w 1511135"/>
                      <a:gd name="connsiteY37" fmla="*/ 0 h 401116"/>
                      <a:gd name="connsiteX38" fmla="*/ 582119 w 1511135"/>
                      <a:gd name="connsiteY38" fmla="*/ 0 h 401116"/>
                      <a:gd name="connsiteX39" fmla="*/ 730690 w 1511135"/>
                      <a:gd name="connsiteY39" fmla="*/ 0 h 401116"/>
                      <a:gd name="connsiteX40" fmla="*/ 780445 w 1511135"/>
                      <a:gd name="connsiteY40" fmla="*/ 0 h 401116"/>
                      <a:gd name="connsiteX41" fmla="*/ 929016 w 1511135"/>
                      <a:gd name="connsiteY41" fmla="*/ 0 h 401116"/>
                      <a:gd name="connsiteX42" fmla="*/ 965230 w 1511135"/>
                      <a:gd name="connsiteY42" fmla="*/ 0 h 401116"/>
                      <a:gd name="connsiteX43" fmla="*/ 989240 w 1511135"/>
                      <a:gd name="connsiteY43" fmla="*/ 0 h 401116"/>
                      <a:gd name="connsiteX44" fmla="*/ 1118233 w 1511135"/>
                      <a:gd name="connsiteY44" fmla="*/ 0 h 401116"/>
                      <a:gd name="connsiteX45" fmla="*/ 1183475 w 1511135"/>
                      <a:gd name="connsiteY45" fmla="*/ 0 h 401116"/>
                      <a:gd name="connsiteX46" fmla="*/ 1183475 w 1511135"/>
                      <a:gd name="connsiteY46" fmla="*/ 1 h 401116"/>
                      <a:gd name="connsiteX47" fmla="*/ 1228607 w 1511135"/>
                      <a:gd name="connsiteY47" fmla="*/ 1 h 401116"/>
                      <a:gd name="connsiteX48" fmla="*/ 1259541 w 1511135"/>
                      <a:gd name="connsiteY48" fmla="*/ 2929 h 401116"/>
                      <a:gd name="connsiteX49" fmla="*/ 1276038 w 1511135"/>
                      <a:gd name="connsiteY49" fmla="*/ 5857 h 401116"/>
                      <a:gd name="connsiteX50" fmla="*/ 1292537 w 1511135"/>
                      <a:gd name="connsiteY50" fmla="*/ 14639 h 401116"/>
                      <a:gd name="connsiteX51" fmla="*/ 1309035 w 1511135"/>
                      <a:gd name="connsiteY51" fmla="*/ 26351 h 401116"/>
                      <a:gd name="connsiteX52" fmla="*/ 1323471 w 1511135"/>
                      <a:gd name="connsiteY52" fmla="*/ 46847 h 401116"/>
                      <a:gd name="connsiteX53" fmla="*/ 1337908 w 1511135"/>
                      <a:gd name="connsiteY53" fmla="*/ 73198 h 401116"/>
                      <a:gd name="connsiteX54" fmla="*/ 1350280 w 1511135"/>
                      <a:gd name="connsiteY54" fmla="*/ 108332 h 401116"/>
                      <a:gd name="connsiteX55" fmla="*/ 1364716 w 1511135"/>
                      <a:gd name="connsiteY55" fmla="*/ 155176 h 401116"/>
                      <a:gd name="connsiteX56" fmla="*/ 1381214 w 1511135"/>
                      <a:gd name="connsiteY56" fmla="*/ 196167 h 401116"/>
                      <a:gd name="connsiteX57" fmla="*/ 1395650 w 1511135"/>
                      <a:gd name="connsiteY57" fmla="*/ 234229 h 401116"/>
                      <a:gd name="connsiteX58" fmla="*/ 1410086 w 1511135"/>
                      <a:gd name="connsiteY58" fmla="*/ 266436 h 401116"/>
                      <a:gd name="connsiteX59" fmla="*/ 1424521 w 1511135"/>
                      <a:gd name="connsiteY59" fmla="*/ 292785 h 401116"/>
                      <a:gd name="connsiteX60" fmla="*/ 1436895 w 1511135"/>
                      <a:gd name="connsiteY60" fmla="*/ 316208 h 401116"/>
                      <a:gd name="connsiteX61" fmla="*/ 1461641 w 1511135"/>
                      <a:gd name="connsiteY61" fmla="*/ 354270 h 401116"/>
                      <a:gd name="connsiteX62" fmla="*/ 1482265 w 1511135"/>
                      <a:gd name="connsiteY62" fmla="*/ 377693 h 401116"/>
                      <a:gd name="connsiteX63" fmla="*/ 1498763 w 1511135"/>
                      <a:gd name="connsiteY63" fmla="*/ 392333 h 401116"/>
                      <a:gd name="connsiteX64" fmla="*/ 1511135 w 1511135"/>
                      <a:gd name="connsiteY64" fmla="*/ 401115 h 401116"/>
                      <a:gd name="connsiteX65" fmla="*/ 1312809 w 1511135"/>
                      <a:gd name="connsiteY65" fmla="*/ 401115 h 401116"/>
                      <a:gd name="connsiteX66" fmla="*/ 1276596 w 1511135"/>
                      <a:gd name="connsiteY66" fmla="*/ 401115 h 401116"/>
                      <a:gd name="connsiteX67" fmla="*/ 1122482 w 1511135"/>
                      <a:gd name="connsiteY67" fmla="*/ 401115 h 401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</a:cxnLst>
                    <a:rect l="l" t="t" r="r" b="b"/>
                    <a:pathLst>
                      <a:path w="1511135" h="401116">
                        <a:moveTo>
                          <a:pt x="1122477" y="401116"/>
                        </a:moveTo>
                        <a:lnTo>
                          <a:pt x="1057235" y="401116"/>
                        </a:lnTo>
                        <a:lnTo>
                          <a:pt x="989240" y="401116"/>
                        </a:lnTo>
                        <a:lnTo>
                          <a:pt x="965230" y="401116"/>
                        </a:lnTo>
                        <a:lnTo>
                          <a:pt x="929016" y="401116"/>
                        </a:lnTo>
                        <a:lnTo>
                          <a:pt x="780445" y="401116"/>
                        </a:lnTo>
                        <a:lnTo>
                          <a:pt x="730690" y="401116"/>
                        </a:lnTo>
                        <a:lnTo>
                          <a:pt x="582119" y="401116"/>
                        </a:lnTo>
                        <a:lnTo>
                          <a:pt x="545905" y="401116"/>
                        </a:lnTo>
                        <a:lnTo>
                          <a:pt x="521895" y="401116"/>
                        </a:lnTo>
                        <a:lnTo>
                          <a:pt x="453900" y="401116"/>
                        </a:lnTo>
                        <a:lnTo>
                          <a:pt x="388658" y="401116"/>
                        </a:lnTo>
                        <a:lnTo>
                          <a:pt x="388653" y="401115"/>
                        </a:lnTo>
                        <a:lnTo>
                          <a:pt x="234539" y="401115"/>
                        </a:lnTo>
                        <a:lnTo>
                          <a:pt x="198326" y="401115"/>
                        </a:lnTo>
                        <a:lnTo>
                          <a:pt x="0" y="401115"/>
                        </a:lnTo>
                        <a:lnTo>
                          <a:pt x="12372" y="392333"/>
                        </a:lnTo>
                        <a:lnTo>
                          <a:pt x="28870" y="377693"/>
                        </a:lnTo>
                        <a:lnTo>
                          <a:pt x="49494" y="354270"/>
                        </a:lnTo>
                        <a:lnTo>
                          <a:pt x="74240" y="316208"/>
                        </a:lnTo>
                        <a:lnTo>
                          <a:pt x="86614" y="292785"/>
                        </a:lnTo>
                        <a:lnTo>
                          <a:pt x="101049" y="266436"/>
                        </a:lnTo>
                        <a:lnTo>
                          <a:pt x="115485" y="234229"/>
                        </a:lnTo>
                        <a:lnTo>
                          <a:pt x="129921" y="196167"/>
                        </a:lnTo>
                        <a:lnTo>
                          <a:pt x="146419" y="155176"/>
                        </a:lnTo>
                        <a:lnTo>
                          <a:pt x="160855" y="108332"/>
                        </a:lnTo>
                        <a:lnTo>
                          <a:pt x="173227" y="73198"/>
                        </a:lnTo>
                        <a:lnTo>
                          <a:pt x="187664" y="46847"/>
                        </a:lnTo>
                        <a:lnTo>
                          <a:pt x="202100" y="26351"/>
                        </a:lnTo>
                        <a:lnTo>
                          <a:pt x="218598" y="14639"/>
                        </a:lnTo>
                        <a:lnTo>
                          <a:pt x="235097" y="5857"/>
                        </a:lnTo>
                        <a:lnTo>
                          <a:pt x="251594" y="2929"/>
                        </a:lnTo>
                        <a:lnTo>
                          <a:pt x="282528" y="1"/>
                        </a:lnTo>
                        <a:lnTo>
                          <a:pt x="327660" y="1"/>
                        </a:lnTo>
                        <a:lnTo>
                          <a:pt x="327660" y="0"/>
                        </a:lnTo>
                        <a:lnTo>
                          <a:pt x="392902" y="0"/>
                        </a:lnTo>
                        <a:lnTo>
                          <a:pt x="521895" y="0"/>
                        </a:lnTo>
                        <a:lnTo>
                          <a:pt x="545905" y="0"/>
                        </a:lnTo>
                        <a:lnTo>
                          <a:pt x="582119" y="0"/>
                        </a:lnTo>
                        <a:lnTo>
                          <a:pt x="730690" y="0"/>
                        </a:lnTo>
                        <a:lnTo>
                          <a:pt x="780445" y="0"/>
                        </a:lnTo>
                        <a:lnTo>
                          <a:pt x="929016" y="0"/>
                        </a:lnTo>
                        <a:lnTo>
                          <a:pt x="965230" y="0"/>
                        </a:lnTo>
                        <a:lnTo>
                          <a:pt x="989240" y="0"/>
                        </a:lnTo>
                        <a:lnTo>
                          <a:pt x="1118233" y="0"/>
                        </a:lnTo>
                        <a:lnTo>
                          <a:pt x="1183475" y="0"/>
                        </a:lnTo>
                        <a:lnTo>
                          <a:pt x="1183475" y="1"/>
                        </a:lnTo>
                        <a:lnTo>
                          <a:pt x="1228607" y="1"/>
                        </a:lnTo>
                        <a:lnTo>
                          <a:pt x="1259541" y="2929"/>
                        </a:lnTo>
                        <a:lnTo>
                          <a:pt x="1276038" y="5857"/>
                        </a:lnTo>
                        <a:lnTo>
                          <a:pt x="1292537" y="14639"/>
                        </a:lnTo>
                        <a:lnTo>
                          <a:pt x="1309035" y="26351"/>
                        </a:lnTo>
                        <a:lnTo>
                          <a:pt x="1323471" y="46847"/>
                        </a:lnTo>
                        <a:lnTo>
                          <a:pt x="1337908" y="73198"/>
                        </a:lnTo>
                        <a:lnTo>
                          <a:pt x="1350280" y="108332"/>
                        </a:lnTo>
                        <a:lnTo>
                          <a:pt x="1364716" y="155176"/>
                        </a:lnTo>
                        <a:lnTo>
                          <a:pt x="1381214" y="196167"/>
                        </a:lnTo>
                        <a:lnTo>
                          <a:pt x="1395650" y="234229"/>
                        </a:lnTo>
                        <a:lnTo>
                          <a:pt x="1410086" y="266436"/>
                        </a:lnTo>
                        <a:lnTo>
                          <a:pt x="1424521" y="292785"/>
                        </a:lnTo>
                        <a:lnTo>
                          <a:pt x="1436895" y="316208"/>
                        </a:lnTo>
                        <a:lnTo>
                          <a:pt x="1461641" y="354270"/>
                        </a:lnTo>
                        <a:lnTo>
                          <a:pt x="1482265" y="377693"/>
                        </a:lnTo>
                        <a:lnTo>
                          <a:pt x="1498763" y="392333"/>
                        </a:lnTo>
                        <a:lnTo>
                          <a:pt x="1511135" y="401115"/>
                        </a:lnTo>
                        <a:lnTo>
                          <a:pt x="1312809" y="401115"/>
                        </a:lnTo>
                        <a:lnTo>
                          <a:pt x="1276596" y="401115"/>
                        </a:lnTo>
                        <a:lnTo>
                          <a:pt x="1122482" y="401115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9B075153-DCF0-F52F-87BB-77218B536E21}"/>
                      </a:ext>
                    </a:extLst>
                  </p:cNvPr>
                  <p:cNvSpPr txBox="1"/>
                  <p:nvPr/>
                </p:nvSpPr>
                <p:spPr>
                  <a:xfrm>
                    <a:off x="2279613" y="2847989"/>
                    <a:ext cx="602729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한국사 </a:t>
                    </a:r>
                    <a:r>
                      <a:rPr lang="en-US" altLang="ko-KR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1</a:t>
                    </a:r>
                    <a:endPara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32ADFAD4-6B39-95F0-0E81-F4F2A7FC0EA4}"/>
                    </a:ext>
                  </a:extLst>
                </p:cNvPr>
                <p:cNvSpPr txBox="1"/>
                <p:nvPr/>
              </p:nvSpPr>
              <p:spPr>
                <a:xfrm>
                  <a:off x="787711" y="3268587"/>
                  <a:ext cx="2848216" cy="5591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144000" indent="-144000">
                    <a:spcAft>
                      <a:spcPts val="200"/>
                    </a:spcAft>
                    <a:buClr>
                      <a:srgbClr val="8153AB"/>
                    </a:buClr>
                    <a:buFont typeface="나눔바른고딕" panose="020B0603020101020101" pitchFamily="50" charset="-127"/>
                    <a:buChar char="•"/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>
                    <a:spcAft>
                      <a:spcPts val="400"/>
                    </a:spcAft>
                  </a:pPr>
                  <a:r>
                    <a:rPr lang="ko-KR" altLang="en-US" dirty="0"/>
                    <a:t>한국사는 국제 질서의 변동과 맞물려 변화하였다</a:t>
                  </a:r>
                  <a:r>
                    <a:rPr lang="en-US" altLang="ko-KR" dirty="0"/>
                    <a:t>.</a:t>
                  </a:r>
                </a:p>
                <a:p>
                  <a:pPr>
                    <a:spcAft>
                      <a:spcPts val="400"/>
                    </a:spcAft>
                  </a:pPr>
                  <a:r>
                    <a:rPr lang="ko-KR" altLang="en-US" dirty="0"/>
                    <a:t>제국주의 열강의 침략에 대응하며 근대 국가로의 </a:t>
                  </a:r>
                  <a:br>
                    <a:rPr lang="en-US" altLang="ko-KR" dirty="0"/>
                  </a:br>
                  <a:r>
                    <a:rPr lang="ko-KR" altLang="en-US" dirty="0"/>
                    <a:t>전환을 모색하였다</a:t>
                  </a:r>
                  <a:r>
                    <a:rPr lang="en-US" altLang="ko-KR" dirty="0"/>
                    <a:t>. </a:t>
                  </a:r>
                </a:p>
              </p:txBody>
            </p:sp>
          </p:grpSp>
          <p:grpSp>
            <p:nvGrpSpPr>
              <p:cNvPr id="135" name="그룹 134">
                <a:extLst>
                  <a:ext uri="{FF2B5EF4-FFF2-40B4-BE49-F238E27FC236}">
                    <a16:creationId xmlns:a16="http://schemas.microsoft.com/office/drawing/2014/main" id="{5E263599-E5AC-3160-8D47-D9CB43D818FF}"/>
                  </a:ext>
                </a:extLst>
              </p:cNvPr>
              <p:cNvGrpSpPr/>
              <p:nvPr/>
            </p:nvGrpSpPr>
            <p:grpSpPr>
              <a:xfrm>
                <a:off x="4689514" y="2800946"/>
                <a:ext cx="3768686" cy="1801533"/>
                <a:chOff x="696634" y="2800946"/>
                <a:chExt cx="3768686" cy="1801533"/>
              </a:xfrm>
            </p:grpSpPr>
            <p:sp>
              <p:nvSpPr>
                <p:cNvPr id="136" name="사각형: 둥근 모서리 135">
                  <a:extLst>
                    <a:ext uri="{FF2B5EF4-FFF2-40B4-BE49-F238E27FC236}">
                      <a16:creationId xmlns:a16="http://schemas.microsoft.com/office/drawing/2014/main" id="{BA27D84D-BE70-2BEE-F799-4538AF734355}"/>
                    </a:ext>
                  </a:extLst>
                </p:cNvPr>
                <p:cNvSpPr/>
                <p:nvPr/>
              </p:nvSpPr>
              <p:spPr>
                <a:xfrm>
                  <a:off x="696634" y="2800946"/>
                  <a:ext cx="3768686" cy="1801533"/>
                </a:xfrm>
                <a:prstGeom prst="roundRect">
                  <a:avLst>
                    <a:gd name="adj" fmla="val 4592"/>
                  </a:avLst>
                </a:prstGeom>
                <a:solidFill>
                  <a:srgbClr val="EBE4F2"/>
                </a:solidFill>
                <a:ln w="22225" cap="flat">
                  <a:solidFill>
                    <a:srgbClr val="EBE4F2"/>
                  </a:solidFill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37" name="그룹 136">
                  <a:extLst>
                    <a:ext uri="{FF2B5EF4-FFF2-40B4-BE49-F238E27FC236}">
                      <a16:creationId xmlns:a16="http://schemas.microsoft.com/office/drawing/2014/main" id="{DC9387A8-9B86-BA56-A180-23AC4E7FB4DA}"/>
                    </a:ext>
                  </a:extLst>
                </p:cNvPr>
                <p:cNvGrpSpPr/>
                <p:nvPr/>
              </p:nvGrpSpPr>
              <p:grpSpPr>
                <a:xfrm>
                  <a:off x="1884910" y="2800947"/>
                  <a:ext cx="1392135" cy="369529"/>
                  <a:chOff x="1884910" y="2800947"/>
                  <a:chExt cx="1392135" cy="369529"/>
                </a:xfrm>
              </p:grpSpPr>
              <p:sp>
                <p:nvSpPr>
                  <p:cNvPr id="139" name="자유형: 도형 138">
                    <a:extLst>
                      <a:ext uri="{FF2B5EF4-FFF2-40B4-BE49-F238E27FC236}">
                        <a16:creationId xmlns:a16="http://schemas.microsoft.com/office/drawing/2014/main" id="{F74BF8EC-594F-2104-C599-6C56A5F7FE3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884910" y="2800947"/>
                    <a:ext cx="1392135" cy="369529"/>
                  </a:xfrm>
                  <a:custGeom>
                    <a:avLst/>
                    <a:gdLst>
                      <a:gd name="connsiteX0" fmla="*/ 1122477 w 1511135"/>
                      <a:gd name="connsiteY0" fmla="*/ 401116 h 401116"/>
                      <a:gd name="connsiteX1" fmla="*/ 1057235 w 1511135"/>
                      <a:gd name="connsiteY1" fmla="*/ 401116 h 401116"/>
                      <a:gd name="connsiteX2" fmla="*/ 989240 w 1511135"/>
                      <a:gd name="connsiteY2" fmla="*/ 401116 h 401116"/>
                      <a:gd name="connsiteX3" fmla="*/ 965230 w 1511135"/>
                      <a:gd name="connsiteY3" fmla="*/ 401116 h 401116"/>
                      <a:gd name="connsiteX4" fmla="*/ 929016 w 1511135"/>
                      <a:gd name="connsiteY4" fmla="*/ 401116 h 401116"/>
                      <a:gd name="connsiteX5" fmla="*/ 780445 w 1511135"/>
                      <a:gd name="connsiteY5" fmla="*/ 401116 h 401116"/>
                      <a:gd name="connsiteX6" fmla="*/ 730690 w 1511135"/>
                      <a:gd name="connsiteY6" fmla="*/ 401116 h 401116"/>
                      <a:gd name="connsiteX7" fmla="*/ 582119 w 1511135"/>
                      <a:gd name="connsiteY7" fmla="*/ 401116 h 401116"/>
                      <a:gd name="connsiteX8" fmla="*/ 545905 w 1511135"/>
                      <a:gd name="connsiteY8" fmla="*/ 401116 h 401116"/>
                      <a:gd name="connsiteX9" fmla="*/ 521895 w 1511135"/>
                      <a:gd name="connsiteY9" fmla="*/ 401116 h 401116"/>
                      <a:gd name="connsiteX10" fmla="*/ 453900 w 1511135"/>
                      <a:gd name="connsiteY10" fmla="*/ 401116 h 401116"/>
                      <a:gd name="connsiteX11" fmla="*/ 388658 w 1511135"/>
                      <a:gd name="connsiteY11" fmla="*/ 401116 h 401116"/>
                      <a:gd name="connsiteX12" fmla="*/ 388653 w 1511135"/>
                      <a:gd name="connsiteY12" fmla="*/ 401115 h 401116"/>
                      <a:gd name="connsiteX13" fmla="*/ 234539 w 1511135"/>
                      <a:gd name="connsiteY13" fmla="*/ 401115 h 401116"/>
                      <a:gd name="connsiteX14" fmla="*/ 198326 w 1511135"/>
                      <a:gd name="connsiteY14" fmla="*/ 401115 h 401116"/>
                      <a:gd name="connsiteX15" fmla="*/ 0 w 1511135"/>
                      <a:gd name="connsiteY15" fmla="*/ 401115 h 401116"/>
                      <a:gd name="connsiteX16" fmla="*/ 12372 w 1511135"/>
                      <a:gd name="connsiteY16" fmla="*/ 392333 h 401116"/>
                      <a:gd name="connsiteX17" fmla="*/ 28870 w 1511135"/>
                      <a:gd name="connsiteY17" fmla="*/ 377693 h 401116"/>
                      <a:gd name="connsiteX18" fmla="*/ 49494 w 1511135"/>
                      <a:gd name="connsiteY18" fmla="*/ 354270 h 401116"/>
                      <a:gd name="connsiteX19" fmla="*/ 74240 w 1511135"/>
                      <a:gd name="connsiteY19" fmla="*/ 316208 h 401116"/>
                      <a:gd name="connsiteX20" fmla="*/ 86614 w 1511135"/>
                      <a:gd name="connsiteY20" fmla="*/ 292785 h 401116"/>
                      <a:gd name="connsiteX21" fmla="*/ 101049 w 1511135"/>
                      <a:gd name="connsiteY21" fmla="*/ 266436 h 401116"/>
                      <a:gd name="connsiteX22" fmla="*/ 115485 w 1511135"/>
                      <a:gd name="connsiteY22" fmla="*/ 234229 h 401116"/>
                      <a:gd name="connsiteX23" fmla="*/ 129921 w 1511135"/>
                      <a:gd name="connsiteY23" fmla="*/ 196167 h 401116"/>
                      <a:gd name="connsiteX24" fmla="*/ 146419 w 1511135"/>
                      <a:gd name="connsiteY24" fmla="*/ 155176 h 401116"/>
                      <a:gd name="connsiteX25" fmla="*/ 160855 w 1511135"/>
                      <a:gd name="connsiteY25" fmla="*/ 108332 h 401116"/>
                      <a:gd name="connsiteX26" fmla="*/ 173227 w 1511135"/>
                      <a:gd name="connsiteY26" fmla="*/ 73198 h 401116"/>
                      <a:gd name="connsiteX27" fmla="*/ 187664 w 1511135"/>
                      <a:gd name="connsiteY27" fmla="*/ 46847 h 401116"/>
                      <a:gd name="connsiteX28" fmla="*/ 202100 w 1511135"/>
                      <a:gd name="connsiteY28" fmla="*/ 26351 h 401116"/>
                      <a:gd name="connsiteX29" fmla="*/ 218598 w 1511135"/>
                      <a:gd name="connsiteY29" fmla="*/ 14639 h 401116"/>
                      <a:gd name="connsiteX30" fmla="*/ 235097 w 1511135"/>
                      <a:gd name="connsiteY30" fmla="*/ 5857 h 401116"/>
                      <a:gd name="connsiteX31" fmla="*/ 251594 w 1511135"/>
                      <a:gd name="connsiteY31" fmla="*/ 2929 h 401116"/>
                      <a:gd name="connsiteX32" fmla="*/ 282528 w 1511135"/>
                      <a:gd name="connsiteY32" fmla="*/ 1 h 401116"/>
                      <a:gd name="connsiteX33" fmla="*/ 327660 w 1511135"/>
                      <a:gd name="connsiteY33" fmla="*/ 1 h 401116"/>
                      <a:gd name="connsiteX34" fmla="*/ 327660 w 1511135"/>
                      <a:gd name="connsiteY34" fmla="*/ 0 h 401116"/>
                      <a:gd name="connsiteX35" fmla="*/ 392902 w 1511135"/>
                      <a:gd name="connsiteY35" fmla="*/ 0 h 401116"/>
                      <a:gd name="connsiteX36" fmla="*/ 521895 w 1511135"/>
                      <a:gd name="connsiteY36" fmla="*/ 0 h 401116"/>
                      <a:gd name="connsiteX37" fmla="*/ 545905 w 1511135"/>
                      <a:gd name="connsiteY37" fmla="*/ 0 h 401116"/>
                      <a:gd name="connsiteX38" fmla="*/ 582119 w 1511135"/>
                      <a:gd name="connsiteY38" fmla="*/ 0 h 401116"/>
                      <a:gd name="connsiteX39" fmla="*/ 730690 w 1511135"/>
                      <a:gd name="connsiteY39" fmla="*/ 0 h 401116"/>
                      <a:gd name="connsiteX40" fmla="*/ 780445 w 1511135"/>
                      <a:gd name="connsiteY40" fmla="*/ 0 h 401116"/>
                      <a:gd name="connsiteX41" fmla="*/ 929016 w 1511135"/>
                      <a:gd name="connsiteY41" fmla="*/ 0 h 401116"/>
                      <a:gd name="connsiteX42" fmla="*/ 965230 w 1511135"/>
                      <a:gd name="connsiteY42" fmla="*/ 0 h 401116"/>
                      <a:gd name="connsiteX43" fmla="*/ 989240 w 1511135"/>
                      <a:gd name="connsiteY43" fmla="*/ 0 h 401116"/>
                      <a:gd name="connsiteX44" fmla="*/ 1118233 w 1511135"/>
                      <a:gd name="connsiteY44" fmla="*/ 0 h 401116"/>
                      <a:gd name="connsiteX45" fmla="*/ 1183475 w 1511135"/>
                      <a:gd name="connsiteY45" fmla="*/ 0 h 401116"/>
                      <a:gd name="connsiteX46" fmla="*/ 1183475 w 1511135"/>
                      <a:gd name="connsiteY46" fmla="*/ 1 h 401116"/>
                      <a:gd name="connsiteX47" fmla="*/ 1228607 w 1511135"/>
                      <a:gd name="connsiteY47" fmla="*/ 1 h 401116"/>
                      <a:gd name="connsiteX48" fmla="*/ 1259541 w 1511135"/>
                      <a:gd name="connsiteY48" fmla="*/ 2929 h 401116"/>
                      <a:gd name="connsiteX49" fmla="*/ 1276038 w 1511135"/>
                      <a:gd name="connsiteY49" fmla="*/ 5857 h 401116"/>
                      <a:gd name="connsiteX50" fmla="*/ 1292537 w 1511135"/>
                      <a:gd name="connsiteY50" fmla="*/ 14639 h 401116"/>
                      <a:gd name="connsiteX51" fmla="*/ 1309035 w 1511135"/>
                      <a:gd name="connsiteY51" fmla="*/ 26351 h 401116"/>
                      <a:gd name="connsiteX52" fmla="*/ 1323471 w 1511135"/>
                      <a:gd name="connsiteY52" fmla="*/ 46847 h 401116"/>
                      <a:gd name="connsiteX53" fmla="*/ 1337908 w 1511135"/>
                      <a:gd name="connsiteY53" fmla="*/ 73198 h 401116"/>
                      <a:gd name="connsiteX54" fmla="*/ 1350280 w 1511135"/>
                      <a:gd name="connsiteY54" fmla="*/ 108332 h 401116"/>
                      <a:gd name="connsiteX55" fmla="*/ 1364716 w 1511135"/>
                      <a:gd name="connsiteY55" fmla="*/ 155176 h 401116"/>
                      <a:gd name="connsiteX56" fmla="*/ 1381214 w 1511135"/>
                      <a:gd name="connsiteY56" fmla="*/ 196167 h 401116"/>
                      <a:gd name="connsiteX57" fmla="*/ 1395650 w 1511135"/>
                      <a:gd name="connsiteY57" fmla="*/ 234229 h 401116"/>
                      <a:gd name="connsiteX58" fmla="*/ 1410086 w 1511135"/>
                      <a:gd name="connsiteY58" fmla="*/ 266436 h 401116"/>
                      <a:gd name="connsiteX59" fmla="*/ 1424521 w 1511135"/>
                      <a:gd name="connsiteY59" fmla="*/ 292785 h 401116"/>
                      <a:gd name="connsiteX60" fmla="*/ 1436895 w 1511135"/>
                      <a:gd name="connsiteY60" fmla="*/ 316208 h 401116"/>
                      <a:gd name="connsiteX61" fmla="*/ 1461641 w 1511135"/>
                      <a:gd name="connsiteY61" fmla="*/ 354270 h 401116"/>
                      <a:gd name="connsiteX62" fmla="*/ 1482265 w 1511135"/>
                      <a:gd name="connsiteY62" fmla="*/ 377693 h 401116"/>
                      <a:gd name="connsiteX63" fmla="*/ 1498763 w 1511135"/>
                      <a:gd name="connsiteY63" fmla="*/ 392333 h 401116"/>
                      <a:gd name="connsiteX64" fmla="*/ 1511135 w 1511135"/>
                      <a:gd name="connsiteY64" fmla="*/ 401115 h 401116"/>
                      <a:gd name="connsiteX65" fmla="*/ 1312809 w 1511135"/>
                      <a:gd name="connsiteY65" fmla="*/ 401115 h 401116"/>
                      <a:gd name="connsiteX66" fmla="*/ 1276596 w 1511135"/>
                      <a:gd name="connsiteY66" fmla="*/ 401115 h 401116"/>
                      <a:gd name="connsiteX67" fmla="*/ 1122482 w 1511135"/>
                      <a:gd name="connsiteY67" fmla="*/ 401115 h 401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</a:cxnLst>
                    <a:rect l="l" t="t" r="r" b="b"/>
                    <a:pathLst>
                      <a:path w="1511135" h="401116">
                        <a:moveTo>
                          <a:pt x="1122477" y="401116"/>
                        </a:moveTo>
                        <a:lnTo>
                          <a:pt x="1057235" y="401116"/>
                        </a:lnTo>
                        <a:lnTo>
                          <a:pt x="989240" y="401116"/>
                        </a:lnTo>
                        <a:lnTo>
                          <a:pt x="965230" y="401116"/>
                        </a:lnTo>
                        <a:lnTo>
                          <a:pt x="929016" y="401116"/>
                        </a:lnTo>
                        <a:lnTo>
                          <a:pt x="780445" y="401116"/>
                        </a:lnTo>
                        <a:lnTo>
                          <a:pt x="730690" y="401116"/>
                        </a:lnTo>
                        <a:lnTo>
                          <a:pt x="582119" y="401116"/>
                        </a:lnTo>
                        <a:lnTo>
                          <a:pt x="545905" y="401116"/>
                        </a:lnTo>
                        <a:lnTo>
                          <a:pt x="521895" y="401116"/>
                        </a:lnTo>
                        <a:lnTo>
                          <a:pt x="453900" y="401116"/>
                        </a:lnTo>
                        <a:lnTo>
                          <a:pt x="388658" y="401116"/>
                        </a:lnTo>
                        <a:lnTo>
                          <a:pt x="388653" y="401115"/>
                        </a:lnTo>
                        <a:lnTo>
                          <a:pt x="234539" y="401115"/>
                        </a:lnTo>
                        <a:lnTo>
                          <a:pt x="198326" y="401115"/>
                        </a:lnTo>
                        <a:lnTo>
                          <a:pt x="0" y="401115"/>
                        </a:lnTo>
                        <a:lnTo>
                          <a:pt x="12372" y="392333"/>
                        </a:lnTo>
                        <a:lnTo>
                          <a:pt x="28870" y="377693"/>
                        </a:lnTo>
                        <a:lnTo>
                          <a:pt x="49494" y="354270"/>
                        </a:lnTo>
                        <a:lnTo>
                          <a:pt x="74240" y="316208"/>
                        </a:lnTo>
                        <a:lnTo>
                          <a:pt x="86614" y="292785"/>
                        </a:lnTo>
                        <a:lnTo>
                          <a:pt x="101049" y="266436"/>
                        </a:lnTo>
                        <a:lnTo>
                          <a:pt x="115485" y="234229"/>
                        </a:lnTo>
                        <a:lnTo>
                          <a:pt x="129921" y="196167"/>
                        </a:lnTo>
                        <a:lnTo>
                          <a:pt x="146419" y="155176"/>
                        </a:lnTo>
                        <a:lnTo>
                          <a:pt x="160855" y="108332"/>
                        </a:lnTo>
                        <a:lnTo>
                          <a:pt x="173227" y="73198"/>
                        </a:lnTo>
                        <a:lnTo>
                          <a:pt x="187664" y="46847"/>
                        </a:lnTo>
                        <a:lnTo>
                          <a:pt x="202100" y="26351"/>
                        </a:lnTo>
                        <a:lnTo>
                          <a:pt x="218598" y="14639"/>
                        </a:lnTo>
                        <a:lnTo>
                          <a:pt x="235097" y="5857"/>
                        </a:lnTo>
                        <a:lnTo>
                          <a:pt x="251594" y="2929"/>
                        </a:lnTo>
                        <a:lnTo>
                          <a:pt x="282528" y="1"/>
                        </a:lnTo>
                        <a:lnTo>
                          <a:pt x="327660" y="1"/>
                        </a:lnTo>
                        <a:lnTo>
                          <a:pt x="327660" y="0"/>
                        </a:lnTo>
                        <a:lnTo>
                          <a:pt x="392902" y="0"/>
                        </a:lnTo>
                        <a:lnTo>
                          <a:pt x="521895" y="0"/>
                        </a:lnTo>
                        <a:lnTo>
                          <a:pt x="545905" y="0"/>
                        </a:lnTo>
                        <a:lnTo>
                          <a:pt x="582119" y="0"/>
                        </a:lnTo>
                        <a:lnTo>
                          <a:pt x="730690" y="0"/>
                        </a:lnTo>
                        <a:lnTo>
                          <a:pt x="780445" y="0"/>
                        </a:lnTo>
                        <a:lnTo>
                          <a:pt x="929016" y="0"/>
                        </a:lnTo>
                        <a:lnTo>
                          <a:pt x="965230" y="0"/>
                        </a:lnTo>
                        <a:lnTo>
                          <a:pt x="989240" y="0"/>
                        </a:lnTo>
                        <a:lnTo>
                          <a:pt x="1118233" y="0"/>
                        </a:lnTo>
                        <a:lnTo>
                          <a:pt x="1183475" y="0"/>
                        </a:lnTo>
                        <a:lnTo>
                          <a:pt x="1183475" y="1"/>
                        </a:lnTo>
                        <a:lnTo>
                          <a:pt x="1228607" y="1"/>
                        </a:lnTo>
                        <a:lnTo>
                          <a:pt x="1259541" y="2929"/>
                        </a:lnTo>
                        <a:lnTo>
                          <a:pt x="1276038" y="5857"/>
                        </a:lnTo>
                        <a:lnTo>
                          <a:pt x="1292537" y="14639"/>
                        </a:lnTo>
                        <a:lnTo>
                          <a:pt x="1309035" y="26351"/>
                        </a:lnTo>
                        <a:lnTo>
                          <a:pt x="1323471" y="46847"/>
                        </a:lnTo>
                        <a:lnTo>
                          <a:pt x="1337908" y="73198"/>
                        </a:lnTo>
                        <a:lnTo>
                          <a:pt x="1350280" y="108332"/>
                        </a:lnTo>
                        <a:lnTo>
                          <a:pt x="1364716" y="155176"/>
                        </a:lnTo>
                        <a:lnTo>
                          <a:pt x="1381214" y="196167"/>
                        </a:lnTo>
                        <a:lnTo>
                          <a:pt x="1395650" y="234229"/>
                        </a:lnTo>
                        <a:lnTo>
                          <a:pt x="1410086" y="266436"/>
                        </a:lnTo>
                        <a:lnTo>
                          <a:pt x="1424521" y="292785"/>
                        </a:lnTo>
                        <a:lnTo>
                          <a:pt x="1436895" y="316208"/>
                        </a:lnTo>
                        <a:lnTo>
                          <a:pt x="1461641" y="354270"/>
                        </a:lnTo>
                        <a:lnTo>
                          <a:pt x="1482265" y="377693"/>
                        </a:lnTo>
                        <a:lnTo>
                          <a:pt x="1498763" y="392333"/>
                        </a:lnTo>
                        <a:lnTo>
                          <a:pt x="1511135" y="401115"/>
                        </a:lnTo>
                        <a:lnTo>
                          <a:pt x="1312809" y="401115"/>
                        </a:lnTo>
                        <a:lnTo>
                          <a:pt x="1276596" y="401115"/>
                        </a:lnTo>
                        <a:lnTo>
                          <a:pt x="1122482" y="401115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40" name="TextBox 139">
                    <a:extLst>
                      <a:ext uri="{FF2B5EF4-FFF2-40B4-BE49-F238E27FC236}">
                        <a16:creationId xmlns:a16="http://schemas.microsoft.com/office/drawing/2014/main" id="{9D349EE4-8664-AB55-F57F-79696C0454AB}"/>
                      </a:ext>
                    </a:extLst>
                  </p:cNvPr>
                  <p:cNvSpPr txBox="1"/>
                  <p:nvPr/>
                </p:nvSpPr>
                <p:spPr>
                  <a:xfrm>
                    <a:off x="2279613" y="2847989"/>
                    <a:ext cx="628377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한국사 </a:t>
                    </a:r>
                    <a:r>
                      <a:rPr lang="en-US" altLang="ko-KR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2</a:t>
                    </a:r>
                    <a:endPara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</p:grp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92125C70-FCFC-612D-CC61-C94AB6780196}"/>
                    </a:ext>
                  </a:extLst>
                </p:cNvPr>
                <p:cNvSpPr txBox="1"/>
                <p:nvPr/>
              </p:nvSpPr>
              <p:spPr>
                <a:xfrm>
                  <a:off x="787711" y="3268587"/>
                  <a:ext cx="3566361" cy="11695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144000" indent="-144000">
                    <a:spcAft>
                      <a:spcPts val="200"/>
                    </a:spcAft>
                    <a:buClr>
                      <a:srgbClr val="8153AB"/>
                    </a:buClr>
                    <a:buFont typeface="나눔바른고딕" panose="020B0603020101020101" pitchFamily="50" charset="-127"/>
                    <a:buChar char="•"/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>
                    <a:spcAft>
                      <a:spcPts val="400"/>
                    </a:spcAft>
                  </a:pPr>
                  <a:r>
                    <a:rPr lang="ko-KR" altLang="en-US" dirty="0"/>
                    <a:t>일제의 식민 통치는 경제 구조와 생활의 변화를 가져왔다</a:t>
                  </a:r>
                  <a:r>
                    <a:rPr lang="en-US" altLang="ko-KR" dirty="0"/>
                    <a:t>.</a:t>
                  </a:r>
                </a:p>
                <a:p>
                  <a:pPr>
                    <a:spcAft>
                      <a:spcPts val="400"/>
                    </a:spcAft>
                  </a:pPr>
                  <a:r>
                    <a:rPr lang="en-US" altLang="ko-KR" dirty="0"/>
                    <a:t>8 ·</a:t>
                  </a:r>
                  <a:r>
                    <a:rPr lang="ko-KR" altLang="en-US" dirty="0"/>
                    <a:t> </a:t>
                  </a:r>
                  <a:r>
                    <a:rPr lang="en-US" altLang="ko-KR" dirty="0"/>
                    <a:t>15 </a:t>
                  </a:r>
                  <a:r>
                    <a:rPr lang="ko-KR" altLang="en-US" dirty="0"/>
                    <a:t>광복은 독립을 위한 노력과 준비 과정에서 실현되었다</a:t>
                  </a:r>
                  <a:r>
                    <a:rPr lang="en-US" altLang="ko-KR" dirty="0"/>
                    <a:t>. </a:t>
                  </a:r>
                </a:p>
                <a:p>
                  <a:pPr>
                    <a:spcAft>
                      <a:spcPts val="400"/>
                    </a:spcAft>
                  </a:pPr>
                  <a:r>
                    <a:rPr lang="ko-KR" altLang="en-US" dirty="0"/>
                    <a:t>대한민국은 산업화와 민주화를 기반으로 발전하였으며 </a:t>
                  </a:r>
                  <a:br>
                    <a:rPr lang="en-US" altLang="ko-KR" dirty="0"/>
                  </a:br>
                  <a:r>
                    <a:rPr lang="ko-KR" altLang="en-US" dirty="0"/>
                    <a:t>사회 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 환경적 과제를 남겼다</a:t>
                  </a:r>
                  <a:r>
                    <a:rPr lang="en-US" altLang="ko-KR" dirty="0"/>
                    <a:t>. </a:t>
                  </a:r>
                </a:p>
                <a:p>
                  <a:pPr>
                    <a:spcAft>
                      <a:spcPts val="400"/>
                    </a:spcAft>
                  </a:pPr>
                  <a:r>
                    <a:rPr lang="ko-KR" altLang="en-US" dirty="0"/>
                    <a:t>한국인들은 자유와 평등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민주와 평화 등 인류의 </a:t>
                  </a:r>
                  <a:br>
                    <a:rPr lang="en-US" altLang="ko-KR" dirty="0"/>
                  </a:br>
                  <a:r>
                    <a:rPr lang="ko-KR" altLang="en-US" dirty="0"/>
                    <a:t>보편적 가치를 추구해 왔다</a:t>
                  </a:r>
                  <a:r>
                    <a:rPr lang="en-US" altLang="ko-KR" dirty="0"/>
                    <a:t>.</a:t>
                  </a:r>
                </a:p>
              </p:txBody>
            </p:sp>
          </p:grp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3E1EB729-5EA1-B526-54DE-CF74012AD5B0}"/>
                  </a:ext>
                </a:extLst>
              </p:cNvPr>
              <p:cNvSpPr txBox="1"/>
              <p:nvPr/>
            </p:nvSpPr>
            <p:spPr>
              <a:xfrm>
                <a:off x="1777165" y="5301406"/>
                <a:ext cx="55896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역사 자료를 분석하고 해석할 때에는 역사적 맥락을 고려해야 한다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.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E30693E9-E097-4BA1-DF54-5836E3194C30}"/>
                  </a:ext>
                </a:extLst>
              </p:cNvPr>
              <p:cNvSpPr txBox="1"/>
              <p:nvPr/>
            </p:nvSpPr>
            <p:spPr>
              <a:xfrm>
                <a:off x="1777165" y="5691931"/>
                <a:ext cx="55896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역사 학습은 인간의 삶을 이해하고 나의 삶을 성찰하는 과정이다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190" name="그룹 189">
                <a:extLst>
                  <a:ext uri="{FF2B5EF4-FFF2-40B4-BE49-F238E27FC236}">
                    <a16:creationId xmlns:a16="http://schemas.microsoft.com/office/drawing/2014/main" id="{635FCD2E-144B-288C-1DCF-9834B1EFFD11}"/>
                  </a:ext>
                </a:extLst>
              </p:cNvPr>
              <p:cNvGrpSpPr/>
              <p:nvPr/>
            </p:nvGrpSpPr>
            <p:grpSpPr>
              <a:xfrm>
                <a:off x="2445397" y="4737033"/>
                <a:ext cx="271160" cy="429818"/>
                <a:chOff x="2442672" y="4660809"/>
                <a:chExt cx="276611" cy="438457"/>
              </a:xfrm>
            </p:grpSpPr>
            <p:sp>
              <p:nvSpPr>
                <p:cNvPr id="176" name="Freeform 25">
                  <a:extLst>
                    <a:ext uri="{FF2B5EF4-FFF2-40B4-BE49-F238E27FC236}">
                      <a16:creationId xmlns:a16="http://schemas.microsoft.com/office/drawing/2014/main" id="{847891ED-BA7A-39CA-E1AF-0A09BE59C4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2499861" y="4741733"/>
                  <a:ext cx="162231" cy="27661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77" name="Freeform 25">
                  <a:extLst>
                    <a:ext uri="{FF2B5EF4-FFF2-40B4-BE49-F238E27FC236}">
                      <a16:creationId xmlns:a16="http://schemas.microsoft.com/office/drawing/2014/main" id="{114A6C52-0EBE-586F-76D9-2CAE510DB6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2499862" y="4603620"/>
                  <a:ext cx="162231" cy="27661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89" name="Freeform 25">
                  <a:extLst>
                    <a:ext uri="{FF2B5EF4-FFF2-40B4-BE49-F238E27FC236}">
                      <a16:creationId xmlns:a16="http://schemas.microsoft.com/office/drawing/2014/main" id="{A37DC710-887D-AD8D-40A4-2A316F6281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2499862" y="4879846"/>
                  <a:ext cx="162231" cy="27661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91" name="그룹 190">
                <a:extLst>
                  <a:ext uri="{FF2B5EF4-FFF2-40B4-BE49-F238E27FC236}">
                    <a16:creationId xmlns:a16="http://schemas.microsoft.com/office/drawing/2014/main" id="{3B2756B4-F5A3-70AC-88E8-9BF82AD2A7E2}"/>
                  </a:ext>
                </a:extLst>
              </p:cNvPr>
              <p:cNvGrpSpPr/>
              <p:nvPr/>
            </p:nvGrpSpPr>
            <p:grpSpPr>
              <a:xfrm>
                <a:off x="6438277" y="4737033"/>
                <a:ext cx="271160" cy="429818"/>
                <a:chOff x="2442672" y="4660809"/>
                <a:chExt cx="276611" cy="438457"/>
              </a:xfrm>
            </p:grpSpPr>
            <p:sp>
              <p:nvSpPr>
                <p:cNvPr id="192" name="Freeform 25">
                  <a:extLst>
                    <a:ext uri="{FF2B5EF4-FFF2-40B4-BE49-F238E27FC236}">
                      <a16:creationId xmlns:a16="http://schemas.microsoft.com/office/drawing/2014/main" id="{16FD2A1F-468D-E5B6-73A0-72BEDE49B1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2499861" y="4741733"/>
                  <a:ext cx="162231" cy="27661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93" name="Freeform 25">
                  <a:extLst>
                    <a:ext uri="{FF2B5EF4-FFF2-40B4-BE49-F238E27FC236}">
                      <a16:creationId xmlns:a16="http://schemas.microsoft.com/office/drawing/2014/main" id="{A5B9A6FD-C083-A6A5-336B-764E7DF310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2499862" y="4603620"/>
                  <a:ext cx="162231" cy="27661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94" name="Freeform 25">
                  <a:extLst>
                    <a:ext uri="{FF2B5EF4-FFF2-40B4-BE49-F238E27FC236}">
                      <a16:creationId xmlns:a16="http://schemas.microsoft.com/office/drawing/2014/main" id="{6BEB2490-2F95-CFE1-C53B-F8B34B5A68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2499862" y="4879846"/>
                  <a:ext cx="162231" cy="276610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pic>
            <p:nvPicPr>
              <p:cNvPr id="196" name="그림 195">
                <a:extLst>
                  <a:ext uri="{FF2B5EF4-FFF2-40B4-BE49-F238E27FC236}">
                    <a16:creationId xmlns:a16="http://schemas.microsoft.com/office/drawing/2014/main" id="{2BE37464-9347-148E-3F57-1C4D62B45C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>
                <a:off x="7713334" y="1864074"/>
                <a:ext cx="782965" cy="680380"/>
              </a:xfrm>
              <a:prstGeom prst="rect">
                <a:avLst/>
              </a:prstGeom>
            </p:spPr>
          </p:pic>
        </p:grpSp>
      </p:grpSp>
      <p:pic>
        <p:nvPicPr>
          <p:cNvPr id="17" name="그림 16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FDFA8152-9886-2115-62DC-1AFB97DC9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4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그래픽 60">
            <a:extLst>
              <a:ext uri="{FF2B5EF4-FFF2-40B4-BE49-F238E27FC236}">
                <a16:creationId xmlns:a16="http://schemas.microsoft.com/office/drawing/2014/main" id="{9AF163B6-1E6E-3724-BC4A-7233BB63CFCA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50B003-9D96-B1CB-49E6-363EC8945E88}"/>
              </a:ext>
            </a:extLst>
          </p:cNvPr>
          <p:cNvSpPr txBox="1"/>
          <p:nvPr/>
        </p:nvSpPr>
        <p:spPr>
          <a:xfrm>
            <a:off x="371977" y="489184"/>
            <a:ext cx="330218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어떻게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 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CDB7D1A-77EB-E244-6378-2CFCF9E6819C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24" name="사각형: 둥근 위쪽 모서리 23">
              <a:extLst>
                <a:ext uri="{FF2B5EF4-FFF2-40B4-BE49-F238E27FC236}">
                  <a16:creationId xmlns:a16="http://schemas.microsoft.com/office/drawing/2014/main" id="{82A5296F-D14E-8FE6-E513-CFE417151903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DF55B8-EC37-C4BD-D96A-68AFFB1267F3}"/>
                </a:ext>
              </a:extLst>
            </p:cNvPr>
            <p:cNvSpPr txBox="1"/>
            <p:nvPr/>
          </p:nvSpPr>
          <p:spPr>
            <a:xfrm>
              <a:off x="442309" y="88745"/>
              <a:ext cx="41998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3 - 2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942B6F8A-294A-B429-74CE-4ED793195004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5B64A95F-0846-C571-5DE3-49063951406B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14F1E167-CF91-9942-8AD3-0C849F70FC86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0A6A4ED-4C62-F80E-EDA4-15C6DF17D71D}"/>
                  </a:ext>
                </a:extLst>
              </p:cNvPr>
              <p:cNvSpPr txBox="1"/>
              <p:nvPr/>
            </p:nvSpPr>
            <p:spPr>
              <a:xfrm>
                <a:off x="3244723" y="1316629"/>
                <a:ext cx="265457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역사의 논쟁성 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-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논쟁성 강조</a:t>
                </a:r>
              </a:p>
            </p:txBody>
          </p:sp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47A7991A-1E1F-C2DE-BC57-D9D7BF58EAFA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176CEB4D-857C-F6CC-A07E-5FDDF6AED0A2}"/>
                </a:ext>
              </a:extLst>
            </p:cNvPr>
            <p:cNvGrpSpPr/>
            <p:nvPr/>
          </p:nvGrpSpPr>
          <p:grpSpPr>
            <a:xfrm>
              <a:off x="651736" y="1931176"/>
              <a:ext cx="7840529" cy="4084550"/>
              <a:chOff x="651736" y="1931176"/>
              <a:chExt cx="7840529" cy="4084550"/>
            </a:xfrm>
          </p:grpSpPr>
          <p:grpSp>
            <p:nvGrpSpPr>
              <p:cNvPr id="98" name="그룹 97">
                <a:extLst>
                  <a:ext uri="{FF2B5EF4-FFF2-40B4-BE49-F238E27FC236}">
                    <a16:creationId xmlns:a16="http://schemas.microsoft.com/office/drawing/2014/main" id="{0F10871B-EDA3-7EE5-3946-BA5BF533FD1F}"/>
                  </a:ext>
                </a:extLst>
              </p:cNvPr>
              <p:cNvGrpSpPr/>
              <p:nvPr/>
            </p:nvGrpSpPr>
            <p:grpSpPr>
              <a:xfrm>
                <a:off x="2152475" y="1931176"/>
                <a:ext cx="4839052" cy="955026"/>
                <a:chOff x="2483768" y="1961074"/>
                <a:chExt cx="4839052" cy="955026"/>
              </a:xfrm>
            </p:grpSpPr>
            <p:sp>
              <p:nvSpPr>
                <p:cNvPr id="90" name="사각형: 둥근 모서리 89">
                  <a:extLst>
                    <a:ext uri="{FF2B5EF4-FFF2-40B4-BE49-F238E27FC236}">
                      <a16:creationId xmlns:a16="http://schemas.microsoft.com/office/drawing/2014/main" id="{93A0065C-D829-6857-417C-D85880E86FC3}"/>
                    </a:ext>
                  </a:extLst>
                </p:cNvPr>
                <p:cNvSpPr/>
                <p:nvPr/>
              </p:nvSpPr>
              <p:spPr>
                <a:xfrm>
                  <a:off x="2483768" y="1961074"/>
                  <a:ext cx="4839052" cy="955026"/>
                </a:xfrm>
                <a:prstGeom prst="roundRect">
                  <a:avLst>
                    <a:gd name="adj" fmla="val 7172"/>
                  </a:avLst>
                </a:prstGeom>
                <a:solidFill>
                  <a:schemeClr val="bg1"/>
                </a:solidFill>
                <a:ln w="19050" cap="flat">
                  <a:solidFill>
                    <a:srgbClr val="CFBED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3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0CACE452-1C8D-F8AD-BCB0-574D8C104308}"/>
                    </a:ext>
                  </a:extLst>
                </p:cNvPr>
                <p:cNvSpPr txBox="1"/>
                <p:nvPr/>
              </p:nvSpPr>
              <p:spPr>
                <a:xfrm>
                  <a:off x="3190690" y="2100033"/>
                  <a:ext cx="3946593" cy="67710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[10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한사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1-02-05]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근대 이전 한국사 주제를 설정하여 탐구하고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</a:p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그 결과를 다양한 방법으로 표현한다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  <a:p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&lt;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 적용 시 고려사항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&gt;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근대 이전 한국사에 대한 이해를 바탕으로 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C48A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쟁점적 주제를 선정하여 탐구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하기 위해 설정하였다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  <p:grpSp>
              <p:nvGrpSpPr>
                <p:cNvPr id="97" name="그룹 96">
                  <a:extLst>
                    <a:ext uri="{FF2B5EF4-FFF2-40B4-BE49-F238E27FC236}">
                      <a16:creationId xmlns:a16="http://schemas.microsoft.com/office/drawing/2014/main" id="{55586C92-B2B1-48D5-D376-C5112BD05235}"/>
                    </a:ext>
                  </a:extLst>
                </p:cNvPr>
                <p:cNvGrpSpPr/>
                <p:nvPr/>
              </p:nvGrpSpPr>
              <p:grpSpPr>
                <a:xfrm>
                  <a:off x="2582549" y="2093709"/>
                  <a:ext cx="501038" cy="242455"/>
                  <a:chOff x="2582549" y="2102061"/>
                  <a:chExt cx="501038" cy="242455"/>
                </a:xfrm>
              </p:grpSpPr>
              <p:sp>
                <p:nvSpPr>
                  <p:cNvPr id="94" name="사각형: 둥근 모서리 93">
                    <a:extLst>
                      <a:ext uri="{FF2B5EF4-FFF2-40B4-BE49-F238E27FC236}">
                        <a16:creationId xmlns:a16="http://schemas.microsoft.com/office/drawing/2014/main" id="{20F95E2A-2DC9-5393-600A-B985271D768B}"/>
                      </a:ext>
                    </a:extLst>
                  </p:cNvPr>
                  <p:cNvSpPr/>
                  <p:nvPr/>
                </p:nvSpPr>
                <p:spPr>
                  <a:xfrm>
                    <a:off x="2582549" y="2102061"/>
                    <a:ext cx="501038" cy="24245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A52CC7F0-4846-DCCB-360A-66037578662C}"/>
                      </a:ext>
                    </a:extLst>
                  </p:cNvPr>
                  <p:cNvSpPr txBox="1"/>
                  <p:nvPr/>
                </p:nvSpPr>
                <p:spPr>
                  <a:xfrm>
                    <a:off x="2708034" y="2138650"/>
                    <a:ext cx="250068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예시</a:t>
                    </a:r>
                  </a:p>
                </p:txBody>
              </p:sp>
            </p:grpSp>
          </p:grpSp>
          <p:grpSp>
            <p:nvGrpSpPr>
              <p:cNvPr id="114" name="그룹 113">
                <a:extLst>
                  <a:ext uri="{FF2B5EF4-FFF2-40B4-BE49-F238E27FC236}">
                    <a16:creationId xmlns:a16="http://schemas.microsoft.com/office/drawing/2014/main" id="{6ED00B16-A22E-684B-889F-71C27F79D7EB}"/>
                  </a:ext>
                </a:extLst>
              </p:cNvPr>
              <p:cNvGrpSpPr/>
              <p:nvPr/>
            </p:nvGrpSpPr>
            <p:grpSpPr>
              <a:xfrm>
                <a:off x="2152475" y="4900153"/>
                <a:ext cx="4839052" cy="1115573"/>
                <a:chOff x="2152475" y="4880414"/>
                <a:chExt cx="4839052" cy="1115573"/>
              </a:xfrm>
            </p:grpSpPr>
            <p:sp>
              <p:nvSpPr>
                <p:cNvPr id="100" name="사각형: 둥근 모서리 99">
                  <a:extLst>
                    <a:ext uri="{FF2B5EF4-FFF2-40B4-BE49-F238E27FC236}">
                      <a16:creationId xmlns:a16="http://schemas.microsoft.com/office/drawing/2014/main" id="{B9D3A70C-ED6A-3DC0-0A76-1EBD12CF382C}"/>
                    </a:ext>
                  </a:extLst>
                </p:cNvPr>
                <p:cNvSpPr/>
                <p:nvPr/>
              </p:nvSpPr>
              <p:spPr>
                <a:xfrm>
                  <a:off x="2152475" y="4880414"/>
                  <a:ext cx="4839052" cy="1115573"/>
                </a:xfrm>
                <a:prstGeom prst="roundRect">
                  <a:avLst>
                    <a:gd name="adj" fmla="val 7172"/>
                  </a:avLst>
                </a:prstGeom>
                <a:solidFill>
                  <a:schemeClr val="bg1"/>
                </a:solidFill>
                <a:ln w="19050" cap="flat">
                  <a:solidFill>
                    <a:srgbClr val="CFBED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3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4A083500-91A1-3BF8-D8CA-73F2D2020C43}"/>
                    </a:ext>
                  </a:extLst>
                </p:cNvPr>
                <p:cNvSpPr txBox="1"/>
                <p:nvPr/>
              </p:nvSpPr>
              <p:spPr>
                <a:xfrm>
                  <a:off x="2859397" y="5019374"/>
                  <a:ext cx="3868047" cy="8463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[10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한사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2-01-02]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일제의 식민지 통치가 초래한 경제 구조의 변화와 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그것이 경제생활에 미친 영향을 분석한다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  <a:p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&lt;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 적용 시 고려 사항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&gt;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일제의 식민 통치로 한국의 경제 구조가 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C48A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일본의 대륙 침략과 일본 자본의 활동에 유리한 식민지 경제 체제로 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C48A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C48A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바뀌는 과정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을 각종 통계 자료를 활용하여 탐구할 수 있다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  <p:grpSp>
              <p:nvGrpSpPr>
                <p:cNvPr id="102" name="그룹 101">
                  <a:extLst>
                    <a:ext uri="{FF2B5EF4-FFF2-40B4-BE49-F238E27FC236}">
                      <a16:creationId xmlns:a16="http://schemas.microsoft.com/office/drawing/2014/main" id="{B29F7AFA-AAD5-52B1-A551-5546905F4CC7}"/>
                    </a:ext>
                  </a:extLst>
                </p:cNvPr>
                <p:cNvGrpSpPr/>
                <p:nvPr/>
              </p:nvGrpSpPr>
              <p:grpSpPr>
                <a:xfrm>
                  <a:off x="2251256" y="5013050"/>
                  <a:ext cx="501038" cy="242455"/>
                  <a:chOff x="2582549" y="2102061"/>
                  <a:chExt cx="501038" cy="242455"/>
                </a:xfrm>
              </p:grpSpPr>
              <p:sp>
                <p:nvSpPr>
                  <p:cNvPr id="103" name="사각형: 둥근 모서리 102">
                    <a:extLst>
                      <a:ext uri="{FF2B5EF4-FFF2-40B4-BE49-F238E27FC236}">
                        <a16:creationId xmlns:a16="http://schemas.microsoft.com/office/drawing/2014/main" id="{04895220-1EE7-9279-0666-9D8EF37BAD5A}"/>
                      </a:ext>
                    </a:extLst>
                  </p:cNvPr>
                  <p:cNvSpPr/>
                  <p:nvPr/>
                </p:nvSpPr>
                <p:spPr>
                  <a:xfrm>
                    <a:off x="2582549" y="2102061"/>
                    <a:ext cx="501038" cy="24245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A7C8BB95-D212-DB94-E777-B34BBCE5ED7D}"/>
                      </a:ext>
                    </a:extLst>
                  </p:cNvPr>
                  <p:cNvSpPr txBox="1"/>
                  <p:nvPr/>
                </p:nvSpPr>
                <p:spPr>
                  <a:xfrm>
                    <a:off x="2708034" y="2138650"/>
                    <a:ext cx="250068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예시</a:t>
                    </a:r>
                  </a:p>
                </p:txBody>
              </p:sp>
            </p:grpSp>
          </p:grpSp>
          <p:grpSp>
            <p:nvGrpSpPr>
              <p:cNvPr id="127" name="그룹 126">
                <a:extLst>
                  <a:ext uri="{FF2B5EF4-FFF2-40B4-BE49-F238E27FC236}">
                    <a16:creationId xmlns:a16="http://schemas.microsoft.com/office/drawing/2014/main" id="{09CEC963-ACB5-96BE-4D90-CFD70A67E086}"/>
                  </a:ext>
                </a:extLst>
              </p:cNvPr>
              <p:cNvGrpSpPr/>
              <p:nvPr/>
            </p:nvGrpSpPr>
            <p:grpSpPr>
              <a:xfrm>
                <a:off x="914006" y="2260023"/>
                <a:ext cx="719749" cy="3389057"/>
                <a:chOff x="806332" y="2260023"/>
                <a:chExt cx="719749" cy="3389057"/>
              </a:xfrm>
            </p:grpSpPr>
            <p:grpSp>
              <p:nvGrpSpPr>
                <p:cNvPr id="107" name="그룹 106">
                  <a:extLst>
                    <a:ext uri="{FF2B5EF4-FFF2-40B4-BE49-F238E27FC236}">
                      <a16:creationId xmlns:a16="http://schemas.microsoft.com/office/drawing/2014/main" id="{E3B6FCD7-4DD7-C100-3046-15274FEDD744}"/>
                    </a:ext>
                  </a:extLst>
                </p:cNvPr>
                <p:cNvGrpSpPr/>
                <p:nvPr/>
              </p:nvGrpSpPr>
              <p:grpSpPr>
                <a:xfrm>
                  <a:off x="806332" y="2260023"/>
                  <a:ext cx="719749" cy="862537"/>
                  <a:chOff x="701557" y="1933741"/>
                  <a:chExt cx="719749" cy="862537"/>
                </a:xfrm>
              </p:grpSpPr>
              <p:sp>
                <p:nvSpPr>
                  <p:cNvPr id="38" name="타원 37">
                    <a:extLst>
                      <a:ext uri="{FF2B5EF4-FFF2-40B4-BE49-F238E27FC236}">
                        <a16:creationId xmlns:a16="http://schemas.microsoft.com/office/drawing/2014/main" id="{FCEC36D1-A266-27BA-D311-0D6A3DF6AE23}"/>
                      </a:ext>
                    </a:extLst>
                  </p:cNvPr>
                  <p:cNvSpPr/>
                  <p:nvPr/>
                </p:nvSpPr>
                <p:spPr>
                  <a:xfrm>
                    <a:off x="901852" y="1934250"/>
                    <a:ext cx="319159" cy="318918"/>
                  </a:xfrm>
                  <a:prstGeom prst="ellipse">
                    <a:avLst/>
                  </a:prstGeom>
                  <a:solidFill>
                    <a:srgbClr val="6B85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F4273613-0E11-D643-830E-131633ABCAAC}"/>
                      </a:ext>
                    </a:extLst>
                  </p:cNvPr>
                  <p:cNvSpPr txBox="1"/>
                  <p:nvPr/>
                </p:nvSpPr>
                <p:spPr>
                  <a:xfrm>
                    <a:off x="1028569" y="1933741"/>
                    <a:ext cx="6572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I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1DE06128-12FF-CE21-8CB5-22A02D400844}"/>
                      </a:ext>
                    </a:extLst>
                  </p:cNvPr>
                  <p:cNvSpPr txBox="1"/>
                  <p:nvPr/>
                </p:nvSpPr>
                <p:spPr>
                  <a:xfrm>
                    <a:off x="701557" y="2303835"/>
                    <a:ext cx="719749" cy="4924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근대 이전</a:t>
                    </a:r>
                    <a:endPara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한국사</a:t>
                    </a:r>
                    <a:endPara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08" name="그룹 107">
                  <a:extLst>
                    <a:ext uri="{FF2B5EF4-FFF2-40B4-BE49-F238E27FC236}">
                      <a16:creationId xmlns:a16="http://schemas.microsoft.com/office/drawing/2014/main" id="{189582BA-0396-36D0-90C0-F4D1092715AF}"/>
                    </a:ext>
                  </a:extLst>
                </p:cNvPr>
                <p:cNvGrpSpPr/>
                <p:nvPr/>
              </p:nvGrpSpPr>
              <p:grpSpPr>
                <a:xfrm>
                  <a:off x="913733" y="4786543"/>
                  <a:ext cx="504946" cy="862537"/>
                  <a:chOff x="808958" y="1933741"/>
                  <a:chExt cx="504946" cy="862537"/>
                </a:xfrm>
              </p:grpSpPr>
              <p:sp>
                <p:nvSpPr>
                  <p:cNvPr id="109" name="타원 108">
                    <a:extLst>
                      <a:ext uri="{FF2B5EF4-FFF2-40B4-BE49-F238E27FC236}">
                        <a16:creationId xmlns:a16="http://schemas.microsoft.com/office/drawing/2014/main" id="{26E64AE6-1DFA-98FA-1FAE-691742E8FC48}"/>
                      </a:ext>
                    </a:extLst>
                  </p:cNvPr>
                  <p:cNvSpPr/>
                  <p:nvPr/>
                </p:nvSpPr>
                <p:spPr>
                  <a:xfrm>
                    <a:off x="901852" y="1934250"/>
                    <a:ext cx="319159" cy="318918"/>
                  </a:xfrm>
                  <a:prstGeom prst="ellipse">
                    <a:avLst/>
                  </a:prstGeom>
                  <a:solidFill>
                    <a:srgbClr val="6B85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110" name="TextBox 109">
                    <a:extLst>
                      <a:ext uri="{FF2B5EF4-FFF2-40B4-BE49-F238E27FC236}">
                        <a16:creationId xmlns:a16="http://schemas.microsoft.com/office/drawing/2014/main" id="{D3C5DCFC-526D-0698-5E5E-C6544835A4A6}"/>
                      </a:ext>
                    </a:extLst>
                  </p:cNvPr>
                  <p:cNvSpPr txBox="1"/>
                  <p:nvPr/>
                </p:nvSpPr>
                <p:spPr>
                  <a:xfrm>
                    <a:off x="995708" y="1933741"/>
                    <a:ext cx="13144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II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BFDCE3BE-B6AA-9DA8-049B-07F67D4ECB33}"/>
                      </a:ext>
                    </a:extLst>
                  </p:cNvPr>
                  <p:cNvSpPr txBox="1"/>
                  <p:nvPr/>
                </p:nvSpPr>
                <p:spPr>
                  <a:xfrm>
                    <a:off x="808958" y="2303835"/>
                    <a:ext cx="504946" cy="4924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근현대</a:t>
                    </a:r>
                    <a:endPara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한국사</a:t>
                    </a:r>
                  </a:p>
                </p:txBody>
              </p:sp>
            </p:grpSp>
          </p:grpSp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292EDAB7-3534-A84E-26F5-49EEA52CCD12}"/>
                  </a:ext>
                </a:extLst>
              </p:cNvPr>
              <p:cNvGrpSpPr/>
              <p:nvPr/>
            </p:nvGrpSpPr>
            <p:grpSpPr>
              <a:xfrm>
                <a:off x="651736" y="3672968"/>
                <a:ext cx="7840529" cy="525365"/>
                <a:chOff x="651736" y="3544862"/>
                <a:chExt cx="7840529" cy="525365"/>
              </a:xfrm>
            </p:grpSpPr>
            <p:grpSp>
              <p:nvGrpSpPr>
                <p:cNvPr id="61" name="그룹 60">
                  <a:extLst>
                    <a:ext uri="{FF2B5EF4-FFF2-40B4-BE49-F238E27FC236}">
                      <a16:creationId xmlns:a16="http://schemas.microsoft.com/office/drawing/2014/main" id="{F93492C1-64AC-18A2-6905-CA645C1F2BF1}"/>
                    </a:ext>
                  </a:extLst>
                </p:cNvPr>
                <p:cNvGrpSpPr/>
                <p:nvPr/>
              </p:nvGrpSpPr>
              <p:grpSpPr>
                <a:xfrm>
                  <a:off x="651736" y="3544862"/>
                  <a:ext cx="3492543" cy="525365"/>
                  <a:chOff x="631782" y="3544862"/>
                  <a:chExt cx="3492543" cy="525365"/>
                </a:xfrm>
              </p:grpSpPr>
              <p:sp>
                <p:nvSpPr>
                  <p:cNvPr id="51" name="사각형: 둥근 모서리 50">
                    <a:extLst>
                      <a:ext uri="{FF2B5EF4-FFF2-40B4-BE49-F238E27FC236}">
                        <a16:creationId xmlns:a16="http://schemas.microsoft.com/office/drawing/2014/main" id="{ECA153E0-7195-9A1B-4F75-9DBBBFF93CD9}"/>
                      </a:ext>
                    </a:extLst>
                  </p:cNvPr>
                  <p:cNvSpPr/>
                  <p:nvPr/>
                </p:nvSpPr>
                <p:spPr>
                  <a:xfrm>
                    <a:off x="631782" y="3544862"/>
                    <a:ext cx="3492543" cy="525365"/>
                  </a:xfrm>
                  <a:prstGeom prst="roundRect">
                    <a:avLst>
                      <a:gd name="adj" fmla="val 9916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1D3D48FD-5615-DAED-7E3D-4A00994F09BF}"/>
                      </a:ext>
                    </a:extLst>
                  </p:cNvPr>
                  <p:cNvGrpSpPr/>
                  <p:nvPr/>
                </p:nvGrpSpPr>
                <p:grpSpPr>
                  <a:xfrm>
                    <a:off x="692355" y="3605293"/>
                    <a:ext cx="557325" cy="404502"/>
                    <a:chOff x="692355" y="3603618"/>
                    <a:chExt cx="557325" cy="404502"/>
                  </a:xfrm>
                </p:grpSpPr>
                <p:sp>
                  <p:nvSpPr>
                    <p:cNvPr id="59" name="사각형: 둥근 모서리 58">
                      <a:extLst>
                        <a:ext uri="{FF2B5EF4-FFF2-40B4-BE49-F238E27FC236}">
                          <a16:creationId xmlns:a16="http://schemas.microsoft.com/office/drawing/2014/main" id="{63FA6221-9231-0D88-3F59-F353FBF11C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355" y="3603618"/>
                      <a:ext cx="557325" cy="404502"/>
                    </a:xfrm>
                    <a:prstGeom prst="roundRect">
                      <a:avLst>
                        <a:gd name="adj" fmla="val 14783"/>
                      </a:avLst>
                    </a:prstGeom>
                    <a:solidFill>
                      <a:schemeClr val="bg1"/>
                    </a:solidFill>
                    <a:ln w="19050" cap="flat">
                      <a:solidFill>
                        <a:srgbClr val="CFBED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09B3F66E-02AC-3246-A46F-8089874E62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34762" y="3701078"/>
                      <a:ext cx="272510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성격</a:t>
                      </a:r>
                    </a:p>
                  </p:txBody>
                </p:sp>
              </p:grp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66C77BF6-78C1-4B5F-301E-A45A1F68605E}"/>
                      </a:ext>
                    </a:extLst>
                  </p:cNvPr>
                  <p:cNvSpPr txBox="1"/>
                  <p:nvPr/>
                </p:nvSpPr>
                <p:spPr>
                  <a:xfrm>
                    <a:off x="1366831" y="3638267"/>
                    <a:ext cx="2484655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>
                      <a:spcAft>
                        <a:spcPts val="0"/>
                      </a:spcAft>
                      <a:buNone/>
                    </a:pPr>
                    <a:r>
                      <a:rPr lang="ko-KR" altLang="en-US" dirty="0"/>
                      <a:t>자료의 분석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해석 과정에서 탐구 능력을 기름</a:t>
                    </a:r>
                  </a:p>
                  <a:p>
                    <a:pPr marL="0" indent="0">
                      <a:spcAft>
                        <a:spcPts val="0"/>
                      </a:spcAft>
                      <a:buNone/>
                    </a:pPr>
                    <a:r>
                      <a:rPr lang="ko-KR" altLang="en-US" dirty="0"/>
                      <a:t>역사 </a:t>
                    </a:r>
                    <a:r>
                      <a:rPr lang="ko-KR" altLang="en-US" b="1" dirty="0">
                        <a:solidFill>
                          <a:srgbClr val="FF0066"/>
                        </a:solidFill>
                      </a:rPr>
                      <a:t>해석의 다양성과 역사의 논쟁성</a:t>
                    </a:r>
                    <a:r>
                      <a:rPr lang="ko-KR" altLang="en-US" dirty="0"/>
                      <a:t> 인식</a:t>
                    </a:r>
                  </a:p>
                </p:txBody>
              </p:sp>
            </p:grpSp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F2FD3298-58B0-D5D3-2140-EA98E1488484}"/>
                    </a:ext>
                  </a:extLst>
                </p:cNvPr>
                <p:cNvGrpSpPr/>
                <p:nvPr/>
              </p:nvGrpSpPr>
              <p:grpSpPr>
                <a:xfrm>
                  <a:off x="4439264" y="3544862"/>
                  <a:ext cx="1524678" cy="525365"/>
                  <a:chOff x="631782" y="3544862"/>
                  <a:chExt cx="1524678" cy="525365"/>
                </a:xfrm>
              </p:grpSpPr>
              <p:sp>
                <p:nvSpPr>
                  <p:cNvPr id="63" name="사각형: 둥근 모서리 62">
                    <a:extLst>
                      <a:ext uri="{FF2B5EF4-FFF2-40B4-BE49-F238E27FC236}">
                        <a16:creationId xmlns:a16="http://schemas.microsoft.com/office/drawing/2014/main" id="{05ECCF53-EC58-32B1-0596-B5B0A4CE93E7}"/>
                      </a:ext>
                    </a:extLst>
                  </p:cNvPr>
                  <p:cNvSpPr/>
                  <p:nvPr/>
                </p:nvSpPr>
                <p:spPr>
                  <a:xfrm>
                    <a:off x="631782" y="3544862"/>
                    <a:ext cx="1524678" cy="525365"/>
                  </a:xfrm>
                  <a:prstGeom prst="roundRect">
                    <a:avLst>
                      <a:gd name="adj" fmla="val 9916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64" name="그룹 63">
                    <a:extLst>
                      <a:ext uri="{FF2B5EF4-FFF2-40B4-BE49-F238E27FC236}">
                        <a16:creationId xmlns:a16="http://schemas.microsoft.com/office/drawing/2014/main" id="{CFBEFA77-1E95-BD90-02C1-8617D6D760EA}"/>
                      </a:ext>
                    </a:extLst>
                  </p:cNvPr>
                  <p:cNvGrpSpPr/>
                  <p:nvPr/>
                </p:nvGrpSpPr>
                <p:grpSpPr>
                  <a:xfrm>
                    <a:off x="692355" y="3605293"/>
                    <a:ext cx="740205" cy="404502"/>
                    <a:chOff x="692355" y="3603618"/>
                    <a:chExt cx="740205" cy="404502"/>
                  </a:xfrm>
                </p:grpSpPr>
                <p:sp>
                  <p:nvSpPr>
                    <p:cNvPr id="66" name="사각형: 둥근 모서리 65">
                      <a:extLst>
                        <a:ext uri="{FF2B5EF4-FFF2-40B4-BE49-F238E27FC236}">
                          <a16:creationId xmlns:a16="http://schemas.microsoft.com/office/drawing/2014/main" id="{19FD1920-65DA-3F74-429B-15AB88E663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355" y="3603618"/>
                      <a:ext cx="740205" cy="404502"/>
                    </a:xfrm>
                    <a:prstGeom prst="roundRect">
                      <a:avLst>
                        <a:gd name="adj" fmla="val 14783"/>
                      </a:avLst>
                    </a:prstGeom>
                    <a:solidFill>
                      <a:schemeClr val="bg1"/>
                    </a:solidFill>
                    <a:ln w="19050" cap="flat">
                      <a:solidFill>
                        <a:srgbClr val="CFBED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35DA9EE0-ABAD-9060-0764-70B8AC612AC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9834" y="3701078"/>
                      <a:ext cx="665247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교수 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·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 학습</a:t>
                      </a:r>
                    </a:p>
                  </p:txBody>
                </p:sp>
              </p:grpSp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EBC4CE13-6F7A-BB8B-C3F6-A2A1120F4140}"/>
                      </a:ext>
                    </a:extLst>
                  </p:cNvPr>
                  <p:cNvSpPr txBox="1"/>
                  <p:nvPr/>
                </p:nvSpPr>
                <p:spPr>
                  <a:xfrm>
                    <a:off x="1509962" y="3638267"/>
                    <a:ext cx="532197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>
                      <a:spcAft>
                        <a:spcPts val="0"/>
                      </a:spcAft>
                      <a:buNone/>
                    </a:pPr>
                    <a:r>
                      <a:rPr lang="ko-KR" altLang="en-US" dirty="0"/>
                      <a:t>서로 다른</a:t>
                    </a:r>
                    <a:endParaRPr lang="en-US" altLang="ko-KR" dirty="0"/>
                  </a:p>
                  <a:p>
                    <a:pPr marL="0" indent="0">
                      <a:spcAft>
                        <a:spcPts val="0"/>
                      </a:spcAft>
                      <a:buNone/>
                    </a:pPr>
                    <a:r>
                      <a:rPr lang="ko-KR" altLang="en-US" dirty="0"/>
                      <a:t>해석 비교</a:t>
                    </a:r>
                  </a:p>
                </p:txBody>
              </p:sp>
            </p:grpSp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B44D734A-77BE-ABE5-9C2B-AA6AF8F3C720}"/>
                    </a:ext>
                  </a:extLst>
                </p:cNvPr>
                <p:cNvGrpSpPr/>
                <p:nvPr/>
              </p:nvGrpSpPr>
              <p:grpSpPr>
                <a:xfrm>
                  <a:off x="6258927" y="3544862"/>
                  <a:ext cx="2233338" cy="525365"/>
                  <a:chOff x="631782" y="3544862"/>
                  <a:chExt cx="2233338" cy="525365"/>
                </a:xfrm>
              </p:grpSpPr>
              <p:sp>
                <p:nvSpPr>
                  <p:cNvPr id="75" name="사각형: 둥근 모서리 74">
                    <a:extLst>
                      <a:ext uri="{FF2B5EF4-FFF2-40B4-BE49-F238E27FC236}">
                        <a16:creationId xmlns:a16="http://schemas.microsoft.com/office/drawing/2014/main" id="{D3479476-E010-A351-42F3-7E04DED4463B}"/>
                      </a:ext>
                    </a:extLst>
                  </p:cNvPr>
                  <p:cNvSpPr/>
                  <p:nvPr/>
                </p:nvSpPr>
                <p:spPr>
                  <a:xfrm>
                    <a:off x="631782" y="3544862"/>
                    <a:ext cx="2233338" cy="525365"/>
                  </a:xfrm>
                  <a:prstGeom prst="roundRect">
                    <a:avLst>
                      <a:gd name="adj" fmla="val 9916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76" name="그룹 75">
                    <a:extLst>
                      <a:ext uri="{FF2B5EF4-FFF2-40B4-BE49-F238E27FC236}">
                        <a16:creationId xmlns:a16="http://schemas.microsoft.com/office/drawing/2014/main" id="{8D194C6E-5866-F106-8653-7C833C4FEA69}"/>
                      </a:ext>
                    </a:extLst>
                  </p:cNvPr>
                  <p:cNvGrpSpPr/>
                  <p:nvPr/>
                </p:nvGrpSpPr>
                <p:grpSpPr>
                  <a:xfrm>
                    <a:off x="692355" y="3605293"/>
                    <a:ext cx="557325" cy="404502"/>
                    <a:chOff x="692355" y="3603618"/>
                    <a:chExt cx="557325" cy="404502"/>
                  </a:xfrm>
                </p:grpSpPr>
                <p:sp>
                  <p:nvSpPr>
                    <p:cNvPr id="78" name="사각형: 둥근 모서리 77">
                      <a:extLst>
                        <a:ext uri="{FF2B5EF4-FFF2-40B4-BE49-F238E27FC236}">
                          <a16:creationId xmlns:a16="http://schemas.microsoft.com/office/drawing/2014/main" id="{85C6A7DA-5883-AF50-8D06-FBF25C70D0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355" y="3603618"/>
                      <a:ext cx="557325" cy="404502"/>
                    </a:xfrm>
                    <a:prstGeom prst="roundRect">
                      <a:avLst>
                        <a:gd name="adj" fmla="val 14783"/>
                      </a:avLst>
                    </a:prstGeom>
                    <a:solidFill>
                      <a:schemeClr val="bg1"/>
                    </a:solidFill>
                    <a:ln w="19050" cap="flat">
                      <a:solidFill>
                        <a:srgbClr val="CFBED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816335C8-D42A-1E8C-4A50-71FDA9828C0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34762" y="3701078"/>
                      <a:ext cx="272510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평가</a:t>
                      </a:r>
                    </a:p>
                  </p:txBody>
                </p:sp>
              </p:grpSp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D7BAC3E0-01D3-0A80-0848-FC83FBD09510}"/>
                      </a:ext>
                    </a:extLst>
                  </p:cNvPr>
                  <p:cNvSpPr txBox="1"/>
                  <p:nvPr/>
                </p:nvSpPr>
                <p:spPr>
                  <a:xfrm>
                    <a:off x="1366831" y="3638267"/>
                    <a:ext cx="1346522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>
                      <a:spcAft>
                        <a:spcPts val="0"/>
                      </a:spcAft>
                      <a:buNone/>
                    </a:pPr>
                    <a:r>
                      <a:rPr lang="ko-KR" altLang="en-US" dirty="0"/>
                      <a:t>역사적 맥락에 대한 이해</a:t>
                    </a:r>
                  </a:p>
                  <a:p>
                    <a:pPr marL="0" indent="0">
                      <a:spcAft>
                        <a:spcPts val="0"/>
                      </a:spcAft>
                      <a:buNone/>
                    </a:pPr>
                    <a:r>
                      <a:rPr lang="ko-KR" altLang="en-US" dirty="0"/>
                      <a:t>타당한 논거 제시</a:t>
                    </a:r>
                  </a:p>
                </p:txBody>
              </p:sp>
            </p:grpSp>
            <p:grpSp>
              <p:nvGrpSpPr>
                <p:cNvPr id="85" name="그룹 84">
                  <a:extLst>
                    <a:ext uri="{FF2B5EF4-FFF2-40B4-BE49-F238E27FC236}">
                      <a16:creationId xmlns:a16="http://schemas.microsoft.com/office/drawing/2014/main" id="{2F5DF836-0BBE-3D78-13E4-D495B8F190AF}"/>
                    </a:ext>
                  </a:extLst>
                </p:cNvPr>
                <p:cNvGrpSpPr/>
                <p:nvPr/>
              </p:nvGrpSpPr>
              <p:grpSpPr>
                <a:xfrm rot="16200000">
                  <a:off x="4224041" y="3734002"/>
                  <a:ext cx="135462" cy="147085"/>
                  <a:chOff x="2445397" y="4872425"/>
                  <a:chExt cx="271160" cy="294427"/>
                </a:xfrm>
              </p:grpSpPr>
              <p:sp>
                <p:nvSpPr>
                  <p:cNvPr id="82" name="Freeform 25">
                    <a:extLst>
                      <a:ext uri="{FF2B5EF4-FFF2-40B4-BE49-F238E27FC236}">
                        <a16:creationId xmlns:a16="http://schemas.microsoft.com/office/drawing/2014/main" id="{1EB6A173-6CAE-80B1-62ED-7EE233E65D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501459" y="4816363"/>
                    <a:ext cx="159035" cy="271159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solidFill>
                    <a:srgbClr val="B89FD0"/>
                  </a:solidFill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4" name="Freeform 25">
                    <a:extLst>
                      <a:ext uri="{FF2B5EF4-FFF2-40B4-BE49-F238E27FC236}">
                        <a16:creationId xmlns:a16="http://schemas.microsoft.com/office/drawing/2014/main" id="{0E73EA73-68DF-53FF-01B3-8F810CC531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501460" y="4951755"/>
                    <a:ext cx="159035" cy="271159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solidFill>
                    <a:srgbClr val="B89FD0"/>
                  </a:solidFill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6B2AD7D3-0397-CF89-452D-6D4D9B7D96DB}"/>
                    </a:ext>
                  </a:extLst>
                </p:cNvPr>
                <p:cNvGrpSpPr/>
                <p:nvPr/>
              </p:nvGrpSpPr>
              <p:grpSpPr>
                <a:xfrm rot="16200000">
                  <a:off x="6043704" y="3734002"/>
                  <a:ext cx="135462" cy="147085"/>
                  <a:chOff x="2445397" y="4872425"/>
                  <a:chExt cx="271160" cy="294427"/>
                </a:xfrm>
              </p:grpSpPr>
              <p:sp>
                <p:nvSpPr>
                  <p:cNvPr id="87" name="Freeform 25">
                    <a:extLst>
                      <a:ext uri="{FF2B5EF4-FFF2-40B4-BE49-F238E27FC236}">
                        <a16:creationId xmlns:a16="http://schemas.microsoft.com/office/drawing/2014/main" id="{E6F50F7B-F55D-7E6F-50D1-B80F3077FB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501459" y="4816363"/>
                    <a:ext cx="159035" cy="271159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solidFill>
                    <a:srgbClr val="B89FD0"/>
                  </a:solidFill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8" name="Freeform 25">
                    <a:extLst>
                      <a:ext uri="{FF2B5EF4-FFF2-40B4-BE49-F238E27FC236}">
                        <a16:creationId xmlns:a16="http://schemas.microsoft.com/office/drawing/2014/main" id="{F012098D-351E-2972-414F-861DC12E33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501460" y="4951755"/>
                    <a:ext cx="159035" cy="271159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solidFill>
                    <a:srgbClr val="B89FD0"/>
                  </a:solidFill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sp>
            <p:nvSpPr>
              <p:cNvPr id="121" name="화살표: 위쪽 120">
                <a:extLst>
                  <a:ext uri="{FF2B5EF4-FFF2-40B4-BE49-F238E27FC236}">
                    <a16:creationId xmlns:a16="http://schemas.microsoft.com/office/drawing/2014/main" id="{8BEF9F7A-E840-9774-E3E7-7F48D7222C14}"/>
                  </a:ext>
                </a:extLst>
              </p:cNvPr>
              <p:cNvSpPr/>
              <p:nvPr/>
            </p:nvSpPr>
            <p:spPr>
              <a:xfrm>
                <a:off x="4286251" y="2957524"/>
                <a:ext cx="571500" cy="644122"/>
              </a:xfrm>
              <a:prstGeom prst="upArrow">
                <a:avLst>
                  <a:gd name="adj1" fmla="val 55563"/>
                  <a:gd name="adj2" fmla="val 43046"/>
                </a:avLst>
              </a:prstGeom>
              <a:gradFill>
                <a:gsLst>
                  <a:gs pos="23000">
                    <a:srgbClr val="CFBEDF"/>
                  </a:gs>
                  <a:gs pos="100000">
                    <a:srgbClr val="EBE4F2">
                      <a:alpha val="6400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3" name="화살표: 위쪽 122">
                <a:extLst>
                  <a:ext uri="{FF2B5EF4-FFF2-40B4-BE49-F238E27FC236}">
                    <a16:creationId xmlns:a16="http://schemas.microsoft.com/office/drawing/2014/main" id="{81A5AD4B-5A56-8276-B0CE-9F98C9E98372}"/>
                  </a:ext>
                </a:extLst>
              </p:cNvPr>
              <p:cNvSpPr/>
              <p:nvPr/>
            </p:nvSpPr>
            <p:spPr>
              <a:xfrm flipH="1" flipV="1">
                <a:off x="4286251" y="4269655"/>
                <a:ext cx="571500" cy="559174"/>
              </a:xfrm>
              <a:prstGeom prst="upArrow">
                <a:avLst>
                  <a:gd name="adj1" fmla="val 55563"/>
                  <a:gd name="adj2" fmla="val 43046"/>
                </a:avLst>
              </a:prstGeom>
              <a:gradFill>
                <a:gsLst>
                  <a:gs pos="23000">
                    <a:srgbClr val="CFBEDF"/>
                  </a:gs>
                  <a:gs pos="100000">
                    <a:srgbClr val="EBE4F2">
                      <a:alpha val="6400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170DBFD2-8A72-A904-F7DB-1E85C7C283D8}"/>
                </a:ext>
              </a:extLst>
            </p:cNvPr>
            <p:cNvGrpSpPr/>
            <p:nvPr/>
          </p:nvGrpSpPr>
          <p:grpSpPr>
            <a:xfrm>
              <a:off x="5494774" y="4515224"/>
              <a:ext cx="1455614" cy="319643"/>
              <a:chOff x="5494774" y="4515224"/>
              <a:chExt cx="1455614" cy="319643"/>
            </a:xfrm>
          </p:grpSpPr>
          <p:sp>
            <p:nvSpPr>
              <p:cNvPr id="3" name="사각형: 둥근 모서리 2">
                <a:extLst>
                  <a:ext uri="{FF2B5EF4-FFF2-40B4-BE49-F238E27FC236}">
                    <a16:creationId xmlns:a16="http://schemas.microsoft.com/office/drawing/2014/main" id="{235F794F-0404-D7FA-43CD-0A3E0F3CAAA8}"/>
                  </a:ext>
                </a:extLst>
              </p:cNvPr>
              <p:cNvSpPr/>
              <p:nvPr/>
            </p:nvSpPr>
            <p:spPr>
              <a:xfrm>
                <a:off x="5494774" y="4515224"/>
                <a:ext cx="1455614" cy="251716"/>
              </a:xfrm>
              <a:prstGeom prst="roundRect">
                <a:avLst>
                  <a:gd name="adj" fmla="val 50000"/>
                </a:avLst>
              </a:prstGeom>
              <a:solidFill>
                <a:srgbClr val="EBE4F2"/>
              </a:solidFill>
              <a:ln w="22225" cap="flat">
                <a:solidFill>
                  <a:srgbClr val="EBE4F2"/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이등변 삼각형 4">
                <a:extLst>
                  <a:ext uri="{FF2B5EF4-FFF2-40B4-BE49-F238E27FC236}">
                    <a16:creationId xmlns:a16="http://schemas.microsoft.com/office/drawing/2014/main" id="{273EB385-ADAC-D487-DC2F-DF732AB6F51B}"/>
                  </a:ext>
                </a:extLst>
              </p:cNvPr>
              <p:cNvSpPr/>
              <p:nvPr/>
            </p:nvSpPr>
            <p:spPr>
              <a:xfrm flipV="1">
                <a:off x="6175974" y="4749572"/>
                <a:ext cx="93210" cy="85295"/>
              </a:xfrm>
              <a:prstGeom prst="triangle">
                <a:avLst/>
              </a:prstGeom>
              <a:solidFill>
                <a:srgbClr val="EBE4F2"/>
              </a:solidFill>
              <a:ln w="22225" cap="flat">
                <a:solidFill>
                  <a:srgbClr val="EBE4F2"/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B1D66F-A4B4-4A12-AE0A-D9CAECEFF572}"/>
                  </a:ext>
                </a:extLst>
              </p:cNvPr>
              <p:cNvSpPr txBox="1"/>
              <p:nvPr/>
            </p:nvSpPr>
            <p:spPr>
              <a:xfrm>
                <a:off x="5616645" y="4556995"/>
                <a:ext cx="1211870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3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8153AB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defRPr>
                </a:lvl1pPr>
              </a:lstStyle>
              <a:p>
                <a:r>
                  <a:rPr lang="ko-KR" altLang="en-US" sz="900" dirty="0"/>
                  <a:t>식민지 근대화론에 대한 탐구</a:t>
                </a:r>
              </a:p>
            </p:txBody>
          </p:sp>
        </p:grpSp>
      </p:grpSp>
      <p:pic>
        <p:nvPicPr>
          <p:cNvPr id="34" name="그림 33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9067CF72-AF1D-48D7-853C-43BFB4D8F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91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그래픽 60">
            <a:extLst>
              <a:ext uri="{FF2B5EF4-FFF2-40B4-BE49-F238E27FC236}">
                <a16:creationId xmlns:a16="http://schemas.microsoft.com/office/drawing/2014/main" id="{3259D570-DEBA-E860-4C82-07AD99E45C5F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20E4E0-8A10-FB09-B701-EC13BAA11B48}"/>
              </a:ext>
            </a:extLst>
          </p:cNvPr>
          <p:cNvSpPr txBox="1"/>
          <p:nvPr/>
        </p:nvSpPr>
        <p:spPr>
          <a:xfrm>
            <a:off x="371977" y="489184"/>
            <a:ext cx="330218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어떻게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 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5D3A29B0-97E1-B9D1-9C03-56B8CC3DA6AD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23" name="사각형: 둥근 위쪽 모서리 22">
              <a:extLst>
                <a:ext uri="{FF2B5EF4-FFF2-40B4-BE49-F238E27FC236}">
                  <a16:creationId xmlns:a16="http://schemas.microsoft.com/office/drawing/2014/main" id="{AA98D53C-AB32-39AF-BB41-002539092087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BD29825-F53E-FF65-CB64-37201D372234}"/>
                </a:ext>
              </a:extLst>
            </p:cNvPr>
            <p:cNvSpPr txBox="1"/>
            <p:nvPr/>
          </p:nvSpPr>
          <p:spPr>
            <a:xfrm>
              <a:off x="442309" y="88745"/>
              <a:ext cx="41998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3 - 2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706FC17-5CD7-8E1B-1181-F2C96009BE72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E6D2953D-A63F-73B4-8A81-C9F44AEC1DDD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3FBB5077-1E9E-FF78-F1CC-CBD778FC081D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D449CE3-D936-F6C4-C692-6C69898D50BB}"/>
                  </a:ext>
                </a:extLst>
              </p:cNvPr>
              <p:cNvSpPr txBox="1"/>
              <p:nvPr/>
            </p:nvSpPr>
            <p:spPr>
              <a:xfrm>
                <a:off x="2210787" y="1316629"/>
                <a:ext cx="472244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생태환경의 시선 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-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지속가능한 사회를 위한 시민성</a:t>
                </a:r>
              </a:p>
            </p:txBody>
          </p:sp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6F454302-EA8B-1005-EED6-828ED341AC4C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6564AA0E-5454-FD4D-9512-175E316330DA}"/>
                </a:ext>
              </a:extLst>
            </p:cNvPr>
            <p:cNvGrpSpPr/>
            <p:nvPr/>
          </p:nvGrpSpPr>
          <p:grpSpPr>
            <a:xfrm>
              <a:off x="609914" y="1957021"/>
              <a:ext cx="7924174" cy="4013810"/>
              <a:chOff x="609914" y="1968756"/>
              <a:chExt cx="7924174" cy="4013810"/>
            </a:xfrm>
          </p:grpSpPr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B841282E-BEA5-5A1B-9810-32B32BCED03F}"/>
                  </a:ext>
                </a:extLst>
              </p:cNvPr>
              <p:cNvGrpSpPr/>
              <p:nvPr/>
            </p:nvGrpSpPr>
            <p:grpSpPr>
              <a:xfrm rot="16200000">
                <a:off x="6043704" y="2163229"/>
                <a:ext cx="135462" cy="147085"/>
                <a:chOff x="2445397" y="4872425"/>
                <a:chExt cx="271160" cy="294427"/>
              </a:xfrm>
            </p:grpSpPr>
            <p:sp>
              <p:nvSpPr>
                <p:cNvPr id="35" name="Freeform 25">
                  <a:extLst>
                    <a:ext uri="{FF2B5EF4-FFF2-40B4-BE49-F238E27FC236}">
                      <a16:creationId xmlns:a16="http://schemas.microsoft.com/office/drawing/2014/main" id="{D2760CD7-902E-4678-E11F-12C8A8B49C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2501459" y="4816363"/>
                  <a:ext cx="159035" cy="271159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6" name="Freeform 25">
                  <a:extLst>
                    <a:ext uri="{FF2B5EF4-FFF2-40B4-BE49-F238E27FC236}">
                      <a16:creationId xmlns:a16="http://schemas.microsoft.com/office/drawing/2014/main" id="{F850E0AF-9404-0CDE-A2AE-8B98B08AB3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2501460" y="4951755"/>
                  <a:ext cx="159035" cy="271159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64F09320-DFCA-2A47-FAC0-1DA834A25C80}"/>
                  </a:ext>
                </a:extLst>
              </p:cNvPr>
              <p:cNvGrpSpPr/>
              <p:nvPr/>
            </p:nvGrpSpPr>
            <p:grpSpPr>
              <a:xfrm>
                <a:off x="609914" y="1968756"/>
                <a:ext cx="7924173" cy="525365"/>
                <a:chOff x="610460" y="1974089"/>
                <a:chExt cx="7924173" cy="525365"/>
              </a:xfrm>
            </p:grpSpPr>
            <p:grpSp>
              <p:nvGrpSpPr>
                <p:cNvPr id="30" name="그룹 29">
                  <a:extLst>
                    <a:ext uri="{FF2B5EF4-FFF2-40B4-BE49-F238E27FC236}">
                      <a16:creationId xmlns:a16="http://schemas.microsoft.com/office/drawing/2014/main" id="{957FA4BE-6DDA-DB94-49DF-AE9F0F611F2C}"/>
                    </a:ext>
                  </a:extLst>
                </p:cNvPr>
                <p:cNvGrpSpPr/>
                <p:nvPr/>
              </p:nvGrpSpPr>
              <p:grpSpPr>
                <a:xfrm>
                  <a:off x="610460" y="1974089"/>
                  <a:ext cx="3742465" cy="525365"/>
                  <a:chOff x="631782" y="3544862"/>
                  <a:chExt cx="3742465" cy="525365"/>
                </a:xfrm>
              </p:grpSpPr>
              <p:sp>
                <p:nvSpPr>
                  <p:cNvPr id="49" name="사각형: 둥근 모서리 48">
                    <a:extLst>
                      <a:ext uri="{FF2B5EF4-FFF2-40B4-BE49-F238E27FC236}">
                        <a16:creationId xmlns:a16="http://schemas.microsoft.com/office/drawing/2014/main" id="{27B72559-8C9D-760C-C4D7-29B44E945FDD}"/>
                      </a:ext>
                    </a:extLst>
                  </p:cNvPr>
                  <p:cNvSpPr/>
                  <p:nvPr/>
                </p:nvSpPr>
                <p:spPr>
                  <a:xfrm>
                    <a:off x="631782" y="3544862"/>
                    <a:ext cx="3742465" cy="525365"/>
                  </a:xfrm>
                  <a:prstGeom prst="roundRect">
                    <a:avLst>
                      <a:gd name="adj" fmla="val 9916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64499DE7-681A-EE3A-103C-26893C087128}"/>
                      </a:ext>
                    </a:extLst>
                  </p:cNvPr>
                  <p:cNvSpPr txBox="1"/>
                  <p:nvPr/>
                </p:nvSpPr>
                <p:spPr>
                  <a:xfrm>
                    <a:off x="1355337" y="3722906"/>
                    <a:ext cx="2045432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>
                      <a:spcAft>
                        <a:spcPts val="0"/>
                      </a:spcAft>
                      <a:buNone/>
                    </a:pPr>
                    <a:r>
                      <a:rPr lang="ko-KR" altLang="en-US" dirty="0"/>
                      <a:t>기후위기의 대두 </a:t>
                    </a:r>
                    <a:r>
                      <a:rPr lang="en-US" altLang="ko-KR" dirty="0"/>
                      <a:t>: </a:t>
                    </a:r>
                    <a:r>
                      <a:rPr lang="ko-KR" altLang="en-US" dirty="0"/>
                      <a:t>생태환경의 중요성</a:t>
                    </a:r>
                  </a:p>
                </p:txBody>
              </p:sp>
            </p:grpSp>
            <p:grpSp>
              <p:nvGrpSpPr>
                <p:cNvPr id="55" name="그룹 54">
                  <a:extLst>
                    <a:ext uri="{FF2B5EF4-FFF2-40B4-BE49-F238E27FC236}">
                      <a16:creationId xmlns:a16="http://schemas.microsoft.com/office/drawing/2014/main" id="{28FAC8B5-3510-572A-F2F6-8746982A97AF}"/>
                    </a:ext>
                  </a:extLst>
                </p:cNvPr>
                <p:cNvGrpSpPr/>
                <p:nvPr/>
              </p:nvGrpSpPr>
              <p:grpSpPr>
                <a:xfrm>
                  <a:off x="4792168" y="1974089"/>
                  <a:ext cx="3742465" cy="525365"/>
                  <a:chOff x="631782" y="3544862"/>
                  <a:chExt cx="3742465" cy="525365"/>
                </a:xfrm>
              </p:grpSpPr>
              <p:sp>
                <p:nvSpPr>
                  <p:cNvPr id="56" name="사각형: 둥근 모서리 55">
                    <a:extLst>
                      <a:ext uri="{FF2B5EF4-FFF2-40B4-BE49-F238E27FC236}">
                        <a16:creationId xmlns:a16="http://schemas.microsoft.com/office/drawing/2014/main" id="{B5399445-5750-6BC8-3E13-00A004030258}"/>
                      </a:ext>
                    </a:extLst>
                  </p:cNvPr>
                  <p:cNvSpPr/>
                  <p:nvPr/>
                </p:nvSpPr>
                <p:spPr>
                  <a:xfrm>
                    <a:off x="631782" y="3544862"/>
                    <a:ext cx="3742465" cy="525365"/>
                  </a:xfrm>
                  <a:prstGeom prst="roundRect">
                    <a:avLst>
                      <a:gd name="adj" fmla="val 9916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57" name="그룹 56">
                    <a:extLst>
                      <a:ext uri="{FF2B5EF4-FFF2-40B4-BE49-F238E27FC236}">
                        <a16:creationId xmlns:a16="http://schemas.microsoft.com/office/drawing/2014/main" id="{3F69EB06-A3E6-A93D-413F-6496946BFD9F}"/>
                      </a:ext>
                    </a:extLst>
                  </p:cNvPr>
                  <p:cNvGrpSpPr/>
                  <p:nvPr/>
                </p:nvGrpSpPr>
                <p:grpSpPr>
                  <a:xfrm>
                    <a:off x="692355" y="3605293"/>
                    <a:ext cx="756304" cy="404502"/>
                    <a:chOff x="692355" y="3603618"/>
                    <a:chExt cx="756304" cy="404502"/>
                  </a:xfrm>
                </p:grpSpPr>
                <p:sp>
                  <p:nvSpPr>
                    <p:cNvPr id="59" name="사각형: 둥근 모서리 58">
                      <a:extLst>
                        <a:ext uri="{FF2B5EF4-FFF2-40B4-BE49-F238E27FC236}">
                          <a16:creationId xmlns:a16="http://schemas.microsoft.com/office/drawing/2014/main" id="{7C80BDBA-824F-E5D8-E375-B7D25570A1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355" y="3603618"/>
                      <a:ext cx="756304" cy="404502"/>
                    </a:xfrm>
                    <a:prstGeom prst="roundRect">
                      <a:avLst>
                        <a:gd name="adj" fmla="val 14783"/>
                      </a:avLst>
                    </a:prstGeom>
                    <a:solidFill>
                      <a:schemeClr val="bg1"/>
                    </a:solidFill>
                    <a:ln w="19050" cap="flat">
                      <a:solidFill>
                        <a:srgbClr val="CFBED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F4F04BE6-C559-4432-594A-D1BD493887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37885" y="3701078"/>
                      <a:ext cx="665247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교수 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·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 학습</a:t>
                      </a:r>
                    </a:p>
                  </p:txBody>
                </p:sp>
              </p:grp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A47BEFCF-BD96-64FF-9E91-740D6CA6A1C9}"/>
                      </a:ext>
                    </a:extLst>
                  </p:cNvPr>
                  <p:cNvSpPr txBox="1"/>
                  <p:nvPr/>
                </p:nvSpPr>
                <p:spPr>
                  <a:xfrm>
                    <a:off x="1573788" y="3638267"/>
                    <a:ext cx="1503617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>
                      <a:spcAft>
                        <a:spcPts val="0"/>
                      </a:spcAft>
                      <a:buNone/>
                    </a:pPr>
                    <a:r>
                      <a:rPr lang="ko-KR" altLang="en-US" dirty="0"/>
                      <a:t>인간의 삶과 관련된 문제를 </a:t>
                    </a:r>
                    <a:endParaRPr lang="en-US" altLang="ko-KR" dirty="0"/>
                  </a:p>
                  <a:p>
                    <a:pPr marL="0" indent="0">
                      <a:spcAft>
                        <a:spcPts val="0"/>
                      </a:spcAft>
                      <a:buNone/>
                    </a:pPr>
                    <a:r>
                      <a:rPr lang="ko-KR" altLang="en-US" dirty="0">
                        <a:solidFill>
                          <a:srgbClr val="2C48A0"/>
                        </a:solidFill>
                      </a:rPr>
                      <a:t>다양한 시각으로 해석</a:t>
                    </a:r>
                  </a:p>
                </p:txBody>
              </p:sp>
            </p:grpSp>
          </p:grpSp>
          <p:sp>
            <p:nvSpPr>
              <p:cNvPr id="91" name="사각형: 둥근 모서리 90">
                <a:extLst>
                  <a:ext uri="{FF2B5EF4-FFF2-40B4-BE49-F238E27FC236}">
                    <a16:creationId xmlns:a16="http://schemas.microsoft.com/office/drawing/2014/main" id="{557E7C8D-19EA-6733-ED0E-CB992ABCCC0F}"/>
                  </a:ext>
                </a:extLst>
              </p:cNvPr>
              <p:cNvSpPr/>
              <p:nvPr/>
            </p:nvSpPr>
            <p:spPr>
              <a:xfrm>
                <a:off x="609914" y="4532367"/>
                <a:ext cx="7924174" cy="1450199"/>
              </a:xfrm>
              <a:prstGeom prst="roundRect">
                <a:avLst>
                  <a:gd name="adj" fmla="val 6515"/>
                </a:avLst>
              </a:prstGeom>
              <a:solidFill>
                <a:schemeClr val="bg1"/>
              </a:solidFill>
              <a:ln w="19050" cap="flat">
                <a:solidFill>
                  <a:srgbClr val="CFBED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3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직사각형 91">
                <a:extLst>
                  <a:ext uri="{FF2B5EF4-FFF2-40B4-BE49-F238E27FC236}">
                    <a16:creationId xmlns:a16="http://schemas.microsoft.com/office/drawing/2014/main" id="{9C32E82A-9B52-3FF3-6695-67FC40446479}"/>
                  </a:ext>
                </a:extLst>
              </p:cNvPr>
              <p:cNvSpPr/>
              <p:nvPr/>
            </p:nvSpPr>
            <p:spPr>
              <a:xfrm>
                <a:off x="4181475" y="4487142"/>
                <a:ext cx="781050" cy="1619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3" name="화살표: 위쪽 92">
                <a:extLst>
                  <a:ext uri="{FF2B5EF4-FFF2-40B4-BE49-F238E27FC236}">
                    <a16:creationId xmlns:a16="http://schemas.microsoft.com/office/drawing/2014/main" id="{74449DA7-1D79-0544-AF37-9675A236DF2D}"/>
                  </a:ext>
                </a:extLst>
              </p:cNvPr>
              <p:cNvSpPr/>
              <p:nvPr/>
            </p:nvSpPr>
            <p:spPr>
              <a:xfrm flipV="1">
                <a:off x="4286250" y="4199732"/>
                <a:ext cx="571500" cy="568595"/>
              </a:xfrm>
              <a:prstGeom prst="upArrow">
                <a:avLst>
                  <a:gd name="adj1" fmla="val 55563"/>
                  <a:gd name="adj2" fmla="val 43046"/>
                </a:avLst>
              </a:prstGeom>
              <a:gradFill>
                <a:gsLst>
                  <a:gs pos="23000">
                    <a:srgbClr val="CFBEDF"/>
                  </a:gs>
                  <a:gs pos="100000">
                    <a:srgbClr val="EBE4F2">
                      <a:alpha val="6400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70172A5F-7F12-2A3B-780C-5C5424850ACF}"/>
                  </a:ext>
                </a:extLst>
              </p:cNvPr>
              <p:cNvSpPr/>
              <p:nvPr/>
            </p:nvSpPr>
            <p:spPr>
              <a:xfrm>
                <a:off x="609914" y="2758494"/>
                <a:ext cx="7924174" cy="1450199"/>
              </a:xfrm>
              <a:prstGeom prst="roundRect">
                <a:avLst>
                  <a:gd name="adj" fmla="val 6515"/>
                </a:avLst>
              </a:prstGeom>
              <a:solidFill>
                <a:schemeClr val="bg1"/>
              </a:solidFill>
              <a:ln w="19050" cap="flat">
                <a:solidFill>
                  <a:srgbClr val="CFBED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3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직사각형 78">
                <a:extLst>
                  <a:ext uri="{FF2B5EF4-FFF2-40B4-BE49-F238E27FC236}">
                    <a16:creationId xmlns:a16="http://schemas.microsoft.com/office/drawing/2014/main" id="{5FED23E8-B879-7D5E-11D1-2408910D743E}"/>
                  </a:ext>
                </a:extLst>
              </p:cNvPr>
              <p:cNvSpPr/>
              <p:nvPr/>
            </p:nvSpPr>
            <p:spPr>
              <a:xfrm>
                <a:off x="4181475" y="2713269"/>
                <a:ext cx="781050" cy="1619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7" name="화살표: 위쪽 76">
                <a:extLst>
                  <a:ext uri="{FF2B5EF4-FFF2-40B4-BE49-F238E27FC236}">
                    <a16:creationId xmlns:a16="http://schemas.microsoft.com/office/drawing/2014/main" id="{B1445B2C-65F6-EAF9-869A-4DC36B7A9A5A}"/>
                  </a:ext>
                </a:extLst>
              </p:cNvPr>
              <p:cNvSpPr/>
              <p:nvPr/>
            </p:nvSpPr>
            <p:spPr>
              <a:xfrm flipV="1">
                <a:off x="4286250" y="1968756"/>
                <a:ext cx="571500" cy="1025699"/>
              </a:xfrm>
              <a:prstGeom prst="upArrow">
                <a:avLst>
                  <a:gd name="adj1" fmla="val 55563"/>
                  <a:gd name="adj2" fmla="val 43046"/>
                </a:avLst>
              </a:prstGeom>
              <a:gradFill>
                <a:gsLst>
                  <a:gs pos="23000">
                    <a:srgbClr val="CFBEDF"/>
                  </a:gs>
                  <a:gs pos="100000">
                    <a:srgbClr val="EBE4F2">
                      <a:alpha val="6400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99" name="그룹 98">
                <a:extLst>
                  <a:ext uri="{FF2B5EF4-FFF2-40B4-BE49-F238E27FC236}">
                    <a16:creationId xmlns:a16="http://schemas.microsoft.com/office/drawing/2014/main" id="{1CDB7B98-91E2-052C-4E29-3D7BB490F4CD}"/>
                  </a:ext>
                </a:extLst>
              </p:cNvPr>
              <p:cNvGrpSpPr/>
              <p:nvPr/>
            </p:nvGrpSpPr>
            <p:grpSpPr>
              <a:xfrm>
                <a:off x="2001586" y="3199453"/>
                <a:ext cx="5140831" cy="568280"/>
                <a:chOff x="2001585" y="3034758"/>
                <a:chExt cx="5140831" cy="568280"/>
              </a:xfrm>
            </p:grpSpPr>
            <p:grpSp>
              <p:nvGrpSpPr>
                <p:cNvPr id="96" name="그룹 95">
                  <a:extLst>
                    <a:ext uri="{FF2B5EF4-FFF2-40B4-BE49-F238E27FC236}">
                      <a16:creationId xmlns:a16="http://schemas.microsoft.com/office/drawing/2014/main" id="{A43744F0-DAB7-E64C-7543-76E0E8C16352}"/>
                    </a:ext>
                  </a:extLst>
                </p:cNvPr>
                <p:cNvGrpSpPr/>
                <p:nvPr/>
              </p:nvGrpSpPr>
              <p:grpSpPr>
                <a:xfrm>
                  <a:off x="3284704" y="3034758"/>
                  <a:ext cx="2574592" cy="298371"/>
                  <a:chOff x="5004595" y="2283382"/>
                  <a:chExt cx="2574592" cy="298371"/>
                </a:xfrm>
              </p:grpSpPr>
              <p:sp>
                <p:nvSpPr>
                  <p:cNvPr id="94" name="사각형: 둥근 모서리 93">
                    <a:extLst>
                      <a:ext uri="{FF2B5EF4-FFF2-40B4-BE49-F238E27FC236}">
                        <a16:creationId xmlns:a16="http://schemas.microsoft.com/office/drawing/2014/main" id="{1BB0564A-51FA-7F12-3BF7-0F42AC6481DE}"/>
                      </a:ext>
                    </a:extLst>
                  </p:cNvPr>
                  <p:cNvSpPr/>
                  <p:nvPr/>
                </p:nvSpPr>
                <p:spPr>
                  <a:xfrm>
                    <a:off x="5004595" y="2283382"/>
                    <a:ext cx="2574592" cy="29837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D7CE1CD9-62D4-C063-89FA-2B40E9A15C9D}"/>
                      </a:ext>
                    </a:extLst>
                  </p:cNvPr>
                  <p:cNvSpPr txBox="1"/>
                  <p:nvPr/>
                </p:nvSpPr>
                <p:spPr>
                  <a:xfrm>
                    <a:off x="5343714" y="2332540"/>
                    <a:ext cx="189635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한국사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2 : 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(2)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대한민국의 발전</a:t>
                    </a:r>
                  </a:p>
                </p:txBody>
              </p:sp>
            </p:grp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7A4F77D6-8A5A-A806-4741-E5A9C51BB256}"/>
                    </a:ext>
                  </a:extLst>
                </p:cNvPr>
                <p:cNvSpPr txBox="1"/>
                <p:nvPr/>
              </p:nvSpPr>
              <p:spPr>
                <a:xfrm>
                  <a:off x="2001585" y="3433761"/>
                  <a:ext cx="5140831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144000" indent="-144000">
                    <a:spcAft>
                      <a:spcPts val="200"/>
                    </a:spcAft>
                    <a:buClr>
                      <a:srgbClr val="8153AB"/>
                    </a:buClr>
                    <a:buFont typeface="나눔바른고딕" panose="020B0603020101020101" pitchFamily="50" charset="-127"/>
                    <a:buChar char="•"/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en-US" altLang="ko-KR" dirty="0"/>
                    <a:t>[10</a:t>
                  </a:r>
                  <a:r>
                    <a:rPr lang="ko-KR" altLang="en-US" dirty="0"/>
                    <a:t>한사</a:t>
                  </a:r>
                  <a:r>
                    <a:rPr lang="en-US" altLang="ko-KR" dirty="0"/>
                    <a:t>2-02-04] </a:t>
                  </a:r>
                  <a:r>
                    <a:rPr lang="ko-KR" altLang="en-US" dirty="0"/>
                    <a:t>산업화의 성과를 파악하고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그것이 </a:t>
                  </a:r>
                  <a:r>
                    <a:rPr lang="ko-KR" altLang="en-US" b="1" dirty="0">
                      <a:solidFill>
                        <a:srgbClr val="FF0066"/>
                      </a:solidFill>
                    </a:rPr>
                    <a:t>사회 및 환경</a:t>
                  </a:r>
                  <a:r>
                    <a:rPr lang="ko-KR" altLang="en-US" dirty="0"/>
                    <a:t>에 미친 영향을 인식한다</a:t>
                  </a:r>
                  <a:r>
                    <a:rPr lang="en-US" altLang="ko-KR" dirty="0"/>
                    <a:t>. </a:t>
                  </a:r>
                </a:p>
              </p:txBody>
            </p:sp>
          </p:grp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9E44B14C-CCA5-8726-AD9D-73296C45AAE0}"/>
                  </a:ext>
                </a:extLst>
              </p:cNvPr>
              <p:cNvGrpSpPr/>
              <p:nvPr/>
            </p:nvGrpSpPr>
            <p:grpSpPr>
              <a:xfrm>
                <a:off x="1842087" y="4889774"/>
                <a:ext cx="5459828" cy="906834"/>
                <a:chOff x="1842086" y="3034758"/>
                <a:chExt cx="5459828" cy="906834"/>
              </a:xfrm>
            </p:grpSpPr>
            <p:grpSp>
              <p:nvGrpSpPr>
                <p:cNvPr id="101" name="그룹 100">
                  <a:extLst>
                    <a:ext uri="{FF2B5EF4-FFF2-40B4-BE49-F238E27FC236}">
                      <a16:creationId xmlns:a16="http://schemas.microsoft.com/office/drawing/2014/main" id="{152A9DAB-90D2-3A3F-A578-5D8F9702D1CC}"/>
                    </a:ext>
                  </a:extLst>
                </p:cNvPr>
                <p:cNvGrpSpPr/>
                <p:nvPr/>
              </p:nvGrpSpPr>
              <p:grpSpPr>
                <a:xfrm>
                  <a:off x="3971467" y="3034758"/>
                  <a:ext cx="1201066" cy="298371"/>
                  <a:chOff x="5691358" y="2283382"/>
                  <a:chExt cx="1201066" cy="298371"/>
                </a:xfrm>
              </p:grpSpPr>
              <p:sp>
                <p:nvSpPr>
                  <p:cNvPr id="103" name="사각형: 둥근 모서리 102">
                    <a:extLst>
                      <a:ext uri="{FF2B5EF4-FFF2-40B4-BE49-F238E27FC236}">
                        <a16:creationId xmlns:a16="http://schemas.microsoft.com/office/drawing/2014/main" id="{1010914B-8D78-9F27-6259-B601706B8299}"/>
                      </a:ext>
                    </a:extLst>
                  </p:cNvPr>
                  <p:cNvSpPr/>
                  <p:nvPr/>
                </p:nvSpPr>
                <p:spPr>
                  <a:xfrm>
                    <a:off x="5691358" y="2283382"/>
                    <a:ext cx="1201066" cy="29837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B1CD45C5-5D15-3C8F-1C0A-7E01CE1FE10E}"/>
                      </a:ext>
                    </a:extLst>
                  </p:cNvPr>
                  <p:cNvSpPr txBox="1"/>
                  <p:nvPr/>
                </p:nvSpPr>
                <p:spPr>
                  <a:xfrm>
                    <a:off x="5863888" y="2332540"/>
                    <a:ext cx="856004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성취기준 해설</a:t>
                    </a:r>
                    <a:endPara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8153AB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</p:grp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920D7E6A-FBF7-FBD4-D28D-A3201BF4C7F8}"/>
                    </a:ext>
                  </a:extLst>
                </p:cNvPr>
                <p:cNvSpPr txBox="1"/>
                <p:nvPr/>
              </p:nvSpPr>
              <p:spPr>
                <a:xfrm>
                  <a:off x="1842086" y="3433761"/>
                  <a:ext cx="5459828" cy="50783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144000" indent="-144000">
                    <a:spcAft>
                      <a:spcPts val="200"/>
                    </a:spcAft>
                    <a:buClr>
                      <a:srgbClr val="8153AB"/>
                    </a:buClr>
                    <a:buFont typeface="나눔바른고딕" panose="020B0603020101020101" pitchFamily="50" charset="-127"/>
                    <a:buChar char="•"/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dirty="0"/>
                    <a:t>산업화에 기반한 경제 성장과 그것이 </a:t>
                  </a:r>
                  <a:r>
                    <a:rPr lang="ko-KR" altLang="en-US" dirty="0">
                      <a:solidFill>
                        <a:srgbClr val="2C48A0"/>
                      </a:solidFill>
                    </a:rPr>
                    <a:t>사회 및 생태환경 등에 미친 영향</a:t>
                  </a:r>
                  <a:r>
                    <a:rPr lang="ko-KR" altLang="en-US" dirty="0"/>
                    <a:t>을 파악하기 위해 설정하였다</a:t>
                  </a:r>
                  <a:r>
                    <a:rPr lang="en-US" altLang="ko-KR" dirty="0"/>
                    <a:t>.</a:t>
                  </a:r>
                </a:p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dirty="0"/>
                    <a:t>경제 성장을 위한 노력과 이에 따른 </a:t>
                  </a:r>
                  <a:r>
                    <a:rPr lang="ko-KR" altLang="en-US" dirty="0">
                      <a:solidFill>
                        <a:srgbClr val="2C48A0"/>
                      </a:solidFill>
                    </a:rPr>
                    <a:t>사회 문제와 환경 문제 </a:t>
                  </a:r>
                  <a:r>
                    <a:rPr lang="ko-KR" altLang="en-US" dirty="0"/>
                    <a:t>등을 해결하기 위한 방안을 파악하는 데</a:t>
                  </a:r>
                  <a:endParaRPr lang="en-US" altLang="ko-KR" dirty="0"/>
                </a:p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dirty="0"/>
                    <a:t>초점을 맞춘다</a:t>
                  </a:r>
                  <a:r>
                    <a:rPr lang="en-US" altLang="ko-KR" dirty="0"/>
                    <a:t>. </a:t>
                  </a:r>
                </a:p>
              </p:txBody>
            </p:sp>
          </p:grpSp>
        </p:grpSp>
      </p:grpSp>
      <p:pic>
        <p:nvPicPr>
          <p:cNvPr id="106" name="그림 105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D72AAF40-3A08-CC50-8AE2-1B933158B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3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그래픽 60">
            <a:extLst>
              <a:ext uri="{FF2B5EF4-FFF2-40B4-BE49-F238E27FC236}">
                <a16:creationId xmlns:a16="http://schemas.microsoft.com/office/drawing/2014/main" id="{705E23E9-6C7C-1FFA-BB8B-4D03797D4B1C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D4BA84-F90A-D0D4-73E5-FC760BBC2C4F}"/>
              </a:ext>
            </a:extLst>
          </p:cNvPr>
          <p:cNvSpPr txBox="1"/>
          <p:nvPr/>
        </p:nvSpPr>
        <p:spPr>
          <a:xfrm>
            <a:off x="371977" y="489184"/>
            <a:ext cx="461664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한국사 교육과정의 특징은 무엇일까요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6891425E-D4F2-C543-B0CF-70F99A244B5C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5" name="사각형: 둥근 위쪽 모서리 14">
              <a:extLst>
                <a:ext uri="{FF2B5EF4-FFF2-40B4-BE49-F238E27FC236}">
                  <a16:creationId xmlns:a16="http://schemas.microsoft.com/office/drawing/2014/main" id="{E8689908-DF35-5B8A-C35B-26A5B2278E3A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05FA152-FFC8-A7B2-55A5-93CCDE492E3A}"/>
                </a:ext>
              </a:extLst>
            </p:cNvPr>
            <p:cNvSpPr txBox="1"/>
            <p:nvPr/>
          </p:nvSpPr>
          <p:spPr>
            <a:xfrm>
              <a:off x="442309" y="88745"/>
              <a:ext cx="41998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3 - 3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F1D06E3C-CFE6-A00E-68AF-866FB37B450F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B58BC3AB-F98F-A30B-F562-0DEEF20BC560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26" name="사각형: 둥근 모서리 25">
                <a:extLst>
                  <a:ext uri="{FF2B5EF4-FFF2-40B4-BE49-F238E27FC236}">
                    <a16:creationId xmlns:a16="http://schemas.microsoft.com/office/drawing/2014/main" id="{9D8337D3-5E98-0480-16AB-90DEA0D4183C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97E971B-2648-02A7-91C3-24C60D31A661}"/>
                  </a:ext>
                </a:extLst>
              </p:cNvPr>
              <p:cNvSpPr txBox="1"/>
              <p:nvPr/>
            </p:nvSpPr>
            <p:spPr>
              <a:xfrm>
                <a:off x="3080416" y="1316629"/>
                <a:ext cx="298318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삶에 대한 이해 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-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삶에 대한 성찰</a:t>
                </a:r>
              </a:p>
            </p:txBody>
          </p:sp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A072048A-C116-1C15-10C4-9842F35034CD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C878B734-E167-EDD9-E8EA-441E63876F3D}"/>
                </a:ext>
              </a:extLst>
            </p:cNvPr>
            <p:cNvGrpSpPr/>
            <p:nvPr/>
          </p:nvGrpSpPr>
          <p:grpSpPr>
            <a:xfrm>
              <a:off x="622644" y="1905927"/>
              <a:ext cx="7898715" cy="4133528"/>
              <a:chOff x="622644" y="1905927"/>
              <a:chExt cx="7898715" cy="4133528"/>
            </a:xfrm>
          </p:grpSpPr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4D8950CB-BB14-C3D3-17B7-24E4C54A5E01}"/>
                  </a:ext>
                </a:extLst>
              </p:cNvPr>
              <p:cNvGrpSpPr/>
              <p:nvPr/>
            </p:nvGrpSpPr>
            <p:grpSpPr>
              <a:xfrm>
                <a:off x="622644" y="1905927"/>
                <a:ext cx="7898715" cy="812024"/>
                <a:chOff x="1115615" y="1931176"/>
                <a:chExt cx="7898715" cy="812024"/>
              </a:xfrm>
            </p:grpSpPr>
            <p:grpSp>
              <p:nvGrpSpPr>
                <p:cNvPr id="103" name="그룹 102">
                  <a:extLst>
                    <a:ext uri="{FF2B5EF4-FFF2-40B4-BE49-F238E27FC236}">
                      <a16:creationId xmlns:a16="http://schemas.microsoft.com/office/drawing/2014/main" id="{DE30BCE9-4EFD-773B-D3E5-95AC21477B90}"/>
                    </a:ext>
                  </a:extLst>
                </p:cNvPr>
                <p:cNvGrpSpPr/>
                <p:nvPr/>
              </p:nvGrpSpPr>
              <p:grpSpPr>
                <a:xfrm>
                  <a:off x="1115615" y="1931176"/>
                  <a:ext cx="7898715" cy="812024"/>
                  <a:chOff x="1446908" y="1961074"/>
                  <a:chExt cx="7898715" cy="812024"/>
                </a:xfrm>
              </p:grpSpPr>
              <p:sp>
                <p:nvSpPr>
                  <p:cNvPr id="104" name="사각형: 둥근 모서리 103">
                    <a:extLst>
                      <a:ext uri="{FF2B5EF4-FFF2-40B4-BE49-F238E27FC236}">
                        <a16:creationId xmlns:a16="http://schemas.microsoft.com/office/drawing/2014/main" id="{A2D447D6-AB10-05DC-D7CA-33A81DFF9883}"/>
                      </a:ext>
                    </a:extLst>
                  </p:cNvPr>
                  <p:cNvSpPr/>
                  <p:nvPr/>
                </p:nvSpPr>
                <p:spPr>
                  <a:xfrm>
                    <a:off x="1446908" y="1961074"/>
                    <a:ext cx="7898715" cy="812024"/>
                  </a:xfrm>
                  <a:prstGeom prst="roundRect">
                    <a:avLst>
                      <a:gd name="adj" fmla="val 7172"/>
                    </a:avLst>
                  </a:prstGeom>
                  <a:solidFill>
                    <a:schemeClr val="bg1"/>
                  </a:solidFill>
                  <a:ln w="19050" cap="flat">
                    <a:solidFill>
                      <a:srgbClr val="CFB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64D88543-6F36-AD6C-7067-58E931093996}"/>
                      </a:ext>
                    </a:extLst>
                  </p:cNvPr>
                  <p:cNvSpPr txBox="1"/>
                  <p:nvPr/>
                </p:nvSpPr>
                <p:spPr>
                  <a:xfrm>
                    <a:off x="2623381" y="2197809"/>
                    <a:ext cx="6054543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(2)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근대 이전 한국사의 탐구 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&lt;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 적용 시 고려 사항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&gt;</a:t>
                    </a: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유교 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불교 등의 사상과 종교를 교리나 종파보다는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사람들의 삶에 미친 영향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 국제 교류의 관점에서 탐구한다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115" name="그룹 114">
                  <a:extLst>
                    <a:ext uri="{FF2B5EF4-FFF2-40B4-BE49-F238E27FC236}">
                      <a16:creationId xmlns:a16="http://schemas.microsoft.com/office/drawing/2014/main" id="{25B798E6-0782-27B9-87B4-9382F2E79B3B}"/>
                    </a:ext>
                  </a:extLst>
                </p:cNvPr>
                <p:cNvGrpSpPr/>
                <p:nvPr/>
              </p:nvGrpSpPr>
              <p:grpSpPr>
                <a:xfrm>
                  <a:off x="1220268" y="2019503"/>
                  <a:ext cx="936064" cy="627396"/>
                  <a:chOff x="1191392" y="2019503"/>
                  <a:chExt cx="936064" cy="627396"/>
                </a:xfrm>
              </p:grpSpPr>
              <p:sp>
                <p:nvSpPr>
                  <p:cNvPr id="114" name="사각형: 둥근 모서리 113">
                    <a:extLst>
                      <a:ext uri="{FF2B5EF4-FFF2-40B4-BE49-F238E27FC236}">
                        <a16:creationId xmlns:a16="http://schemas.microsoft.com/office/drawing/2014/main" id="{EADD9E6B-F53D-70FD-13E5-72C8C5DDB4ED}"/>
                      </a:ext>
                    </a:extLst>
                  </p:cNvPr>
                  <p:cNvSpPr/>
                  <p:nvPr/>
                </p:nvSpPr>
                <p:spPr>
                  <a:xfrm>
                    <a:off x="1191392" y="2019503"/>
                    <a:ext cx="936064" cy="627396"/>
                  </a:xfrm>
                  <a:prstGeom prst="roundRect">
                    <a:avLst>
                      <a:gd name="adj" fmla="val 5580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14F953E7-F816-F134-F14F-4961F63171B3}"/>
                      </a:ext>
                    </a:extLst>
                  </p:cNvPr>
                  <p:cNvSpPr txBox="1"/>
                  <p:nvPr/>
                </p:nvSpPr>
                <p:spPr>
                  <a:xfrm>
                    <a:off x="1336419" y="2210091"/>
                    <a:ext cx="646011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한국사 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1</a:t>
                    </a:r>
                  </a:p>
                </p:txBody>
              </p:sp>
            </p:grpSp>
          </p:grpSp>
          <p:grpSp>
            <p:nvGrpSpPr>
              <p:cNvPr id="135" name="그룹 134">
                <a:extLst>
                  <a:ext uri="{FF2B5EF4-FFF2-40B4-BE49-F238E27FC236}">
                    <a16:creationId xmlns:a16="http://schemas.microsoft.com/office/drawing/2014/main" id="{30708300-64C3-C66D-EDAA-F3BE9819B17C}"/>
                  </a:ext>
                </a:extLst>
              </p:cNvPr>
              <p:cNvGrpSpPr/>
              <p:nvPr/>
            </p:nvGrpSpPr>
            <p:grpSpPr>
              <a:xfrm>
                <a:off x="622644" y="4767868"/>
                <a:ext cx="7898715" cy="1271587"/>
                <a:chOff x="624142" y="4862512"/>
                <a:chExt cx="7898715" cy="1271587"/>
              </a:xfrm>
            </p:grpSpPr>
            <p:sp>
              <p:nvSpPr>
                <p:cNvPr id="122" name="사각형: 둥근 모서리 121">
                  <a:extLst>
                    <a:ext uri="{FF2B5EF4-FFF2-40B4-BE49-F238E27FC236}">
                      <a16:creationId xmlns:a16="http://schemas.microsoft.com/office/drawing/2014/main" id="{DEE3187B-07E4-383D-CDBA-240B1BA9168D}"/>
                    </a:ext>
                  </a:extLst>
                </p:cNvPr>
                <p:cNvSpPr/>
                <p:nvPr/>
              </p:nvSpPr>
              <p:spPr>
                <a:xfrm>
                  <a:off x="624142" y="4862512"/>
                  <a:ext cx="7898715" cy="1271587"/>
                </a:xfrm>
                <a:prstGeom prst="roundRect">
                  <a:avLst>
                    <a:gd name="adj" fmla="val 7172"/>
                  </a:avLst>
                </a:prstGeom>
                <a:solidFill>
                  <a:schemeClr val="bg1"/>
                </a:solidFill>
                <a:ln w="19050" cap="flat">
                  <a:solidFill>
                    <a:srgbClr val="CFBED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300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29" name="그룹 128">
                  <a:extLst>
                    <a:ext uri="{FF2B5EF4-FFF2-40B4-BE49-F238E27FC236}">
                      <a16:creationId xmlns:a16="http://schemas.microsoft.com/office/drawing/2014/main" id="{B201D8AD-BBB4-B1D6-8D90-7C73804B47FE}"/>
                    </a:ext>
                  </a:extLst>
                </p:cNvPr>
                <p:cNvGrpSpPr/>
                <p:nvPr/>
              </p:nvGrpSpPr>
              <p:grpSpPr>
                <a:xfrm>
                  <a:off x="1800615" y="4963380"/>
                  <a:ext cx="5136021" cy="1079331"/>
                  <a:chOff x="1831207" y="5252461"/>
                  <a:chExt cx="5136021" cy="1079331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C4DEF3A0-CEBF-F3A1-F5E1-46E1A278ECB1}"/>
                      </a:ext>
                    </a:extLst>
                  </p:cNvPr>
                  <p:cNvSpPr txBox="1"/>
                  <p:nvPr/>
                </p:nvSpPr>
                <p:spPr>
                  <a:xfrm>
                    <a:off x="1831207" y="5252461"/>
                    <a:ext cx="4834657" cy="50783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(1)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일제 식민 통치와 민족운동 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&lt;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 적용 시 고려 사항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&gt;</a:t>
                    </a: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일제의 식민 통치하에서 살았던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사람들의 삶의 모습에 대해 문학 작품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사진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영상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그림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포스터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도표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구술자료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일기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광고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만화 등의 자료를 통해 추론할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수 있다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</a:p>
                </p:txBody>
              </p:sp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AD41EEA0-0A7E-8FA7-5C7B-C5A61AD35569}"/>
                      </a:ext>
                    </a:extLst>
                  </p:cNvPr>
                  <p:cNvSpPr txBox="1"/>
                  <p:nvPr/>
                </p:nvSpPr>
                <p:spPr>
                  <a:xfrm>
                    <a:off x="1831207" y="5823961"/>
                    <a:ext cx="5136021" cy="50783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(2)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대한민국의 발전 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&lt;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 적용 시 고려 사항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&gt;</a:t>
                    </a: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산업화 과정에서 일어난 문화와 생활의 변화를 미디어 등을 활용하여 파악하고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사람들의 삶을 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C48A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다양한 방법으로 표현한다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</a:p>
                </p:txBody>
              </p:sp>
            </p:grpSp>
            <p:grpSp>
              <p:nvGrpSpPr>
                <p:cNvPr id="119" name="그룹 118">
                  <a:extLst>
                    <a:ext uri="{FF2B5EF4-FFF2-40B4-BE49-F238E27FC236}">
                      <a16:creationId xmlns:a16="http://schemas.microsoft.com/office/drawing/2014/main" id="{204A2076-0635-1D2E-1049-0C22421394B9}"/>
                    </a:ext>
                  </a:extLst>
                </p:cNvPr>
                <p:cNvGrpSpPr/>
                <p:nvPr/>
              </p:nvGrpSpPr>
              <p:grpSpPr>
                <a:xfrm>
                  <a:off x="728795" y="4953001"/>
                  <a:ext cx="936064" cy="1090610"/>
                  <a:chOff x="1191392" y="1726137"/>
                  <a:chExt cx="936064" cy="1090610"/>
                </a:xfrm>
              </p:grpSpPr>
              <p:sp>
                <p:nvSpPr>
                  <p:cNvPr id="120" name="사각형: 둥근 모서리 119">
                    <a:extLst>
                      <a:ext uri="{FF2B5EF4-FFF2-40B4-BE49-F238E27FC236}">
                        <a16:creationId xmlns:a16="http://schemas.microsoft.com/office/drawing/2014/main" id="{03031829-E82E-1EAE-9C87-8032C3080FCE}"/>
                      </a:ext>
                    </a:extLst>
                  </p:cNvPr>
                  <p:cNvSpPr/>
                  <p:nvPr/>
                </p:nvSpPr>
                <p:spPr>
                  <a:xfrm>
                    <a:off x="1191392" y="1726137"/>
                    <a:ext cx="936064" cy="1090610"/>
                  </a:xfrm>
                  <a:prstGeom prst="roundRect">
                    <a:avLst>
                      <a:gd name="adj" fmla="val 5580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624B1FEC-7516-878C-7A8A-DE4AD5EF12AF}"/>
                      </a:ext>
                    </a:extLst>
                  </p:cNvPr>
                  <p:cNvSpPr txBox="1"/>
                  <p:nvPr/>
                </p:nvSpPr>
                <p:spPr>
                  <a:xfrm>
                    <a:off x="1323595" y="2148331"/>
                    <a:ext cx="671659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한국사 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2</a:t>
                    </a:r>
                  </a:p>
                </p:txBody>
              </p:sp>
            </p:grpSp>
          </p:grpSp>
          <p:grpSp>
            <p:nvGrpSpPr>
              <p:cNvPr id="102" name="그룹 101">
                <a:extLst>
                  <a:ext uri="{FF2B5EF4-FFF2-40B4-BE49-F238E27FC236}">
                    <a16:creationId xmlns:a16="http://schemas.microsoft.com/office/drawing/2014/main" id="{F7965CB0-4F9A-F505-4A19-14B5D85AF48B}"/>
                  </a:ext>
                </a:extLst>
              </p:cNvPr>
              <p:cNvGrpSpPr/>
              <p:nvPr/>
            </p:nvGrpSpPr>
            <p:grpSpPr>
              <a:xfrm>
                <a:off x="651737" y="3480226"/>
                <a:ext cx="7840528" cy="525365"/>
                <a:chOff x="651736" y="3672968"/>
                <a:chExt cx="7840528" cy="525365"/>
              </a:xfrm>
            </p:grpSpPr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3B27F7C0-8D79-E78F-3969-E944FDA7B29E}"/>
                    </a:ext>
                  </a:extLst>
                </p:cNvPr>
                <p:cNvGrpSpPr/>
                <p:nvPr/>
              </p:nvGrpSpPr>
              <p:grpSpPr>
                <a:xfrm>
                  <a:off x="651736" y="3672968"/>
                  <a:ext cx="4484144" cy="525365"/>
                  <a:chOff x="651736" y="3672968"/>
                  <a:chExt cx="4484144" cy="525365"/>
                </a:xfrm>
              </p:grpSpPr>
              <p:sp>
                <p:nvSpPr>
                  <p:cNvPr id="94" name="사각형: 둥근 모서리 93">
                    <a:extLst>
                      <a:ext uri="{FF2B5EF4-FFF2-40B4-BE49-F238E27FC236}">
                        <a16:creationId xmlns:a16="http://schemas.microsoft.com/office/drawing/2014/main" id="{B073A521-287A-A251-6E6B-1ADE6E2D0D81}"/>
                      </a:ext>
                    </a:extLst>
                  </p:cNvPr>
                  <p:cNvSpPr/>
                  <p:nvPr/>
                </p:nvSpPr>
                <p:spPr>
                  <a:xfrm>
                    <a:off x="651736" y="3672968"/>
                    <a:ext cx="4484144" cy="525365"/>
                  </a:xfrm>
                  <a:prstGeom prst="roundRect">
                    <a:avLst>
                      <a:gd name="adj" fmla="val 9916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95" name="그룹 94">
                    <a:extLst>
                      <a:ext uri="{FF2B5EF4-FFF2-40B4-BE49-F238E27FC236}">
                        <a16:creationId xmlns:a16="http://schemas.microsoft.com/office/drawing/2014/main" id="{9B5B996D-DBCC-6098-9FEA-FE439E397330}"/>
                      </a:ext>
                    </a:extLst>
                  </p:cNvPr>
                  <p:cNvGrpSpPr/>
                  <p:nvPr/>
                </p:nvGrpSpPr>
                <p:grpSpPr>
                  <a:xfrm>
                    <a:off x="712309" y="3733399"/>
                    <a:ext cx="1078391" cy="404502"/>
                    <a:chOff x="692355" y="3603618"/>
                    <a:chExt cx="1078391" cy="404502"/>
                  </a:xfrm>
                </p:grpSpPr>
                <p:sp>
                  <p:nvSpPr>
                    <p:cNvPr id="97" name="사각형: 둥근 모서리 96">
                      <a:extLst>
                        <a:ext uri="{FF2B5EF4-FFF2-40B4-BE49-F238E27FC236}">
                          <a16:creationId xmlns:a16="http://schemas.microsoft.com/office/drawing/2014/main" id="{6ACF2460-1E5F-337E-9D1D-A344D6F99F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355" y="3603618"/>
                      <a:ext cx="1078391" cy="404502"/>
                    </a:xfrm>
                    <a:prstGeom prst="roundRect">
                      <a:avLst>
                        <a:gd name="adj" fmla="val 14783"/>
                      </a:avLst>
                    </a:prstGeom>
                    <a:solidFill>
                      <a:schemeClr val="bg1"/>
                    </a:solidFill>
                    <a:ln w="19050" cap="flat">
                      <a:solidFill>
                        <a:srgbClr val="CFBED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03FCCB23-4301-CEFD-E6A5-203E924B308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03548" y="3701078"/>
                      <a:ext cx="856004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F8F0F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핵심 아이디어</a:t>
                      </a:r>
                    </a:p>
                  </p:txBody>
                </p:sp>
              </p:grpSp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A179BAEE-502E-7686-1961-4F94F81B1377}"/>
                      </a:ext>
                    </a:extLst>
                  </p:cNvPr>
                  <p:cNvSpPr txBox="1"/>
                  <p:nvPr/>
                </p:nvSpPr>
                <p:spPr>
                  <a:xfrm>
                    <a:off x="1889705" y="3766373"/>
                    <a:ext cx="2475037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>
                      <a:spcAft>
                        <a:spcPts val="0"/>
                      </a:spcAft>
                      <a:buNone/>
                    </a:pPr>
                    <a:r>
                      <a:rPr lang="ko-KR" altLang="en-US" dirty="0"/>
                      <a:t>역사 학습은 </a:t>
                    </a:r>
                    <a:r>
                      <a:rPr lang="ko-KR" altLang="en-US" b="1" dirty="0">
                        <a:solidFill>
                          <a:srgbClr val="FF0066"/>
                        </a:solidFill>
                      </a:rPr>
                      <a:t>인간의 삶을 이해</a:t>
                    </a:r>
                    <a:r>
                      <a:rPr lang="ko-KR" altLang="en-US" dirty="0"/>
                      <a:t>하고 </a:t>
                    </a:r>
                    <a:r>
                      <a:rPr lang="ko-KR" altLang="en-US" b="1" dirty="0">
                        <a:solidFill>
                          <a:srgbClr val="FF0066"/>
                        </a:solidFill>
                      </a:rPr>
                      <a:t>나의 삶을 </a:t>
                    </a:r>
                    <a:endParaRPr lang="en-US" altLang="ko-KR" b="1" dirty="0">
                      <a:solidFill>
                        <a:srgbClr val="FF0066"/>
                      </a:solidFill>
                    </a:endParaRPr>
                  </a:p>
                  <a:p>
                    <a:pPr marL="0" indent="0">
                      <a:spcAft>
                        <a:spcPts val="0"/>
                      </a:spcAft>
                      <a:buNone/>
                    </a:pPr>
                    <a:r>
                      <a:rPr lang="ko-KR" altLang="en-US" b="1" dirty="0">
                        <a:solidFill>
                          <a:srgbClr val="FF0066"/>
                        </a:solidFill>
                      </a:rPr>
                      <a:t>성찰</a:t>
                    </a:r>
                    <a:r>
                      <a:rPr lang="ko-KR" altLang="en-US" dirty="0"/>
                      <a:t>하는 과정</a:t>
                    </a:r>
                  </a:p>
                </p:txBody>
              </p:sp>
            </p:grpSp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C9DC7863-4251-F062-D8A3-D65F6F89DAD3}"/>
                    </a:ext>
                  </a:extLst>
                </p:cNvPr>
                <p:cNvGrpSpPr/>
                <p:nvPr/>
              </p:nvGrpSpPr>
              <p:grpSpPr>
                <a:xfrm>
                  <a:off x="5627157" y="3672968"/>
                  <a:ext cx="2865107" cy="525365"/>
                  <a:chOff x="631781" y="3544862"/>
                  <a:chExt cx="2865107" cy="525365"/>
                </a:xfrm>
              </p:grpSpPr>
              <p:sp>
                <p:nvSpPr>
                  <p:cNvPr id="89" name="사각형: 둥근 모서리 88">
                    <a:extLst>
                      <a:ext uri="{FF2B5EF4-FFF2-40B4-BE49-F238E27FC236}">
                        <a16:creationId xmlns:a16="http://schemas.microsoft.com/office/drawing/2014/main" id="{122B624F-8C84-AF4F-50C6-097ADE91B316}"/>
                      </a:ext>
                    </a:extLst>
                  </p:cNvPr>
                  <p:cNvSpPr/>
                  <p:nvPr/>
                </p:nvSpPr>
                <p:spPr>
                  <a:xfrm>
                    <a:off x="631781" y="3544862"/>
                    <a:ext cx="2865107" cy="525365"/>
                  </a:xfrm>
                  <a:prstGeom prst="roundRect">
                    <a:avLst>
                      <a:gd name="adj" fmla="val 9916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90" name="그룹 89">
                    <a:extLst>
                      <a:ext uri="{FF2B5EF4-FFF2-40B4-BE49-F238E27FC236}">
                        <a16:creationId xmlns:a16="http://schemas.microsoft.com/office/drawing/2014/main" id="{72B23BE5-61DE-533C-38CE-7A5507A3CF7D}"/>
                      </a:ext>
                    </a:extLst>
                  </p:cNvPr>
                  <p:cNvGrpSpPr/>
                  <p:nvPr/>
                </p:nvGrpSpPr>
                <p:grpSpPr>
                  <a:xfrm>
                    <a:off x="692355" y="3605293"/>
                    <a:ext cx="740205" cy="404502"/>
                    <a:chOff x="692355" y="3603618"/>
                    <a:chExt cx="740205" cy="404502"/>
                  </a:xfrm>
                </p:grpSpPr>
                <p:sp>
                  <p:nvSpPr>
                    <p:cNvPr id="92" name="사각형: 둥근 모서리 91">
                      <a:extLst>
                        <a:ext uri="{FF2B5EF4-FFF2-40B4-BE49-F238E27FC236}">
                          <a16:creationId xmlns:a16="http://schemas.microsoft.com/office/drawing/2014/main" id="{1212D7DE-746F-875C-F8E5-B4F4BB37D6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355" y="3603618"/>
                      <a:ext cx="740205" cy="404502"/>
                    </a:xfrm>
                    <a:prstGeom prst="roundRect">
                      <a:avLst>
                        <a:gd name="adj" fmla="val 14783"/>
                      </a:avLst>
                    </a:prstGeom>
                    <a:solidFill>
                      <a:schemeClr val="bg1"/>
                    </a:solidFill>
                    <a:ln w="19050" cap="flat">
                      <a:solidFill>
                        <a:srgbClr val="CFBED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FFB80017-FDB5-77F1-27ED-D30AC2DC6FD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9834" y="3701078"/>
                      <a:ext cx="665247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교수 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·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 학습</a:t>
                      </a:r>
                    </a:p>
                  </p:txBody>
                </p:sp>
              </p:grp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520FE422-B446-A9EB-6547-367EDC1A4AE8}"/>
                      </a:ext>
                    </a:extLst>
                  </p:cNvPr>
                  <p:cNvSpPr txBox="1"/>
                  <p:nvPr/>
                </p:nvSpPr>
                <p:spPr>
                  <a:xfrm>
                    <a:off x="1509962" y="3638267"/>
                    <a:ext cx="1795363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>
                      <a:spcAft>
                        <a:spcPts val="0"/>
                      </a:spcAft>
                      <a:buNone/>
                    </a:pPr>
                    <a:r>
                      <a:rPr lang="ko-KR" altLang="en-US" dirty="0"/>
                      <a:t>역사적 행위자가 처했던 시대적 </a:t>
                    </a:r>
                    <a:endParaRPr lang="en-US" altLang="ko-KR" dirty="0"/>
                  </a:p>
                  <a:p>
                    <a:pPr marL="0" indent="0">
                      <a:spcAft>
                        <a:spcPts val="0"/>
                      </a:spcAft>
                      <a:buNone/>
                    </a:pPr>
                    <a:r>
                      <a:rPr lang="ko-KR" altLang="en-US" dirty="0"/>
                      <a:t>조건이나 사회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경제적 배경 이해</a:t>
                    </a:r>
                  </a:p>
                </p:txBody>
              </p:sp>
            </p:grpSp>
            <p:grpSp>
              <p:nvGrpSpPr>
                <p:cNvPr id="101" name="그룹 100">
                  <a:extLst>
                    <a:ext uri="{FF2B5EF4-FFF2-40B4-BE49-F238E27FC236}">
                      <a16:creationId xmlns:a16="http://schemas.microsoft.com/office/drawing/2014/main" id="{9F44D773-A047-DB01-334D-4441930901A8}"/>
                    </a:ext>
                  </a:extLst>
                </p:cNvPr>
                <p:cNvGrpSpPr/>
                <p:nvPr/>
              </p:nvGrpSpPr>
              <p:grpSpPr>
                <a:xfrm>
                  <a:off x="5266520" y="3867919"/>
                  <a:ext cx="229997" cy="135462"/>
                  <a:chOff x="5269790" y="3867920"/>
                  <a:chExt cx="229997" cy="135462"/>
                </a:xfrm>
              </p:grpSpPr>
              <p:sp>
                <p:nvSpPr>
                  <p:cNvPr id="82" name="Freeform 25">
                    <a:extLst>
                      <a:ext uri="{FF2B5EF4-FFF2-40B4-BE49-F238E27FC236}">
                        <a16:creationId xmlns:a16="http://schemas.microsoft.com/office/drawing/2014/main" id="{FF152E73-0B40-192B-106C-48175435A0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 flipV="1">
                    <a:off x="5269790" y="3867920"/>
                    <a:ext cx="79448" cy="135462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solidFill>
                    <a:srgbClr val="B89FD0"/>
                  </a:solidFill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3" name="Freeform 25">
                    <a:extLst>
                      <a:ext uri="{FF2B5EF4-FFF2-40B4-BE49-F238E27FC236}">
                        <a16:creationId xmlns:a16="http://schemas.microsoft.com/office/drawing/2014/main" id="{AF23D8BE-DA08-0CF7-51FA-A8CB82D792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 flipV="1">
                    <a:off x="5345065" y="3867920"/>
                    <a:ext cx="79448" cy="135462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solidFill>
                    <a:srgbClr val="B89FD0"/>
                  </a:solidFill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00" name="Freeform 25">
                    <a:extLst>
                      <a:ext uri="{FF2B5EF4-FFF2-40B4-BE49-F238E27FC236}">
                        <a16:creationId xmlns:a16="http://schemas.microsoft.com/office/drawing/2014/main" id="{2FD7DB21-0957-B11A-3936-0C6A33A142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 flipV="1">
                    <a:off x="5420339" y="3867920"/>
                    <a:ext cx="79448" cy="135462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solidFill>
                    <a:srgbClr val="B89FD0"/>
                  </a:solidFill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sp>
            <p:nvSpPr>
              <p:cNvPr id="109" name="화살표: 위쪽 108">
                <a:extLst>
                  <a:ext uri="{FF2B5EF4-FFF2-40B4-BE49-F238E27FC236}">
                    <a16:creationId xmlns:a16="http://schemas.microsoft.com/office/drawing/2014/main" id="{D36A057C-C626-1793-50A9-00FA6B3C7CFF}"/>
                  </a:ext>
                </a:extLst>
              </p:cNvPr>
              <p:cNvSpPr/>
              <p:nvPr/>
            </p:nvSpPr>
            <p:spPr>
              <a:xfrm>
                <a:off x="4312229" y="2806306"/>
                <a:ext cx="519545" cy="585565"/>
              </a:xfrm>
              <a:prstGeom prst="upArrow">
                <a:avLst>
                  <a:gd name="adj1" fmla="val 55563"/>
                  <a:gd name="adj2" fmla="val 43046"/>
                </a:avLst>
              </a:prstGeom>
              <a:gradFill>
                <a:gsLst>
                  <a:gs pos="23000">
                    <a:srgbClr val="CFBEDF"/>
                  </a:gs>
                  <a:gs pos="100000">
                    <a:srgbClr val="EBE4F2">
                      <a:alpha val="6400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4" name="화살표: 위쪽 123">
                <a:extLst>
                  <a:ext uri="{FF2B5EF4-FFF2-40B4-BE49-F238E27FC236}">
                    <a16:creationId xmlns:a16="http://schemas.microsoft.com/office/drawing/2014/main" id="{24B914FA-37FE-8EE7-1EE6-FD8FC945C2E4}"/>
                  </a:ext>
                </a:extLst>
              </p:cNvPr>
              <p:cNvSpPr/>
              <p:nvPr/>
            </p:nvSpPr>
            <p:spPr>
              <a:xfrm flipV="1">
                <a:off x="4312229" y="4093946"/>
                <a:ext cx="519545" cy="585565"/>
              </a:xfrm>
              <a:prstGeom prst="upArrow">
                <a:avLst>
                  <a:gd name="adj1" fmla="val 55563"/>
                  <a:gd name="adj2" fmla="val 43046"/>
                </a:avLst>
              </a:prstGeom>
              <a:gradFill>
                <a:gsLst>
                  <a:gs pos="23000">
                    <a:srgbClr val="CFBEDF"/>
                  </a:gs>
                  <a:gs pos="100000">
                    <a:srgbClr val="EBE4F2">
                      <a:alpha val="6400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pic>
        <p:nvPicPr>
          <p:cNvPr id="134" name="그림 133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A1A5FB51-CA29-7C44-EE2C-8E1F98BF6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29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래픽 60">
            <a:extLst>
              <a:ext uri="{FF2B5EF4-FFF2-40B4-BE49-F238E27FC236}">
                <a16:creationId xmlns:a16="http://schemas.microsoft.com/office/drawing/2014/main" id="{AB7897D3-5F79-0D96-2A63-93E44E672EB4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0C09B2-8C20-B9A8-FA06-2E79001C2F11}"/>
              </a:ext>
            </a:extLst>
          </p:cNvPr>
          <p:cNvSpPr txBox="1"/>
          <p:nvPr/>
        </p:nvSpPr>
        <p:spPr>
          <a:xfrm>
            <a:off x="371977" y="489184"/>
            <a:ext cx="461664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한국사 교육과정의 특징은 무엇일까요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7C9A51D-AC8E-3F10-449D-FB4319A6680D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27" name="사각형: 둥근 위쪽 모서리 26">
              <a:extLst>
                <a:ext uri="{FF2B5EF4-FFF2-40B4-BE49-F238E27FC236}">
                  <a16:creationId xmlns:a16="http://schemas.microsoft.com/office/drawing/2014/main" id="{360AF9CC-4537-F8C7-E22A-867B863E52A7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4CF2D86-D1E5-86AD-46E1-189F1F9C6FD4}"/>
                </a:ext>
              </a:extLst>
            </p:cNvPr>
            <p:cNvSpPr txBox="1"/>
            <p:nvPr/>
          </p:nvSpPr>
          <p:spPr>
            <a:xfrm>
              <a:off x="442309" y="88745"/>
              <a:ext cx="41998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3 - 3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34FD180-E794-EF49-C9BB-F55FBE5E18EC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33" name="그룹 132">
              <a:extLst>
                <a:ext uri="{FF2B5EF4-FFF2-40B4-BE49-F238E27FC236}">
                  <a16:creationId xmlns:a16="http://schemas.microsoft.com/office/drawing/2014/main" id="{9612CBB6-3269-F1D7-D1DA-7885023D9464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59F16770-7489-DD72-A141-4BA0BAA58E58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D0E9AFD-CE77-6C63-48B6-93D1F2FB6E24}"/>
                  </a:ext>
                </a:extLst>
              </p:cNvPr>
              <p:cNvSpPr txBox="1"/>
              <p:nvPr/>
            </p:nvSpPr>
            <p:spPr>
              <a:xfrm>
                <a:off x="3987716" y="1316629"/>
                <a:ext cx="116858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시민성 함양 </a:t>
                </a:r>
              </a:p>
            </p:txBody>
          </p:sp>
          <p:sp>
            <p:nvSpPr>
              <p:cNvPr id="24" name="사각형: 둥근 모서리 23">
                <a:extLst>
                  <a:ext uri="{FF2B5EF4-FFF2-40B4-BE49-F238E27FC236}">
                    <a16:creationId xmlns:a16="http://schemas.microsoft.com/office/drawing/2014/main" id="{D0EB48DC-9BDD-D9BD-5CA7-439D0AA92EEF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9820C8FF-395B-84FB-A014-5202A08A4562}"/>
                </a:ext>
              </a:extLst>
            </p:cNvPr>
            <p:cNvGrpSpPr/>
            <p:nvPr/>
          </p:nvGrpSpPr>
          <p:grpSpPr>
            <a:xfrm>
              <a:off x="1177638" y="1988840"/>
              <a:ext cx="6788727" cy="3828726"/>
              <a:chOff x="1177638" y="1988840"/>
              <a:chExt cx="6788727" cy="3828726"/>
            </a:xfrm>
          </p:grpSpPr>
          <p:grpSp>
            <p:nvGrpSpPr>
              <p:cNvPr id="131" name="그룹 130">
                <a:extLst>
                  <a:ext uri="{FF2B5EF4-FFF2-40B4-BE49-F238E27FC236}">
                    <a16:creationId xmlns:a16="http://schemas.microsoft.com/office/drawing/2014/main" id="{0B2407D4-2D24-1F60-B5B0-DAB11DFA6F3B}"/>
                  </a:ext>
                </a:extLst>
              </p:cNvPr>
              <p:cNvGrpSpPr/>
              <p:nvPr/>
            </p:nvGrpSpPr>
            <p:grpSpPr>
              <a:xfrm>
                <a:off x="1257148" y="3012167"/>
                <a:ext cx="6629706" cy="1822402"/>
                <a:chOff x="1257148" y="3012167"/>
                <a:chExt cx="6629706" cy="1822402"/>
              </a:xfrm>
            </p:grpSpPr>
            <p:sp>
              <p:nvSpPr>
                <p:cNvPr id="74" name="사다리꼴 73">
                  <a:extLst>
                    <a:ext uri="{FF2B5EF4-FFF2-40B4-BE49-F238E27FC236}">
                      <a16:creationId xmlns:a16="http://schemas.microsoft.com/office/drawing/2014/main" id="{542B71BD-416E-7453-ED68-22F00AB2674B}"/>
                    </a:ext>
                  </a:extLst>
                </p:cNvPr>
                <p:cNvSpPr/>
                <p:nvPr/>
              </p:nvSpPr>
              <p:spPr>
                <a:xfrm rot="10800000">
                  <a:off x="1257148" y="3012167"/>
                  <a:ext cx="6629706" cy="363202"/>
                </a:xfrm>
                <a:prstGeom prst="trapezoid">
                  <a:avLst>
                    <a:gd name="adj" fmla="val 193096"/>
                  </a:avLst>
                </a:prstGeom>
                <a:gradFill>
                  <a:gsLst>
                    <a:gs pos="100000">
                      <a:srgbClr val="CFBEDF"/>
                    </a:gs>
                    <a:gs pos="0">
                      <a:srgbClr val="EBE4F2">
                        <a:alpha val="6400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05" name="사다리꼴 104">
                  <a:extLst>
                    <a:ext uri="{FF2B5EF4-FFF2-40B4-BE49-F238E27FC236}">
                      <a16:creationId xmlns:a16="http://schemas.microsoft.com/office/drawing/2014/main" id="{BCB0C5B0-16E4-C522-2ED0-97ED03CD385C}"/>
                    </a:ext>
                  </a:extLst>
                </p:cNvPr>
                <p:cNvSpPr/>
                <p:nvPr/>
              </p:nvSpPr>
              <p:spPr>
                <a:xfrm rot="10800000" flipV="1">
                  <a:off x="1257148" y="4425612"/>
                  <a:ext cx="6629706" cy="363202"/>
                </a:xfrm>
                <a:prstGeom prst="trapezoid">
                  <a:avLst>
                    <a:gd name="adj" fmla="val 193096"/>
                  </a:avLst>
                </a:prstGeom>
                <a:gradFill>
                  <a:gsLst>
                    <a:gs pos="100000">
                      <a:srgbClr val="CFBEDF"/>
                    </a:gs>
                    <a:gs pos="0">
                      <a:srgbClr val="EBE4F2">
                        <a:alpha val="6400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80" name="직사각형 79">
                  <a:extLst>
                    <a:ext uri="{FF2B5EF4-FFF2-40B4-BE49-F238E27FC236}">
                      <a16:creationId xmlns:a16="http://schemas.microsoft.com/office/drawing/2014/main" id="{F5AF433C-F561-209A-94DC-E98B1BF6FB28}"/>
                    </a:ext>
                  </a:extLst>
                </p:cNvPr>
                <p:cNvSpPr/>
                <p:nvPr/>
              </p:nvSpPr>
              <p:spPr>
                <a:xfrm>
                  <a:off x="4476751" y="3012167"/>
                  <a:ext cx="190500" cy="182240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77" name="사각형: 둥근 모서리 76">
                <a:extLst>
                  <a:ext uri="{FF2B5EF4-FFF2-40B4-BE49-F238E27FC236}">
                    <a16:creationId xmlns:a16="http://schemas.microsoft.com/office/drawing/2014/main" id="{4FA66144-0740-7CD1-80F5-9C1FEA003998}"/>
                  </a:ext>
                </a:extLst>
              </p:cNvPr>
              <p:cNvSpPr/>
              <p:nvPr/>
            </p:nvSpPr>
            <p:spPr>
              <a:xfrm>
                <a:off x="1789874" y="3387467"/>
                <a:ext cx="5564254" cy="1071802"/>
              </a:xfrm>
              <a:prstGeom prst="roundRect">
                <a:avLst>
                  <a:gd name="adj" fmla="val 10008"/>
                </a:avLst>
              </a:prstGeom>
              <a:solidFill>
                <a:srgbClr val="8153AB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128" name="그룹 127">
                <a:extLst>
                  <a:ext uri="{FF2B5EF4-FFF2-40B4-BE49-F238E27FC236}">
                    <a16:creationId xmlns:a16="http://schemas.microsoft.com/office/drawing/2014/main" id="{E245F16C-3890-F6BA-8AB3-AEB6241235B1}"/>
                  </a:ext>
                </a:extLst>
              </p:cNvPr>
              <p:cNvGrpSpPr/>
              <p:nvPr/>
            </p:nvGrpSpPr>
            <p:grpSpPr>
              <a:xfrm>
                <a:off x="1177638" y="1988840"/>
                <a:ext cx="6788727" cy="1024326"/>
                <a:chOff x="1177638" y="2081711"/>
                <a:chExt cx="6788727" cy="1024326"/>
              </a:xfrm>
            </p:grpSpPr>
            <p:sp>
              <p:nvSpPr>
                <p:cNvPr id="66" name="사각형: 둥근 모서리 65">
                  <a:extLst>
                    <a:ext uri="{FF2B5EF4-FFF2-40B4-BE49-F238E27FC236}">
                      <a16:creationId xmlns:a16="http://schemas.microsoft.com/office/drawing/2014/main" id="{8DF84F02-92A6-6482-67A2-D8D320207B1A}"/>
                    </a:ext>
                  </a:extLst>
                </p:cNvPr>
                <p:cNvSpPr/>
                <p:nvPr/>
              </p:nvSpPr>
              <p:spPr>
                <a:xfrm>
                  <a:off x="1177638" y="2081711"/>
                  <a:ext cx="3350547" cy="1024326"/>
                </a:xfrm>
                <a:prstGeom prst="roundRect">
                  <a:avLst>
                    <a:gd name="adj" fmla="val 8505"/>
                  </a:avLst>
                </a:prstGeom>
                <a:solidFill>
                  <a:srgbClr val="EBE4F2"/>
                </a:solidFill>
                <a:ln w="22225" cap="flat">
                  <a:solidFill>
                    <a:srgbClr val="EBE4F2"/>
                  </a:solidFill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사각형: 둥근 모서리 66">
                  <a:extLst>
                    <a:ext uri="{FF2B5EF4-FFF2-40B4-BE49-F238E27FC236}">
                      <a16:creationId xmlns:a16="http://schemas.microsoft.com/office/drawing/2014/main" id="{3B55E1BE-36F0-FE95-8F62-2C421641B1AC}"/>
                    </a:ext>
                  </a:extLst>
                </p:cNvPr>
                <p:cNvSpPr/>
                <p:nvPr/>
              </p:nvSpPr>
              <p:spPr>
                <a:xfrm>
                  <a:off x="4615818" y="2081711"/>
                  <a:ext cx="3350547" cy="1024326"/>
                </a:xfrm>
                <a:prstGeom prst="roundRect">
                  <a:avLst>
                    <a:gd name="adj" fmla="val 8505"/>
                  </a:avLst>
                </a:prstGeom>
                <a:solidFill>
                  <a:srgbClr val="EBE4F2"/>
                </a:solidFill>
                <a:ln w="22225" cap="flat">
                  <a:solidFill>
                    <a:srgbClr val="EBE4F2"/>
                  </a:solidFill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88" name="그룹 87">
                  <a:extLst>
                    <a:ext uri="{FF2B5EF4-FFF2-40B4-BE49-F238E27FC236}">
                      <a16:creationId xmlns:a16="http://schemas.microsoft.com/office/drawing/2014/main" id="{5370D529-AC1B-C820-FCAF-42C48309B1D9}"/>
                    </a:ext>
                  </a:extLst>
                </p:cNvPr>
                <p:cNvGrpSpPr/>
                <p:nvPr/>
              </p:nvGrpSpPr>
              <p:grpSpPr>
                <a:xfrm>
                  <a:off x="1817371" y="2220378"/>
                  <a:ext cx="2071080" cy="737468"/>
                  <a:chOff x="1744080" y="2249654"/>
                  <a:chExt cx="2071080" cy="737468"/>
                </a:xfrm>
              </p:grpSpPr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79867C0D-F7AC-77B3-3D0C-7DCD62D551B2}"/>
                      </a:ext>
                    </a:extLst>
                  </p:cNvPr>
                  <p:cNvSpPr txBox="1"/>
                  <p:nvPr/>
                </p:nvSpPr>
                <p:spPr>
                  <a:xfrm>
                    <a:off x="1744080" y="2617790"/>
                    <a:ext cx="2071080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200" dirty="0"/>
                      <a:t>오늘날의 당면 문제를 해결하는 데</a:t>
                    </a:r>
                    <a:endParaRPr lang="en-US" altLang="ko-KR" sz="1200" dirty="0"/>
                  </a:p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200" dirty="0"/>
                      <a:t>참여하는 시민의 자세</a:t>
                    </a:r>
                  </a:p>
                </p:txBody>
              </p:sp>
              <p:sp>
                <p:nvSpPr>
                  <p:cNvPr id="86" name="사각형: 둥근 모서리 85">
                    <a:extLst>
                      <a:ext uri="{FF2B5EF4-FFF2-40B4-BE49-F238E27FC236}">
                        <a16:creationId xmlns:a16="http://schemas.microsoft.com/office/drawing/2014/main" id="{DACE69D3-69DA-9963-2459-2AAE1AAA5A3C}"/>
                      </a:ext>
                    </a:extLst>
                  </p:cNvPr>
                  <p:cNvSpPr/>
                  <p:nvPr/>
                </p:nvSpPr>
                <p:spPr>
                  <a:xfrm>
                    <a:off x="2298328" y="2249654"/>
                    <a:ext cx="962584" cy="29352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19050" cap="flat">
                    <a:solidFill>
                      <a:srgbClr val="CFB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002B4B20-4A03-A664-46D4-176692BCA6C9}"/>
                      </a:ext>
                    </a:extLst>
                  </p:cNvPr>
                  <p:cNvSpPr txBox="1"/>
                  <p:nvPr/>
                </p:nvSpPr>
                <p:spPr>
                  <a:xfrm>
                    <a:off x="2619319" y="2298218"/>
                    <a:ext cx="32060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400" b="1" dirty="0"/>
                      <a:t>성격</a:t>
                    </a:r>
                  </a:p>
                </p:txBody>
              </p:sp>
            </p:grpSp>
            <p:grpSp>
              <p:nvGrpSpPr>
                <p:cNvPr id="90" name="그룹 89">
                  <a:extLst>
                    <a:ext uri="{FF2B5EF4-FFF2-40B4-BE49-F238E27FC236}">
                      <a16:creationId xmlns:a16="http://schemas.microsoft.com/office/drawing/2014/main" id="{400999BD-35B8-2BFF-FE60-AD39040D0330}"/>
                    </a:ext>
                  </a:extLst>
                </p:cNvPr>
                <p:cNvGrpSpPr/>
                <p:nvPr/>
              </p:nvGrpSpPr>
              <p:grpSpPr>
                <a:xfrm>
                  <a:off x="5237918" y="2220378"/>
                  <a:ext cx="2106346" cy="737468"/>
                  <a:chOff x="1726447" y="2249654"/>
                  <a:chExt cx="2106346" cy="737468"/>
                </a:xfrm>
              </p:grpSpPr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EC6583C7-3529-63E4-7121-96F62CD652C1}"/>
                      </a:ext>
                    </a:extLst>
                  </p:cNvPr>
                  <p:cNvSpPr txBox="1"/>
                  <p:nvPr/>
                </p:nvSpPr>
                <p:spPr>
                  <a:xfrm>
                    <a:off x="1726447" y="2617790"/>
                    <a:ext cx="2106346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200" dirty="0"/>
                      <a:t>한국 사회 당면 문제의 해결 방안을</a:t>
                    </a:r>
                    <a:endParaRPr lang="en-US" altLang="ko-KR" sz="1200" dirty="0"/>
                  </a:p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200" dirty="0"/>
                      <a:t>모색하는 자질과 태도</a:t>
                    </a:r>
                  </a:p>
                </p:txBody>
              </p:sp>
              <p:sp>
                <p:nvSpPr>
                  <p:cNvPr id="92" name="사각형: 둥근 모서리 91">
                    <a:extLst>
                      <a:ext uri="{FF2B5EF4-FFF2-40B4-BE49-F238E27FC236}">
                        <a16:creationId xmlns:a16="http://schemas.microsoft.com/office/drawing/2014/main" id="{A5D8345F-EC49-464E-7B4E-FE676B58D7BF}"/>
                      </a:ext>
                    </a:extLst>
                  </p:cNvPr>
                  <p:cNvSpPr/>
                  <p:nvPr/>
                </p:nvSpPr>
                <p:spPr>
                  <a:xfrm>
                    <a:off x="2298328" y="2249654"/>
                    <a:ext cx="962584" cy="29352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19050" cap="flat">
                    <a:solidFill>
                      <a:srgbClr val="CFB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92E3BE15-C81A-28C6-CD92-12197FBF4376}"/>
                      </a:ext>
                    </a:extLst>
                  </p:cNvPr>
                  <p:cNvSpPr txBox="1"/>
                  <p:nvPr/>
                </p:nvSpPr>
                <p:spPr>
                  <a:xfrm>
                    <a:off x="2378872" y="2298218"/>
                    <a:ext cx="80150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400" b="1" dirty="0"/>
                      <a:t>가치 </a:t>
                    </a:r>
                    <a:r>
                      <a:rPr lang="en-US" altLang="ko-KR" sz="1400" b="1" dirty="0"/>
                      <a:t>·</a:t>
                    </a:r>
                    <a:r>
                      <a:rPr lang="ko-KR" altLang="en-US" sz="1400" b="1" dirty="0"/>
                      <a:t> 태도</a:t>
                    </a:r>
                  </a:p>
                </p:txBody>
              </p:sp>
            </p:grpSp>
          </p:grpSp>
          <p:grpSp>
            <p:nvGrpSpPr>
              <p:cNvPr id="127" name="그룹 126">
                <a:extLst>
                  <a:ext uri="{FF2B5EF4-FFF2-40B4-BE49-F238E27FC236}">
                    <a16:creationId xmlns:a16="http://schemas.microsoft.com/office/drawing/2014/main" id="{9002D761-78DE-844D-DD9E-F19EEE6921DD}"/>
                  </a:ext>
                </a:extLst>
              </p:cNvPr>
              <p:cNvGrpSpPr/>
              <p:nvPr/>
            </p:nvGrpSpPr>
            <p:grpSpPr>
              <a:xfrm>
                <a:off x="1177638" y="4793240"/>
                <a:ext cx="6788727" cy="1024326"/>
                <a:chOff x="1177638" y="4840865"/>
                <a:chExt cx="6788727" cy="1024326"/>
              </a:xfrm>
            </p:grpSpPr>
            <p:grpSp>
              <p:nvGrpSpPr>
                <p:cNvPr id="70" name="그룹 69">
                  <a:extLst>
                    <a:ext uri="{FF2B5EF4-FFF2-40B4-BE49-F238E27FC236}">
                      <a16:creationId xmlns:a16="http://schemas.microsoft.com/office/drawing/2014/main" id="{A6116312-4F69-5DEA-99B6-28020082E4B4}"/>
                    </a:ext>
                  </a:extLst>
                </p:cNvPr>
                <p:cNvGrpSpPr/>
                <p:nvPr/>
              </p:nvGrpSpPr>
              <p:grpSpPr>
                <a:xfrm>
                  <a:off x="1177638" y="4840865"/>
                  <a:ext cx="6788727" cy="1024326"/>
                  <a:chOff x="970417" y="2108585"/>
                  <a:chExt cx="7203167" cy="954753"/>
                </a:xfrm>
              </p:grpSpPr>
              <p:sp>
                <p:nvSpPr>
                  <p:cNvPr id="71" name="사각형: 둥근 모서리 70">
                    <a:extLst>
                      <a:ext uri="{FF2B5EF4-FFF2-40B4-BE49-F238E27FC236}">
                        <a16:creationId xmlns:a16="http://schemas.microsoft.com/office/drawing/2014/main" id="{00FCC31A-B324-752C-C63A-9D3EFAC325F6}"/>
                      </a:ext>
                    </a:extLst>
                  </p:cNvPr>
                  <p:cNvSpPr/>
                  <p:nvPr/>
                </p:nvSpPr>
                <p:spPr>
                  <a:xfrm>
                    <a:off x="970417" y="2108585"/>
                    <a:ext cx="3555092" cy="954753"/>
                  </a:xfrm>
                  <a:prstGeom prst="roundRect">
                    <a:avLst>
                      <a:gd name="adj" fmla="val 8505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2" name="사각형: 둥근 모서리 71">
                    <a:extLst>
                      <a:ext uri="{FF2B5EF4-FFF2-40B4-BE49-F238E27FC236}">
                        <a16:creationId xmlns:a16="http://schemas.microsoft.com/office/drawing/2014/main" id="{2DA96861-9B2C-90AD-9DC5-F6EBCFEB6097}"/>
                      </a:ext>
                    </a:extLst>
                  </p:cNvPr>
                  <p:cNvSpPr/>
                  <p:nvPr/>
                </p:nvSpPr>
                <p:spPr>
                  <a:xfrm>
                    <a:off x="4618492" y="2108585"/>
                    <a:ext cx="3555092" cy="954753"/>
                  </a:xfrm>
                  <a:prstGeom prst="roundRect">
                    <a:avLst>
                      <a:gd name="adj" fmla="val 8505"/>
                    </a:avLst>
                  </a:prstGeom>
                  <a:solidFill>
                    <a:srgbClr val="EBE4F2"/>
                  </a:solidFill>
                  <a:ln w="22225" cap="flat">
                    <a:solidFill>
                      <a:srgbClr val="EBE4F2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97" name="그룹 96">
                  <a:extLst>
                    <a:ext uri="{FF2B5EF4-FFF2-40B4-BE49-F238E27FC236}">
                      <a16:creationId xmlns:a16="http://schemas.microsoft.com/office/drawing/2014/main" id="{49FFC12E-0EA2-F2B1-439B-9F9B73DF346F}"/>
                    </a:ext>
                  </a:extLst>
                </p:cNvPr>
                <p:cNvGrpSpPr/>
                <p:nvPr/>
              </p:nvGrpSpPr>
              <p:grpSpPr>
                <a:xfrm>
                  <a:off x="1661880" y="4979532"/>
                  <a:ext cx="2382062" cy="737468"/>
                  <a:chOff x="1588589" y="2249654"/>
                  <a:chExt cx="2382062" cy="737468"/>
                </a:xfrm>
              </p:grpSpPr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F96934D9-10C2-C55B-2201-D6A17220B373}"/>
                      </a:ext>
                    </a:extLst>
                  </p:cNvPr>
                  <p:cNvSpPr txBox="1"/>
                  <p:nvPr/>
                </p:nvSpPr>
                <p:spPr>
                  <a:xfrm>
                    <a:off x="1588589" y="2617790"/>
                    <a:ext cx="2382062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200" dirty="0"/>
                      <a:t>학생의 삶과 연계한 실생활 맥락 속에서</a:t>
                    </a:r>
                    <a:endParaRPr lang="en-US" altLang="ko-KR" sz="1200" dirty="0"/>
                  </a:p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200" dirty="0"/>
                      <a:t>현재 문제에 적용</a:t>
                    </a:r>
                  </a:p>
                </p:txBody>
              </p:sp>
              <p:sp>
                <p:nvSpPr>
                  <p:cNvPr id="99" name="사각형: 둥근 모서리 98">
                    <a:extLst>
                      <a:ext uri="{FF2B5EF4-FFF2-40B4-BE49-F238E27FC236}">
                        <a16:creationId xmlns:a16="http://schemas.microsoft.com/office/drawing/2014/main" id="{6F1EB8FF-2BC4-3ACD-BEEA-98EC80A959A6}"/>
                      </a:ext>
                    </a:extLst>
                  </p:cNvPr>
                  <p:cNvSpPr/>
                  <p:nvPr/>
                </p:nvSpPr>
                <p:spPr>
                  <a:xfrm>
                    <a:off x="2298328" y="2249654"/>
                    <a:ext cx="962584" cy="29352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19050" cap="flat">
                    <a:solidFill>
                      <a:srgbClr val="CFB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4BDE2786-3DC9-034C-9E8B-5F4DCB4250BD}"/>
                      </a:ext>
                    </a:extLst>
                  </p:cNvPr>
                  <p:cNvSpPr txBox="1"/>
                  <p:nvPr/>
                </p:nvSpPr>
                <p:spPr>
                  <a:xfrm>
                    <a:off x="2378871" y="2298218"/>
                    <a:ext cx="80150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400" b="1" dirty="0"/>
                      <a:t>교수 </a:t>
                    </a:r>
                    <a:r>
                      <a:rPr lang="en-US" altLang="ko-KR" sz="1400" b="1" dirty="0"/>
                      <a:t>·</a:t>
                    </a:r>
                    <a:r>
                      <a:rPr lang="ko-KR" altLang="en-US" sz="1400" b="1" dirty="0"/>
                      <a:t> 학습</a:t>
                    </a:r>
                  </a:p>
                </p:txBody>
              </p:sp>
            </p:grpSp>
            <p:grpSp>
              <p:nvGrpSpPr>
                <p:cNvPr id="101" name="그룹 100">
                  <a:extLst>
                    <a:ext uri="{FF2B5EF4-FFF2-40B4-BE49-F238E27FC236}">
                      <a16:creationId xmlns:a16="http://schemas.microsoft.com/office/drawing/2014/main" id="{86DF6E88-41D3-89ED-AC5E-0ECD6A4F4A65}"/>
                    </a:ext>
                  </a:extLst>
                </p:cNvPr>
                <p:cNvGrpSpPr/>
                <p:nvPr/>
              </p:nvGrpSpPr>
              <p:grpSpPr>
                <a:xfrm>
                  <a:off x="5342113" y="4979532"/>
                  <a:ext cx="1897955" cy="737468"/>
                  <a:chOff x="1830642" y="2249654"/>
                  <a:chExt cx="1897955" cy="737468"/>
                </a:xfrm>
              </p:grpSpPr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5FF44293-2020-2F97-1DDD-CCBE2835E675}"/>
                      </a:ext>
                    </a:extLst>
                  </p:cNvPr>
                  <p:cNvSpPr txBox="1"/>
                  <p:nvPr/>
                </p:nvSpPr>
                <p:spPr>
                  <a:xfrm>
                    <a:off x="1830642" y="2617790"/>
                    <a:ext cx="1897955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200" dirty="0"/>
                      <a:t>학습자가 역사 이해를 구성하여</a:t>
                    </a:r>
                    <a:endParaRPr lang="en-US" altLang="ko-KR" sz="1200" dirty="0"/>
                  </a:p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200" dirty="0"/>
                      <a:t>표현할 수 있는지 평가</a:t>
                    </a:r>
                  </a:p>
                </p:txBody>
              </p:sp>
              <p:sp>
                <p:nvSpPr>
                  <p:cNvPr id="103" name="사각형: 둥근 모서리 102">
                    <a:extLst>
                      <a:ext uri="{FF2B5EF4-FFF2-40B4-BE49-F238E27FC236}">
                        <a16:creationId xmlns:a16="http://schemas.microsoft.com/office/drawing/2014/main" id="{F921B7E4-FE7B-2EFF-5DA5-6083238E4265}"/>
                      </a:ext>
                    </a:extLst>
                  </p:cNvPr>
                  <p:cNvSpPr/>
                  <p:nvPr/>
                </p:nvSpPr>
                <p:spPr>
                  <a:xfrm>
                    <a:off x="2298328" y="2249654"/>
                    <a:ext cx="962584" cy="29352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19050" cap="flat">
                    <a:solidFill>
                      <a:srgbClr val="CFB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E36A68ED-D617-D21F-4B05-9F1DEF793EEB}"/>
                      </a:ext>
                    </a:extLst>
                  </p:cNvPr>
                  <p:cNvSpPr txBox="1"/>
                  <p:nvPr/>
                </p:nvSpPr>
                <p:spPr>
                  <a:xfrm>
                    <a:off x="2619322" y="2298218"/>
                    <a:ext cx="32060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400" b="1" dirty="0"/>
                      <a:t>평가</a:t>
                    </a:r>
                  </a:p>
                </p:txBody>
              </p:sp>
            </p:grpSp>
          </p:grpSp>
          <p:sp>
            <p:nvSpPr>
              <p:cNvPr id="114" name="이등변 삼각형 113">
                <a:extLst>
                  <a:ext uri="{FF2B5EF4-FFF2-40B4-BE49-F238E27FC236}">
                    <a16:creationId xmlns:a16="http://schemas.microsoft.com/office/drawing/2014/main" id="{0C6545EE-C057-7877-C629-E292A7BFCC11}"/>
                  </a:ext>
                </a:extLst>
              </p:cNvPr>
              <p:cNvSpPr/>
              <p:nvPr/>
            </p:nvSpPr>
            <p:spPr>
              <a:xfrm rot="10800000">
                <a:off x="4371974" y="3376390"/>
                <a:ext cx="393700" cy="18801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5" name="이등변 삼각형 114">
                <a:extLst>
                  <a:ext uri="{FF2B5EF4-FFF2-40B4-BE49-F238E27FC236}">
                    <a16:creationId xmlns:a16="http://schemas.microsoft.com/office/drawing/2014/main" id="{F472581B-4D38-CCEB-889D-E884FF51D0CD}"/>
                  </a:ext>
                </a:extLst>
              </p:cNvPr>
              <p:cNvSpPr/>
              <p:nvPr/>
            </p:nvSpPr>
            <p:spPr>
              <a:xfrm rot="10800000">
                <a:off x="4371975" y="4430490"/>
                <a:ext cx="393700" cy="188012"/>
              </a:xfrm>
              <a:prstGeom prst="triangle">
                <a:avLst/>
              </a:prstGeom>
              <a:solidFill>
                <a:srgbClr val="8153A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18" name="그룹 117">
                <a:extLst>
                  <a:ext uri="{FF2B5EF4-FFF2-40B4-BE49-F238E27FC236}">
                    <a16:creationId xmlns:a16="http://schemas.microsoft.com/office/drawing/2014/main" id="{EAB27B1D-B3CB-17EB-EAF9-8DD95D9C53BA}"/>
                  </a:ext>
                </a:extLst>
              </p:cNvPr>
              <p:cNvGrpSpPr/>
              <p:nvPr/>
            </p:nvGrpSpPr>
            <p:grpSpPr>
              <a:xfrm rot="5400000">
                <a:off x="4491463" y="3344979"/>
                <a:ext cx="154723" cy="135462"/>
                <a:chOff x="5266521" y="3675177"/>
                <a:chExt cx="154723" cy="135462"/>
              </a:xfrm>
            </p:grpSpPr>
            <p:sp>
              <p:nvSpPr>
                <p:cNvPr id="116" name="Freeform 25">
                  <a:extLst>
                    <a:ext uri="{FF2B5EF4-FFF2-40B4-BE49-F238E27FC236}">
                      <a16:creationId xmlns:a16="http://schemas.microsoft.com/office/drawing/2014/main" id="{E914CD6D-E691-A89B-4109-15B35055FB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5266521" y="3675177"/>
                  <a:ext cx="79448" cy="135462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7" name="Freeform 25">
                  <a:extLst>
                    <a:ext uri="{FF2B5EF4-FFF2-40B4-BE49-F238E27FC236}">
                      <a16:creationId xmlns:a16="http://schemas.microsoft.com/office/drawing/2014/main" id="{F675FC5C-8642-6A4D-1F3C-8FFAE3CFB5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5341796" y="3675177"/>
                  <a:ext cx="79448" cy="135462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B89FD0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19" name="그룹 118">
                <a:extLst>
                  <a:ext uri="{FF2B5EF4-FFF2-40B4-BE49-F238E27FC236}">
                    <a16:creationId xmlns:a16="http://schemas.microsoft.com/office/drawing/2014/main" id="{1DF768DB-5641-BB52-BA05-E6BF4F71ADBA}"/>
                  </a:ext>
                </a:extLst>
              </p:cNvPr>
              <p:cNvGrpSpPr/>
              <p:nvPr/>
            </p:nvGrpSpPr>
            <p:grpSpPr>
              <a:xfrm rot="5400000">
                <a:off x="4491463" y="4380029"/>
                <a:ext cx="154723" cy="135462"/>
                <a:chOff x="5266521" y="3675177"/>
                <a:chExt cx="154723" cy="135462"/>
              </a:xfrm>
              <a:solidFill>
                <a:schemeClr val="bg1"/>
              </a:solidFill>
            </p:grpSpPr>
            <p:sp>
              <p:nvSpPr>
                <p:cNvPr id="120" name="Freeform 25">
                  <a:extLst>
                    <a:ext uri="{FF2B5EF4-FFF2-40B4-BE49-F238E27FC236}">
                      <a16:creationId xmlns:a16="http://schemas.microsoft.com/office/drawing/2014/main" id="{EECD64F3-2A60-3E34-A744-2B384195CF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5266521" y="3675177"/>
                  <a:ext cx="79448" cy="135462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1" name="Freeform 25">
                  <a:extLst>
                    <a:ext uri="{FF2B5EF4-FFF2-40B4-BE49-F238E27FC236}">
                      <a16:creationId xmlns:a16="http://schemas.microsoft.com/office/drawing/2014/main" id="{F803AEB1-E61F-687C-4327-A6306347A3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5341796" y="3675177"/>
                  <a:ext cx="79448" cy="135462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26" name="그룹 125">
                <a:extLst>
                  <a:ext uri="{FF2B5EF4-FFF2-40B4-BE49-F238E27FC236}">
                    <a16:creationId xmlns:a16="http://schemas.microsoft.com/office/drawing/2014/main" id="{BF86ECBC-F880-6910-F391-9EBDA27EC404}"/>
                  </a:ext>
                </a:extLst>
              </p:cNvPr>
              <p:cNvGrpSpPr/>
              <p:nvPr/>
            </p:nvGrpSpPr>
            <p:grpSpPr>
              <a:xfrm>
                <a:off x="2770226" y="3621615"/>
                <a:ext cx="3603551" cy="656472"/>
                <a:chOff x="2770224" y="3749174"/>
                <a:chExt cx="3603551" cy="656472"/>
              </a:xfrm>
            </p:grpSpPr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E68C4F5C-508F-CB20-E122-630F651B4BB3}"/>
                    </a:ext>
                  </a:extLst>
                </p:cNvPr>
                <p:cNvSpPr txBox="1"/>
                <p:nvPr/>
              </p:nvSpPr>
              <p:spPr>
                <a:xfrm>
                  <a:off x="3354519" y="3749174"/>
                  <a:ext cx="2434962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algn="ctr">
                    <a:defRPr sz="16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defRPr>
                  </a:lvl1pPr>
                </a:lstStyle>
                <a:p>
                  <a:r>
                    <a:rPr lang="ko-KR" altLang="en-US" sz="1500" dirty="0">
                      <a:solidFill>
                        <a:schemeClr val="bg1"/>
                      </a:solidFill>
                    </a:rPr>
                    <a:t>「 한국사</a:t>
                  </a:r>
                  <a:r>
                    <a:rPr lang="en-US" altLang="ko-KR" sz="1500" dirty="0">
                      <a:solidFill>
                        <a:schemeClr val="bg1"/>
                      </a:solidFill>
                    </a:rPr>
                    <a:t>2 </a:t>
                  </a:r>
                  <a:r>
                    <a:rPr lang="ko-KR" altLang="en-US" sz="1500" dirty="0">
                      <a:solidFill>
                        <a:schemeClr val="bg1"/>
                      </a:solidFill>
                    </a:rPr>
                    <a:t>」</a:t>
                  </a:r>
                  <a:r>
                    <a:rPr lang="en-US" altLang="ko-KR" sz="1500" dirty="0">
                      <a:solidFill>
                        <a:schemeClr val="bg1"/>
                      </a:solidFill>
                    </a:rPr>
                    <a:t>(3) </a:t>
                  </a:r>
                  <a:r>
                    <a:rPr lang="ko-KR" altLang="en-US" sz="1500" dirty="0">
                      <a:solidFill>
                        <a:schemeClr val="bg1"/>
                      </a:solidFill>
                    </a:rPr>
                    <a:t>오늘날의 대한민국</a:t>
                  </a:r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89A29226-F854-7B78-29B4-E48950C56965}"/>
                    </a:ext>
                  </a:extLst>
                </p:cNvPr>
                <p:cNvSpPr txBox="1"/>
                <p:nvPr/>
              </p:nvSpPr>
              <p:spPr>
                <a:xfrm>
                  <a:off x="2770224" y="4036314"/>
                  <a:ext cx="360355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144000" indent="-144000">
                    <a:spcAft>
                      <a:spcPts val="200"/>
                    </a:spcAft>
                    <a:buClr>
                      <a:srgbClr val="8153AB"/>
                    </a:buClr>
                    <a:buFont typeface="나눔바른고딕" panose="020B0603020101020101" pitchFamily="50" charset="-127"/>
                    <a:buChar char="•"/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en-US" altLang="ko-KR" sz="1200" dirty="0">
                      <a:solidFill>
                        <a:schemeClr val="bg1"/>
                      </a:solidFill>
                    </a:rPr>
                    <a:t>[10</a:t>
                  </a:r>
                  <a:r>
                    <a:rPr lang="ko-KR" altLang="en-US" sz="1200" dirty="0">
                      <a:solidFill>
                        <a:schemeClr val="bg1"/>
                      </a:solidFill>
                    </a:rPr>
                    <a:t>한사</a:t>
                  </a:r>
                  <a:r>
                    <a:rPr lang="en-US" altLang="ko-KR" sz="1200" dirty="0">
                      <a:solidFill>
                        <a:schemeClr val="bg1"/>
                      </a:solidFill>
                    </a:rPr>
                    <a:t>2-03-03] </a:t>
                  </a:r>
                  <a:r>
                    <a:rPr lang="ko-KR" altLang="en-US" sz="1200" b="1" dirty="0">
                      <a:solidFill>
                        <a:srgbClr val="FDF47F"/>
                      </a:solidFill>
                    </a:rPr>
                    <a:t>한반도 분단과 갈등을 극복하고 평화를</a:t>
                  </a:r>
                  <a:endParaRPr lang="en-US" altLang="ko-KR" sz="1200" b="1" dirty="0">
                    <a:solidFill>
                      <a:srgbClr val="FDF47F"/>
                    </a:solidFill>
                  </a:endParaRPr>
                </a:p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sz="1200" b="1" dirty="0">
                      <a:solidFill>
                        <a:srgbClr val="FDF47F"/>
                      </a:solidFill>
                    </a:rPr>
                    <a:t>실천하기 위한 방안을 모색한다</a:t>
                  </a:r>
                  <a:r>
                    <a:rPr lang="en-US" altLang="ko-KR" sz="1200" b="1" dirty="0">
                      <a:solidFill>
                        <a:srgbClr val="FDF47F"/>
                      </a:solidFill>
                    </a:rPr>
                    <a:t>. </a:t>
                  </a:r>
                </a:p>
              </p:txBody>
            </p:sp>
          </p:grpSp>
        </p:grpSp>
      </p:grpSp>
      <p:pic>
        <p:nvPicPr>
          <p:cNvPr id="64" name="그림 63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FE309A37-00C2-2EB8-1D55-B3BA0F0FB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1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B4AEEE77-BD53-1D63-0540-1CBB793D5406}"/>
              </a:ext>
            </a:extLst>
          </p:cNvPr>
          <p:cNvGrpSpPr/>
          <p:nvPr/>
        </p:nvGrpSpPr>
        <p:grpSpPr>
          <a:xfrm>
            <a:off x="3058765" y="1380405"/>
            <a:ext cx="3026470" cy="2340103"/>
            <a:chOff x="3058765" y="1743075"/>
            <a:chExt cx="3026470" cy="234010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849334-E421-056F-044C-DECC4BCA05FA}"/>
                </a:ext>
              </a:extLst>
            </p:cNvPr>
            <p:cNvSpPr txBox="1"/>
            <p:nvPr/>
          </p:nvSpPr>
          <p:spPr>
            <a:xfrm>
              <a:off x="3058765" y="2297381"/>
              <a:ext cx="3026470" cy="11079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7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153AB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고등학교</a:t>
              </a: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283CEEBF-73FD-7474-5B11-1D617E6CA1EE}"/>
                </a:ext>
              </a:extLst>
            </p:cNvPr>
            <p:cNvGrpSpPr/>
            <p:nvPr/>
          </p:nvGrpSpPr>
          <p:grpSpPr>
            <a:xfrm>
              <a:off x="3517166" y="1743075"/>
              <a:ext cx="2109669" cy="504826"/>
              <a:chOff x="3517166" y="1743075"/>
              <a:chExt cx="2109669" cy="504826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5D5169D0-6C8F-2ED7-6BA8-3067D2F9C06F}"/>
                  </a:ext>
                </a:extLst>
              </p:cNvPr>
              <p:cNvSpPr/>
              <p:nvPr/>
            </p:nvSpPr>
            <p:spPr>
              <a:xfrm>
                <a:off x="3517166" y="1743075"/>
                <a:ext cx="2109669" cy="504826"/>
              </a:xfrm>
              <a:prstGeom prst="roundRect">
                <a:avLst>
                  <a:gd name="adj" fmla="val 50000"/>
                </a:avLst>
              </a:prstGeom>
              <a:solidFill>
                <a:srgbClr val="8153A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849CB58-B256-1B31-1324-3B1C9B7AEE2E}"/>
                  </a:ext>
                </a:extLst>
              </p:cNvPr>
              <p:cNvSpPr txBox="1"/>
              <p:nvPr/>
            </p:nvSpPr>
            <p:spPr>
              <a:xfrm>
                <a:off x="3907556" y="1790410"/>
                <a:ext cx="13288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과목별 안내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0E18A5-1B0A-CC5E-5663-CC5E004F427D}"/>
                </a:ext>
              </a:extLst>
            </p:cNvPr>
            <p:cNvSpPr txBox="1"/>
            <p:nvPr/>
          </p:nvSpPr>
          <p:spPr>
            <a:xfrm>
              <a:off x="3942019" y="3467625"/>
              <a:ext cx="1259960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153AB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세계사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797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그래픽 60">
            <a:extLst>
              <a:ext uri="{FF2B5EF4-FFF2-40B4-BE49-F238E27FC236}">
                <a16:creationId xmlns:a16="http://schemas.microsoft.com/office/drawing/2014/main" id="{A2E30616-5054-29EC-2453-2F7281BE6436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A4C75A52-C379-197E-D0F6-6751DE4796FD}"/>
              </a:ext>
            </a:extLst>
          </p:cNvPr>
          <p:cNvGrpSpPr/>
          <p:nvPr/>
        </p:nvGrpSpPr>
        <p:grpSpPr>
          <a:xfrm>
            <a:off x="323528" y="0"/>
            <a:ext cx="7034336" cy="873905"/>
            <a:chOff x="323528" y="0"/>
            <a:chExt cx="7034336" cy="87390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E35B02B-F586-6360-5792-BAE496EEBBEE}"/>
                </a:ext>
              </a:extLst>
            </p:cNvPr>
            <p:cNvSpPr txBox="1"/>
            <p:nvPr/>
          </p:nvSpPr>
          <p:spPr>
            <a:xfrm>
              <a:off x="371977" y="504573"/>
              <a:ext cx="6985887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고등학교 세계사</a:t>
              </a:r>
              <a:r>
                <a:rPr lang="en-US" altLang="ko-KR" sz="2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, 2015 </a:t>
              </a:r>
              <a:r>
                <a:rPr lang="ko-KR" altLang="en-US" sz="2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개정 교육과정과 무엇이 달라졌나요</a:t>
              </a:r>
              <a:r>
                <a:rPr lang="en-US" altLang="ko-KR" sz="2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? </a:t>
              </a:r>
              <a:endParaRPr lang="ko-KR" altLang="en-US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0DEC950F-C293-D095-736A-4402E1EB838A}"/>
                </a:ext>
              </a:extLst>
            </p:cNvPr>
            <p:cNvGrpSpPr/>
            <p:nvPr/>
          </p:nvGrpSpPr>
          <p:grpSpPr>
            <a:xfrm>
              <a:off x="323528" y="0"/>
              <a:ext cx="657547" cy="404664"/>
              <a:chOff x="323528" y="0"/>
              <a:chExt cx="657547" cy="404664"/>
            </a:xfrm>
          </p:grpSpPr>
          <p:sp>
            <p:nvSpPr>
              <p:cNvPr id="12" name="사각형: 둥근 위쪽 모서리 11">
                <a:extLst>
                  <a:ext uri="{FF2B5EF4-FFF2-40B4-BE49-F238E27FC236}">
                    <a16:creationId xmlns:a16="http://schemas.microsoft.com/office/drawing/2014/main" id="{A126B842-7B31-1E32-BEF4-F21B47744811}"/>
                  </a:ext>
                </a:extLst>
              </p:cNvPr>
              <p:cNvSpPr/>
              <p:nvPr/>
            </p:nvSpPr>
            <p:spPr>
              <a:xfrm rot="10800000">
                <a:off x="323528" y="0"/>
                <a:ext cx="657547" cy="404664"/>
              </a:xfrm>
              <a:prstGeom prst="round2SameRect">
                <a:avLst/>
              </a:prstGeom>
              <a:solidFill>
                <a:srgbClr val="6B85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F2269CE-6845-AB8E-A1B8-22C169937DEE}"/>
                  </a:ext>
                </a:extLst>
              </p:cNvPr>
              <p:cNvSpPr txBox="1"/>
              <p:nvPr/>
            </p:nvSpPr>
            <p:spPr>
              <a:xfrm>
                <a:off x="453530" y="88745"/>
                <a:ext cx="39754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4 - 1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EE7A08-8848-130B-5A56-893D0495029F}"/>
              </a:ext>
            </a:extLst>
          </p:cNvPr>
          <p:cNvGrpSpPr/>
          <p:nvPr/>
        </p:nvGrpSpPr>
        <p:grpSpPr>
          <a:xfrm>
            <a:off x="395289" y="1294621"/>
            <a:ext cx="8353424" cy="4942667"/>
            <a:chOff x="395289" y="1294621"/>
            <a:chExt cx="8353424" cy="4942667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28E4CCD7-C740-BC13-E9C6-D3AB0D9C27CB}"/>
                </a:ext>
              </a:extLst>
            </p:cNvPr>
            <p:cNvSpPr/>
            <p:nvPr/>
          </p:nvSpPr>
          <p:spPr>
            <a:xfrm>
              <a:off x="395289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C2B385FF-8BB0-1AD9-A716-79F7CCD29D31}"/>
                </a:ext>
              </a:extLst>
            </p:cNvPr>
            <p:cNvGrpSpPr/>
            <p:nvPr/>
          </p:nvGrpSpPr>
          <p:grpSpPr>
            <a:xfrm>
              <a:off x="454122" y="5251275"/>
              <a:ext cx="8235758" cy="773858"/>
              <a:chOff x="454122" y="4860809"/>
              <a:chExt cx="8235758" cy="773858"/>
            </a:xfrm>
          </p:grpSpPr>
          <p:cxnSp>
            <p:nvCxnSpPr>
              <p:cNvPr id="70" name="직선 연결선 69">
                <a:extLst>
                  <a:ext uri="{FF2B5EF4-FFF2-40B4-BE49-F238E27FC236}">
                    <a16:creationId xmlns:a16="http://schemas.microsoft.com/office/drawing/2014/main" id="{D8E00A39-E40C-1381-CA56-101E280475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486080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F842B14C-3845-FC9B-0D0F-CAED00D7A0E7}"/>
                  </a:ext>
                </a:extLst>
              </p:cNvPr>
              <p:cNvGrpSpPr/>
              <p:nvPr/>
            </p:nvGrpSpPr>
            <p:grpSpPr>
              <a:xfrm>
                <a:off x="606581" y="5034503"/>
                <a:ext cx="6560805" cy="600164"/>
                <a:chOff x="652301" y="5312068"/>
                <a:chExt cx="6560805" cy="600164"/>
              </a:xfrm>
            </p:grpSpPr>
            <p:grpSp>
              <p:nvGrpSpPr>
                <p:cNvPr id="84" name="그룹 83">
                  <a:extLst>
                    <a:ext uri="{FF2B5EF4-FFF2-40B4-BE49-F238E27FC236}">
                      <a16:creationId xmlns:a16="http://schemas.microsoft.com/office/drawing/2014/main" id="{ABB2E290-D815-057C-86FB-0AE81728E7CE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86" name="자유형: 도형 85">
                    <a:extLst>
                      <a:ext uri="{FF2B5EF4-FFF2-40B4-BE49-F238E27FC236}">
                        <a16:creationId xmlns:a16="http://schemas.microsoft.com/office/drawing/2014/main" id="{BF2132AF-99DD-E6B1-64C6-79FFA2AED76B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87" name="원형: 비어 있음 86">
                    <a:extLst>
                      <a:ext uri="{FF2B5EF4-FFF2-40B4-BE49-F238E27FC236}">
                        <a16:creationId xmlns:a16="http://schemas.microsoft.com/office/drawing/2014/main" id="{6CFD269A-89DE-18EE-77F3-6444DF9FDB55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88" name="자유형: 도형 87">
                    <a:extLst>
                      <a:ext uri="{FF2B5EF4-FFF2-40B4-BE49-F238E27FC236}">
                        <a16:creationId xmlns:a16="http://schemas.microsoft.com/office/drawing/2014/main" id="{9D4FC0DC-5AE2-DAF6-F314-902987801CFB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558EBBCB-5CA1-51BA-516F-585C64C1BDFB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304611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2022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 교육과정의 총론에 따라 선택과목은 학기 단위로 이수하게 되었어요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고등학교 「세계사」 과목도 한 학기에 가르치는 과목이에요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성취기준을 중심으로 한 학기 단위의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수업을 구성하는 역량이 교사들에게 중요해졌어요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89900511-EADE-3F4E-0881-BEBCA146B7E0}"/>
                </a:ext>
              </a:extLst>
            </p:cNvPr>
            <p:cNvGrpSpPr/>
            <p:nvPr/>
          </p:nvGrpSpPr>
          <p:grpSpPr>
            <a:xfrm>
              <a:off x="921115" y="1796775"/>
              <a:ext cx="7301770" cy="2864846"/>
              <a:chOff x="970527" y="1796775"/>
              <a:chExt cx="7301770" cy="2864846"/>
            </a:xfrm>
          </p:grpSpPr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52893F29-8D71-3BA4-4EB9-7A287058D2F9}"/>
                  </a:ext>
                </a:extLst>
              </p:cNvPr>
              <p:cNvGrpSpPr/>
              <p:nvPr/>
            </p:nvGrpSpPr>
            <p:grpSpPr>
              <a:xfrm>
                <a:off x="970527" y="2345480"/>
                <a:ext cx="2983962" cy="1767435"/>
                <a:chOff x="1198191" y="2199368"/>
                <a:chExt cx="3105123" cy="1839200"/>
              </a:xfrm>
            </p:grpSpPr>
            <p:grpSp>
              <p:nvGrpSpPr>
                <p:cNvPr id="104" name="그룹 103">
                  <a:extLst>
                    <a:ext uri="{FF2B5EF4-FFF2-40B4-BE49-F238E27FC236}">
                      <a16:creationId xmlns:a16="http://schemas.microsoft.com/office/drawing/2014/main" id="{BF74059F-126F-17AF-9E46-26C6EBBE67F8}"/>
                    </a:ext>
                  </a:extLst>
                </p:cNvPr>
                <p:cNvGrpSpPr/>
                <p:nvPr/>
              </p:nvGrpSpPr>
              <p:grpSpPr>
                <a:xfrm>
                  <a:off x="1925874" y="2682550"/>
                  <a:ext cx="2377440" cy="872836"/>
                  <a:chOff x="2804160" y="2682550"/>
                  <a:chExt cx="2377440" cy="872836"/>
                </a:xfrm>
              </p:grpSpPr>
              <p:sp>
                <p:nvSpPr>
                  <p:cNvPr id="100" name="화살표: 오른쪽 99">
                    <a:extLst>
                      <a:ext uri="{FF2B5EF4-FFF2-40B4-BE49-F238E27FC236}">
                        <a16:creationId xmlns:a16="http://schemas.microsoft.com/office/drawing/2014/main" id="{985DEC75-58FB-59CA-9779-35F87A3FD662}"/>
                      </a:ext>
                    </a:extLst>
                  </p:cNvPr>
                  <p:cNvSpPr/>
                  <p:nvPr/>
                </p:nvSpPr>
                <p:spPr>
                  <a:xfrm>
                    <a:off x="2804160" y="2682550"/>
                    <a:ext cx="2377440" cy="872836"/>
                  </a:xfrm>
                  <a:prstGeom prst="rightArrow">
                    <a:avLst>
                      <a:gd name="adj1" fmla="val 64286"/>
                      <a:gd name="adj2" fmla="val 50000"/>
                    </a:avLst>
                  </a:prstGeom>
                  <a:solidFill>
                    <a:srgbClr val="1C8998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</a:endParaRPr>
                  </a:p>
                </p:txBody>
              </p:sp>
              <p:grpSp>
                <p:nvGrpSpPr>
                  <p:cNvPr id="94" name="그룹 93">
                    <a:extLst>
                      <a:ext uri="{FF2B5EF4-FFF2-40B4-BE49-F238E27FC236}">
                        <a16:creationId xmlns:a16="http://schemas.microsoft.com/office/drawing/2014/main" id="{5021DE5E-E68F-68DF-D8D6-710CBC3EC4C7}"/>
                      </a:ext>
                    </a:extLst>
                  </p:cNvPr>
                  <p:cNvGrpSpPr/>
                  <p:nvPr/>
                </p:nvGrpSpPr>
                <p:grpSpPr>
                  <a:xfrm>
                    <a:off x="4426174" y="2958901"/>
                    <a:ext cx="543550" cy="320134"/>
                    <a:chOff x="5266521" y="3675177"/>
                    <a:chExt cx="229997" cy="135462"/>
                  </a:xfrm>
                </p:grpSpPr>
                <p:sp>
                  <p:nvSpPr>
                    <p:cNvPr id="91" name="Freeform 25">
                      <a:extLst>
                        <a:ext uri="{FF2B5EF4-FFF2-40B4-BE49-F238E27FC236}">
                          <a16:creationId xmlns:a16="http://schemas.microsoft.com/office/drawing/2014/main" id="{2ADBE100-8107-DE70-7FA8-4957F01A3EB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5266521" y="3675177"/>
                      <a:ext cx="79448" cy="135462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alpha val="36000"/>
                      </a:schemeClr>
                    </a:solidFill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92" name="Freeform 25">
                      <a:extLst>
                        <a:ext uri="{FF2B5EF4-FFF2-40B4-BE49-F238E27FC236}">
                          <a16:creationId xmlns:a16="http://schemas.microsoft.com/office/drawing/2014/main" id="{F7CCC601-890E-153D-6F70-0F19CEA1DF7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5341796" y="3675177"/>
                      <a:ext cx="79448" cy="135462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alpha val="36000"/>
                      </a:schemeClr>
                    </a:solidFill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93" name="Freeform 25">
                      <a:extLst>
                        <a:ext uri="{FF2B5EF4-FFF2-40B4-BE49-F238E27FC236}">
                          <a16:creationId xmlns:a16="http://schemas.microsoft.com/office/drawing/2014/main" id="{CA3F3BCD-0D81-CCAB-04EB-303FF9E289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5417070" y="3675177"/>
                      <a:ext cx="79448" cy="135462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alpha val="36000"/>
                      </a:schemeClr>
                    </a:solidFill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68" name="그룹 67">
                  <a:extLst>
                    <a:ext uri="{FF2B5EF4-FFF2-40B4-BE49-F238E27FC236}">
                      <a16:creationId xmlns:a16="http://schemas.microsoft.com/office/drawing/2014/main" id="{B249A073-4E83-5B0F-01C0-758AB14D4ADD}"/>
                    </a:ext>
                  </a:extLst>
                </p:cNvPr>
                <p:cNvGrpSpPr/>
                <p:nvPr/>
              </p:nvGrpSpPr>
              <p:grpSpPr>
                <a:xfrm>
                  <a:off x="1198191" y="2199368"/>
                  <a:ext cx="1839200" cy="1839200"/>
                  <a:chOff x="1782534" y="1932904"/>
                  <a:chExt cx="1839200" cy="1839200"/>
                </a:xfrm>
              </p:grpSpPr>
              <p:sp>
                <p:nvSpPr>
                  <p:cNvPr id="65" name="타원 64">
                    <a:extLst>
                      <a:ext uri="{FF2B5EF4-FFF2-40B4-BE49-F238E27FC236}">
                        <a16:creationId xmlns:a16="http://schemas.microsoft.com/office/drawing/2014/main" id="{ABAF99EF-4BC9-4294-841E-F0B360030F9A}"/>
                      </a:ext>
                    </a:extLst>
                  </p:cNvPr>
                  <p:cNvSpPr/>
                  <p:nvPr/>
                </p:nvSpPr>
                <p:spPr>
                  <a:xfrm>
                    <a:off x="1782534" y="1932904"/>
                    <a:ext cx="1839200" cy="1839200"/>
                  </a:xfrm>
                  <a:prstGeom prst="ellipse">
                    <a:avLst/>
                  </a:prstGeom>
                  <a:solidFill>
                    <a:srgbClr val="1C8998"/>
                  </a:solidFill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8EBD22A0-F8BA-0B44-2E7B-79E4B4FF080B}"/>
                      </a:ext>
                    </a:extLst>
                  </p:cNvPr>
                  <p:cNvSpPr txBox="1"/>
                  <p:nvPr/>
                </p:nvSpPr>
                <p:spPr>
                  <a:xfrm>
                    <a:off x="2252492" y="2544728"/>
                    <a:ext cx="899285" cy="61555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학기 단위</a:t>
                    </a:r>
                    <a:endParaRPr lang="en-US" altLang="ko-KR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과목 편성</a:t>
                    </a:r>
                  </a:p>
                </p:txBody>
              </p:sp>
            </p:grpSp>
          </p:grp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3A2B76E9-CD86-7B54-61AD-9C256BDC68A1}"/>
                  </a:ext>
                </a:extLst>
              </p:cNvPr>
              <p:cNvGrpSpPr/>
              <p:nvPr/>
            </p:nvGrpSpPr>
            <p:grpSpPr>
              <a:xfrm>
                <a:off x="4142828" y="1796775"/>
                <a:ext cx="4129469" cy="2864846"/>
                <a:chOff x="4529859" y="1634649"/>
                <a:chExt cx="4129471" cy="2981170"/>
              </a:xfrm>
            </p:grpSpPr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8C1A34A8-6542-A431-E720-BFCD9F46BC49}"/>
                    </a:ext>
                  </a:extLst>
                </p:cNvPr>
                <p:cNvGrpSpPr/>
                <p:nvPr/>
              </p:nvGrpSpPr>
              <p:grpSpPr>
                <a:xfrm>
                  <a:off x="4529859" y="1634649"/>
                  <a:ext cx="4129471" cy="917566"/>
                  <a:chOff x="4529859" y="1634649"/>
                  <a:chExt cx="4129471" cy="917566"/>
                </a:xfrm>
              </p:grpSpPr>
              <p:sp>
                <p:nvSpPr>
                  <p:cNvPr id="3" name="사각형: 둥근 모서리 2">
                    <a:extLst>
                      <a:ext uri="{FF2B5EF4-FFF2-40B4-BE49-F238E27FC236}">
                        <a16:creationId xmlns:a16="http://schemas.microsoft.com/office/drawing/2014/main" id="{94DF5C58-1166-09B5-C60A-2B5141CBBC99}"/>
                      </a:ext>
                    </a:extLst>
                  </p:cNvPr>
                  <p:cNvSpPr/>
                  <p:nvPr/>
                </p:nvSpPr>
                <p:spPr>
                  <a:xfrm>
                    <a:off x="4529859" y="1634649"/>
                    <a:ext cx="4129471" cy="9175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6EB4BD">
                      <a:alpha val="3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/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AC30ADD0-BC9F-0EDE-8C7D-D5BAB28F62B0}"/>
                      </a:ext>
                    </a:extLst>
                  </p:cNvPr>
                  <p:cNvSpPr txBox="1"/>
                  <p:nvPr/>
                </p:nvSpPr>
                <p:spPr>
                  <a:xfrm>
                    <a:off x="5644815" y="1901268"/>
                    <a:ext cx="1899560" cy="38432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en-US" altLang="ko-KR" sz="1200" dirty="0"/>
                      <a:t>2022 </a:t>
                    </a:r>
                    <a:r>
                      <a:rPr lang="ko-KR" altLang="en-US" sz="1200" dirty="0"/>
                      <a:t>개정 교육과정의</a:t>
                    </a:r>
                    <a:endParaRPr lang="en-US" altLang="ko-KR" sz="1200" dirty="0"/>
                  </a:p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200" dirty="0"/>
                      <a:t>선택과목은 </a:t>
                    </a:r>
                    <a:r>
                      <a:rPr lang="en-US" altLang="ko-KR" sz="1200" dirty="0"/>
                      <a:t>‘</a:t>
                    </a:r>
                    <a:r>
                      <a:rPr lang="ko-KR" altLang="en-US" sz="1200" dirty="0"/>
                      <a:t>학기 단위</a:t>
                    </a:r>
                    <a:r>
                      <a:rPr lang="en-US" altLang="ko-KR" sz="1200" dirty="0"/>
                      <a:t>’</a:t>
                    </a:r>
                    <a:r>
                      <a:rPr lang="ko-KR" altLang="en-US" sz="1200" dirty="0"/>
                      <a:t>로 운영</a:t>
                    </a:r>
                    <a:r>
                      <a:rPr lang="en-US" altLang="ko-KR" sz="1200" dirty="0"/>
                      <a:t>.</a:t>
                    </a:r>
                  </a:p>
                </p:txBody>
              </p:sp>
            </p:grpSp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D52986C5-045F-4C6F-5078-FE4B8FD8E17A}"/>
                    </a:ext>
                  </a:extLst>
                </p:cNvPr>
                <p:cNvGrpSpPr/>
                <p:nvPr/>
              </p:nvGrpSpPr>
              <p:grpSpPr>
                <a:xfrm>
                  <a:off x="4529859" y="2666451"/>
                  <a:ext cx="4129471" cy="917566"/>
                  <a:chOff x="4529859" y="1634649"/>
                  <a:chExt cx="4129471" cy="917566"/>
                </a:xfrm>
              </p:grpSpPr>
              <p:sp>
                <p:nvSpPr>
                  <p:cNvPr id="35" name="사각형: 둥근 모서리 34">
                    <a:extLst>
                      <a:ext uri="{FF2B5EF4-FFF2-40B4-BE49-F238E27FC236}">
                        <a16:creationId xmlns:a16="http://schemas.microsoft.com/office/drawing/2014/main" id="{BC3B75A3-9D45-27E3-32DC-046FD7FD7A13}"/>
                      </a:ext>
                    </a:extLst>
                  </p:cNvPr>
                  <p:cNvSpPr/>
                  <p:nvPr/>
                </p:nvSpPr>
                <p:spPr>
                  <a:xfrm>
                    <a:off x="4529859" y="1634649"/>
                    <a:ext cx="4129471" cy="9175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6EB4BD">
                      <a:alpha val="3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/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A264559B-FA57-45A2-F233-16C402C5BDBF}"/>
                      </a:ext>
                    </a:extLst>
                  </p:cNvPr>
                  <p:cNvSpPr txBox="1"/>
                  <p:nvPr/>
                </p:nvSpPr>
                <p:spPr>
                  <a:xfrm>
                    <a:off x="5253682" y="1805185"/>
                    <a:ext cx="2681825" cy="57649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200" dirty="0"/>
                      <a:t>기존 </a:t>
                    </a:r>
                    <a:r>
                      <a:rPr lang="en-US" altLang="ko-KR" sz="1200" dirty="0"/>
                      <a:t>2015 </a:t>
                    </a:r>
                    <a:r>
                      <a:rPr lang="ko-KR" altLang="en-US" sz="1200" dirty="0"/>
                      <a:t>개정 교육과정의 일반선택 과목</a:t>
                    </a:r>
                    <a:endParaRPr lang="en-US" altLang="ko-KR" sz="1200" dirty="0"/>
                  </a:p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en-US" altLang="ko-KR" sz="1200" dirty="0"/>
                      <a:t>(</a:t>
                    </a:r>
                    <a:r>
                      <a:rPr lang="ko-KR" altLang="en-US" sz="1200" dirty="0"/>
                      <a:t>「세계사」</a:t>
                    </a:r>
                    <a:r>
                      <a:rPr lang="en-US" altLang="ko-KR" sz="1200" dirty="0"/>
                      <a:t>)</a:t>
                    </a:r>
                    <a:r>
                      <a:rPr lang="ko-KR" altLang="en-US" sz="1200" dirty="0"/>
                      <a:t>은 </a:t>
                    </a:r>
                    <a:r>
                      <a:rPr lang="en-US" altLang="ko-KR" sz="1200" dirty="0"/>
                      <a:t>3~7</a:t>
                    </a:r>
                    <a:r>
                      <a:rPr lang="ko-KR" altLang="en-US" sz="1200" dirty="0"/>
                      <a:t>단위</a:t>
                    </a:r>
                    <a:r>
                      <a:rPr lang="en-US" altLang="ko-KR" sz="1200" dirty="0"/>
                      <a:t>(5±2) </a:t>
                    </a:r>
                    <a:r>
                      <a:rPr lang="ko-KR" altLang="en-US" sz="1200" dirty="0"/>
                      <a:t>운영이 원칙</a:t>
                    </a:r>
                    <a:r>
                      <a:rPr lang="en-US" altLang="ko-KR" sz="1200" dirty="0"/>
                      <a:t>,</a:t>
                    </a:r>
                  </a:p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200" dirty="0"/>
                      <a:t>대체로 </a:t>
                    </a:r>
                    <a:r>
                      <a:rPr lang="en-US" altLang="ko-KR" sz="1200" dirty="0"/>
                      <a:t>2</a:t>
                    </a:r>
                    <a:r>
                      <a:rPr lang="ko-KR" altLang="en-US" sz="1200" dirty="0"/>
                      <a:t>학기로 나누어 운영 </a:t>
                    </a:r>
                  </a:p>
                </p:txBody>
              </p:sp>
            </p:grpSp>
            <p:grpSp>
              <p:nvGrpSpPr>
                <p:cNvPr id="37" name="그룹 36">
                  <a:extLst>
                    <a:ext uri="{FF2B5EF4-FFF2-40B4-BE49-F238E27FC236}">
                      <a16:creationId xmlns:a16="http://schemas.microsoft.com/office/drawing/2014/main" id="{FB89E6DB-72D1-B7A2-4985-EFD71E782B5E}"/>
                    </a:ext>
                  </a:extLst>
                </p:cNvPr>
                <p:cNvGrpSpPr/>
                <p:nvPr/>
              </p:nvGrpSpPr>
              <p:grpSpPr>
                <a:xfrm>
                  <a:off x="4529859" y="3698253"/>
                  <a:ext cx="4129470" cy="917566"/>
                  <a:chOff x="4529859" y="1634649"/>
                  <a:chExt cx="4129470" cy="917566"/>
                </a:xfrm>
              </p:grpSpPr>
              <p:sp>
                <p:nvSpPr>
                  <p:cNvPr id="38" name="사각형: 둥근 모서리 37">
                    <a:extLst>
                      <a:ext uri="{FF2B5EF4-FFF2-40B4-BE49-F238E27FC236}">
                        <a16:creationId xmlns:a16="http://schemas.microsoft.com/office/drawing/2014/main" id="{94B9A4D2-8ED0-2E15-0809-DD95D7C333CE}"/>
                      </a:ext>
                    </a:extLst>
                  </p:cNvPr>
                  <p:cNvSpPr/>
                  <p:nvPr/>
                </p:nvSpPr>
                <p:spPr>
                  <a:xfrm>
                    <a:off x="4529859" y="1634649"/>
                    <a:ext cx="4129470" cy="9175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6EB4BD">
                      <a:alpha val="3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/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C1CEE2F5-9992-8489-6F84-B4ABA09CD175}"/>
                      </a:ext>
                    </a:extLst>
                  </p:cNvPr>
                  <p:cNvSpPr txBox="1"/>
                  <p:nvPr/>
                </p:nvSpPr>
                <p:spPr>
                  <a:xfrm>
                    <a:off x="5070939" y="1901267"/>
                    <a:ext cx="3047310" cy="38432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en-US" altLang="ko-KR" sz="1200" dirty="0"/>
                      <a:t>2022 </a:t>
                    </a:r>
                    <a:r>
                      <a:rPr lang="ko-KR" altLang="en-US" sz="1200" dirty="0"/>
                      <a:t>개정 교육과정의 선택과목은 </a:t>
                    </a:r>
                    <a:endParaRPr lang="en-US" altLang="ko-KR" sz="1200" dirty="0"/>
                  </a:p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en-US" altLang="ko-KR" sz="1200" dirty="0"/>
                      <a:t>3~5</a:t>
                    </a:r>
                    <a:r>
                      <a:rPr lang="ko-KR" altLang="en-US" sz="1200" dirty="0"/>
                      <a:t>단위</a:t>
                    </a:r>
                    <a:r>
                      <a:rPr lang="en-US" altLang="ko-KR" sz="1200" dirty="0"/>
                      <a:t>(4±1) </a:t>
                    </a:r>
                    <a:r>
                      <a:rPr lang="ko-KR" altLang="en-US" sz="1200" dirty="0"/>
                      <a:t>운영이 원칙</a:t>
                    </a:r>
                    <a:r>
                      <a:rPr lang="en-US" altLang="ko-KR" sz="1200" dirty="0"/>
                      <a:t>,1</a:t>
                    </a:r>
                    <a:r>
                      <a:rPr lang="ko-KR" altLang="en-US" sz="1200" dirty="0"/>
                      <a:t>학기로 운영</a:t>
                    </a:r>
                    <a:r>
                      <a:rPr lang="en-US" altLang="ko-KR" sz="1200" dirty="0"/>
                      <a:t>(</a:t>
                    </a:r>
                    <a:r>
                      <a:rPr lang="ko-KR" altLang="en-US" sz="1200" dirty="0"/>
                      <a:t>필수</a:t>
                    </a:r>
                    <a:r>
                      <a:rPr lang="en-US" altLang="ko-KR" sz="1200" dirty="0"/>
                      <a:t>)</a:t>
                    </a:r>
                  </a:p>
                </p:txBody>
              </p:sp>
            </p:grpSp>
          </p:grpSp>
        </p:grpSp>
      </p:grpSp>
      <p:pic>
        <p:nvPicPr>
          <p:cNvPr id="62" name="그림 61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F1345FF9-4FBA-1102-F3D6-F1C2E7F3B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3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그래픽 60">
            <a:extLst>
              <a:ext uri="{FF2B5EF4-FFF2-40B4-BE49-F238E27FC236}">
                <a16:creationId xmlns:a16="http://schemas.microsoft.com/office/drawing/2014/main" id="{5CA495BE-A6E3-3187-24B6-D2F33A8931CC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C1C69FA-E0BF-6D14-3A3C-BAB6023DB580}"/>
              </a:ext>
            </a:extLst>
          </p:cNvPr>
          <p:cNvGrpSpPr/>
          <p:nvPr/>
        </p:nvGrpSpPr>
        <p:grpSpPr>
          <a:xfrm>
            <a:off x="395289" y="1294621"/>
            <a:ext cx="8353424" cy="4942667"/>
            <a:chOff x="395289" y="1294621"/>
            <a:chExt cx="8353424" cy="4942667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C569824E-3065-C19B-7A00-BA7125242F6A}"/>
                </a:ext>
              </a:extLst>
            </p:cNvPr>
            <p:cNvSpPr/>
            <p:nvPr/>
          </p:nvSpPr>
          <p:spPr>
            <a:xfrm>
              <a:off x="395289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84F9FF49-B065-BB99-07F9-EC681E210AD6}"/>
                </a:ext>
              </a:extLst>
            </p:cNvPr>
            <p:cNvGrpSpPr/>
            <p:nvPr/>
          </p:nvGrpSpPr>
          <p:grpSpPr>
            <a:xfrm>
              <a:off x="454122" y="5451329"/>
              <a:ext cx="8235758" cy="573804"/>
              <a:chOff x="454122" y="5451329"/>
              <a:chExt cx="8235758" cy="573804"/>
            </a:xfrm>
          </p:grpSpPr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3C066E94-A2CC-8D16-AC60-0DF8D48A42DF}"/>
                  </a:ext>
                </a:extLst>
              </p:cNvPr>
              <p:cNvGrpSpPr/>
              <p:nvPr/>
            </p:nvGrpSpPr>
            <p:grpSpPr>
              <a:xfrm>
                <a:off x="606581" y="5625023"/>
                <a:ext cx="6636146" cy="400110"/>
                <a:chOff x="652301" y="5312068"/>
                <a:chExt cx="6636146" cy="400110"/>
              </a:xfrm>
            </p:grpSpPr>
            <p:grpSp>
              <p:nvGrpSpPr>
                <p:cNvPr id="41" name="그룹 40">
                  <a:extLst>
                    <a:ext uri="{FF2B5EF4-FFF2-40B4-BE49-F238E27FC236}">
                      <a16:creationId xmlns:a16="http://schemas.microsoft.com/office/drawing/2014/main" id="{B9C8E614-2E7D-7400-B6CA-AEA33C709647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C8D46593-D20B-B46C-8DEE-C0D8CEE8B9C3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7" name="원형: 비어 있음 56">
                    <a:extLst>
                      <a:ext uri="{FF2B5EF4-FFF2-40B4-BE49-F238E27FC236}">
                        <a16:creationId xmlns:a16="http://schemas.microsoft.com/office/drawing/2014/main" id="{0684E98F-DA0C-DD79-977C-71284E7260B5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8" name="자유형: 도형 57">
                    <a:extLst>
                      <a:ext uri="{FF2B5EF4-FFF2-40B4-BE49-F238E27FC236}">
                        <a16:creationId xmlns:a16="http://schemas.microsoft.com/office/drawing/2014/main" id="{050D0FAA-AC32-CD68-B521-27956D1BE81A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7D07F6C1-81D7-6F75-32FD-C20C72111069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379952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모든 지역을 골고루 학습하는 내용 구성에서 주제를 중심으로 학습하는 방식으로 변화하였어요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 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교사는 내용요소와 성취기준을 기준으로 수업 내용을 구성할 수 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 </a:t>
                  </a:r>
                </a:p>
              </p:txBody>
            </p:sp>
          </p:grpSp>
          <p:cxnSp>
            <p:nvCxnSpPr>
              <p:cNvPr id="37" name="직선 연결선 36">
                <a:extLst>
                  <a:ext uri="{FF2B5EF4-FFF2-40B4-BE49-F238E27FC236}">
                    <a16:creationId xmlns:a16="http://schemas.microsoft.com/office/drawing/2014/main" id="{FA115C45-6F80-78C1-26ED-BFD6B7AEC8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545132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E59798AB-38D2-D40C-3CF7-920C75C988BB}"/>
                </a:ext>
              </a:extLst>
            </p:cNvPr>
            <p:cNvGrpSpPr/>
            <p:nvPr/>
          </p:nvGrpSpPr>
          <p:grpSpPr>
            <a:xfrm>
              <a:off x="1044715" y="1481838"/>
              <a:ext cx="7054570" cy="1554845"/>
              <a:chOff x="981075" y="1500126"/>
              <a:chExt cx="7054570" cy="1554845"/>
            </a:xfrm>
          </p:grpSpPr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id="{6320BCED-8584-036E-07EE-FFCFA7BACC78}"/>
                  </a:ext>
                </a:extLst>
              </p:cNvPr>
              <p:cNvGrpSpPr/>
              <p:nvPr/>
            </p:nvGrpSpPr>
            <p:grpSpPr>
              <a:xfrm>
                <a:off x="981075" y="1504127"/>
                <a:ext cx="2363938" cy="1546842"/>
                <a:chOff x="669059" y="1584948"/>
                <a:chExt cx="2595661" cy="1698470"/>
              </a:xfrm>
            </p:grpSpPr>
            <p:grpSp>
              <p:nvGrpSpPr>
                <p:cNvPr id="3" name="그룹 2">
                  <a:extLst>
                    <a:ext uri="{FF2B5EF4-FFF2-40B4-BE49-F238E27FC236}">
                      <a16:creationId xmlns:a16="http://schemas.microsoft.com/office/drawing/2014/main" id="{FAB61A44-15A3-D97A-4002-23A820ABB9ED}"/>
                    </a:ext>
                  </a:extLst>
                </p:cNvPr>
                <p:cNvGrpSpPr/>
                <p:nvPr/>
              </p:nvGrpSpPr>
              <p:grpSpPr>
                <a:xfrm>
                  <a:off x="1069194" y="2031158"/>
                  <a:ext cx="2195526" cy="806049"/>
                  <a:chOff x="2804160" y="2682550"/>
                  <a:chExt cx="2377440" cy="872836"/>
                </a:xfrm>
              </p:grpSpPr>
              <p:sp>
                <p:nvSpPr>
                  <p:cNvPr id="8" name="화살표: 오른쪽 7">
                    <a:extLst>
                      <a:ext uri="{FF2B5EF4-FFF2-40B4-BE49-F238E27FC236}">
                        <a16:creationId xmlns:a16="http://schemas.microsoft.com/office/drawing/2014/main" id="{13DA7D87-9C8D-F8E9-E291-4CE743778B97}"/>
                      </a:ext>
                    </a:extLst>
                  </p:cNvPr>
                  <p:cNvSpPr/>
                  <p:nvPr/>
                </p:nvSpPr>
                <p:spPr>
                  <a:xfrm>
                    <a:off x="2804160" y="2682550"/>
                    <a:ext cx="2377440" cy="872836"/>
                  </a:xfrm>
                  <a:prstGeom prst="rightArrow">
                    <a:avLst>
                      <a:gd name="adj1" fmla="val 64286"/>
                      <a:gd name="adj2" fmla="val 50000"/>
                    </a:avLst>
                  </a:prstGeom>
                  <a:solidFill>
                    <a:srgbClr val="2C48A0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</a:endParaRPr>
                  </a:p>
                </p:txBody>
              </p:sp>
              <p:grpSp>
                <p:nvGrpSpPr>
                  <p:cNvPr id="9" name="그룹 8">
                    <a:extLst>
                      <a:ext uri="{FF2B5EF4-FFF2-40B4-BE49-F238E27FC236}">
                        <a16:creationId xmlns:a16="http://schemas.microsoft.com/office/drawing/2014/main" id="{186B41D5-74DA-C658-5A3D-245B2752E189}"/>
                      </a:ext>
                    </a:extLst>
                  </p:cNvPr>
                  <p:cNvGrpSpPr/>
                  <p:nvPr/>
                </p:nvGrpSpPr>
                <p:grpSpPr>
                  <a:xfrm>
                    <a:off x="4426174" y="2958901"/>
                    <a:ext cx="543550" cy="320134"/>
                    <a:chOff x="5266521" y="3675177"/>
                    <a:chExt cx="229997" cy="135462"/>
                  </a:xfrm>
                </p:grpSpPr>
                <p:sp>
                  <p:nvSpPr>
                    <p:cNvPr id="10" name="Freeform 25">
                      <a:extLst>
                        <a:ext uri="{FF2B5EF4-FFF2-40B4-BE49-F238E27FC236}">
                          <a16:creationId xmlns:a16="http://schemas.microsoft.com/office/drawing/2014/main" id="{600DB0EC-3826-442C-69C8-3D05B3B13EF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5266521" y="3675177"/>
                      <a:ext cx="79448" cy="135462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alpha val="32000"/>
                      </a:schemeClr>
                    </a:solidFill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11" name="Freeform 25">
                      <a:extLst>
                        <a:ext uri="{FF2B5EF4-FFF2-40B4-BE49-F238E27FC236}">
                          <a16:creationId xmlns:a16="http://schemas.microsoft.com/office/drawing/2014/main" id="{16614BD3-4428-4F30-4687-201ED71629B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5341796" y="3675177"/>
                      <a:ext cx="79448" cy="135462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alpha val="32000"/>
                      </a:schemeClr>
                    </a:solidFill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12" name="Freeform 25">
                      <a:extLst>
                        <a:ext uri="{FF2B5EF4-FFF2-40B4-BE49-F238E27FC236}">
                          <a16:creationId xmlns:a16="http://schemas.microsoft.com/office/drawing/2014/main" id="{192FE1CD-B924-6F96-2798-0329FB09855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5417070" y="3675177"/>
                      <a:ext cx="79448" cy="135462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alpha val="32000"/>
                      </a:schemeClr>
                    </a:solidFill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5" name="그룹 4">
                  <a:extLst>
                    <a:ext uri="{FF2B5EF4-FFF2-40B4-BE49-F238E27FC236}">
                      <a16:creationId xmlns:a16="http://schemas.microsoft.com/office/drawing/2014/main" id="{49E01DF1-34E1-0BC6-07F9-487A57EF7898}"/>
                    </a:ext>
                  </a:extLst>
                </p:cNvPr>
                <p:cNvGrpSpPr/>
                <p:nvPr/>
              </p:nvGrpSpPr>
              <p:grpSpPr>
                <a:xfrm>
                  <a:off x="669059" y="1584948"/>
                  <a:ext cx="1698470" cy="1698470"/>
                  <a:chOff x="1782534" y="1932904"/>
                  <a:chExt cx="1839200" cy="1839200"/>
                </a:xfrm>
              </p:grpSpPr>
              <p:sp>
                <p:nvSpPr>
                  <p:cNvPr id="6" name="타원 5">
                    <a:extLst>
                      <a:ext uri="{FF2B5EF4-FFF2-40B4-BE49-F238E27FC236}">
                        <a16:creationId xmlns:a16="http://schemas.microsoft.com/office/drawing/2014/main" id="{0BBB10D1-8DD6-154F-5159-075402DEB4FC}"/>
                      </a:ext>
                    </a:extLst>
                  </p:cNvPr>
                  <p:cNvSpPr/>
                  <p:nvPr/>
                </p:nvSpPr>
                <p:spPr>
                  <a:xfrm>
                    <a:off x="1782534" y="1932904"/>
                    <a:ext cx="1839200" cy="1839200"/>
                  </a:xfrm>
                  <a:prstGeom prst="ellipse">
                    <a:avLst/>
                  </a:prstGeom>
                  <a:solidFill>
                    <a:srgbClr val="2C48A0"/>
                  </a:solidFill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E0994B43-0544-F173-706B-EED5378C6716}"/>
                      </a:ext>
                    </a:extLst>
                  </p:cNvPr>
                  <p:cNvSpPr txBox="1"/>
                  <p:nvPr/>
                </p:nvSpPr>
                <p:spPr>
                  <a:xfrm>
                    <a:off x="2252492" y="2544728"/>
                    <a:ext cx="899284" cy="61555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심층적인</a:t>
                    </a:r>
                    <a:endParaRPr lang="en-US" altLang="ko-KR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주제 탐구</a:t>
                    </a:r>
                  </a:p>
                </p:txBody>
              </p:sp>
            </p:grpSp>
          </p:grpSp>
          <p:grpSp>
            <p:nvGrpSpPr>
              <p:cNvPr id="122" name="그룹 121">
                <a:extLst>
                  <a:ext uri="{FF2B5EF4-FFF2-40B4-BE49-F238E27FC236}">
                    <a16:creationId xmlns:a16="http://schemas.microsoft.com/office/drawing/2014/main" id="{C9A9B5F7-9DF3-B563-916C-59E081FF282F}"/>
                  </a:ext>
                </a:extLst>
              </p:cNvPr>
              <p:cNvGrpSpPr/>
              <p:nvPr/>
            </p:nvGrpSpPr>
            <p:grpSpPr>
              <a:xfrm>
                <a:off x="3345013" y="1500126"/>
                <a:ext cx="4690632" cy="1554845"/>
                <a:chOff x="3419895" y="1464219"/>
                <a:chExt cx="4690632" cy="1783350"/>
              </a:xfrm>
            </p:grpSpPr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22C4D38D-C6ED-81FF-5D45-478D09DB7A6D}"/>
                    </a:ext>
                  </a:extLst>
                </p:cNvPr>
                <p:cNvGrpSpPr/>
                <p:nvPr/>
              </p:nvGrpSpPr>
              <p:grpSpPr>
                <a:xfrm>
                  <a:off x="3419895" y="1464219"/>
                  <a:ext cx="4690632" cy="847357"/>
                  <a:chOff x="4572000" y="1634649"/>
                  <a:chExt cx="5219003" cy="917566"/>
                </a:xfrm>
              </p:grpSpPr>
              <p:sp>
                <p:nvSpPr>
                  <p:cNvPr id="46" name="사각형: 둥근 모서리 45">
                    <a:extLst>
                      <a:ext uri="{FF2B5EF4-FFF2-40B4-BE49-F238E27FC236}">
                        <a16:creationId xmlns:a16="http://schemas.microsoft.com/office/drawing/2014/main" id="{EAEDAE60-4583-0F1F-FC37-6F72FDD257E8}"/>
                      </a:ext>
                    </a:extLst>
                  </p:cNvPr>
                  <p:cNvSpPr/>
                  <p:nvPr/>
                </p:nvSpPr>
                <p:spPr>
                  <a:xfrm>
                    <a:off x="4572000" y="1634649"/>
                    <a:ext cx="5219003" cy="9175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2C48A0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CF36712C-86F4-F4AA-A352-D1FA93226AD6}"/>
                      </a:ext>
                    </a:extLst>
                  </p:cNvPr>
                  <p:cNvSpPr txBox="1"/>
                  <p:nvPr/>
                </p:nvSpPr>
                <p:spPr>
                  <a:xfrm>
                    <a:off x="4932419" y="1864079"/>
                    <a:ext cx="4498167" cy="4587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ko-KR" altLang="en-US" sz="1200" dirty="0"/>
                      <a:t>기존 </a:t>
                    </a:r>
                    <a:r>
                      <a:rPr lang="en-US" altLang="ko-KR" sz="1200" dirty="0"/>
                      <a:t>2015 </a:t>
                    </a:r>
                    <a:r>
                      <a:rPr lang="ko-KR" altLang="en-US" sz="1200" dirty="0"/>
                      <a:t>「세계사」는</a:t>
                    </a:r>
                    <a:r>
                      <a:rPr lang="en-US" altLang="ko-KR" sz="1200" dirty="0"/>
                      <a:t> </a:t>
                    </a:r>
                    <a:r>
                      <a:rPr lang="ko-KR" altLang="en-US" sz="1200" dirty="0"/>
                      <a:t>내용체계를</a:t>
                    </a:r>
                    <a:r>
                      <a:rPr lang="en-US" altLang="ko-KR" sz="1200" dirty="0"/>
                      <a:t> </a:t>
                    </a:r>
                    <a:r>
                      <a:rPr lang="ko-KR" altLang="en-US" sz="1200" dirty="0"/>
                      <a:t>보았을 때</a:t>
                    </a:r>
                    <a:r>
                      <a:rPr lang="en-US" altLang="ko-KR" sz="1200" dirty="0"/>
                      <a:t>, </a:t>
                    </a:r>
                    <a:r>
                      <a:rPr lang="ko-KR" altLang="en-US" sz="1200" dirty="0"/>
                      <a:t>지역별 접근을 취함</a:t>
                    </a:r>
                    <a:r>
                      <a:rPr lang="en-US" altLang="ko-KR" sz="1200" dirty="0"/>
                      <a:t>.</a:t>
                    </a:r>
                  </a:p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en-US" altLang="ko-KR" sz="1200" dirty="0"/>
                      <a:t>2022 </a:t>
                    </a:r>
                    <a:r>
                      <a:rPr lang="ko-KR" altLang="en-US" sz="1200" dirty="0"/>
                      <a:t>「세계사」의 경우 주제별 접근이 두드러짐</a:t>
                    </a:r>
                    <a:r>
                      <a:rPr lang="en-US" altLang="ko-KR" sz="1200" dirty="0"/>
                      <a:t>.</a:t>
                    </a:r>
                  </a:p>
                </p:txBody>
              </p:sp>
            </p:grpSp>
            <p:grpSp>
              <p:nvGrpSpPr>
                <p:cNvPr id="119" name="그룹 118">
                  <a:extLst>
                    <a:ext uri="{FF2B5EF4-FFF2-40B4-BE49-F238E27FC236}">
                      <a16:creationId xmlns:a16="http://schemas.microsoft.com/office/drawing/2014/main" id="{9904C44E-8768-290F-48F3-C976512542E8}"/>
                    </a:ext>
                  </a:extLst>
                </p:cNvPr>
                <p:cNvGrpSpPr/>
                <p:nvPr/>
              </p:nvGrpSpPr>
              <p:grpSpPr>
                <a:xfrm>
                  <a:off x="3419895" y="2400212"/>
                  <a:ext cx="4690632" cy="847357"/>
                  <a:chOff x="4572000" y="1634649"/>
                  <a:chExt cx="5219003" cy="917566"/>
                </a:xfrm>
              </p:grpSpPr>
              <p:sp>
                <p:nvSpPr>
                  <p:cNvPr id="120" name="사각형: 둥근 모서리 119">
                    <a:extLst>
                      <a:ext uri="{FF2B5EF4-FFF2-40B4-BE49-F238E27FC236}">
                        <a16:creationId xmlns:a16="http://schemas.microsoft.com/office/drawing/2014/main" id="{6CAD5587-7EE0-8082-89D4-3DC032DA02F1}"/>
                      </a:ext>
                    </a:extLst>
                  </p:cNvPr>
                  <p:cNvSpPr/>
                  <p:nvPr/>
                </p:nvSpPr>
                <p:spPr>
                  <a:xfrm>
                    <a:off x="4572000" y="1634649"/>
                    <a:ext cx="5219003" cy="9175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2C48A0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55096E05-87B7-E4BD-E3E1-7AED1FD96D29}"/>
                      </a:ext>
                    </a:extLst>
                  </p:cNvPr>
                  <p:cNvSpPr txBox="1"/>
                  <p:nvPr/>
                </p:nvSpPr>
                <p:spPr>
                  <a:xfrm>
                    <a:off x="5855416" y="1978757"/>
                    <a:ext cx="2652171" cy="2293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marL="144000" indent="-144000">
                      <a:spcAft>
                        <a:spcPts val="200"/>
                      </a:spcAft>
                      <a:buClr>
                        <a:srgbClr val="8153AB"/>
                      </a:buClr>
                      <a:buFont typeface="나눔바른고딕" panose="020B0603020101020101" pitchFamily="50" charset="-127"/>
                      <a:buChar char="•"/>
                      <a:defRPr sz="11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0" indent="0" algn="ctr">
                      <a:spcAft>
                        <a:spcPts val="0"/>
                      </a:spcAft>
                      <a:buNone/>
                    </a:pPr>
                    <a:r>
                      <a:rPr lang="en-US" altLang="ko-KR" sz="1200" dirty="0"/>
                      <a:t>‘</a:t>
                    </a:r>
                    <a:r>
                      <a:rPr lang="ko-KR" altLang="en-US" sz="1200" dirty="0"/>
                      <a:t>심층적인 주제 탐구</a:t>
                    </a:r>
                    <a:r>
                      <a:rPr lang="en-US" altLang="ko-KR" sz="1200" dirty="0"/>
                      <a:t>’ </a:t>
                    </a:r>
                    <a:r>
                      <a:rPr lang="ko-KR" altLang="en-US" sz="1200" dirty="0"/>
                      <a:t>를</a:t>
                    </a:r>
                    <a:r>
                      <a:rPr lang="en-US" altLang="ko-KR" sz="1200" dirty="0"/>
                      <a:t> </a:t>
                    </a:r>
                    <a:r>
                      <a:rPr lang="ko-KR" altLang="en-US" sz="1200" dirty="0"/>
                      <a:t>강조하고 있음</a:t>
                    </a:r>
                    <a:r>
                      <a:rPr lang="en-US" altLang="ko-KR" sz="1200" dirty="0"/>
                      <a:t>.</a:t>
                    </a:r>
                  </a:p>
                </p:txBody>
              </p:sp>
            </p:grpSp>
          </p:grpSp>
        </p:grpSp>
        <p:sp>
          <p:nvSpPr>
            <p:cNvPr id="124" name="사각형: 둥근 위쪽 모서리 123">
              <a:extLst>
                <a:ext uri="{FF2B5EF4-FFF2-40B4-BE49-F238E27FC236}">
                  <a16:creationId xmlns:a16="http://schemas.microsoft.com/office/drawing/2014/main" id="{5A822A1C-61CE-B2E9-2651-119BD9553273}"/>
                </a:ext>
              </a:extLst>
            </p:cNvPr>
            <p:cNvSpPr/>
            <p:nvPr/>
          </p:nvSpPr>
          <p:spPr>
            <a:xfrm>
              <a:off x="4897668" y="3266852"/>
              <a:ext cx="3216437" cy="223200"/>
            </a:xfrm>
            <a:prstGeom prst="round2SameRect">
              <a:avLst/>
            </a:prstGeom>
            <a:solidFill>
              <a:srgbClr val="8153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dirty="0"/>
            </a:p>
          </p:txBody>
        </p:sp>
        <p:sp>
          <p:nvSpPr>
            <p:cNvPr id="104" name="사각형: 둥근 위쪽 모서리 103">
              <a:extLst>
                <a:ext uri="{FF2B5EF4-FFF2-40B4-BE49-F238E27FC236}">
                  <a16:creationId xmlns:a16="http://schemas.microsoft.com/office/drawing/2014/main" id="{252CCEC7-463A-272E-02E6-69E55E74D84E}"/>
                </a:ext>
              </a:extLst>
            </p:cNvPr>
            <p:cNvSpPr/>
            <p:nvPr/>
          </p:nvSpPr>
          <p:spPr>
            <a:xfrm>
              <a:off x="1313154" y="3266852"/>
              <a:ext cx="3216437" cy="223200"/>
            </a:xfrm>
            <a:prstGeom prst="round2Same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dirty="0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0A68AA24-41D2-C431-1FD3-C92AC2A97473}"/>
              </a:ext>
            </a:extLst>
          </p:cNvPr>
          <p:cNvGrpSpPr/>
          <p:nvPr/>
        </p:nvGrpSpPr>
        <p:grpSpPr>
          <a:xfrm>
            <a:off x="323528" y="0"/>
            <a:ext cx="7034336" cy="873905"/>
            <a:chOff x="323528" y="0"/>
            <a:chExt cx="7034336" cy="87390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68817ED-DE3B-3E35-4A87-D748A2720BAC}"/>
                </a:ext>
              </a:extLst>
            </p:cNvPr>
            <p:cNvSpPr txBox="1"/>
            <p:nvPr/>
          </p:nvSpPr>
          <p:spPr>
            <a:xfrm>
              <a:off x="371977" y="504573"/>
              <a:ext cx="6985887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고등학교 세계사</a:t>
              </a:r>
              <a:r>
                <a:rPr lang="en-US" altLang="ko-KR" sz="2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, 2015 </a:t>
              </a:r>
              <a:r>
                <a:rPr lang="ko-KR" altLang="en-US" sz="2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개정 교육과정과 무엇이 달라졌나요</a:t>
              </a:r>
              <a:r>
                <a:rPr lang="en-US" altLang="ko-KR" sz="2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? </a:t>
              </a:r>
              <a:endParaRPr lang="ko-KR" altLang="en-US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7F74A65E-BEEC-07E9-3F3E-B35129326F74}"/>
                </a:ext>
              </a:extLst>
            </p:cNvPr>
            <p:cNvGrpSpPr/>
            <p:nvPr/>
          </p:nvGrpSpPr>
          <p:grpSpPr>
            <a:xfrm>
              <a:off x="323528" y="0"/>
              <a:ext cx="657547" cy="404664"/>
              <a:chOff x="323528" y="0"/>
              <a:chExt cx="657547" cy="404664"/>
            </a:xfrm>
          </p:grpSpPr>
          <p:sp>
            <p:nvSpPr>
              <p:cNvPr id="20" name="사각형: 둥근 위쪽 모서리 19">
                <a:extLst>
                  <a:ext uri="{FF2B5EF4-FFF2-40B4-BE49-F238E27FC236}">
                    <a16:creationId xmlns:a16="http://schemas.microsoft.com/office/drawing/2014/main" id="{E24AE827-81F8-B8F6-8692-48679CF25FDF}"/>
                  </a:ext>
                </a:extLst>
              </p:cNvPr>
              <p:cNvSpPr/>
              <p:nvPr/>
            </p:nvSpPr>
            <p:spPr>
              <a:xfrm rot="10800000">
                <a:off x="323528" y="0"/>
                <a:ext cx="657547" cy="404664"/>
              </a:xfrm>
              <a:prstGeom prst="round2SameRect">
                <a:avLst/>
              </a:prstGeom>
              <a:solidFill>
                <a:srgbClr val="6B85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DB9AB96-3538-EDC3-4519-4BFB10F10D36}"/>
                  </a:ext>
                </a:extLst>
              </p:cNvPr>
              <p:cNvSpPr txBox="1"/>
              <p:nvPr/>
            </p:nvSpPr>
            <p:spPr>
              <a:xfrm>
                <a:off x="453530" y="88745"/>
                <a:ext cx="39754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4 - 1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graphicFrame>
        <p:nvGraphicFramePr>
          <p:cNvPr id="125" name="표 124">
            <a:extLst>
              <a:ext uri="{FF2B5EF4-FFF2-40B4-BE49-F238E27FC236}">
                <a16:creationId xmlns:a16="http://schemas.microsoft.com/office/drawing/2014/main" id="{A03040E0-CC88-993D-EDFE-FD1224B1DD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590434"/>
              </p:ext>
            </p:extLst>
          </p:nvPr>
        </p:nvGraphicFramePr>
        <p:xfrm>
          <a:off x="4897668" y="3266854"/>
          <a:ext cx="3216439" cy="2096480"/>
        </p:xfrm>
        <a:graphic>
          <a:graphicData uri="http://schemas.openxmlformats.org/drawingml/2006/table">
            <a:tbl>
              <a:tblPr/>
              <a:tblGrid>
                <a:gridCol w="327748">
                  <a:extLst>
                    <a:ext uri="{9D8B030D-6E8A-4147-A177-3AD203B41FA5}">
                      <a16:colId xmlns:a16="http://schemas.microsoft.com/office/drawing/2014/main" val="402846607"/>
                    </a:ext>
                  </a:extLst>
                </a:gridCol>
                <a:gridCol w="565784">
                  <a:extLst>
                    <a:ext uri="{9D8B030D-6E8A-4147-A177-3AD203B41FA5}">
                      <a16:colId xmlns:a16="http://schemas.microsoft.com/office/drawing/2014/main" val="2808408829"/>
                    </a:ext>
                  </a:extLst>
                </a:gridCol>
                <a:gridCol w="1258471">
                  <a:extLst>
                    <a:ext uri="{9D8B030D-6E8A-4147-A177-3AD203B41FA5}">
                      <a16:colId xmlns:a16="http://schemas.microsoft.com/office/drawing/2014/main" val="1041253202"/>
                    </a:ext>
                  </a:extLst>
                </a:gridCol>
                <a:gridCol w="1064436">
                  <a:extLst>
                    <a:ext uri="{9D8B030D-6E8A-4147-A177-3AD203B41FA5}">
                      <a16:colId xmlns:a16="http://schemas.microsoft.com/office/drawing/2014/main" val="3883288479"/>
                    </a:ext>
                  </a:extLst>
                </a:gridCol>
              </a:tblGrid>
              <a:tr h="223950">
                <a:tc gridSpan="4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+mn-cs"/>
                        </a:rPr>
                        <a:t>2022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+mn-cs"/>
                        </a:rPr>
                        <a:t>개정 「세계사」</a:t>
                      </a:r>
                    </a:p>
                  </a:txBody>
                  <a:tcPr marL="90535" marR="90535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9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53AB">
                        <a:alpha val="3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862808"/>
                  </a:ext>
                </a:extLst>
              </a:tr>
              <a:tr h="208741"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rgbClr val="8153AB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sz="9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90535" marR="90535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79D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53AB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9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rgbClr val="8153AB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90535" marR="90535" marT="36000" marB="36000" anchor="ctr">
                    <a:lnL w="6350" cap="flat" cmpd="sng" algn="ctr">
                      <a:solidFill>
                        <a:srgbClr val="B79D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53AB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257970"/>
                  </a:ext>
                </a:extLst>
              </a:tr>
              <a:tr h="451653">
                <a:tc rowSpan="4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 </a:t>
                      </a:r>
                      <a:endParaRPr lang="en-US" altLang="ko-KR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endParaRPr lang="en-US" altLang="ko-KR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</a:t>
                      </a:r>
                      <a:endParaRPr lang="en-US" altLang="ko-KR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1287" marR="71287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EDF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</a:t>
                      </a:r>
                      <a:r>
                        <a:rPr lang="en-US" altLang="ko-KR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세계의</a:t>
                      </a:r>
                      <a:endParaRPr lang="en-US" altLang="ko-KR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형성</a:t>
                      </a:r>
                      <a:endParaRPr lang="en-US" altLang="ko-KR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EDF">
                        <a:alpha val="15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40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현생 인류와 문명의 형성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2540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동아시아</a:t>
                      </a:r>
                      <a:r>
                        <a:rPr lang="en-US" altLang="ko-KR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인도 세계의 문화와 종교 </a:t>
                      </a:r>
                      <a:r>
                        <a:rPr lang="en-US" altLang="ko-KR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사상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2540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서아시아</a:t>
                      </a:r>
                      <a:r>
                        <a:rPr lang="en-US" altLang="ko-KR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지중해</a:t>
                      </a:r>
                      <a:r>
                        <a:rPr lang="en-US" altLang="ko-KR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유럽 세계의 문화와 종교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400" marR="32400" marT="18000" marB="18000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469157"/>
                  </a:ext>
                </a:extLst>
              </a:tr>
              <a:tr h="451653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교역망의</a:t>
                      </a:r>
                      <a:endParaRPr lang="en-US" altLang="ko-KR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확대</a:t>
                      </a:r>
                    </a:p>
                  </a:txBody>
                  <a:tcPr marL="32917" marR="32917" marT="18000" marB="18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EDF">
                        <a:alpha val="15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40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이슬람 세계와 몽골 제국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2540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유럽의 신항로 개척과 재정 </a:t>
                      </a:r>
                      <a:r>
                        <a:rPr lang="en-US" altLang="ko-KR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군사 국가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2540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세계적 상품 교역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400" marR="32400" marT="18000" marB="18000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71137"/>
                  </a:ext>
                </a:extLst>
              </a:tr>
              <a:tr h="304628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국민 국가의 형성</a:t>
                      </a:r>
                    </a:p>
                  </a:txBody>
                  <a:tcPr marL="32917" marR="32917" marT="18000" marB="18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EDF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spc="-30" baseline="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청</a:t>
                      </a:r>
                      <a:r>
                        <a:rPr lang="en-US" altLang="ko-KR" sz="800" b="0" kern="1200" spc="-30" baseline="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spc="-30" baseline="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무굴 제국</a:t>
                      </a:r>
                      <a:r>
                        <a:rPr lang="en-US" altLang="ko-KR" sz="800" b="0" kern="1200" spc="-30" baseline="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spc="-30" baseline="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오스만 제국</a:t>
                      </a:r>
                      <a:endParaRPr lang="en-US" altLang="ko-KR" sz="800" b="0" kern="1200" spc="-30" baseline="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2540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미국 혁명과 프랑스 혁명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400" marR="32400" marT="18000" marB="18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산업 혁명과 제국주의</a:t>
                      </a:r>
                    </a:p>
                    <a:p>
                      <a:pPr marL="2540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국민 국가 건설 운동</a:t>
                      </a:r>
                    </a:p>
                  </a:txBody>
                  <a:tcPr marL="32400" marR="32400" marT="18000" marB="1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2012944"/>
                  </a:ext>
                </a:extLst>
              </a:tr>
              <a:tr h="451653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현대 세계의</a:t>
                      </a:r>
                      <a:endParaRPr lang="en-US" altLang="ko-KR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과제</a:t>
                      </a:r>
                    </a:p>
                  </a:txBody>
                  <a:tcPr marL="32917" marR="32917" marT="18000" marB="18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EDF">
                        <a:alpha val="15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40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 </a:t>
                      </a:r>
                      <a:r>
                        <a:rPr lang="en-US" altLang="ko-KR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 ·</a:t>
                      </a: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 세계 대전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2540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냉전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2540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지구적 과제와 인류의 노력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400" marR="32400" marT="18000" marB="18000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707523"/>
                  </a:ext>
                </a:extLst>
              </a:tr>
            </a:tbl>
          </a:graphicData>
        </a:graphic>
      </p:graphicFrame>
      <p:graphicFrame>
        <p:nvGraphicFramePr>
          <p:cNvPr id="115" name="표 114">
            <a:extLst>
              <a:ext uri="{FF2B5EF4-FFF2-40B4-BE49-F238E27FC236}">
                <a16:creationId xmlns:a16="http://schemas.microsoft.com/office/drawing/2014/main" id="{1A4E80FA-8E95-22D2-70F8-8C642C3945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835688"/>
              </p:ext>
            </p:extLst>
          </p:nvPr>
        </p:nvGraphicFramePr>
        <p:xfrm>
          <a:off x="1313154" y="3266852"/>
          <a:ext cx="3216438" cy="2092280"/>
        </p:xfrm>
        <a:graphic>
          <a:graphicData uri="http://schemas.openxmlformats.org/drawingml/2006/table">
            <a:tbl>
              <a:tblPr/>
              <a:tblGrid>
                <a:gridCol w="775770">
                  <a:extLst>
                    <a:ext uri="{9D8B030D-6E8A-4147-A177-3AD203B41FA5}">
                      <a16:colId xmlns:a16="http://schemas.microsoft.com/office/drawing/2014/main" val="402846607"/>
                    </a:ext>
                  </a:extLst>
                </a:gridCol>
                <a:gridCol w="1205569">
                  <a:extLst>
                    <a:ext uri="{9D8B030D-6E8A-4147-A177-3AD203B41FA5}">
                      <a16:colId xmlns:a16="http://schemas.microsoft.com/office/drawing/2014/main" val="1041253202"/>
                    </a:ext>
                  </a:extLst>
                </a:gridCol>
                <a:gridCol w="1235099">
                  <a:extLst>
                    <a:ext uri="{9D8B030D-6E8A-4147-A177-3AD203B41FA5}">
                      <a16:colId xmlns:a16="http://schemas.microsoft.com/office/drawing/2014/main" val="3854190878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+mn-cs"/>
                        </a:rPr>
                        <a:t>개정 「세계사」</a:t>
                      </a:r>
                    </a:p>
                  </a:txBody>
                  <a:tcPr marL="90535" marR="90535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9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53AB">
                        <a:alpha val="3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862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대주제</a:t>
                      </a:r>
                      <a:endParaRPr sz="9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5832" marR="65832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소주제</a:t>
                      </a:r>
                      <a:endParaRPr sz="9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1287" marR="71287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9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rgbClr val="8153AB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53AB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257970"/>
                  </a:ext>
                </a:extLst>
              </a:tr>
              <a:tr h="114173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인류의 출현과</a:t>
                      </a:r>
                      <a:endParaRPr lang="en-US" altLang="ko-KR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문명의 발생</a:t>
                      </a:r>
                      <a:endParaRPr lang="en-US" altLang="ko-KR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세계사 학습의 필요성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2540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인류의 출현과 선사 문화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Tx/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문명의 발생</a:t>
                      </a:r>
                    </a:p>
                  </a:txBody>
                  <a:tcPr marL="32917" marR="32917" marT="18000" marB="1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469157"/>
                  </a:ext>
                </a:extLst>
              </a:tr>
              <a:tr h="114173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동아시아 </a:t>
                      </a:r>
                      <a:endParaRPr lang="en-US" altLang="ko-KR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지역의 역사</a:t>
                      </a:r>
                      <a:endParaRPr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동아시아 세계의 형성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2540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동아시아 세계의 발전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Tx/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동아시아 세계의 변동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971137"/>
                  </a:ext>
                </a:extLst>
              </a:tr>
              <a:tr h="114173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서아시아 </a:t>
                      </a:r>
                      <a:r>
                        <a:rPr lang="en-US" altLang="ko-KR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인도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지역의 역사</a:t>
                      </a:r>
                    </a:p>
                  </a:txBody>
                  <a:tcPr marL="32917" marR="32917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40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서아시아의 여러 제국과 이슬람 세계의 형성</a:t>
                      </a:r>
                    </a:p>
                    <a:p>
                      <a:pPr marL="2540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인도의 역사와 다양한 종교 </a:t>
                      </a:r>
                      <a:r>
                        <a:rPr lang="en-US" altLang="ko-KR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문화의 출현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14300" marR="2540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991764"/>
                  </a:ext>
                </a:extLst>
              </a:tr>
              <a:tr h="114173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유럽 </a:t>
                      </a:r>
                      <a:r>
                        <a:rPr lang="en-US" altLang="ko-KR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아메리카</a:t>
                      </a:r>
                      <a:endParaRPr lang="en-US" altLang="ko-KR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지역의 역사</a:t>
                      </a:r>
                      <a:endParaRPr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고대 지중해 세계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2540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유럽 세계의 형성과 동요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Tx/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유럽 세계의 변화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25400" marR="2540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Tx/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시민 혁명과 산업 혁명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4707523"/>
                  </a:ext>
                </a:extLst>
              </a:tr>
              <a:tr h="105675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제국주의와 </a:t>
                      </a:r>
                      <a:endParaRPr lang="en-US" altLang="ko-KR"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두 차례 세계 대전</a:t>
                      </a:r>
                      <a:endParaRPr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제국주의와 민족 운동</a:t>
                      </a:r>
                    </a:p>
                  </a:txBody>
                  <a:tcPr marL="32917" marR="32917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Tx/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두 차례의 세계대전</a:t>
                      </a:r>
                    </a:p>
                  </a:txBody>
                  <a:tcPr marL="32917" marR="32917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0928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8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현대 세계의 변화</a:t>
                      </a:r>
                      <a:endParaRPr sz="80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냉전과 탈냉전</a:t>
                      </a:r>
                      <a:endParaRPr lang="en-US" altLang="ko-KR"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en-US" altLang="ko-KR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21</a:t>
                      </a:r>
                      <a:r>
                        <a:rPr lang="ko-KR" altLang="en-US" sz="80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세기의 세계</a:t>
                      </a:r>
                      <a:endParaRPr sz="80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2917" marR="32917" marT="18000" marB="1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1095377"/>
                  </a:ext>
                </a:extLst>
              </a:tr>
            </a:tbl>
          </a:graphicData>
        </a:graphic>
      </p:graphicFrame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EE6F298F-DBE3-D59E-C71D-B8BABA1B549C}"/>
              </a:ext>
            </a:extLst>
          </p:cNvPr>
          <p:cNvGrpSpPr/>
          <p:nvPr/>
        </p:nvGrpSpPr>
        <p:grpSpPr>
          <a:xfrm>
            <a:off x="497297" y="3072985"/>
            <a:ext cx="871016" cy="2176704"/>
            <a:chOff x="497297" y="3044410"/>
            <a:chExt cx="871016" cy="2176704"/>
          </a:xfrm>
        </p:grpSpPr>
        <p:grpSp>
          <p:nvGrpSpPr>
            <p:cNvPr id="152" name="그룹 151">
              <a:extLst>
                <a:ext uri="{FF2B5EF4-FFF2-40B4-BE49-F238E27FC236}">
                  <a16:creationId xmlns:a16="http://schemas.microsoft.com/office/drawing/2014/main" id="{711BDEFE-7A82-58ED-AC0B-0368A80F6117}"/>
                </a:ext>
              </a:extLst>
            </p:cNvPr>
            <p:cNvGrpSpPr/>
            <p:nvPr/>
          </p:nvGrpSpPr>
          <p:grpSpPr>
            <a:xfrm>
              <a:off x="871974" y="3182848"/>
              <a:ext cx="436830" cy="2038266"/>
              <a:chOff x="871974" y="3182848"/>
              <a:chExt cx="436830" cy="2038266"/>
            </a:xfrm>
          </p:grpSpPr>
          <p:cxnSp>
            <p:nvCxnSpPr>
              <p:cNvPr id="135" name="직선 연결선 104">
                <a:extLst>
                  <a:ext uri="{FF2B5EF4-FFF2-40B4-BE49-F238E27FC236}">
                    <a16:creationId xmlns:a16="http://schemas.microsoft.com/office/drawing/2014/main" id="{D5948262-22AE-6013-C413-72721874FC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02413" y="3780625"/>
                <a:ext cx="6391" cy="1440489"/>
              </a:xfrm>
              <a:prstGeom prst="bentConnector3">
                <a:avLst>
                  <a:gd name="adj1" fmla="val 1800000"/>
                </a:avLst>
              </a:prstGeom>
              <a:noFill/>
              <a:ln w="19050">
                <a:solidFill>
                  <a:srgbClr val="2C48A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36" name="자유형: 도형 135">
                <a:extLst>
                  <a:ext uri="{FF2B5EF4-FFF2-40B4-BE49-F238E27FC236}">
                    <a16:creationId xmlns:a16="http://schemas.microsoft.com/office/drawing/2014/main" id="{CCBE08FD-3713-91BE-1272-4D85746DF344}"/>
                  </a:ext>
                </a:extLst>
              </p:cNvPr>
              <p:cNvSpPr/>
              <p:nvPr/>
            </p:nvSpPr>
            <p:spPr>
              <a:xfrm flipH="1">
                <a:off x="871974" y="3182848"/>
                <a:ext cx="313599" cy="1307829"/>
              </a:xfrm>
              <a:custGeom>
                <a:avLst/>
                <a:gdLst>
                  <a:gd name="connsiteX0" fmla="*/ 769620 w 769620"/>
                  <a:gd name="connsiteY0" fmla="*/ 0 h 1112520"/>
                  <a:gd name="connsiteX1" fmla="*/ 769620 w 769620"/>
                  <a:gd name="connsiteY1" fmla="*/ 1112520 h 1112520"/>
                  <a:gd name="connsiteX2" fmla="*/ 0 w 769620"/>
                  <a:gd name="connsiteY2" fmla="*/ 1112520 h 1112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9620" h="1112520">
                    <a:moveTo>
                      <a:pt x="769620" y="0"/>
                    </a:moveTo>
                    <a:lnTo>
                      <a:pt x="769620" y="1112520"/>
                    </a:lnTo>
                    <a:lnTo>
                      <a:pt x="0" y="1112520"/>
                    </a:lnTo>
                  </a:path>
                </a:pathLst>
              </a:custGeom>
              <a:noFill/>
              <a:ln w="19050">
                <a:solidFill>
                  <a:srgbClr val="2C48A0"/>
                </a:solidFill>
                <a:prstDash val="sysDot"/>
                <a:tailEnd type="triangle" w="lg" len="lg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50" name="그룹 149">
              <a:extLst>
                <a:ext uri="{FF2B5EF4-FFF2-40B4-BE49-F238E27FC236}">
                  <a16:creationId xmlns:a16="http://schemas.microsoft.com/office/drawing/2014/main" id="{D65B469A-41AD-A14B-FF68-03580AEE7793}"/>
                </a:ext>
              </a:extLst>
            </p:cNvPr>
            <p:cNvGrpSpPr/>
            <p:nvPr/>
          </p:nvGrpSpPr>
          <p:grpSpPr>
            <a:xfrm>
              <a:off x="497297" y="3044410"/>
              <a:ext cx="871016" cy="654118"/>
              <a:chOff x="497297" y="3044410"/>
              <a:chExt cx="871016" cy="654118"/>
            </a:xfrm>
          </p:grpSpPr>
          <p:sp>
            <p:nvSpPr>
              <p:cNvPr id="140" name="사각형: 둥근 모서리 139">
                <a:extLst>
                  <a:ext uri="{FF2B5EF4-FFF2-40B4-BE49-F238E27FC236}">
                    <a16:creationId xmlns:a16="http://schemas.microsoft.com/office/drawing/2014/main" id="{AC3B7DCC-6618-67C3-28F3-2F2D127E00B7}"/>
                  </a:ext>
                </a:extLst>
              </p:cNvPr>
              <p:cNvSpPr/>
              <p:nvPr/>
            </p:nvSpPr>
            <p:spPr>
              <a:xfrm flipH="1">
                <a:off x="497297" y="3044410"/>
                <a:ext cx="871016" cy="654118"/>
              </a:xfrm>
              <a:prstGeom prst="roundRect">
                <a:avLst>
                  <a:gd name="adj" fmla="val 14270"/>
                </a:avLst>
              </a:prstGeom>
              <a:solidFill>
                <a:schemeClr val="bg1"/>
              </a:solidFill>
              <a:ln w="19050">
                <a:solidFill>
                  <a:srgbClr val="2C48A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30947022-2656-9ABC-59AF-6B484422DAEA}"/>
                  </a:ext>
                </a:extLst>
              </p:cNvPr>
              <p:cNvSpPr txBox="1"/>
              <p:nvPr/>
            </p:nvSpPr>
            <p:spPr>
              <a:xfrm flipH="1">
                <a:off x="610066" y="3163720"/>
                <a:ext cx="649217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indent="0" algn="ctr">
                  <a:spcAft>
                    <a:spcPts val="0"/>
                  </a:spcAft>
                  <a:buClr>
                    <a:srgbClr val="8153AB"/>
                  </a:buClr>
                  <a:buFont typeface="나눔바른고딕" panose="020B0603020101020101" pitchFamily="50" charset="-127"/>
                  <a:buNone/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ko-KR" altLang="en-US" sz="900" dirty="0">
                    <a:solidFill>
                      <a:srgbClr val="2C48A0"/>
                    </a:solidFill>
                  </a:rPr>
                  <a:t>전근대사에서</a:t>
                </a:r>
                <a:endParaRPr lang="en-US" altLang="ko-KR" sz="900" dirty="0">
                  <a:solidFill>
                    <a:srgbClr val="2C48A0"/>
                  </a:solidFill>
                </a:endParaRPr>
              </a:p>
              <a:p>
                <a:r>
                  <a:rPr lang="ko-KR" altLang="en-US" sz="900" dirty="0">
                    <a:solidFill>
                      <a:srgbClr val="2C48A0"/>
                    </a:solidFill>
                  </a:rPr>
                  <a:t>지역별 접근이</a:t>
                </a:r>
                <a:endParaRPr lang="en-US" altLang="ko-KR" sz="900" dirty="0">
                  <a:solidFill>
                    <a:srgbClr val="2C48A0"/>
                  </a:solidFill>
                </a:endParaRPr>
              </a:p>
              <a:p>
                <a:r>
                  <a:rPr lang="ko-KR" altLang="en-US" sz="900" dirty="0">
                    <a:solidFill>
                      <a:srgbClr val="2C48A0"/>
                    </a:solidFill>
                  </a:rPr>
                  <a:t>두드러졌어요</a:t>
                </a:r>
                <a:r>
                  <a:rPr lang="en-US" altLang="ko-KR" sz="900" dirty="0">
                    <a:solidFill>
                      <a:srgbClr val="2C48A0"/>
                    </a:solidFill>
                  </a:rPr>
                  <a:t>.</a:t>
                </a:r>
              </a:p>
            </p:txBody>
          </p:sp>
        </p:grp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5898D21A-ACEE-6EA0-72BB-5D36918652EC}"/>
              </a:ext>
            </a:extLst>
          </p:cNvPr>
          <p:cNvGrpSpPr/>
          <p:nvPr/>
        </p:nvGrpSpPr>
        <p:grpSpPr>
          <a:xfrm>
            <a:off x="4207397" y="3147910"/>
            <a:ext cx="871016" cy="2101779"/>
            <a:chOff x="4207397" y="3119335"/>
            <a:chExt cx="871016" cy="2101779"/>
          </a:xfrm>
        </p:grpSpPr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E4906DC2-7DCC-37DD-F17E-A91B62AA56DA}"/>
                </a:ext>
              </a:extLst>
            </p:cNvPr>
            <p:cNvGrpSpPr/>
            <p:nvPr/>
          </p:nvGrpSpPr>
          <p:grpSpPr>
            <a:xfrm>
              <a:off x="4442619" y="3538589"/>
              <a:ext cx="436832" cy="1682525"/>
              <a:chOff x="4442619" y="3538589"/>
              <a:chExt cx="436832" cy="1682525"/>
            </a:xfrm>
          </p:grpSpPr>
          <p:cxnSp>
            <p:nvCxnSpPr>
              <p:cNvPr id="144" name="직선 연결선 104">
                <a:extLst>
                  <a:ext uri="{FF2B5EF4-FFF2-40B4-BE49-F238E27FC236}">
                    <a16:creationId xmlns:a16="http://schemas.microsoft.com/office/drawing/2014/main" id="{9F39BB50-9037-372F-3355-2893795B4D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73060" y="3780625"/>
                <a:ext cx="6391" cy="1440489"/>
              </a:xfrm>
              <a:prstGeom prst="bentConnector3">
                <a:avLst>
                  <a:gd name="adj1" fmla="val 1800000"/>
                </a:avLst>
              </a:prstGeom>
              <a:noFill/>
              <a:ln w="19050">
                <a:solidFill>
                  <a:srgbClr val="1C8998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45" name="자유형: 도형 144">
                <a:extLst>
                  <a:ext uri="{FF2B5EF4-FFF2-40B4-BE49-F238E27FC236}">
                    <a16:creationId xmlns:a16="http://schemas.microsoft.com/office/drawing/2014/main" id="{FA3C98DE-9DFF-B267-B07A-1ABC49D54BB6}"/>
                  </a:ext>
                </a:extLst>
              </p:cNvPr>
              <p:cNvSpPr/>
              <p:nvPr/>
            </p:nvSpPr>
            <p:spPr>
              <a:xfrm flipH="1">
                <a:off x="4442619" y="3538589"/>
                <a:ext cx="313599" cy="952088"/>
              </a:xfrm>
              <a:custGeom>
                <a:avLst/>
                <a:gdLst>
                  <a:gd name="connsiteX0" fmla="*/ 769620 w 769620"/>
                  <a:gd name="connsiteY0" fmla="*/ 0 h 1112520"/>
                  <a:gd name="connsiteX1" fmla="*/ 769620 w 769620"/>
                  <a:gd name="connsiteY1" fmla="*/ 1112520 h 1112520"/>
                  <a:gd name="connsiteX2" fmla="*/ 0 w 769620"/>
                  <a:gd name="connsiteY2" fmla="*/ 1112520 h 1112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9620" h="1112520">
                    <a:moveTo>
                      <a:pt x="769620" y="0"/>
                    </a:moveTo>
                    <a:lnTo>
                      <a:pt x="769620" y="1112520"/>
                    </a:lnTo>
                    <a:lnTo>
                      <a:pt x="0" y="1112520"/>
                    </a:lnTo>
                  </a:path>
                </a:pathLst>
              </a:custGeom>
              <a:noFill/>
              <a:ln w="19050">
                <a:solidFill>
                  <a:srgbClr val="1C8998"/>
                </a:solidFill>
                <a:prstDash val="sysDot"/>
                <a:tailEnd type="triangle" w="lg" len="lg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48" name="그룹 147">
              <a:extLst>
                <a:ext uri="{FF2B5EF4-FFF2-40B4-BE49-F238E27FC236}">
                  <a16:creationId xmlns:a16="http://schemas.microsoft.com/office/drawing/2014/main" id="{5820CD3B-756C-5D94-A66B-E35E7F10A6AE}"/>
                </a:ext>
              </a:extLst>
            </p:cNvPr>
            <p:cNvGrpSpPr/>
            <p:nvPr/>
          </p:nvGrpSpPr>
          <p:grpSpPr>
            <a:xfrm>
              <a:off x="4207397" y="3119335"/>
              <a:ext cx="871016" cy="431630"/>
              <a:chOff x="4207397" y="3007406"/>
              <a:chExt cx="871016" cy="431630"/>
            </a:xfrm>
          </p:grpSpPr>
          <p:sp>
            <p:nvSpPr>
              <p:cNvPr id="146" name="사각형: 둥근 모서리 145">
                <a:extLst>
                  <a:ext uri="{FF2B5EF4-FFF2-40B4-BE49-F238E27FC236}">
                    <a16:creationId xmlns:a16="http://schemas.microsoft.com/office/drawing/2014/main" id="{D8CFC60E-0B05-28B6-E7CF-8C75589D4232}"/>
                  </a:ext>
                </a:extLst>
              </p:cNvPr>
              <p:cNvSpPr/>
              <p:nvPr/>
            </p:nvSpPr>
            <p:spPr>
              <a:xfrm flipH="1">
                <a:off x="4207397" y="3007406"/>
                <a:ext cx="871016" cy="431630"/>
              </a:xfrm>
              <a:prstGeom prst="roundRect">
                <a:avLst>
                  <a:gd name="adj" fmla="val 14270"/>
                </a:avLst>
              </a:prstGeom>
              <a:solidFill>
                <a:schemeClr val="bg1"/>
              </a:solidFill>
              <a:ln w="19050">
                <a:solidFill>
                  <a:srgbClr val="1C8998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125A1AA4-2E5A-8944-5247-70D46BE9C359}"/>
                  </a:ext>
                </a:extLst>
              </p:cNvPr>
              <p:cNvSpPr txBox="1"/>
              <p:nvPr/>
            </p:nvSpPr>
            <p:spPr>
              <a:xfrm flipH="1">
                <a:off x="4260052" y="3084722"/>
                <a:ext cx="7694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indent="0" algn="ctr">
                  <a:spcAft>
                    <a:spcPts val="0"/>
                  </a:spcAft>
                  <a:buClr>
                    <a:srgbClr val="8153AB"/>
                  </a:buClr>
                  <a:buFont typeface="나눔바른고딕" panose="020B0603020101020101" pitchFamily="50" charset="-127"/>
                  <a:buNone/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ko-KR" altLang="en-US" sz="900" dirty="0">
                    <a:solidFill>
                      <a:srgbClr val="1C8998"/>
                    </a:solidFill>
                  </a:rPr>
                  <a:t>주제 중심 접근이</a:t>
                </a:r>
                <a:endParaRPr lang="en-US" altLang="ko-KR" sz="900" dirty="0">
                  <a:solidFill>
                    <a:srgbClr val="1C8998"/>
                  </a:solidFill>
                </a:endParaRPr>
              </a:p>
              <a:p>
                <a:r>
                  <a:rPr lang="ko-KR" altLang="en-US" sz="900" dirty="0">
                    <a:solidFill>
                      <a:srgbClr val="1C8998"/>
                    </a:solidFill>
                  </a:rPr>
                  <a:t>확대되었어요</a:t>
                </a:r>
                <a:r>
                  <a:rPr lang="en-US" altLang="ko-KR" sz="900" dirty="0">
                    <a:solidFill>
                      <a:srgbClr val="1C8998"/>
                    </a:solidFill>
                  </a:rPr>
                  <a:t>.</a:t>
                </a:r>
              </a:p>
            </p:txBody>
          </p:sp>
        </p:grpSp>
      </p:grpSp>
      <p:pic>
        <p:nvPicPr>
          <p:cNvPr id="35" name="그림 34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088ED7EC-7EDF-0D19-B48D-48C6A9D97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2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그래픽 60">
            <a:extLst>
              <a:ext uri="{FF2B5EF4-FFF2-40B4-BE49-F238E27FC236}">
                <a16:creationId xmlns:a16="http://schemas.microsoft.com/office/drawing/2014/main" id="{82553955-0DE1-BD48-67B6-DE4EFE6E234C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429698C-44E9-1C17-F07A-E822AE803F6C}"/>
              </a:ext>
            </a:extLst>
          </p:cNvPr>
          <p:cNvGrpSpPr/>
          <p:nvPr/>
        </p:nvGrpSpPr>
        <p:grpSpPr>
          <a:xfrm>
            <a:off x="323528" y="0"/>
            <a:ext cx="7034336" cy="873905"/>
            <a:chOff x="323528" y="0"/>
            <a:chExt cx="7034336" cy="8739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56B203-9167-0AE8-2DD4-20B482E1437B}"/>
                </a:ext>
              </a:extLst>
            </p:cNvPr>
            <p:cNvSpPr txBox="1"/>
            <p:nvPr/>
          </p:nvSpPr>
          <p:spPr>
            <a:xfrm>
              <a:off x="371977" y="504573"/>
              <a:ext cx="6985887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고등학교 세계사</a:t>
              </a:r>
              <a:r>
                <a:rPr lang="en-US" altLang="ko-KR" sz="2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, 2015 </a:t>
              </a:r>
              <a:r>
                <a:rPr lang="ko-KR" altLang="en-US" sz="2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개정 교육과정과 무엇이 달라졌나요</a:t>
              </a:r>
              <a:r>
                <a:rPr lang="en-US" altLang="ko-KR" sz="2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? </a:t>
              </a:r>
              <a:endParaRPr lang="ko-KR" altLang="en-US" sz="2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EE813A59-D869-C8EC-7319-09F78172387A}"/>
                </a:ext>
              </a:extLst>
            </p:cNvPr>
            <p:cNvGrpSpPr/>
            <p:nvPr/>
          </p:nvGrpSpPr>
          <p:grpSpPr>
            <a:xfrm>
              <a:off x="323528" y="0"/>
              <a:ext cx="657547" cy="404664"/>
              <a:chOff x="323528" y="0"/>
              <a:chExt cx="657547" cy="404664"/>
            </a:xfrm>
          </p:grpSpPr>
          <p:sp>
            <p:nvSpPr>
              <p:cNvPr id="13" name="사각형: 둥근 위쪽 모서리 12">
                <a:extLst>
                  <a:ext uri="{FF2B5EF4-FFF2-40B4-BE49-F238E27FC236}">
                    <a16:creationId xmlns:a16="http://schemas.microsoft.com/office/drawing/2014/main" id="{3831554D-31B3-4F2F-FBA5-AD3C7D76075E}"/>
                  </a:ext>
                </a:extLst>
              </p:cNvPr>
              <p:cNvSpPr/>
              <p:nvPr/>
            </p:nvSpPr>
            <p:spPr>
              <a:xfrm rot="10800000">
                <a:off x="323528" y="0"/>
                <a:ext cx="657547" cy="404664"/>
              </a:xfrm>
              <a:prstGeom prst="round2SameRect">
                <a:avLst/>
              </a:prstGeom>
              <a:solidFill>
                <a:srgbClr val="6B85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316EBF9-5657-F1D8-FB64-A04E709E65B1}"/>
                  </a:ext>
                </a:extLst>
              </p:cNvPr>
              <p:cNvSpPr txBox="1"/>
              <p:nvPr/>
            </p:nvSpPr>
            <p:spPr>
              <a:xfrm>
                <a:off x="453530" y="88745"/>
                <a:ext cx="39754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4 - 1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57EBD37-10DC-2460-5A05-0EA4CB8DC1A6}"/>
              </a:ext>
            </a:extLst>
          </p:cNvPr>
          <p:cNvGrpSpPr/>
          <p:nvPr/>
        </p:nvGrpSpPr>
        <p:grpSpPr>
          <a:xfrm>
            <a:off x="395289" y="1294621"/>
            <a:ext cx="8353424" cy="4942667"/>
            <a:chOff x="395289" y="1294621"/>
            <a:chExt cx="8353424" cy="4942667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141C2F4E-DDBA-3844-7F06-C304FC4B34FE}"/>
                </a:ext>
              </a:extLst>
            </p:cNvPr>
            <p:cNvSpPr/>
            <p:nvPr/>
          </p:nvSpPr>
          <p:spPr>
            <a:xfrm>
              <a:off x="395289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1" name="그룹 140">
              <a:extLst>
                <a:ext uri="{FF2B5EF4-FFF2-40B4-BE49-F238E27FC236}">
                  <a16:creationId xmlns:a16="http://schemas.microsoft.com/office/drawing/2014/main" id="{23B688AF-046A-EEFD-46A3-D8654F32ABCD}"/>
                </a:ext>
              </a:extLst>
            </p:cNvPr>
            <p:cNvGrpSpPr/>
            <p:nvPr/>
          </p:nvGrpSpPr>
          <p:grpSpPr>
            <a:xfrm>
              <a:off x="454122" y="5451329"/>
              <a:ext cx="8235758" cy="573804"/>
              <a:chOff x="454122" y="5451329"/>
              <a:chExt cx="8235758" cy="573804"/>
            </a:xfrm>
          </p:grpSpPr>
          <p:grpSp>
            <p:nvGrpSpPr>
              <p:cNvPr id="142" name="그룹 141">
                <a:extLst>
                  <a:ext uri="{FF2B5EF4-FFF2-40B4-BE49-F238E27FC236}">
                    <a16:creationId xmlns:a16="http://schemas.microsoft.com/office/drawing/2014/main" id="{12E85706-5B91-A932-16A2-A1ADA7C4B1F6}"/>
                  </a:ext>
                </a:extLst>
              </p:cNvPr>
              <p:cNvGrpSpPr/>
              <p:nvPr/>
            </p:nvGrpSpPr>
            <p:grpSpPr>
              <a:xfrm>
                <a:off x="606581" y="5625023"/>
                <a:ext cx="5892352" cy="400110"/>
                <a:chOff x="652301" y="5312068"/>
                <a:chExt cx="5892352" cy="400110"/>
              </a:xfrm>
            </p:grpSpPr>
            <p:grpSp>
              <p:nvGrpSpPr>
                <p:cNvPr id="144" name="그룹 143">
                  <a:extLst>
                    <a:ext uri="{FF2B5EF4-FFF2-40B4-BE49-F238E27FC236}">
                      <a16:creationId xmlns:a16="http://schemas.microsoft.com/office/drawing/2014/main" id="{08CF7ACE-2949-16DC-38D5-B3C84B2A5093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146" name="자유형: 도형 145">
                    <a:extLst>
                      <a:ext uri="{FF2B5EF4-FFF2-40B4-BE49-F238E27FC236}">
                        <a16:creationId xmlns:a16="http://schemas.microsoft.com/office/drawing/2014/main" id="{BB17C6CB-D3FA-CF8A-C71B-3AF950749BC0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47" name="원형: 비어 있음 146">
                    <a:extLst>
                      <a:ext uri="{FF2B5EF4-FFF2-40B4-BE49-F238E27FC236}">
                        <a16:creationId xmlns:a16="http://schemas.microsoft.com/office/drawing/2014/main" id="{0FFC380A-6F0A-F662-B98F-E35DA97AA5F5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48" name="자유형: 도형 147">
                    <a:extLst>
                      <a:ext uri="{FF2B5EF4-FFF2-40B4-BE49-F238E27FC236}">
                        <a16:creationId xmlns:a16="http://schemas.microsoft.com/office/drawing/2014/main" id="{EB917C07-CC76-CC0A-63E5-7434243BB1F4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5278B9E5-F4D1-5B57-216D-790CC893FC64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5636158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성취기준의 축소 만큼이나 중요한 것은 성취기준이 다루는 내용의 범위와 초점이에요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모든 내용을 학습할 수 없기 때문에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성취기준에 근거하여 수업을 실행해야 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cxnSp>
            <p:nvCxnSpPr>
              <p:cNvPr id="143" name="직선 연결선 142">
                <a:extLst>
                  <a:ext uri="{FF2B5EF4-FFF2-40B4-BE49-F238E27FC236}">
                    <a16:creationId xmlns:a16="http://schemas.microsoft.com/office/drawing/2014/main" id="{128914B8-E136-0F23-E94C-A3B0BAB9F8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545132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D11A6B9D-06FE-B201-05AA-114AC908220E}"/>
                </a:ext>
              </a:extLst>
            </p:cNvPr>
            <p:cNvGrpSpPr/>
            <p:nvPr/>
          </p:nvGrpSpPr>
          <p:grpSpPr>
            <a:xfrm>
              <a:off x="921115" y="1731739"/>
              <a:ext cx="7301770" cy="3474323"/>
              <a:chOff x="921115" y="1731739"/>
              <a:chExt cx="7301770" cy="3474323"/>
            </a:xfrm>
          </p:grpSpPr>
          <p:grpSp>
            <p:nvGrpSpPr>
              <p:cNvPr id="140" name="그룹 139">
                <a:extLst>
                  <a:ext uri="{FF2B5EF4-FFF2-40B4-BE49-F238E27FC236}">
                    <a16:creationId xmlns:a16="http://schemas.microsoft.com/office/drawing/2014/main" id="{89EBAF5C-7C44-2B02-A52B-4966C95AAF12}"/>
                  </a:ext>
                </a:extLst>
              </p:cNvPr>
              <p:cNvGrpSpPr/>
              <p:nvPr/>
            </p:nvGrpSpPr>
            <p:grpSpPr>
              <a:xfrm>
                <a:off x="921115" y="1731739"/>
                <a:ext cx="7301770" cy="1873304"/>
                <a:chOff x="921115" y="2018193"/>
                <a:chExt cx="7301770" cy="1873304"/>
              </a:xfrm>
            </p:grpSpPr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F4644CD1-C846-948E-2C9B-2F733B3ACCC9}"/>
                    </a:ext>
                  </a:extLst>
                </p:cNvPr>
                <p:cNvGrpSpPr/>
                <p:nvPr/>
              </p:nvGrpSpPr>
              <p:grpSpPr>
                <a:xfrm>
                  <a:off x="921115" y="2071128"/>
                  <a:ext cx="2983962" cy="1767435"/>
                  <a:chOff x="1198191" y="2199368"/>
                  <a:chExt cx="3105123" cy="1839200"/>
                </a:xfrm>
              </p:grpSpPr>
              <p:grpSp>
                <p:nvGrpSpPr>
                  <p:cNvPr id="110" name="그룹 109">
                    <a:extLst>
                      <a:ext uri="{FF2B5EF4-FFF2-40B4-BE49-F238E27FC236}">
                        <a16:creationId xmlns:a16="http://schemas.microsoft.com/office/drawing/2014/main" id="{72190246-DC9E-82BD-E29F-EE6471026077}"/>
                      </a:ext>
                    </a:extLst>
                  </p:cNvPr>
                  <p:cNvGrpSpPr/>
                  <p:nvPr/>
                </p:nvGrpSpPr>
                <p:grpSpPr>
                  <a:xfrm>
                    <a:off x="1925874" y="2682550"/>
                    <a:ext cx="2377440" cy="872836"/>
                    <a:chOff x="2804160" y="2682550"/>
                    <a:chExt cx="2377440" cy="872836"/>
                  </a:xfrm>
                </p:grpSpPr>
                <p:sp>
                  <p:nvSpPr>
                    <p:cNvPr id="114" name="화살표: 오른쪽 113">
                      <a:extLst>
                        <a:ext uri="{FF2B5EF4-FFF2-40B4-BE49-F238E27FC236}">
                          <a16:creationId xmlns:a16="http://schemas.microsoft.com/office/drawing/2014/main" id="{55456AD2-F859-11AD-E3B9-8C62FB9042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04160" y="2682550"/>
                      <a:ext cx="2377440" cy="872836"/>
                    </a:xfrm>
                    <a:prstGeom prst="rightArrow">
                      <a:avLst>
                        <a:gd name="adj1" fmla="val 64286"/>
                        <a:gd name="adj2" fmla="val 50000"/>
                      </a:avLst>
                    </a:prstGeom>
                    <a:solidFill>
                      <a:srgbClr val="EF8F0F"/>
                    </a:soli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grpSp>
                  <p:nvGrpSpPr>
                    <p:cNvPr id="115" name="그룹 114">
                      <a:extLst>
                        <a:ext uri="{FF2B5EF4-FFF2-40B4-BE49-F238E27FC236}">
                          <a16:creationId xmlns:a16="http://schemas.microsoft.com/office/drawing/2014/main" id="{BFDC9C9C-C50E-9CF9-579F-12198903AAA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26174" y="2958901"/>
                      <a:ext cx="543550" cy="320134"/>
                      <a:chOff x="5266521" y="3675177"/>
                      <a:chExt cx="229997" cy="135462"/>
                    </a:xfrm>
                  </p:grpSpPr>
                  <p:sp>
                    <p:nvSpPr>
                      <p:cNvPr id="116" name="Freeform 25">
                        <a:extLst>
                          <a:ext uri="{FF2B5EF4-FFF2-40B4-BE49-F238E27FC236}">
                            <a16:creationId xmlns:a16="http://schemas.microsoft.com/office/drawing/2014/main" id="{312C556A-7539-4035-50FC-776A8DDDFB4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 flipH="1" flipV="1">
                        <a:off x="5266521" y="3675177"/>
                        <a:ext cx="79448" cy="135462"/>
                      </a:xfrm>
                      <a:custGeom>
                        <a:avLst/>
                        <a:gdLst>
                          <a:gd name="T0" fmla="*/ 266 w 280"/>
                          <a:gd name="T1" fmla="*/ 360 h 434"/>
                          <a:gd name="T2" fmla="*/ 122 w 280"/>
                          <a:gd name="T3" fmla="*/ 216 h 434"/>
                          <a:gd name="T4" fmla="*/ 266 w 280"/>
                          <a:gd name="T5" fmla="*/ 72 h 434"/>
                          <a:gd name="T6" fmla="*/ 266 w 280"/>
                          <a:gd name="T7" fmla="*/ 72 h 434"/>
                          <a:gd name="T8" fmla="*/ 272 w 280"/>
                          <a:gd name="T9" fmla="*/ 66 h 434"/>
                          <a:gd name="T10" fmla="*/ 276 w 280"/>
                          <a:gd name="T11" fmla="*/ 58 h 434"/>
                          <a:gd name="T12" fmla="*/ 278 w 280"/>
                          <a:gd name="T13" fmla="*/ 50 h 434"/>
                          <a:gd name="T14" fmla="*/ 280 w 280"/>
                          <a:gd name="T15" fmla="*/ 42 h 434"/>
                          <a:gd name="T16" fmla="*/ 278 w 280"/>
                          <a:gd name="T17" fmla="*/ 34 h 434"/>
                          <a:gd name="T18" fmla="*/ 276 w 280"/>
                          <a:gd name="T19" fmla="*/ 26 h 434"/>
                          <a:gd name="T20" fmla="*/ 272 w 280"/>
                          <a:gd name="T21" fmla="*/ 18 h 434"/>
                          <a:gd name="T22" fmla="*/ 266 w 280"/>
                          <a:gd name="T23" fmla="*/ 12 h 434"/>
                          <a:gd name="T24" fmla="*/ 266 w 280"/>
                          <a:gd name="T25" fmla="*/ 12 h 434"/>
                          <a:gd name="T26" fmla="*/ 260 w 280"/>
                          <a:gd name="T27" fmla="*/ 6 h 434"/>
                          <a:gd name="T28" fmla="*/ 252 w 280"/>
                          <a:gd name="T29" fmla="*/ 2 h 434"/>
                          <a:gd name="T30" fmla="*/ 244 w 280"/>
                          <a:gd name="T31" fmla="*/ 0 h 434"/>
                          <a:gd name="T32" fmla="*/ 236 w 280"/>
                          <a:gd name="T33" fmla="*/ 0 h 434"/>
                          <a:gd name="T34" fmla="*/ 228 w 280"/>
                          <a:gd name="T35" fmla="*/ 0 h 434"/>
                          <a:gd name="T36" fmla="*/ 220 w 280"/>
                          <a:gd name="T37" fmla="*/ 2 h 434"/>
                          <a:gd name="T38" fmla="*/ 212 w 280"/>
                          <a:gd name="T39" fmla="*/ 6 h 434"/>
                          <a:gd name="T40" fmla="*/ 206 w 280"/>
                          <a:gd name="T41" fmla="*/ 12 h 434"/>
                          <a:gd name="T42" fmla="*/ 0 w 280"/>
                          <a:gd name="T43" fmla="*/ 216 h 434"/>
                          <a:gd name="T44" fmla="*/ 206 w 280"/>
                          <a:gd name="T45" fmla="*/ 422 h 434"/>
                          <a:gd name="T46" fmla="*/ 206 w 280"/>
                          <a:gd name="T47" fmla="*/ 422 h 434"/>
                          <a:gd name="T48" fmla="*/ 212 w 280"/>
                          <a:gd name="T49" fmla="*/ 426 h 434"/>
                          <a:gd name="T50" fmla="*/ 220 w 280"/>
                          <a:gd name="T51" fmla="*/ 430 h 434"/>
                          <a:gd name="T52" fmla="*/ 228 w 280"/>
                          <a:gd name="T53" fmla="*/ 432 h 434"/>
                          <a:gd name="T54" fmla="*/ 236 w 280"/>
                          <a:gd name="T55" fmla="*/ 434 h 434"/>
                          <a:gd name="T56" fmla="*/ 244 w 280"/>
                          <a:gd name="T57" fmla="*/ 432 h 434"/>
                          <a:gd name="T58" fmla="*/ 252 w 280"/>
                          <a:gd name="T59" fmla="*/ 430 h 434"/>
                          <a:gd name="T60" fmla="*/ 260 w 280"/>
                          <a:gd name="T61" fmla="*/ 426 h 434"/>
                          <a:gd name="T62" fmla="*/ 266 w 280"/>
                          <a:gd name="T63" fmla="*/ 422 h 434"/>
                          <a:gd name="T64" fmla="*/ 266 w 280"/>
                          <a:gd name="T65" fmla="*/ 422 h 434"/>
                          <a:gd name="T66" fmla="*/ 272 w 280"/>
                          <a:gd name="T67" fmla="*/ 414 h 434"/>
                          <a:gd name="T68" fmla="*/ 276 w 280"/>
                          <a:gd name="T69" fmla="*/ 406 h 434"/>
                          <a:gd name="T70" fmla="*/ 278 w 280"/>
                          <a:gd name="T71" fmla="*/ 398 h 434"/>
                          <a:gd name="T72" fmla="*/ 280 w 280"/>
                          <a:gd name="T73" fmla="*/ 390 h 434"/>
                          <a:gd name="T74" fmla="*/ 280 w 280"/>
                          <a:gd name="T75" fmla="*/ 390 h 434"/>
                          <a:gd name="T76" fmla="*/ 278 w 280"/>
                          <a:gd name="T77" fmla="*/ 382 h 434"/>
                          <a:gd name="T78" fmla="*/ 276 w 280"/>
                          <a:gd name="T79" fmla="*/ 374 h 434"/>
                          <a:gd name="T80" fmla="*/ 272 w 280"/>
                          <a:gd name="T81" fmla="*/ 366 h 434"/>
                          <a:gd name="T82" fmla="*/ 266 w 280"/>
                          <a:gd name="T83" fmla="*/ 360 h 434"/>
                          <a:gd name="T84" fmla="*/ 266 w 280"/>
                          <a:gd name="T85" fmla="*/ 360 h 4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</a:cxnLst>
                        <a:rect l="0" t="0" r="r" b="b"/>
                        <a:pathLst>
                          <a:path w="280" h="434">
                            <a:moveTo>
                              <a:pt x="266" y="360"/>
                            </a:moveTo>
                            <a:lnTo>
                              <a:pt x="122" y="216"/>
                            </a:lnTo>
                            <a:lnTo>
                              <a:pt x="266" y="72"/>
                            </a:lnTo>
                            <a:lnTo>
                              <a:pt x="266" y="72"/>
                            </a:lnTo>
                            <a:lnTo>
                              <a:pt x="272" y="66"/>
                            </a:lnTo>
                            <a:lnTo>
                              <a:pt x="276" y="58"/>
                            </a:lnTo>
                            <a:lnTo>
                              <a:pt x="278" y="50"/>
                            </a:lnTo>
                            <a:lnTo>
                              <a:pt x="280" y="42"/>
                            </a:lnTo>
                            <a:lnTo>
                              <a:pt x="278" y="34"/>
                            </a:lnTo>
                            <a:lnTo>
                              <a:pt x="276" y="26"/>
                            </a:lnTo>
                            <a:lnTo>
                              <a:pt x="272" y="18"/>
                            </a:lnTo>
                            <a:lnTo>
                              <a:pt x="266" y="12"/>
                            </a:lnTo>
                            <a:lnTo>
                              <a:pt x="266" y="12"/>
                            </a:lnTo>
                            <a:lnTo>
                              <a:pt x="260" y="6"/>
                            </a:lnTo>
                            <a:lnTo>
                              <a:pt x="252" y="2"/>
                            </a:lnTo>
                            <a:lnTo>
                              <a:pt x="244" y="0"/>
                            </a:lnTo>
                            <a:lnTo>
                              <a:pt x="236" y="0"/>
                            </a:lnTo>
                            <a:lnTo>
                              <a:pt x="228" y="0"/>
                            </a:lnTo>
                            <a:lnTo>
                              <a:pt x="220" y="2"/>
                            </a:lnTo>
                            <a:lnTo>
                              <a:pt x="212" y="6"/>
                            </a:lnTo>
                            <a:lnTo>
                              <a:pt x="206" y="12"/>
                            </a:lnTo>
                            <a:lnTo>
                              <a:pt x="0" y="216"/>
                            </a:lnTo>
                            <a:lnTo>
                              <a:pt x="206" y="422"/>
                            </a:lnTo>
                            <a:lnTo>
                              <a:pt x="206" y="422"/>
                            </a:lnTo>
                            <a:lnTo>
                              <a:pt x="212" y="426"/>
                            </a:lnTo>
                            <a:lnTo>
                              <a:pt x="220" y="430"/>
                            </a:lnTo>
                            <a:lnTo>
                              <a:pt x="228" y="432"/>
                            </a:lnTo>
                            <a:lnTo>
                              <a:pt x="236" y="434"/>
                            </a:lnTo>
                            <a:lnTo>
                              <a:pt x="244" y="432"/>
                            </a:lnTo>
                            <a:lnTo>
                              <a:pt x="252" y="430"/>
                            </a:lnTo>
                            <a:lnTo>
                              <a:pt x="260" y="426"/>
                            </a:lnTo>
                            <a:lnTo>
                              <a:pt x="266" y="422"/>
                            </a:lnTo>
                            <a:lnTo>
                              <a:pt x="266" y="422"/>
                            </a:lnTo>
                            <a:lnTo>
                              <a:pt x="272" y="414"/>
                            </a:lnTo>
                            <a:lnTo>
                              <a:pt x="276" y="406"/>
                            </a:lnTo>
                            <a:lnTo>
                              <a:pt x="278" y="398"/>
                            </a:lnTo>
                            <a:lnTo>
                              <a:pt x="280" y="390"/>
                            </a:lnTo>
                            <a:lnTo>
                              <a:pt x="280" y="390"/>
                            </a:lnTo>
                            <a:lnTo>
                              <a:pt x="278" y="382"/>
                            </a:lnTo>
                            <a:lnTo>
                              <a:pt x="276" y="374"/>
                            </a:lnTo>
                            <a:lnTo>
                              <a:pt x="272" y="366"/>
                            </a:lnTo>
                            <a:lnTo>
                              <a:pt x="266" y="360"/>
                            </a:lnTo>
                            <a:lnTo>
                              <a:pt x="266" y="360"/>
                            </a:lnTo>
                            <a:close/>
                          </a:path>
                        </a:pathLst>
                      </a:custGeom>
                      <a:solidFill>
                        <a:schemeClr val="bg1">
                          <a:alpha val="36000"/>
                        </a:schemeClr>
                      </a:solidFill>
                      <a:ln>
                        <a:noFill/>
                      </a:ln>
                      <a:effectLst/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ko-KR" altLang="en-US" dirty="0">
                          <a:solidFill>
                            <a:prstClr val="black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  <p:sp>
                    <p:nvSpPr>
                      <p:cNvPr id="117" name="Freeform 25">
                        <a:extLst>
                          <a:ext uri="{FF2B5EF4-FFF2-40B4-BE49-F238E27FC236}">
                            <a16:creationId xmlns:a16="http://schemas.microsoft.com/office/drawing/2014/main" id="{C4B301CA-28C7-26F8-204F-69955112C92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 flipH="1" flipV="1">
                        <a:off x="5341796" y="3675177"/>
                        <a:ext cx="79448" cy="135462"/>
                      </a:xfrm>
                      <a:custGeom>
                        <a:avLst/>
                        <a:gdLst>
                          <a:gd name="T0" fmla="*/ 266 w 280"/>
                          <a:gd name="T1" fmla="*/ 360 h 434"/>
                          <a:gd name="T2" fmla="*/ 122 w 280"/>
                          <a:gd name="T3" fmla="*/ 216 h 434"/>
                          <a:gd name="T4" fmla="*/ 266 w 280"/>
                          <a:gd name="T5" fmla="*/ 72 h 434"/>
                          <a:gd name="T6" fmla="*/ 266 w 280"/>
                          <a:gd name="T7" fmla="*/ 72 h 434"/>
                          <a:gd name="T8" fmla="*/ 272 w 280"/>
                          <a:gd name="T9" fmla="*/ 66 h 434"/>
                          <a:gd name="T10" fmla="*/ 276 w 280"/>
                          <a:gd name="T11" fmla="*/ 58 h 434"/>
                          <a:gd name="T12" fmla="*/ 278 w 280"/>
                          <a:gd name="T13" fmla="*/ 50 h 434"/>
                          <a:gd name="T14" fmla="*/ 280 w 280"/>
                          <a:gd name="T15" fmla="*/ 42 h 434"/>
                          <a:gd name="T16" fmla="*/ 278 w 280"/>
                          <a:gd name="T17" fmla="*/ 34 h 434"/>
                          <a:gd name="T18" fmla="*/ 276 w 280"/>
                          <a:gd name="T19" fmla="*/ 26 h 434"/>
                          <a:gd name="T20" fmla="*/ 272 w 280"/>
                          <a:gd name="T21" fmla="*/ 18 h 434"/>
                          <a:gd name="T22" fmla="*/ 266 w 280"/>
                          <a:gd name="T23" fmla="*/ 12 h 434"/>
                          <a:gd name="T24" fmla="*/ 266 w 280"/>
                          <a:gd name="T25" fmla="*/ 12 h 434"/>
                          <a:gd name="T26" fmla="*/ 260 w 280"/>
                          <a:gd name="T27" fmla="*/ 6 h 434"/>
                          <a:gd name="T28" fmla="*/ 252 w 280"/>
                          <a:gd name="T29" fmla="*/ 2 h 434"/>
                          <a:gd name="T30" fmla="*/ 244 w 280"/>
                          <a:gd name="T31" fmla="*/ 0 h 434"/>
                          <a:gd name="T32" fmla="*/ 236 w 280"/>
                          <a:gd name="T33" fmla="*/ 0 h 434"/>
                          <a:gd name="T34" fmla="*/ 228 w 280"/>
                          <a:gd name="T35" fmla="*/ 0 h 434"/>
                          <a:gd name="T36" fmla="*/ 220 w 280"/>
                          <a:gd name="T37" fmla="*/ 2 h 434"/>
                          <a:gd name="T38" fmla="*/ 212 w 280"/>
                          <a:gd name="T39" fmla="*/ 6 h 434"/>
                          <a:gd name="T40" fmla="*/ 206 w 280"/>
                          <a:gd name="T41" fmla="*/ 12 h 434"/>
                          <a:gd name="T42" fmla="*/ 0 w 280"/>
                          <a:gd name="T43" fmla="*/ 216 h 434"/>
                          <a:gd name="T44" fmla="*/ 206 w 280"/>
                          <a:gd name="T45" fmla="*/ 422 h 434"/>
                          <a:gd name="T46" fmla="*/ 206 w 280"/>
                          <a:gd name="T47" fmla="*/ 422 h 434"/>
                          <a:gd name="T48" fmla="*/ 212 w 280"/>
                          <a:gd name="T49" fmla="*/ 426 h 434"/>
                          <a:gd name="T50" fmla="*/ 220 w 280"/>
                          <a:gd name="T51" fmla="*/ 430 h 434"/>
                          <a:gd name="T52" fmla="*/ 228 w 280"/>
                          <a:gd name="T53" fmla="*/ 432 h 434"/>
                          <a:gd name="T54" fmla="*/ 236 w 280"/>
                          <a:gd name="T55" fmla="*/ 434 h 434"/>
                          <a:gd name="T56" fmla="*/ 244 w 280"/>
                          <a:gd name="T57" fmla="*/ 432 h 434"/>
                          <a:gd name="T58" fmla="*/ 252 w 280"/>
                          <a:gd name="T59" fmla="*/ 430 h 434"/>
                          <a:gd name="T60" fmla="*/ 260 w 280"/>
                          <a:gd name="T61" fmla="*/ 426 h 434"/>
                          <a:gd name="T62" fmla="*/ 266 w 280"/>
                          <a:gd name="T63" fmla="*/ 422 h 434"/>
                          <a:gd name="T64" fmla="*/ 266 w 280"/>
                          <a:gd name="T65" fmla="*/ 422 h 434"/>
                          <a:gd name="T66" fmla="*/ 272 w 280"/>
                          <a:gd name="T67" fmla="*/ 414 h 434"/>
                          <a:gd name="T68" fmla="*/ 276 w 280"/>
                          <a:gd name="T69" fmla="*/ 406 h 434"/>
                          <a:gd name="T70" fmla="*/ 278 w 280"/>
                          <a:gd name="T71" fmla="*/ 398 h 434"/>
                          <a:gd name="T72" fmla="*/ 280 w 280"/>
                          <a:gd name="T73" fmla="*/ 390 h 434"/>
                          <a:gd name="T74" fmla="*/ 280 w 280"/>
                          <a:gd name="T75" fmla="*/ 390 h 434"/>
                          <a:gd name="T76" fmla="*/ 278 w 280"/>
                          <a:gd name="T77" fmla="*/ 382 h 434"/>
                          <a:gd name="T78" fmla="*/ 276 w 280"/>
                          <a:gd name="T79" fmla="*/ 374 h 434"/>
                          <a:gd name="T80" fmla="*/ 272 w 280"/>
                          <a:gd name="T81" fmla="*/ 366 h 434"/>
                          <a:gd name="T82" fmla="*/ 266 w 280"/>
                          <a:gd name="T83" fmla="*/ 360 h 434"/>
                          <a:gd name="T84" fmla="*/ 266 w 280"/>
                          <a:gd name="T85" fmla="*/ 360 h 4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</a:cxnLst>
                        <a:rect l="0" t="0" r="r" b="b"/>
                        <a:pathLst>
                          <a:path w="280" h="434">
                            <a:moveTo>
                              <a:pt x="266" y="360"/>
                            </a:moveTo>
                            <a:lnTo>
                              <a:pt x="122" y="216"/>
                            </a:lnTo>
                            <a:lnTo>
                              <a:pt x="266" y="72"/>
                            </a:lnTo>
                            <a:lnTo>
                              <a:pt x="266" y="72"/>
                            </a:lnTo>
                            <a:lnTo>
                              <a:pt x="272" y="66"/>
                            </a:lnTo>
                            <a:lnTo>
                              <a:pt x="276" y="58"/>
                            </a:lnTo>
                            <a:lnTo>
                              <a:pt x="278" y="50"/>
                            </a:lnTo>
                            <a:lnTo>
                              <a:pt x="280" y="42"/>
                            </a:lnTo>
                            <a:lnTo>
                              <a:pt x="278" y="34"/>
                            </a:lnTo>
                            <a:lnTo>
                              <a:pt x="276" y="26"/>
                            </a:lnTo>
                            <a:lnTo>
                              <a:pt x="272" y="18"/>
                            </a:lnTo>
                            <a:lnTo>
                              <a:pt x="266" y="12"/>
                            </a:lnTo>
                            <a:lnTo>
                              <a:pt x="266" y="12"/>
                            </a:lnTo>
                            <a:lnTo>
                              <a:pt x="260" y="6"/>
                            </a:lnTo>
                            <a:lnTo>
                              <a:pt x="252" y="2"/>
                            </a:lnTo>
                            <a:lnTo>
                              <a:pt x="244" y="0"/>
                            </a:lnTo>
                            <a:lnTo>
                              <a:pt x="236" y="0"/>
                            </a:lnTo>
                            <a:lnTo>
                              <a:pt x="228" y="0"/>
                            </a:lnTo>
                            <a:lnTo>
                              <a:pt x="220" y="2"/>
                            </a:lnTo>
                            <a:lnTo>
                              <a:pt x="212" y="6"/>
                            </a:lnTo>
                            <a:lnTo>
                              <a:pt x="206" y="12"/>
                            </a:lnTo>
                            <a:lnTo>
                              <a:pt x="0" y="216"/>
                            </a:lnTo>
                            <a:lnTo>
                              <a:pt x="206" y="422"/>
                            </a:lnTo>
                            <a:lnTo>
                              <a:pt x="206" y="422"/>
                            </a:lnTo>
                            <a:lnTo>
                              <a:pt x="212" y="426"/>
                            </a:lnTo>
                            <a:lnTo>
                              <a:pt x="220" y="430"/>
                            </a:lnTo>
                            <a:lnTo>
                              <a:pt x="228" y="432"/>
                            </a:lnTo>
                            <a:lnTo>
                              <a:pt x="236" y="434"/>
                            </a:lnTo>
                            <a:lnTo>
                              <a:pt x="244" y="432"/>
                            </a:lnTo>
                            <a:lnTo>
                              <a:pt x="252" y="430"/>
                            </a:lnTo>
                            <a:lnTo>
                              <a:pt x="260" y="426"/>
                            </a:lnTo>
                            <a:lnTo>
                              <a:pt x="266" y="422"/>
                            </a:lnTo>
                            <a:lnTo>
                              <a:pt x="266" y="422"/>
                            </a:lnTo>
                            <a:lnTo>
                              <a:pt x="272" y="414"/>
                            </a:lnTo>
                            <a:lnTo>
                              <a:pt x="276" y="406"/>
                            </a:lnTo>
                            <a:lnTo>
                              <a:pt x="278" y="398"/>
                            </a:lnTo>
                            <a:lnTo>
                              <a:pt x="280" y="390"/>
                            </a:lnTo>
                            <a:lnTo>
                              <a:pt x="280" y="390"/>
                            </a:lnTo>
                            <a:lnTo>
                              <a:pt x="278" y="382"/>
                            </a:lnTo>
                            <a:lnTo>
                              <a:pt x="276" y="374"/>
                            </a:lnTo>
                            <a:lnTo>
                              <a:pt x="272" y="366"/>
                            </a:lnTo>
                            <a:lnTo>
                              <a:pt x="266" y="360"/>
                            </a:lnTo>
                            <a:lnTo>
                              <a:pt x="266" y="360"/>
                            </a:lnTo>
                            <a:close/>
                          </a:path>
                        </a:pathLst>
                      </a:custGeom>
                      <a:solidFill>
                        <a:schemeClr val="bg1">
                          <a:alpha val="36000"/>
                        </a:schemeClr>
                      </a:solidFill>
                      <a:ln>
                        <a:noFill/>
                      </a:ln>
                      <a:effectLst/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ko-KR" altLang="en-US" dirty="0">
                          <a:solidFill>
                            <a:prstClr val="black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  <p:sp>
                    <p:nvSpPr>
                      <p:cNvPr id="118" name="Freeform 25">
                        <a:extLst>
                          <a:ext uri="{FF2B5EF4-FFF2-40B4-BE49-F238E27FC236}">
                            <a16:creationId xmlns:a16="http://schemas.microsoft.com/office/drawing/2014/main" id="{6C57A35B-2156-D223-9634-B72B7A8C42D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 flipH="1" flipV="1">
                        <a:off x="5417070" y="3675177"/>
                        <a:ext cx="79448" cy="135462"/>
                      </a:xfrm>
                      <a:custGeom>
                        <a:avLst/>
                        <a:gdLst>
                          <a:gd name="T0" fmla="*/ 266 w 280"/>
                          <a:gd name="T1" fmla="*/ 360 h 434"/>
                          <a:gd name="T2" fmla="*/ 122 w 280"/>
                          <a:gd name="T3" fmla="*/ 216 h 434"/>
                          <a:gd name="T4" fmla="*/ 266 w 280"/>
                          <a:gd name="T5" fmla="*/ 72 h 434"/>
                          <a:gd name="T6" fmla="*/ 266 w 280"/>
                          <a:gd name="T7" fmla="*/ 72 h 434"/>
                          <a:gd name="T8" fmla="*/ 272 w 280"/>
                          <a:gd name="T9" fmla="*/ 66 h 434"/>
                          <a:gd name="T10" fmla="*/ 276 w 280"/>
                          <a:gd name="T11" fmla="*/ 58 h 434"/>
                          <a:gd name="T12" fmla="*/ 278 w 280"/>
                          <a:gd name="T13" fmla="*/ 50 h 434"/>
                          <a:gd name="T14" fmla="*/ 280 w 280"/>
                          <a:gd name="T15" fmla="*/ 42 h 434"/>
                          <a:gd name="T16" fmla="*/ 278 w 280"/>
                          <a:gd name="T17" fmla="*/ 34 h 434"/>
                          <a:gd name="T18" fmla="*/ 276 w 280"/>
                          <a:gd name="T19" fmla="*/ 26 h 434"/>
                          <a:gd name="T20" fmla="*/ 272 w 280"/>
                          <a:gd name="T21" fmla="*/ 18 h 434"/>
                          <a:gd name="T22" fmla="*/ 266 w 280"/>
                          <a:gd name="T23" fmla="*/ 12 h 434"/>
                          <a:gd name="T24" fmla="*/ 266 w 280"/>
                          <a:gd name="T25" fmla="*/ 12 h 434"/>
                          <a:gd name="T26" fmla="*/ 260 w 280"/>
                          <a:gd name="T27" fmla="*/ 6 h 434"/>
                          <a:gd name="T28" fmla="*/ 252 w 280"/>
                          <a:gd name="T29" fmla="*/ 2 h 434"/>
                          <a:gd name="T30" fmla="*/ 244 w 280"/>
                          <a:gd name="T31" fmla="*/ 0 h 434"/>
                          <a:gd name="T32" fmla="*/ 236 w 280"/>
                          <a:gd name="T33" fmla="*/ 0 h 434"/>
                          <a:gd name="T34" fmla="*/ 228 w 280"/>
                          <a:gd name="T35" fmla="*/ 0 h 434"/>
                          <a:gd name="T36" fmla="*/ 220 w 280"/>
                          <a:gd name="T37" fmla="*/ 2 h 434"/>
                          <a:gd name="T38" fmla="*/ 212 w 280"/>
                          <a:gd name="T39" fmla="*/ 6 h 434"/>
                          <a:gd name="T40" fmla="*/ 206 w 280"/>
                          <a:gd name="T41" fmla="*/ 12 h 434"/>
                          <a:gd name="T42" fmla="*/ 0 w 280"/>
                          <a:gd name="T43" fmla="*/ 216 h 434"/>
                          <a:gd name="T44" fmla="*/ 206 w 280"/>
                          <a:gd name="T45" fmla="*/ 422 h 434"/>
                          <a:gd name="T46" fmla="*/ 206 w 280"/>
                          <a:gd name="T47" fmla="*/ 422 h 434"/>
                          <a:gd name="T48" fmla="*/ 212 w 280"/>
                          <a:gd name="T49" fmla="*/ 426 h 434"/>
                          <a:gd name="T50" fmla="*/ 220 w 280"/>
                          <a:gd name="T51" fmla="*/ 430 h 434"/>
                          <a:gd name="T52" fmla="*/ 228 w 280"/>
                          <a:gd name="T53" fmla="*/ 432 h 434"/>
                          <a:gd name="T54" fmla="*/ 236 w 280"/>
                          <a:gd name="T55" fmla="*/ 434 h 434"/>
                          <a:gd name="T56" fmla="*/ 244 w 280"/>
                          <a:gd name="T57" fmla="*/ 432 h 434"/>
                          <a:gd name="T58" fmla="*/ 252 w 280"/>
                          <a:gd name="T59" fmla="*/ 430 h 434"/>
                          <a:gd name="T60" fmla="*/ 260 w 280"/>
                          <a:gd name="T61" fmla="*/ 426 h 434"/>
                          <a:gd name="T62" fmla="*/ 266 w 280"/>
                          <a:gd name="T63" fmla="*/ 422 h 434"/>
                          <a:gd name="T64" fmla="*/ 266 w 280"/>
                          <a:gd name="T65" fmla="*/ 422 h 434"/>
                          <a:gd name="T66" fmla="*/ 272 w 280"/>
                          <a:gd name="T67" fmla="*/ 414 h 434"/>
                          <a:gd name="T68" fmla="*/ 276 w 280"/>
                          <a:gd name="T69" fmla="*/ 406 h 434"/>
                          <a:gd name="T70" fmla="*/ 278 w 280"/>
                          <a:gd name="T71" fmla="*/ 398 h 434"/>
                          <a:gd name="T72" fmla="*/ 280 w 280"/>
                          <a:gd name="T73" fmla="*/ 390 h 434"/>
                          <a:gd name="T74" fmla="*/ 280 w 280"/>
                          <a:gd name="T75" fmla="*/ 390 h 434"/>
                          <a:gd name="T76" fmla="*/ 278 w 280"/>
                          <a:gd name="T77" fmla="*/ 382 h 434"/>
                          <a:gd name="T78" fmla="*/ 276 w 280"/>
                          <a:gd name="T79" fmla="*/ 374 h 434"/>
                          <a:gd name="T80" fmla="*/ 272 w 280"/>
                          <a:gd name="T81" fmla="*/ 366 h 434"/>
                          <a:gd name="T82" fmla="*/ 266 w 280"/>
                          <a:gd name="T83" fmla="*/ 360 h 434"/>
                          <a:gd name="T84" fmla="*/ 266 w 280"/>
                          <a:gd name="T85" fmla="*/ 360 h 4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</a:cxnLst>
                        <a:rect l="0" t="0" r="r" b="b"/>
                        <a:pathLst>
                          <a:path w="280" h="434">
                            <a:moveTo>
                              <a:pt x="266" y="360"/>
                            </a:moveTo>
                            <a:lnTo>
                              <a:pt x="122" y="216"/>
                            </a:lnTo>
                            <a:lnTo>
                              <a:pt x="266" y="72"/>
                            </a:lnTo>
                            <a:lnTo>
                              <a:pt x="266" y="72"/>
                            </a:lnTo>
                            <a:lnTo>
                              <a:pt x="272" y="66"/>
                            </a:lnTo>
                            <a:lnTo>
                              <a:pt x="276" y="58"/>
                            </a:lnTo>
                            <a:lnTo>
                              <a:pt x="278" y="50"/>
                            </a:lnTo>
                            <a:lnTo>
                              <a:pt x="280" y="42"/>
                            </a:lnTo>
                            <a:lnTo>
                              <a:pt x="278" y="34"/>
                            </a:lnTo>
                            <a:lnTo>
                              <a:pt x="276" y="26"/>
                            </a:lnTo>
                            <a:lnTo>
                              <a:pt x="272" y="18"/>
                            </a:lnTo>
                            <a:lnTo>
                              <a:pt x="266" y="12"/>
                            </a:lnTo>
                            <a:lnTo>
                              <a:pt x="266" y="12"/>
                            </a:lnTo>
                            <a:lnTo>
                              <a:pt x="260" y="6"/>
                            </a:lnTo>
                            <a:lnTo>
                              <a:pt x="252" y="2"/>
                            </a:lnTo>
                            <a:lnTo>
                              <a:pt x="244" y="0"/>
                            </a:lnTo>
                            <a:lnTo>
                              <a:pt x="236" y="0"/>
                            </a:lnTo>
                            <a:lnTo>
                              <a:pt x="228" y="0"/>
                            </a:lnTo>
                            <a:lnTo>
                              <a:pt x="220" y="2"/>
                            </a:lnTo>
                            <a:lnTo>
                              <a:pt x="212" y="6"/>
                            </a:lnTo>
                            <a:lnTo>
                              <a:pt x="206" y="12"/>
                            </a:lnTo>
                            <a:lnTo>
                              <a:pt x="0" y="216"/>
                            </a:lnTo>
                            <a:lnTo>
                              <a:pt x="206" y="422"/>
                            </a:lnTo>
                            <a:lnTo>
                              <a:pt x="206" y="422"/>
                            </a:lnTo>
                            <a:lnTo>
                              <a:pt x="212" y="426"/>
                            </a:lnTo>
                            <a:lnTo>
                              <a:pt x="220" y="430"/>
                            </a:lnTo>
                            <a:lnTo>
                              <a:pt x="228" y="432"/>
                            </a:lnTo>
                            <a:lnTo>
                              <a:pt x="236" y="434"/>
                            </a:lnTo>
                            <a:lnTo>
                              <a:pt x="244" y="432"/>
                            </a:lnTo>
                            <a:lnTo>
                              <a:pt x="252" y="430"/>
                            </a:lnTo>
                            <a:lnTo>
                              <a:pt x="260" y="426"/>
                            </a:lnTo>
                            <a:lnTo>
                              <a:pt x="266" y="422"/>
                            </a:lnTo>
                            <a:lnTo>
                              <a:pt x="266" y="422"/>
                            </a:lnTo>
                            <a:lnTo>
                              <a:pt x="272" y="414"/>
                            </a:lnTo>
                            <a:lnTo>
                              <a:pt x="276" y="406"/>
                            </a:lnTo>
                            <a:lnTo>
                              <a:pt x="278" y="398"/>
                            </a:lnTo>
                            <a:lnTo>
                              <a:pt x="280" y="390"/>
                            </a:lnTo>
                            <a:lnTo>
                              <a:pt x="280" y="390"/>
                            </a:lnTo>
                            <a:lnTo>
                              <a:pt x="278" y="382"/>
                            </a:lnTo>
                            <a:lnTo>
                              <a:pt x="276" y="374"/>
                            </a:lnTo>
                            <a:lnTo>
                              <a:pt x="272" y="366"/>
                            </a:lnTo>
                            <a:lnTo>
                              <a:pt x="266" y="360"/>
                            </a:lnTo>
                            <a:lnTo>
                              <a:pt x="266" y="360"/>
                            </a:lnTo>
                            <a:close/>
                          </a:path>
                        </a:pathLst>
                      </a:custGeom>
                      <a:solidFill>
                        <a:schemeClr val="bg1">
                          <a:alpha val="36000"/>
                        </a:schemeClr>
                      </a:solidFill>
                      <a:ln>
                        <a:noFill/>
                      </a:ln>
                      <a:effectLst/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ko-KR" altLang="en-US" dirty="0">
                          <a:solidFill>
                            <a:prstClr val="black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111" name="그룹 110">
                    <a:extLst>
                      <a:ext uri="{FF2B5EF4-FFF2-40B4-BE49-F238E27FC236}">
                        <a16:creationId xmlns:a16="http://schemas.microsoft.com/office/drawing/2014/main" id="{334B4F60-2F31-FC64-00E1-74C959F23125}"/>
                      </a:ext>
                    </a:extLst>
                  </p:cNvPr>
                  <p:cNvGrpSpPr/>
                  <p:nvPr/>
                </p:nvGrpSpPr>
                <p:grpSpPr>
                  <a:xfrm>
                    <a:off x="1198191" y="2199368"/>
                    <a:ext cx="1839200" cy="1839200"/>
                    <a:chOff x="1782534" y="1932904"/>
                    <a:chExt cx="1839200" cy="1839200"/>
                  </a:xfrm>
                </p:grpSpPr>
                <p:sp>
                  <p:nvSpPr>
                    <p:cNvPr id="112" name="타원 111">
                      <a:extLst>
                        <a:ext uri="{FF2B5EF4-FFF2-40B4-BE49-F238E27FC236}">
                          <a16:creationId xmlns:a16="http://schemas.microsoft.com/office/drawing/2014/main" id="{696EE21A-B517-2B36-C896-DAFF83C435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82534" y="1932904"/>
                      <a:ext cx="1839200" cy="1839200"/>
                    </a:xfrm>
                    <a:prstGeom prst="ellipse">
                      <a:avLst/>
                    </a:prstGeom>
                    <a:solidFill>
                      <a:srgbClr val="EF8F0F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13" name="TextBox 112">
                      <a:extLst>
                        <a:ext uri="{FF2B5EF4-FFF2-40B4-BE49-F238E27FC236}">
                          <a16:creationId xmlns:a16="http://schemas.microsoft.com/office/drawing/2014/main" id="{57CE870E-6466-DCC0-D8E8-6E2EF904746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94115" y="2372094"/>
                      <a:ext cx="1216039" cy="9608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성취기준</a:t>
                      </a:r>
                      <a:endPara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  <a:p>
                      <a:pPr algn="ctr"/>
                      <a:r>
                        <a:rPr lang="ko-KR" altLang="en-US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개수</a:t>
                      </a:r>
                      <a:r>
                        <a:rPr lang="en-US" altLang="ko-KR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 </a:t>
                      </a:r>
                      <a:r>
                        <a:rPr lang="ko-KR" altLang="en-US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축소 및</a:t>
                      </a:r>
                      <a:endPara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  <a:p>
                      <a:pPr algn="ctr"/>
                      <a:r>
                        <a:rPr lang="ko-KR" altLang="en-US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초점화</a:t>
                      </a:r>
                    </a:p>
                  </p:txBody>
                </p:sp>
              </p:grpSp>
            </p:grpSp>
            <p:grpSp>
              <p:nvGrpSpPr>
                <p:cNvPr id="100" name="그룹 99">
                  <a:extLst>
                    <a:ext uri="{FF2B5EF4-FFF2-40B4-BE49-F238E27FC236}">
                      <a16:creationId xmlns:a16="http://schemas.microsoft.com/office/drawing/2014/main" id="{41E14E5C-DE43-7F48-D82E-103F7057FBCB}"/>
                    </a:ext>
                  </a:extLst>
                </p:cNvPr>
                <p:cNvGrpSpPr/>
                <p:nvPr/>
              </p:nvGrpSpPr>
              <p:grpSpPr>
                <a:xfrm>
                  <a:off x="4093416" y="2018193"/>
                  <a:ext cx="4129469" cy="1873304"/>
                  <a:chOff x="4529859" y="1634649"/>
                  <a:chExt cx="4129471" cy="1949368"/>
                </a:xfrm>
              </p:grpSpPr>
              <p:grpSp>
                <p:nvGrpSpPr>
                  <p:cNvPr id="101" name="그룹 100">
                    <a:extLst>
                      <a:ext uri="{FF2B5EF4-FFF2-40B4-BE49-F238E27FC236}">
                        <a16:creationId xmlns:a16="http://schemas.microsoft.com/office/drawing/2014/main" id="{1C865CE5-5DAA-7C21-0F5D-CD51AF3CB29B}"/>
                      </a:ext>
                    </a:extLst>
                  </p:cNvPr>
                  <p:cNvGrpSpPr/>
                  <p:nvPr/>
                </p:nvGrpSpPr>
                <p:grpSpPr>
                  <a:xfrm>
                    <a:off x="4529859" y="1634649"/>
                    <a:ext cx="4129471" cy="917566"/>
                    <a:chOff x="4529859" y="1634649"/>
                    <a:chExt cx="4129471" cy="917566"/>
                  </a:xfrm>
                </p:grpSpPr>
                <p:sp>
                  <p:nvSpPr>
                    <p:cNvPr id="108" name="사각형: 둥근 모서리 107">
                      <a:extLst>
                        <a:ext uri="{FF2B5EF4-FFF2-40B4-BE49-F238E27FC236}">
                          <a16:creationId xmlns:a16="http://schemas.microsoft.com/office/drawing/2014/main" id="{6AED476D-4229-E51E-C695-C62DB4033D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29859" y="1634649"/>
                      <a:ext cx="4129471" cy="917566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EF8F0F">
                        <a:alpha val="1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600" dirty="0"/>
                    </a:p>
                  </p:txBody>
                </p:sp>
                <p:sp>
                  <p:nvSpPr>
                    <p:cNvPr id="109" name="TextBox 108">
                      <a:extLst>
                        <a:ext uri="{FF2B5EF4-FFF2-40B4-BE49-F238E27FC236}">
                          <a16:creationId xmlns:a16="http://schemas.microsoft.com/office/drawing/2014/main" id="{A2AA69C2-22CD-12C6-2E48-0267FEA0613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04740" y="1901268"/>
                      <a:ext cx="1979709" cy="38432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marL="144000" indent="-144000"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나눔바른고딕" panose="020B0603020101020101" pitchFamily="50" charset="-127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ko-KR" altLang="en-US" sz="1200" dirty="0"/>
                        <a:t>일반선택 「세계사」 교육과정은</a:t>
                      </a:r>
                      <a:endParaRPr lang="en-US" altLang="ko-KR" sz="1200" dirty="0"/>
                    </a:p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ko-KR" altLang="en-US" sz="1200" dirty="0"/>
                        <a:t>적절한 성취기준의 수를 고려함</a:t>
                      </a:r>
                      <a:r>
                        <a:rPr lang="en-US" altLang="ko-KR" sz="1200" dirty="0"/>
                        <a:t>. </a:t>
                      </a:r>
                    </a:p>
                  </p:txBody>
                </p:sp>
              </p:grpSp>
              <p:grpSp>
                <p:nvGrpSpPr>
                  <p:cNvPr id="102" name="그룹 101">
                    <a:extLst>
                      <a:ext uri="{FF2B5EF4-FFF2-40B4-BE49-F238E27FC236}">
                        <a16:creationId xmlns:a16="http://schemas.microsoft.com/office/drawing/2014/main" id="{01279643-1487-A409-C8AC-E65E9B8BD369}"/>
                      </a:ext>
                    </a:extLst>
                  </p:cNvPr>
                  <p:cNvGrpSpPr/>
                  <p:nvPr/>
                </p:nvGrpSpPr>
                <p:grpSpPr>
                  <a:xfrm>
                    <a:off x="4529859" y="2666451"/>
                    <a:ext cx="4129471" cy="917566"/>
                    <a:chOff x="4529859" y="1634649"/>
                    <a:chExt cx="4129471" cy="917566"/>
                  </a:xfrm>
                </p:grpSpPr>
                <p:sp>
                  <p:nvSpPr>
                    <p:cNvPr id="106" name="사각형: 둥근 모서리 105">
                      <a:extLst>
                        <a:ext uri="{FF2B5EF4-FFF2-40B4-BE49-F238E27FC236}">
                          <a16:creationId xmlns:a16="http://schemas.microsoft.com/office/drawing/2014/main" id="{D36E63A5-6783-A04F-F29E-20D4726E54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29859" y="1634649"/>
                      <a:ext cx="4129471" cy="917566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EF8F0F">
                        <a:alpha val="1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600" dirty="0"/>
                    </a:p>
                  </p:txBody>
                </p:sp>
                <p:sp>
                  <p:nvSpPr>
                    <p:cNvPr id="107" name="TextBox 106">
                      <a:extLst>
                        <a:ext uri="{FF2B5EF4-FFF2-40B4-BE49-F238E27FC236}">
                          <a16:creationId xmlns:a16="http://schemas.microsoft.com/office/drawing/2014/main" id="{A29ABF3E-7EEC-9A6E-A937-A427751AD26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14409" y="1901267"/>
                      <a:ext cx="2760372" cy="38432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marL="144000" indent="-144000"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나눔바른고딕" panose="020B0603020101020101" pitchFamily="50" charset="-127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ko-KR" altLang="en-US" sz="1200" dirty="0"/>
                        <a:t>내용이 방대함을 고려하여 성취기준 상에서도</a:t>
                      </a:r>
                      <a:endParaRPr lang="en-US" altLang="ko-KR" sz="1200" dirty="0"/>
                    </a:p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ko-KR" altLang="en-US" sz="1200" dirty="0"/>
                        <a:t>중점적인 성취의 초점을</a:t>
                      </a:r>
                      <a:r>
                        <a:rPr lang="en-US" altLang="ko-KR" sz="1200" dirty="0"/>
                        <a:t> </a:t>
                      </a:r>
                      <a:r>
                        <a:rPr lang="ko-KR" altLang="en-US" sz="1200" dirty="0"/>
                        <a:t>설정한 것으로 보임</a:t>
                      </a:r>
                      <a:r>
                        <a:rPr lang="en-US" altLang="ko-KR" sz="1200" dirty="0"/>
                        <a:t>.</a:t>
                      </a:r>
                    </a:p>
                  </p:txBody>
                </p:sp>
              </p:grpSp>
            </p:grpSp>
          </p:grpSp>
          <p:grpSp>
            <p:nvGrpSpPr>
              <p:cNvPr id="208" name="그룹 207">
                <a:extLst>
                  <a:ext uri="{FF2B5EF4-FFF2-40B4-BE49-F238E27FC236}">
                    <a16:creationId xmlns:a16="http://schemas.microsoft.com/office/drawing/2014/main" id="{C4BD6A04-494A-3C41-873D-C3018153DEC7}"/>
                  </a:ext>
                </a:extLst>
              </p:cNvPr>
              <p:cNvGrpSpPr/>
              <p:nvPr/>
            </p:nvGrpSpPr>
            <p:grpSpPr>
              <a:xfrm>
                <a:off x="1171991" y="3890172"/>
                <a:ext cx="6800019" cy="1315890"/>
                <a:chOff x="1087286" y="3890172"/>
                <a:chExt cx="6969428" cy="1315890"/>
              </a:xfrm>
            </p:grpSpPr>
            <p:sp>
              <p:nvSpPr>
                <p:cNvPr id="174" name="사각형: 둥근 모서리 173">
                  <a:extLst>
                    <a:ext uri="{FF2B5EF4-FFF2-40B4-BE49-F238E27FC236}">
                      <a16:creationId xmlns:a16="http://schemas.microsoft.com/office/drawing/2014/main" id="{DADFE946-44DC-6F35-0E1A-94582EA886EB}"/>
                    </a:ext>
                  </a:extLst>
                </p:cNvPr>
                <p:cNvSpPr/>
                <p:nvPr/>
              </p:nvSpPr>
              <p:spPr>
                <a:xfrm>
                  <a:off x="1087286" y="3890172"/>
                  <a:ext cx="1448096" cy="30397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153A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9C5AFC43-9345-7D20-373F-BC3838C4B2B1}"/>
                    </a:ext>
                  </a:extLst>
                </p:cNvPr>
                <p:cNvSpPr txBox="1"/>
                <p:nvPr/>
              </p:nvSpPr>
              <p:spPr>
                <a:xfrm>
                  <a:off x="1238769" y="3942134"/>
                  <a:ext cx="1145129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 수 비교</a:t>
                  </a:r>
                </a:p>
              </p:txBody>
            </p:sp>
            <p:cxnSp>
              <p:nvCxnSpPr>
                <p:cNvPr id="156" name="직선 연결선 155">
                  <a:extLst>
                    <a:ext uri="{FF2B5EF4-FFF2-40B4-BE49-F238E27FC236}">
                      <a16:creationId xmlns:a16="http://schemas.microsoft.com/office/drawing/2014/main" id="{CFD11552-4ACE-AD8D-4DF4-4AC7BBD324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84206" y="4778864"/>
                  <a:ext cx="0" cy="356730"/>
                </a:xfrm>
                <a:prstGeom prst="line">
                  <a:avLst/>
                </a:prstGeom>
                <a:ln w="12700">
                  <a:solidFill>
                    <a:srgbClr val="B4C1CC">
                      <a:alpha val="51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9" name="사각형: 둥근 모서리 198">
                  <a:extLst>
                    <a:ext uri="{FF2B5EF4-FFF2-40B4-BE49-F238E27FC236}">
                      <a16:creationId xmlns:a16="http://schemas.microsoft.com/office/drawing/2014/main" id="{5EDFBFA4-1C63-67B1-2868-7051EA8F6EA8}"/>
                    </a:ext>
                  </a:extLst>
                </p:cNvPr>
                <p:cNvSpPr/>
                <p:nvPr/>
              </p:nvSpPr>
              <p:spPr>
                <a:xfrm>
                  <a:off x="1087286" y="4272342"/>
                  <a:ext cx="1611327" cy="933720"/>
                </a:xfrm>
                <a:prstGeom prst="roundRect">
                  <a:avLst>
                    <a:gd name="adj" fmla="val 7959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70179BF8-947D-7053-E1CA-A1B5D38F65B2}"/>
                    </a:ext>
                  </a:extLst>
                </p:cNvPr>
                <p:cNvSpPr txBox="1"/>
                <p:nvPr/>
              </p:nvSpPr>
              <p:spPr>
                <a:xfrm>
                  <a:off x="1349254" y="4604432"/>
                  <a:ext cx="907066" cy="25878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성취 기준 수</a:t>
                  </a:r>
                </a:p>
              </p:txBody>
            </p:sp>
            <p:sp>
              <p:nvSpPr>
                <p:cNvPr id="202" name="사각형: 둥근 모서리 201">
                  <a:extLst>
                    <a:ext uri="{FF2B5EF4-FFF2-40B4-BE49-F238E27FC236}">
                      <a16:creationId xmlns:a16="http://schemas.microsoft.com/office/drawing/2014/main" id="{AD9EF25E-36F3-8237-64DA-C95BC25AF0C2}"/>
                    </a:ext>
                  </a:extLst>
                </p:cNvPr>
                <p:cNvSpPr/>
                <p:nvPr/>
              </p:nvSpPr>
              <p:spPr>
                <a:xfrm>
                  <a:off x="2478523" y="4272342"/>
                  <a:ext cx="1671477" cy="933720"/>
                </a:xfrm>
                <a:prstGeom prst="roundRect">
                  <a:avLst>
                    <a:gd name="adj" fmla="val 7959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207" name="그룹 206">
                  <a:extLst>
                    <a:ext uri="{FF2B5EF4-FFF2-40B4-BE49-F238E27FC236}">
                      <a16:creationId xmlns:a16="http://schemas.microsoft.com/office/drawing/2014/main" id="{187258B2-5E0B-9DB4-1C6B-663E78A88974}"/>
                    </a:ext>
                  </a:extLst>
                </p:cNvPr>
                <p:cNvGrpSpPr/>
                <p:nvPr/>
              </p:nvGrpSpPr>
              <p:grpSpPr>
                <a:xfrm>
                  <a:off x="2627785" y="4387431"/>
                  <a:ext cx="5312845" cy="692783"/>
                  <a:chOff x="2920816" y="4387431"/>
                  <a:chExt cx="5019814" cy="692783"/>
                </a:xfrm>
              </p:grpSpPr>
              <p:grpSp>
                <p:nvGrpSpPr>
                  <p:cNvPr id="203" name="그룹 202">
                    <a:extLst>
                      <a:ext uri="{FF2B5EF4-FFF2-40B4-BE49-F238E27FC236}">
                        <a16:creationId xmlns:a16="http://schemas.microsoft.com/office/drawing/2014/main" id="{64F5F459-B185-C85B-3CA3-023662C2FFA7}"/>
                      </a:ext>
                    </a:extLst>
                  </p:cNvPr>
                  <p:cNvGrpSpPr/>
                  <p:nvPr/>
                </p:nvGrpSpPr>
                <p:grpSpPr>
                  <a:xfrm>
                    <a:off x="2920816" y="4387431"/>
                    <a:ext cx="2458370" cy="692783"/>
                    <a:chOff x="2920816" y="4387431"/>
                    <a:chExt cx="2458370" cy="692783"/>
                  </a:xfrm>
                </p:grpSpPr>
                <p:grpSp>
                  <p:nvGrpSpPr>
                    <p:cNvPr id="165" name="그룹 164">
                      <a:extLst>
                        <a:ext uri="{FF2B5EF4-FFF2-40B4-BE49-F238E27FC236}">
                          <a16:creationId xmlns:a16="http://schemas.microsoft.com/office/drawing/2014/main" id="{522CBE7A-E628-D961-72AC-2901070F8DE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920816" y="4387431"/>
                      <a:ext cx="2458370" cy="349240"/>
                      <a:chOff x="2267742" y="4057864"/>
                      <a:chExt cx="2532861" cy="342531"/>
                    </a:xfrm>
                  </p:grpSpPr>
                  <p:sp>
                    <p:nvSpPr>
                      <p:cNvPr id="161" name="사각형: 둥근 모서리 160">
                        <a:extLst>
                          <a:ext uri="{FF2B5EF4-FFF2-40B4-BE49-F238E27FC236}">
                            <a16:creationId xmlns:a16="http://schemas.microsoft.com/office/drawing/2014/main" id="{6919DF85-4F72-86FA-32B3-34478150762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67742" y="4057864"/>
                        <a:ext cx="2532861" cy="342531"/>
                      </a:xfrm>
                      <a:prstGeom prst="roundRect">
                        <a:avLst/>
                      </a:prstGeom>
                      <a:solidFill>
                        <a:srgbClr val="DEDEDE"/>
                      </a:solidFill>
                      <a:ln w="22225" cap="flat">
                        <a:solidFill>
                          <a:schemeClr val="bg1"/>
                        </a:solidFill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2000" dirty="0"/>
                      </a:p>
                    </p:txBody>
                  </p:sp>
                  <p:sp>
                    <p:nvSpPr>
                      <p:cNvPr id="152" name="TextBox 151">
                        <a:extLst>
                          <a:ext uri="{FF2B5EF4-FFF2-40B4-BE49-F238E27FC236}">
                            <a16:creationId xmlns:a16="http://schemas.microsoft.com/office/drawing/2014/main" id="{6F0D94D4-3ECD-1EF7-7729-8EFE73B4435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848888" y="4119016"/>
                        <a:ext cx="1370567" cy="20498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2015 </a:t>
                        </a:r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개정 「세계사」</a:t>
                        </a:r>
                      </a:p>
                    </p:txBody>
                  </p:sp>
                </p:grpSp>
                <p:sp>
                  <p:nvSpPr>
                    <p:cNvPr id="168" name="TextBox 167">
                      <a:extLst>
                        <a:ext uri="{FF2B5EF4-FFF2-40B4-BE49-F238E27FC236}">
                          <a16:creationId xmlns:a16="http://schemas.microsoft.com/office/drawing/2014/main" id="{A19B0577-2F22-E913-32A3-37E41B2C093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71077" y="4864770"/>
                      <a:ext cx="35784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indent="0" algn="ctr"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나눔바른고딕" panose="020B0603020101020101" pitchFamily="50" charset="-127"/>
                        <a:buNone/>
                        <a:defRPr sz="12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r>
                        <a:rPr lang="en-US" altLang="ko-KR" sz="1400" dirty="0"/>
                        <a:t>16</a:t>
                      </a:r>
                      <a:r>
                        <a:rPr lang="ko-KR" altLang="en-US" sz="1400" dirty="0"/>
                        <a:t>개</a:t>
                      </a:r>
                    </a:p>
                  </p:txBody>
                </p:sp>
              </p:grpSp>
              <p:grpSp>
                <p:nvGrpSpPr>
                  <p:cNvPr id="204" name="그룹 203">
                    <a:extLst>
                      <a:ext uri="{FF2B5EF4-FFF2-40B4-BE49-F238E27FC236}">
                        <a16:creationId xmlns:a16="http://schemas.microsoft.com/office/drawing/2014/main" id="{CBE36DBE-9269-6849-D63E-E5937139D449}"/>
                      </a:ext>
                    </a:extLst>
                  </p:cNvPr>
                  <p:cNvGrpSpPr/>
                  <p:nvPr/>
                </p:nvGrpSpPr>
                <p:grpSpPr>
                  <a:xfrm>
                    <a:off x="5482260" y="4387431"/>
                    <a:ext cx="2458370" cy="692783"/>
                    <a:chOff x="5482260" y="4387431"/>
                    <a:chExt cx="2458370" cy="692783"/>
                  </a:xfrm>
                </p:grpSpPr>
                <p:grpSp>
                  <p:nvGrpSpPr>
                    <p:cNvPr id="195" name="그룹 194">
                      <a:extLst>
                        <a:ext uri="{FF2B5EF4-FFF2-40B4-BE49-F238E27FC236}">
                          <a16:creationId xmlns:a16="http://schemas.microsoft.com/office/drawing/2014/main" id="{2543A6FA-E47E-26A5-DBD3-325EB4EA35C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82260" y="4387431"/>
                      <a:ext cx="2458370" cy="349240"/>
                      <a:chOff x="2267742" y="4057864"/>
                      <a:chExt cx="2532861" cy="342531"/>
                    </a:xfrm>
                  </p:grpSpPr>
                  <p:sp>
                    <p:nvSpPr>
                      <p:cNvPr id="196" name="사각형: 둥근 모서리 195">
                        <a:extLst>
                          <a:ext uri="{FF2B5EF4-FFF2-40B4-BE49-F238E27FC236}">
                            <a16:creationId xmlns:a16="http://schemas.microsoft.com/office/drawing/2014/main" id="{F8DB9F3F-BBBD-1B6B-BE48-A26FBA3CD1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67742" y="4057864"/>
                        <a:ext cx="2532861" cy="342531"/>
                      </a:xfrm>
                      <a:prstGeom prst="roundRect">
                        <a:avLst/>
                      </a:prstGeom>
                      <a:solidFill>
                        <a:srgbClr val="8153AB"/>
                      </a:solidFill>
                      <a:ln w="22225" cap="flat">
                        <a:solidFill>
                          <a:schemeClr val="bg1"/>
                        </a:solidFill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2000" dirty="0"/>
                      </a:p>
                    </p:txBody>
                  </p:sp>
                  <p:sp>
                    <p:nvSpPr>
                      <p:cNvPr id="197" name="TextBox 196">
                        <a:extLst>
                          <a:ext uri="{FF2B5EF4-FFF2-40B4-BE49-F238E27FC236}">
                            <a16:creationId xmlns:a16="http://schemas.microsoft.com/office/drawing/2014/main" id="{0B5B2196-6F3A-D98A-A9F3-DF8DB916FF3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838450" y="4115857"/>
                        <a:ext cx="1391444" cy="21130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2022 </a:t>
                        </a:r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개정 「세계사」</a:t>
                        </a:r>
                      </a:p>
                    </p:txBody>
                  </p:sp>
                </p:grpSp>
                <p:sp>
                  <p:nvSpPr>
                    <p:cNvPr id="198" name="TextBox 197">
                      <a:extLst>
                        <a:ext uri="{FF2B5EF4-FFF2-40B4-BE49-F238E27FC236}">
                          <a16:creationId xmlns:a16="http://schemas.microsoft.com/office/drawing/2014/main" id="{AF065943-2921-CA5A-651F-BE31520629F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32521" y="4864770"/>
                      <a:ext cx="35784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indent="0" algn="ctr"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나눔바른고딕" panose="020B0603020101020101" pitchFamily="50" charset="-127"/>
                        <a:buNone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r>
                        <a:rPr lang="en-US" altLang="ko-KR" sz="1400" dirty="0"/>
                        <a:t>13</a:t>
                      </a:r>
                      <a:r>
                        <a:rPr lang="ko-KR" altLang="en-US" sz="1400" dirty="0"/>
                        <a:t>개</a:t>
                      </a:r>
                    </a:p>
                  </p:txBody>
                </p:sp>
              </p:grpSp>
            </p:grpSp>
            <p:sp>
              <p:nvSpPr>
                <p:cNvPr id="149" name="사각형: 둥근 모서리 148">
                  <a:extLst>
                    <a:ext uri="{FF2B5EF4-FFF2-40B4-BE49-F238E27FC236}">
                      <a16:creationId xmlns:a16="http://schemas.microsoft.com/office/drawing/2014/main" id="{328111BA-B8AF-D8EE-5601-D2EC4EA24566}"/>
                    </a:ext>
                  </a:extLst>
                </p:cNvPr>
                <p:cNvSpPr/>
                <p:nvPr/>
              </p:nvSpPr>
              <p:spPr>
                <a:xfrm>
                  <a:off x="1087286" y="4272342"/>
                  <a:ext cx="6969428" cy="933720"/>
                </a:xfrm>
                <a:prstGeom prst="roundRect">
                  <a:avLst>
                    <a:gd name="adj" fmla="val 10493"/>
                  </a:avLst>
                </a:prstGeom>
                <a:noFill/>
                <a:ln w="19050" cap="flat">
                  <a:solidFill>
                    <a:srgbClr val="CFBED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3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pic>
        <p:nvPicPr>
          <p:cNvPr id="19" name="그림 18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3B02A7B6-2F3C-215F-242C-6395D8008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8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그래픽 60">
            <a:extLst>
              <a:ext uri="{FF2B5EF4-FFF2-40B4-BE49-F238E27FC236}">
                <a16:creationId xmlns:a16="http://schemas.microsoft.com/office/drawing/2014/main" id="{7E73D8CA-659E-0066-97E9-5BD283F006B8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9D13DB-05E2-CA4A-7712-A86B4BD493F7}"/>
              </a:ext>
            </a:extLst>
          </p:cNvPr>
          <p:cNvSpPr txBox="1"/>
          <p:nvPr/>
        </p:nvSpPr>
        <p:spPr>
          <a:xfrm>
            <a:off x="371977" y="489184"/>
            <a:ext cx="612988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2022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 세계사의 특징은 무엇일까요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 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68A55D7-0673-8991-E194-53523D509ED0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5" name="사각형: 둥근 위쪽 모서리 14">
              <a:extLst>
                <a:ext uri="{FF2B5EF4-FFF2-40B4-BE49-F238E27FC236}">
                  <a16:creationId xmlns:a16="http://schemas.microsoft.com/office/drawing/2014/main" id="{5246E265-4643-89F9-D5BF-477DBE9D7B65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8C76E3-26E6-321C-E1AA-D6DC30B45CAF}"/>
                </a:ext>
              </a:extLst>
            </p:cNvPr>
            <p:cNvSpPr txBox="1"/>
            <p:nvPr/>
          </p:nvSpPr>
          <p:spPr>
            <a:xfrm>
              <a:off x="439905" y="88745"/>
              <a:ext cx="42479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4 - 2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8CEFF8D-6280-6D21-382E-490CCE07C5D5}"/>
              </a:ext>
            </a:extLst>
          </p:cNvPr>
          <p:cNvGrpSpPr/>
          <p:nvPr/>
        </p:nvGrpSpPr>
        <p:grpSpPr>
          <a:xfrm>
            <a:off x="395289" y="1294621"/>
            <a:ext cx="8353424" cy="4942667"/>
            <a:chOff x="395289" y="1294621"/>
            <a:chExt cx="8353424" cy="4942667"/>
          </a:xfrm>
        </p:grpSpPr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DDF90A7F-69B9-CBEF-CBCA-DFC24796C320}"/>
                </a:ext>
              </a:extLst>
            </p:cNvPr>
            <p:cNvSpPr/>
            <p:nvPr/>
          </p:nvSpPr>
          <p:spPr>
            <a:xfrm>
              <a:off x="395289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3" name="사각형: 둥근 위쪽 모서리 182">
              <a:extLst>
                <a:ext uri="{FF2B5EF4-FFF2-40B4-BE49-F238E27FC236}">
                  <a16:creationId xmlns:a16="http://schemas.microsoft.com/office/drawing/2014/main" id="{93272B59-277F-AA69-6EF5-58EEE3025F99}"/>
                </a:ext>
              </a:extLst>
            </p:cNvPr>
            <p:cNvSpPr/>
            <p:nvPr/>
          </p:nvSpPr>
          <p:spPr>
            <a:xfrm rot="16200000">
              <a:off x="-1642287" y="3478509"/>
              <a:ext cx="4802444" cy="574889"/>
            </a:xfrm>
            <a:prstGeom prst="round2SameRect">
              <a:avLst>
                <a:gd name="adj1" fmla="val 10689"/>
                <a:gd name="adj2" fmla="val 0"/>
              </a:avLst>
            </a:prstGeom>
            <a:solidFill>
              <a:srgbClr val="8153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8AC602F-2902-D0C5-F012-D2449CE1465F}"/>
                </a:ext>
              </a:extLst>
            </p:cNvPr>
            <p:cNvSpPr txBox="1"/>
            <p:nvPr/>
          </p:nvSpPr>
          <p:spPr>
            <a:xfrm>
              <a:off x="611458" y="2856834"/>
              <a:ext cx="294953" cy="215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</a:rPr>
                <a:t>성격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1466205-FA59-40C4-A1D4-E4A4DC687E76}"/>
                </a:ext>
              </a:extLst>
            </p:cNvPr>
            <p:cNvSpPr txBox="1"/>
            <p:nvPr/>
          </p:nvSpPr>
          <p:spPr>
            <a:xfrm>
              <a:off x="611458" y="5326314"/>
              <a:ext cx="29495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</a:rPr>
                <a:t>목표</a:t>
              </a:r>
            </a:p>
          </p:txBody>
        </p:sp>
        <p:grpSp>
          <p:nvGrpSpPr>
            <p:cNvPr id="217" name="그룹 216">
              <a:extLst>
                <a:ext uri="{FF2B5EF4-FFF2-40B4-BE49-F238E27FC236}">
                  <a16:creationId xmlns:a16="http://schemas.microsoft.com/office/drawing/2014/main" id="{739A7D2A-54F0-DFDF-6E28-AA7FD68FABAB}"/>
                </a:ext>
              </a:extLst>
            </p:cNvPr>
            <p:cNvGrpSpPr/>
            <p:nvPr/>
          </p:nvGrpSpPr>
          <p:grpSpPr>
            <a:xfrm>
              <a:off x="538174" y="4661061"/>
              <a:ext cx="8094280" cy="0"/>
              <a:chOff x="538174" y="4581128"/>
              <a:chExt cx="8094280" cy="0"/>
            </a:xfrm>
          </p:grpSpPr>
          <p:cxnSp>
            <p:nvCxnSpPr>
              <p:cNvPr id="112" name="직선 연결선 111">
                <a:extLst>
                  <a:ext uri="{FF2B5EF4-FFF2-40B4-BE49-F238E27FC236}">
                    <a16:creationId xmlns:a16="http://schemas.microsoft.com/office/drawing/2014/main" id="{70A41C1A-19A3-5DE6-8CFB-64CDC65046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5813" y="4581128"/>
                <a:ext cx="7506641" cy="0"/>
              </a:xfrm>
              <a:prstGeom prst="line">
                <a:avLst/>
              </a:prstGeom>
              <a:ln w="15875">
                <a:solidFill>
                  <a:srgbClr val="B4C1CC">
                    <a:alpha val="51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직선 연결선 191">
                <a:extLst>
                  <a:ext uri="{FF2B5EF4-FFF2-40B4-BE49-F238E27FC236}">
                    <a16:creationId xmlns:a16="http://schemas.microsoft.com/office/drawing/2014/main" id="{DE68ED33-3099-EBF0-15D7-01AD44A410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174" y="4581128"/>
                <a:ext cx="441523" cy="0"/>
              </a:xfrm>
              <a:prstGeom prst="line">
                <a:avLst/>
              </a:prstGeom>
              <a:ln w="22225">
                <a:solidFill>
                  <a:schemeClr val="tx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0" name="그룹 229">
              <a:extLst>
                <a:ext uri="{FF2B5EF4-FFF2-40B4-BE49-F238E27FC236}">
                  <a16:creationId xmlns:a16="http://schemas.microsoft.com/office/drawing/2014/main" id="{3C896581-B1C3-B8F1-181B-C065C40535CE}"/>
                </a:ext>
              </a:extLst>
            </p:cNvPr>
            <p:cNvGrpSpPr/>
            <p:nvPr/>
          </p:nvGrpSpPr>
          <p:grpSpPr>
            <a:xfrm>
              <a:off x="1151389" y="1364731"/>
              <a:ext cx="7571412" cy="3199649"/>
              <a:chOff x="1151389" y="1364731"/>
              <a:chExt cx="7571412" cy="3121561"/>
            </a:xfrm>
          </p:grpSpPr>
          <p:grpSp>
            <p:nvGrpSpPr>
              <p:cNvPr id="227" name="그룹 226">
                <a:extLst>
                  <a:ext uri="{FF2B5EF4-FFF2-40B4-BE49-F238E27FC236}">
                    <a16:creationId xmlns:a16="http://schemas.microsoft.com/office/drawing/2014/main" id="{1BD18BB4-40BE-4CE0-ACD6-604AD2D8716B}"/>
                  </a:ext>
                </a:extLst>
              </p:cNvPr>
              <p:cNvGrpSpPr/>
              <p:nvPr/>
            </p:nvGrpSpPr>
            <p:grpSpPr>
              <a:xfrm>
                <a:off x="1151389" y="1364731"/>
                <a:ext cx="7521120" cy="777092"/>
                <a:chOff x="1151389" y="1364731"/>
                <a:chExt cx="7521120" cy="777092"/>
              </a:xfrm>
            </p:grpSpPr>
            <p:sp>
              <p:nvSpPr>
                <p:cNvPr id="201" name="TextBox 200">
                  <a:extLst>
                    <a:ext uri="{FF2B5EF4-FFF2-40B4-BE49-F238E27FC236}">
                      <a16:creationId xmlns:a16="http://schemas.microsoft.com/office/drawing/2014/main" id="{5C4BB799-44E0-1A5B-FCF3-DBB0734244B2}"/>
                    </a:ext>
                  </a:extLst>
                </p:cNvPr>
                <p:cNvSpPr txBox="1"/>
                <p:nvPr/>
              </p:nvSpPr>
              <p:spPr>
                <a:xfrm>
                  <a:off x="1151389" y="1476278"/>
                  <a:ext cx="3454472" cy="58477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A701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‘세계사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A701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’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A701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는 인류가 출현한 시기부터 오늘날까지 인류가 걸어온 발자취를 </a:t>
                  </a:r>
                  <a:endParaRPr lang="en-US" altLang="ko-KR" sz="9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A701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A701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탐구하는 과목이다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A701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‘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A701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세계사’는 중학교 ‘역사’ 학습을 기반으로 심층적인 </a:t>
                  </a:r>
                  <a:endParaRPr lang="en-US" altLang="ko-KR" sz="9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A701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A701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주제 탐구를 제공한다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A701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A701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학습자는 세계시민으로 살아가는데 필요한 </a:t>
                  </a:r>
                  <a:endParaRPr lang="en-US" altLang="ko-KR" sz="9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A701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A701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역량을 함양하도록 한다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A701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  <p:grpSp>
              <p:nvGrpSpPr>
                <p:cNvPr id="222" name="그룹 221">
                  <a:extLst>
                    <a:ext uri="{FF2B5EF4-FFF2-40B4-BE49-F238E27FC236}">
                      <a16:creationId xmlns:a16="http://schemas.microsoft.com/office/drawing/2014/main" id="{20C5843F-A1A7-E91A-AE77-6461C6935989}"/>
                    </a:ext>
                  </a:extLst>
                </p:cNvPr>
                <p:cNvGrpSpPr/>
                <p:nvPr/>
              </p:nvGrpSpPr>
              <p:grpSpPr>
                <a:xfrm>
                  <a:off x="4788023" y="1364731"/>
                  <a:ext cx="3884486" cy="777092"/>
                  <a:chOff x="4982420" y="1364731"/>
                  <a:chExt cx="3690088" cy="777092"/>
                </a:xfrm>
              </p:grpSpPr>
              <p:sp>
                <p:nvSpPr>
                  <p:cNvPr id="198" name="사각형: 둥근 모서리 197">
                    <a:extLst>
                      <a:ext uri="{FF2B5EF4-FFF2-40B4-BE49-F238E27FC236}">
                        <a16:creationId xmlns:a16="http://schemas.microsoft.com/office/drawing/2014/main" id="{EFBAB312-E9BE-98C1-1905-5212CDDA9743}"/>
                      </a:ext>
                    </a:extLst>
                  </p:cNvPr>
                  <p:cNvSpPr/>
                  <p:nvPr/>
                </p:nvSpPr>
                <p:spPr>
                  <a:xfrm>
                    <a:off x="4982420" y="1364731"/>
                    <a:ext cx="3690088" cy="777092"/>
                  </a:xfrm>
                  <a:prstGeom prst="roundRect">
                    <a:avLst>
                      <a:gd name="adj" fmla="val 10756"/>
                    </a:avLst>
                  </a:prstGeom>
                  <a:solidFill>
                    <a:srgbClr val="EF8F0F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00" name="TextBox 199">
                    <a:extLst>
                      <a:ext uri="{FF2B5EF4-FFF2-40B4-BE49-F238E27FC236}">
                        <a16:creationId xmlns:a16="http://schemas.microsoft.com/office/drawing/2014/main" id="{DDAC919F-18BE-C546-BCDE-E71947D8F3FB}"/>
                      </a:ext>
                    </a:extLst>
                  </p:cNvPr>
                  <p:cNvSpPr txBox="1"/>
                  <p:nvPr/>
                </p:nvSpPr>
                <p:spPr>
                  <a:xfrm>
                    <a:off x="5356457" y="1603144"/>
                    <a:ext cx="2942014" cy="3002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고등학교 「세계사」 과목은 중학교 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‘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역사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’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학습과의 연결 속에서</a:t>
                    </a:r>
                    <a:endParaRPr lang="en-US" altLang="ko-KR" sz="10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‘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심층적인 주제 탐구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’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를 지향하고 있어요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228" name="그룹 227">
                <a:extLst>
                  <a:ext uri="{FF2B5EF4-FFF2-40B4-BE49-F238E27FC236}">
                    <a16:creationId xmlns:a16="http://schemas.microsoft.com/office/drawing/2014/main" id="{42B3CC7A-8751-E729-5DA3-EE42C73E7815}"/>
                  </a:ext>
                </a:extLst>
              </p:cNvPr>
              <p:cNvGrpSpPr/>
              <p:nvPr/>
            </p:nvGrpSpPr>
            <p:grpSpPr>
              <a:xfrm>
                <a:off x="1151389" y="2232765"/>
                <a:ext cx="7521119" cy="1229074"/>
                <a:chOff x="1151389" y="2232765"/>
                <a:chExt cx="7521119" cy="1229074"/>
              </a:xfrm>
            </p:grpSpPr>
            <p:sp>
              <p:nvSpPr>
                <p:cNvPr id="208" name="TextBox 207">
                  <a:extLst>
                    <a:ext uri="{FF2B5EF4-FFF2-40B4-BE49-F238E27FC236}">
                      <a16:creationId xmlns:a16="http://schemas.microsoft.com/office/drawing/2014/main" id="{7EF02663-F104-12C4-9C8D-629A344B5353}"/>
                    </a:ext>
                  </a:extLst>
                </p:cNvPr>
                <p:cNvSpPr txBox="1"/>
                <p:nvPr/>
              </p:nvSpPr>
              <p:spPr>
                <a:xfrm>
                  <a:off x="1151389" y="2362554"/>
                  <a:ext cx="3443250" cy="9983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‘세계사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’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는 역사적으로 형성된 각 지역 세계의 고유한 특성을 학습하는 </a:t>
                  </a:r>
                  <a:endParaRPr lang="en-US" altLang="ko-KR" sz="9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94083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한편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각 지역 세계가 접촉하며 이루어진 교류 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 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갈등 등의 상호 연관성을 </a:t>
                  </a:r>
                  <a:endParaRPr lang="en-US" altLang="ko-KR" sz="9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94083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입체적으로 탐구하도록 구성하였다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또한 국민 국가의 형성을 </a:t>
                  </a:r>
                  <a:endParaRPr lang="en-US" altLang="ko-KR" sz="9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94083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역사적으로 살펴보고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인류에게 제기된 과제의 해결 방안을 모색하도록 </a:t>
                  </a:r>
                  <a:endParaRPr lang="en-US" altLang="ko-KR" sz="9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94083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구성하였다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 과정에서 학습자는 인류가 추구한 인권 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 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평화 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 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민주주의</a:t>
                  </a:r>
                  <a:endParaRPr lang="en-US" altLang="ko-KR" sz="9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94083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 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생태환경 등 오늘날의 보편적인 가치들이 세계 역사 속에서 탄생한 </a:t>
                  </a:r>
                  <a:endParaRPr lang="en-US" altLang="ko-KR" sz="9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94083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역사적 구성물임을 확인한다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  <p:grpSp>
              <p:nvGrpSpPr>
                <p:cNvPr id="221" name="그룹 220">
                  <a:extLst>
                    <a:ext uri="{FF2B5EF4-FFF2-40B4-BE49-F238E27FC236}">
                      <a16:creationId xmlns:a16="http://schemas.microsoft.com/office/drawing/2014/main" id="{64F0067A-F39D-4C07-1BB0-56BE2F4D1F87}"/>
                    </a:ext>
                  </a:extLst>
                </p:cNvPr>
                <p:cNvGrpSpPr/>
                <p:nvPr/>
              </p:nvGrpSpPr>
              <p:grpSpPr>
                <a:xfrm>
                  <a:off x="4788022" y="2232765"/>
                  <a:ext cx="3884486" cy="1229074"/>
                  <a:chOff x="4982419" y="2232765"/>
                  <a:chExt cx="3690088" cy="1229074"/>
                </a:xfrm>
              </p:grpSpPr>
              <p:sp>
                <p:nvSpPr>
                  <p:cNvPr id="209" name="사각형: 둥근 모서리 208">
                    <a:extLst>
                      <a:ext uri="{FF2B5EF4-FFF2-40B4-BE49-F238E27FC236}">
                        <a16:creationId xmlns:a16="http://schemas.microsoft.com/office/drawing/2014/main" id="{D592E2D9-0DAE-9FB0-0755-95C95E317E64}"/>
                      </a:ext>
                    </a:extLst>
                  </p:cNvPr>
                  <p:cNvSpPr/>
                  <p:nvPr/>
                </p:nvSpPr>
                <p:spPr>
                  <a:xfrm>
                    <a:off x="4982419" y="2232765"/>
                    <a:ext cx="3690088" cy="1229074"/>
                  </a:xfrm>
                  <a:prstGeom prst="roundRect">
                    <a:avLst>
                      <a:gd name="adj" fmla="val 6881"/>
                    </a:avLst>
                  </a:prstGeom>
                  <a:solidFill>
                    <a:srgbClr val="3F419B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11" name="TextBox 210">
                    <a:extLst>
                      <a:ext uri="{FF2B5EF4-FFF2-40B4-BE49-F238E27FC236}">
                        <a16:creationId xmlns:a16="http://schemas.microsoft.com/office/drawing/2014/main" id="{2D76644F-9058-D362-2E0A-6B587783B37E}"/>
                      </a:ext>
                    </a:extLst>
                  </p:cNvPr>
                  <p:cNvSpPr txBox="1"/>
                  <p:nvPr/>
                </p:nvSpPr>
                <p:spPr>
                  <a:xfrm>
                    <a:off x="5929785" y="2697169"/>
                    <a:ext cx="1795359" cy="3002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 주제와 내용 요소를 선정하고</a:t>
                    </a:r>
                  </a:p>
                  <a:p>
                    <a:pPr algn="ctr"/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구성한 방식에 대해 설명하고 있어요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 </a:t>
                    </a:r>
                  </a:p>
                </p:txBody>
              </p:sp>
            </p:grpSp>
          </p:grpSp>
          <p:grpSp>
            <p:nvGrpSpPr>
              <p:cNvPr id="229" name="그룹 228">
                <a:extLst>
                  <a:ext uri="{FF2B5EF4-FFF2-40B4-BE49-F238E27FC236}">
                    <a16:creationId xmlns:a16="http://schemas.microsoft.com/office/drawing/2014/main" id="{3093DB6D-7C0B-B1F5-DD75-B44DB569CAC3}"/>
                  </a:ext>
                </a:extLst>
              </p:cNvPr>
              <p:cNvGrpSpPr/>
              <p:nvPr/>
            </p:nvGrpSpPr>
            <p:grpSpPr>
              <a:xfrm>
                <a:off x="1151389" y="3552780"/>
                <a:ext cx="7571412" cy="933512"/>
                <a:chOff x="1151389" y="3552780"/>
                <a:chExt cx="7571412" cy="933512"/>
              </a:xfrm>
            </p:grpSpPr>
            <p:sp>
              <p:nvSpPr>
                <p:cNvPr id="213" name="TextBox 212">
                  <a:extLst>
                    <a:ext uri="{FF2B5EF4-FFF2-40B4-BE49-F238E27FC236}">
                      <a16:creationId xmlns:a16="http://schemas.microsoft.com/office/drawing/2014/main" id="{85ECC6A4-44F1-15E3-DE24-5FA82EE79A43}"/>
                    </a:ext>
                  </a:extLst>
                </p:cNvPr>
                <p:cNvSpPr txBox="1"/>
                <p:nvPr/>
              </p:nvSpPr>
              <p:spPr>
                <a:xfrm>
                  <a:off x="1151389" y="3673288"/>
                  <a:ext cx="3343864" cy="7309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‘세계사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’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를 통해 학습자는 자료의 분석 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 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해석 과정에서 탐구 능력을 </a:t>
                  </a:r>
                  <a:endParaRPr lang="en-US" altLang="ko-KR" sz="9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14636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기르고 역사 지식을 형성하며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역사 해석의 다양성과 역사의 논쟁성을 </a:t>
                  </a:r>
                  <a:endParaRPr lang="en-US" altLang="ko-KR" sz="9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14636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인식하고 타자를 이해하려는 태도를 함양한다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또한 학습자는 각 지역 </a:t>
                  </a:r>
                  <a:endParaRPr lang="en-US" altLang="ko-KR" sz="9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14636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세계의 역사적 맥락을 이해하면서 문화 다양성을 존중하는 태도를 </a:t>
                  </a:r>
                  <a:endParaRPr lang="en-US" altLang="ko-KR" sz="9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14636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지니며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현대 세계의 과제를 이해하고 해결하기 위한 통찰력을 갖춘다</a:t>
                  </a:r>
                  <a:r>
                    <a:rPr lang="en-US" altLang="ko-KR" sz="9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grpSp>
              <p:nvGrpSpPr>
                <p:cNvPr id="220" name="그룹 219">
                  <a:extLst>
                    <a:ext uri="{FF2B5EF4-FFF2-40B4-BE49-F238E27FC236}">
                      <a16:creationId xmlns:a16="http://schemas.microsoft.com/office/drawing/2014/main" id="{39482097-B162-A062-42EE-9974CED44579}"/>
                    </a:ext>
                  </a:extLst>
                </p:cNvPr>
                <p:cNvGrpSpPr/>
                <p:nvPr/>
              </p:nvGrpSpPr>
              <p:grpSpPr>
                <a:xfrm>
                  <a:off x="4737736" y="3552780"/>
                  <a:ext cx="3985065" cy="933512"/>
                  <a:chOff x="4934648" y="3552780"/>
                  <a:chExt cx="3785633" cy="933512"/>
                </a:xfrm>
              </p:grpSpPr>
              <p:sp>
                <p:nvSpPr>
                  <p:cNvPr id="214" name="사각형: 둥근 모서리 213">
                    <a:extLst>
                      <a:ext uri="{FF2B5EF4-FFF2-40B4-BE49-F238E27FC236}">
                        <a16:creationId xmlns:a16="http://schemas.microsoft.com/office/drawing/2014/main" id="{2D728863-70A6-316A-C873-6BED4DBBE7E4}"/>
                      </a:ext>
                    </a:extLst>
                  </p:cNvPr>
                  <p:cNvSpPr/>
                  <p:nvPr/>
                </p:nvSpPr>
                <p:spPr>
                  <a:xfrm>
                    <a:off x="4982418" y="3552780"/>
                    <a:ext cx="3690088" cy="933512"/>
                  </a:xfrm>
                  <a:prstGeom prst="roundRect">
                    <a:avLst>
                      <a:gd name="adj" fmla="val 6881"/>
                    </a:avLst>
                  </a:prstGeom>
                  <a:solidFill>
                    <a:srgbClr val="1C8998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16" name="TextBox 215">
                    <a:extLst>
                      <a:ext uri="{FF2B5EF4-FFF2-40B4-BE49-F238E27FC236}">
                        <a16:creationId xmlns:a16="http://schemas.microsoft.com/office/drawing/2014/main" id="{980411E9-CF1D-E2A3-D642-06B54E80AB86}"/>
                      </a:ext>
                    </a:extLst>
                  </p:cNvPr>
                  <p:cNvSpPr txBox="1"/>
                  <p:nvPr/>
                </p:nvSpPr>
                <p:spPr>
                  <a:xfrm>
                    <a:off x="4934648" y="3644205"/>
                    <a:ext cx="3785633" cy="75066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심층적인 주제 탐구 과정에서 학습자가 키울 것으로 기대되는 역량</a:t>
                    </a:r>
                    <a:endParaRPr lang="en-US" altLang="ko-KR" sz="10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과정 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기능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가치 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태도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)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을 설명하고 있어요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‘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탐구 능력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’, ‘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역사 지식 형성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’,</a:t>
                    </a:r>
                  </a:p>
                  <a:p>
                    <a:pPr algn="ctr"/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‘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역사 해석의 다양성과 역사의 논쟁성 인식’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,’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타자를 이해하려는 태도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’, </a:t>
                    </a:r>
                  </a:p>
                  <a:p>
                    <a:pPr algn="ctr"/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‘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문화 다양성 존중’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‘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현대 세계 과제를 해결하기 위한</a:t>
                    </a:r>
                    <a:endParaRPr lang="en-US" altLang="ko-KR" sz="10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통찰력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’ 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등이 언급되고 있어요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</p:grpSp>
        </p:grpSp>
        <p:grpSp>
          <p:nvGrpSpPr>
            <p:cNvPr id="232" name="그룹 231">
              <a:extLst>
                <a:ext uri="{FF2B5EF4-FFF2-40B4-BE49-F238E27FC236}">
                  <a16:creationId xmlns:a16="http://schemas.microsoft.com/office/drawing/2014/main" id="{45C1AA0D-AEEB-E58A-FD8C-DEEC0C80D4F2}"/>
                </a:ext>
              </a:extLst>
            </p:cNvPr>
            <p:cNvGrpSpPr/>
            <p:nvPr/>
          </p:nvGrpSpPr>
          <p:grpSpPr>
            <a:xfrm>
              <a:off x="1136176" y="2207871"/>
              <a:ext cx="3575641" cy="1353037"/>
              <a:chOff x="1152525" y="2207871"/>
              <a:chExt cx="3332731" cy="1353037"/>
            </a:xfrm>
          </p:grpSpPr>
          <p:cxnSp>
            <p:nvCxnSpPr>
              <p:cNvPr id="224" name="직선 연결선 223">
                <a:extLst>
                  <a:ext uri="{FF2B5EF4-FFF2-40B4-BE49-F238E27FC236}">
                    <a16:creationId xmlns:a16="http://schemas.microsoft.com/office/drawing/2014/main" id="{1563EA86-1E53-869E-52D0-F6A68DA71D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2525" y="2207871"/>
                <a:ext cx="3332731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직선 연결선 225">
                <a:extLst>
                  <a:ext uri="{FF2B5EF4-FFF2-40B4-BE49-F238E27FC236}">
                    <a16:creationId xmlns:a16="http://schemas.microsoft.com/office/drawing/2014/main" id="{D9BB5545-B48A-B0F0-143D-2CEAFFFCF6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2525" y="3560908"/>
                <a:ext cx="3332731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8" name="그룹 237">
              <a:extLst>
                <a:ext uri="{FF2B5EF4-FFF2-40B4-BE49-F238E27FC236}">
                  <a16:creationId xmlns:a16="http://schemas.microsoft.com/office/drawing/2014/main" id="{134C261E-6263-6012-F961-1F5C3068C75D}"/>
                </a:ext>
              </a:extLst>
            </p:cNvPr>
            <p:cNvGrpSpPr/>
            <p:nvPr/>
          </p:nvGrpSpPr>
          <p:grpSpPr>
            <a:xfrm>
              <a:off x="1151389" y="4757741"/>
              <a:ext cx="6730341" cy="1352591"/>
              <a:chOff x="1151389" y="4757741"/>
              <a:chExt cx="6730341" cy="1352591"/>
            </a:xfrm>
          </p:grpSpPr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32FD855D-29DD-03B2-878A-21CDE23AD2CB}"/>
                  </a:ext>
                </a:extLst>
              </p:cNvPr>
              <p:cNvSpPr txBox="1"/>
              <p:nvPr/>
            </p:nvSpPr>
            <p:spPr>
              <a:xfrm>
                <a:off x="1151389" y="4757741"/>
                <a:ext cx="649536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marL="144000" indent="-144000">
                  <a:spcAft>
                    <a:spcPts val="400"/>
                  </a:spcAft>
                  <a:buClr>
                    <a:srgbClr val="8153AB"/>
                  </a:buClr>
                  <a:buFont typeface="나눔바른고딕" panose="020B0603020101020101" pitchFamily="50" charset="-127"/>
                  <a:buChar char="•"/>
                  <a:defRPr sz="11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marL="0" indent="0">
                  <a:spcAft>
                    <a:spcPts val="0"/>
                  </a:spcAft>
                  <a:buNone/>
                </a:pPr>
                <a:r>
                  <a:rPr lang="en-US" altLang="ko-KR" sz="1000" dirty="0"/>
                  <a:t>‘</a:t>
                </a:r>
                <a:r>
                  <a:rPr lang="ko-KR" altLang="en-US" sz="1000" dirty="0"/>
                  <a:t>세계사</a:t>
                </a:r>
                <a:r>
                  <a:rPr lang="en-US" altLang="ko-KR" sz="1000" dirty="0"/>
                  <a:t>’</a:t>
                </a:r>
                <a:r>
                  <a:rPr lang="ko-KR" altLang="en-US" sz="1000" dirty="0"/>
                  <a:t>는 세계 여러 지역의 역사를 주제 중심으로 파악함으로써 인류의 발자취를 탐구하는 것을 목표로 한다</a:t>
                </a:r>
                <a:r>
                  <a:rPr lang="en-US" altLang="ko-KR" sz="1000" dirty="0"/>
                  <a:t>. </a:t>
                </a:r>
                <a:r>
                  <a:rPr lang="ko-KR" altLang="en-US" sz="1000" dirty="0"/>
                  <a:t>자료를 비판적으로 </a:t>
                </a:r>
                <a:endParaRPr lang="en-US" altLang="ko-KR" sz="1000" dirty="0"/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ko-KR" altLang="en-US" sz="1000" dirty="0"/>
                  <a:t>탐구하며 포용적인 태도를 갖추고</a:t>
                </a:r>
                <a:r>
                  <a:rPr lang="en-US" altLang="ko-KR" sz="1000" dirty="0"/>
                  <a:t>, </a:t>
                </a:r>
                <a:r>
                  <a:rPr lang="ko-KR" altLang="en-US" sz="1000" dirty="0"/>
                  <a:t>성찰적 역사 인식을 함양한다</a:t>
                </a:r>
                <a:r>
                  <a:rPr lang="en-US" altLang="ko-KR" sz="1000" dirty="0"/>
                  <a:t>. ‘</a:t>
                </a:r>
                <a:r>
                  <a:rPr lang="ko-KR" altLang="en-US" sz="1000" dirty="0"/>
                  <a:t>세계사</a:t>
                </a:r>
                <a:r>
                  <a:rPr lang="en-US" altLang="ko-KR" sz="1000" dirty="0"/>
                  <a:t>’</a:t>
                </a:r>
                <a:r>
                  <a:rPr lang="ko-KR" altLang="en-US" sz="1000" dirty="0"/>
                  <a:t>의 구체적인 목표는 다음과 같다</a:t>
                </a:r>
                <a:r>
                  <a:rPr lang="en-US" altLang="ko-KR" sz="1000" dirty="0"/>
                  <a:t>.</a:t>
                </a:r>
              </a:p>
            </p:txBody>
          </p:sp>
          <p:grpSp>
            <p:nvGrpSpPr>
              <p:cNvPr id="237" name="그룹 236">
                <a:extLst>
                  <a:ext uri="{FF2B5EF4-FFF2-40B4-BE49-F238E27FC236}">
                    <a16:creationId xmlns:a16="http://schemas.microsoft.com/office/drawing/2014/main" id="{5DF84E29-C9E8-8BE4-078C-EDEB75E758AA}"/>
                  </a:ext>
                </a:extLst>
              </p:cNvPr>
              <p:cNvGrpSpPr/>
              <p:nvPr/>
            </p:nvGrpSpPr>
            <p:grpSpPr>
              <a:xfrm>
                <a:off x="1151389" y="5165644"/>
                <a:ext cx="3196028" cy="944688"/>
                <a:chOff x="1151389" y="5165644"/>
                <a:chExt cx="3196028" cy="944688"/>
              </a:xfrm>
            </p:grpSpPr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101C1486-D04B-F5BC-EC71-0F15E72B792C}"/>
                    </a:ext>
                  </a:extLst>
                </p:cNvPr>
                <p:cNvSpPr txBox="1"/>
                <p:nvPr/>
              </p:nvSpPr>
              <p:spPr>
                <a:xfrm>
                  <a:off x="1151389" y="5165644"/>
                  <a:ext cx="3196028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(1) 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 세계의 형성 및 변화</a:t>
                  </a:r>
                  <a: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 세계 간 상호 관련성을 파악한다</a:t>
                  </a:r>
                  <a: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ko-KR" altLang="en-US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EA6BC386-65D6-4F63-DB5D-918B6F098386}"/>
                    </a:ext>
                  </a:extLst>
                </p:cNvPr>
                <p:cNvSpPr txBox="1"/>
                <p:nvPr/>
              </p:nvSpPr>
              <p:spPr>
                <a:xfrm>
                  <a:off x="1151389" y="5342040"/>
                  <a:ext cx="293830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180000" indent="-457200">
                    <a:defRPr sz="9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dirty="0"/>
                    <a:t>(2) </a:t>
                  </a:r>
                  <a:r>
                    <a:rPr lang="ko-KR" altLang="en-US" dirty="0"/>
                    <a:t>인권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평화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민주주의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생태환경의 가치가 역사적 구성물임을 </a:t>
                  </a:r>
                  <a:br>
                    <a:rPr lang="en-US" altLang="ko-KR" dirty="0"/>
                  </a:br>
                  <a:r>
                    <a:rPr lang="ko-KR" altLang="en-US" dirty="0"/>
                    <a:t>이해한다</a:t>
                  </a:r>
                  <a:r>
                    <a:rPr lang="en-US" altLang="ko-KR" dirty="0"/>
                    <a:t>.</a:t>
                  </a:r>
                  <a:endParaRPr lang="ko-KR" altLang="en-US" dirty="0"/>
                </a:p>
              </p:txBody>
            </p:sp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749D7AE7-76A3-1724-A0F9-C7A51EB1252A}"/>
                    </a:ext>
                  </a:extLst>
                </p:cNvPr>
                <p:cNvSpPr txBox="1"/>
                <p:nvPr/>
              </p:nvSpPr>
              <p:spPr>
                <a:xfrm>
                  <a:off x="1151389" y="5656936"/>
                  <a:ext cx="3107988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(3) 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자료의 분석 </a:t>
                  </a:r>
                  <a: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 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해석을 통해 능동적으로 세계사 인식을 형성한다</a:t>
                  </a:r>
                  <a: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ko-KR" altLang="en-US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BBFED84B-679E-540F-AE29-62E3C8DC3B04}"/>
                    </a:ext>
                  </a:extLst>
                </p:cNvPr>
                <p:cNvSpPr txBox="1"/>
                <p:nvPr/>
              </p:nvSpPr>
              <p:spPr>
                <a:xfrm>
                  <a:off x="1151389" y="5833333"/>
                  <a:ext cx="262127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80000" indent="-457200"/>
                  <a: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(4) 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다양한 시기와 지역의 역사를 열린 자세로 이해하고 </a:t>
                  </a:r>
                  <a:b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</a:br>
                  <a:r>
                    <a: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세계시민 의식을 함양한다</a:t>
                  </a:r>
                  <a: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ko-KR" altLang="en-US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8A3EC86D-E22B-A583-C5E5-7BA87FE302DB}"/>
                  </a:ext>
                </a:extLst>
              </p:cNvPr>
              <p:cNvSpPr txBox="1"/>
              <p:nvPr/>
            </p:nvSpPr>
            <p:spPr>
              <a:xfrm>
                <a:off x="4459639" y="5222490"/>
                <a:ext cx="3422091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기존 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2015 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「세계사」 교육과정의 목표를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계승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-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조정했어요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  <a:p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지식 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이해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과정 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기능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 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태도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영역을 고려하여 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4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개의 목표를 </a:t>
                </a:r>
                <a:endParaRPr lang="en-US" altLang="ko-KR" sz="900" b="1" spc="-1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제시하고 있어요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.(1), (2)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는 지식 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이해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(3)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은 과정 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기능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(4)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는 </a:t>
                </a:r>
                <a:endParaRPr lang="en-US" altLang="ko-KR" sz="900" b="1" spc="-1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 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태도와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관련된 목표에요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세계사는 각 지역 세계와 상호 관련성의 </a:t>
                </a:r>
                <a:endParaRPr lang="en-US" altLang="ko-KR" sz="900" b="1" spc="-1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역사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오늘 날 중요하다고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언급되는 가치들의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역사적 형성 과정을 자료 </a:t>
                </a:r>
                <a:endParaRPr lang="en-US" altLang="ko-KR" sz="900" b="1" spc="-1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분석 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해석을 통해 학습하고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세계시민 의식을 함양하는 것을 목표로 삼아요</a:t>
                </a:r>
                <a:r>
                  <a:rPr lang="en-US" altLang="ko-KR" sz="900" b="1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235" name="자유형: 도형 234">
                <a:extLst>
                  <a:ext uri="{FF2B5EF4-FFF2-40B4-BE49-F238E27FC236}">
                    <a16:creationId xmlns:a16="http://schemas.microsoft.com/office/drawing/2014/main" id="{AE8BBD1F-0B9D-9F7E-94B1-5938FAD4E9EE}"/>
                  </a:ext>
                </a:extLst>
              </p:cNvPr>
              <p:cNvSpPr/>
              <p:nvPr/>
            </p:nvSpPr>
            <p:spPr>
              <a:xfrm>
                <a:off x="4237000" y="5224628"/>
                <a:ext cx="145726" cy="826720"/>
              </a:xfrm>
              <a:custGeom>
                <a:avLst/>
                <a:gdLst>
                  <a:gd name="connsiteX0" fmla="*/ 114300 w 1562100"/>
                  <a:gd name="connsiteY0" fmla="*/ 0 h 762000"/>
                  <a:gd name="connsiteX1" fmla="*/ 1562100 w 1562100"/>
                  <a:gd name="connsiteY1" fmla="*/ 0 h 762000"/>
                  <a:gd name="connsiteX2" fmla="*/ 1562100 w 1562100"/>
                  <a:gd name="connsiteY2" fmla="*/ 762000 h 762000"/>
                  <a:gd name="connsiteX3" fmla="*/ 0 w 1562100"/>
                  <a:gd name="connsiteY3" fmla="*/ 762000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2100" h="762000">
                    <a:moveTo>
                      <a:pt x="114300" y="0"/>
                    </a:moveTo>
                    <a:lnTo>
                      <a:pt x="1562100" y="0"/>
                    </a:lnTo>
                    <a:lnTo>
                      <a:pt x="1562100" y="762000"/>
                    </a:lnTo>
                    <a:lnTo>
                      <a:pt x="0" y="762000"/>
                    </a:lnTo>
                  </a:path>
                </a:pathLst>
              </a:custGeom>
              <a:ln w="15875">
                <a:solidFill>
                  <a:srgbClr val="CFBE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234" name="그림 233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87F3D469-01F8-B537-02BB-1EB1B88AC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9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그래픽 60">
            <a:extLst>
              <a:ext uri="{FF2B5EF4-FFF2-40B4-BE49-F238E27FC236}">
                <a16:creationId xmlns:a16="http://schemas.microsoft.com/office/drawing/2014/main" id="{1D8A5BB8-6418-A956-A301-6E107A2A9C5F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1E4C99-0EE3-0ADD-4228-EB50A939B9DB}"/>
              </a:ext>
            </a:extLst>
          </p:cNvPr>
          <p:cNvSpPr txBox="1"/>
          <p:nvPr/>
        </p:nvSpPr>
        <p:spPr>
          <a:xfrm>
            <a:off x="371977" y="489184"/>
            <a:ext cx="612988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2022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개정 교육과정 세계사의 특징은 무엇일까요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 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E5D941-6D8C-543A-FCBB-93587BBEAB32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21" name="사각형: 둥근 위쪽 모서리 20">
              <a:extLst>
                <a:ext uri="{FF2B5EF4-FFF2-40B4-BE49-F238E27FC236}">
                  <a16:creationId xmlns:a16="http://schemas.microsoft.com/office/drawing/2014/main" id="{5B534F41-D946-F514-DCE2-81A81AC35CC8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8AC2136-F787-3A8C-2D79-BDE6984235BE}"/>
                </a:ext>
              </a:extLst>
            </p:cNvPr>
            <p:cNvSpPr txBox="1"/>
            <p:nvPr/>
          </p:nvSpPr>
          <p:spPr>
            <a:xfrm>
              <a:off x="439905" y="88745"/>
              <a:ext cx="42479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4 - 2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305FBDD-F032-DE06-13AD-48448C7E78E6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B88FA494-FDB6-D0F1-A4C1-1FEC60EB654E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A75D514C-20D6-3C6C-5E16-D37A4019E201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6EBCAF3-EFF3-E612-D2FD-AAB39922583B}"/>
                  </a:ext>
                </a:extLst>
              </p:cNvPr>
              <p:cNvSpPr txBox="1"/>
              <p:nvPr/>
            </p:nvSpPr>
            <p:spPr>
              <a:xfrm>
                <a:off x="1147998" y="1316629"/>
                <a:ext cx="684802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내용체계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: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핵심 아이디어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내용 요소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(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지식 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 이해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과정 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 기능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가치 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 태도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)</a:t>
                </a:r>
              </a:p>
            </p:txBody>
          </p:sp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967C49E0-0C54-61F7-2B1B-9CA25553E769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033F50A5-9F74-1B39-8A09-FF07317A69B4}"/>
                </a:ext>
              </a:extLst>
            </p:cNvPr>
            <p:cNvGrpSpPr/>
            <p:nvPr/>
          </p:nvGrpSpPr>
          <p:grpSpPr>
            <a:xfrm>
              <a:off x="454122" y="5651384"/>
              <a:ext cx="8235758" cy="373749"/>
              <a:chOff x="454122" y="5451329"/>
              <a:chExt cx="8235758" cy="373749"/>
            </a:xfrm>
          </p:grpSpPr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5482907E-0601-29AF-6A9B-CA13A05A252C}"/>
                  </a:ext>
                </a:extLst>
              </p:cNvPr>
              <p:cNvGrpSpPr/>
              <p:nvPr/>
            </p:nvGrpSpPr>
            <p:grpSpPr>
              <a:xfrm>
                <a:off x="606581" y="5625023"/>
                <a:ext cx="3731504" cy="200055"/>
                <a:chOff x="652301" y="5312068"/>
                <a:chExt cx="3731504" cy="200055"/>
              </a:xfrm>
            </p:grpSpPr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B3A5CF1F-28AE-8ABB-7AEA-3DBBFF7B5D95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75" name="자유형: 도형 74">
                    <a:extLst>
                      <a:ext uri="{FF2B5EF4-FFF2-40B4-BE49-F238E27FC236}">
                        <a16:creationId xmlns:a16="http://schemas.microsoft.com/office/drawing/2014/main" id="{A31C506A-4539-BFE3-C30E-196155BF237F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6" name="원형: 비어 있음 75">
                    <a:extLst>
                      <a:ext uri="{FF2B5EF4-FFF2-40B4-BE49-F238E27FC236}">
                        <a16:creationId xmlns:a16="http://schemas.microsoft.com/office/drawing/2014/main" id="{E7C4ABBE-ED46-A331-5648-9D258B7EB8A9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7" name="자유형: 도형 76">
                    <a:extLst>
                      <a:ext uri="{FF2B5EF4-FFF2-40B4-BE49-F238E27FC236}">
                        <a16:creationId xmlns:a16="http://schemas.microsoft.com/office/drawing/2014/main" id="{965F1D63-039E-0F52-26D3-946431466EC7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24B09BAD-0200-B94A-6C75-014EB63F938F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347531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이해의 내용요소는 성취기준을 통해 살펴봐요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cxnSp>
            <p:nvCxnSpPr>
              <p:cNvPr id="72" name="직선 연결선 71">
                <a:extLst>
                  <a:ext uri="{FF2B5EF4-FFF2-40B4-BE49-F238E27FC236}">
                    <a16:creationId xmlns:a16="http://schemas.microsoft.com/office/drawing/2014/main" id="{2CF4386A-5DA2-15D8-B9D0-6F956F6672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545132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1D6D9886-8E97-BA66-9753-DF6765E14B41}"/>
                </a:ext>
              </a:extLst>
            </p:cNvPr>
            <p:cNvGrpSpPr/>
            <p:nvPr/>
          </p:nvGrpSpPr>
          <p:grpSpPr>
            <a:xfrm>
              <a:off x="543104" y="1860597"/>
              <a:ext cx="8026128" cy="3648835"/>
              <a:chOff x="543104" y="1860597"/>
              <a:chExt cx="8026128" cy="3648835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F671FD42-905F-1CE4-F043-63546073A10B}"/>
                  </a:ext>
                </a:extLst>
              </p:cNvPr>
              <p:cNvGrpSpPr/>
              <p:nvPr/>
            </p:nvGrpSpPr>
            <p:grpSpPr>
              <a:xfrm>
                <a:off x="543104" y="1868217"/>
                <a:ext cx="5577211" cy="3641215"/>
                <a:chOff x="543104" y="1868217"/>
                <a:chExt cx="5577211" cy="3641215"/>
              </a:xfrm>
            </p:grpSpPr>
            <p:grpSp>
              <p:nvGrpSpPr>
                <p:cNvPr id="142" name="그룹 141">
                  <a:extLst>
                    <a:ext uri="{FF2B5EF4-FFF2-40B4-BE49-F238E27FC236}">
                      <a16:creationId xmlns:a16="http://schemas.microsoft.com/office/drawing/2014/main" id="{1FF1BDC9-67A0-1EC4-BE68-E77596B1B808}"/>
                    </a:ext>
                  </a:extLst>
                </p:cNvPr>
                <p:cNvGrpSpPr/>
                <p:nvPr/>
              </p:nvGrpSpPr>
              <p:grpSpPr>
                <a:xfrm>
                  <a:off x="543104" y="1868217"/>
                  <a:ext cx="4613669" cy="3641215"/>
                  <a:chOff x="543104" y="1868217"/>
                  <a:chExt cx="4613669" cy="3641215"/>
                </a:xfrm>
              </p:grpSpPr>
              <p:grpSp>
                <p:nvGrpSpPr>
                  <p:cNvPr id="89" name="그룹 88">
                    <a:extLst>
                      <a:ext uri="{FF2B5EF4-FFF2-40B4-BE49-F238E27FC236}">
                        <a16:creationId xmlns:a16="http://schemas.microsoft.com/office/drawing/2014/main" id="{BF085083-F3A7-BC29-5C71-2F3C827365A9}"/>
                      </a:ext>
                    </a:extLst>
                  </p:cNvPr>
                  <p:cNvGrpSpPr/>
                  <p:nvPr/>
                </p:nvGrpSpPr>
                <p:grpSpPr>
                  <a:xfrm>
                    <a:off x="543104" y="3715912"/>
                    <a:ext cx="4613669" cy="835591"/>
                    <a:chOff x="632004" y="3361218"/>
                    <a:chExt cx="4613669" cy="835591"/>
                  </a:xfrm>
                </p:grpSpPr>
                <p:sp>
                  <p:nvSpPr>
                    <p:cNvPr id="61" name="사각형: 둥근 모서리 60">
                      <a:extLst>
                        <a:ext uri="{FF2B5EF4-FFF2-40B4-BE49-F238E27FC236}">
                          <a16:creationId xmlns:a16="http://schemas.microsoft.com/office/drawing/2014/main" id="{2918F354-96D4-8498-031A-92DED8AAB4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2004" y="3361218"/>
                      <a:ext cx="2490370" cy="835591"/>
                    </a:xfrm>
                    <a:prstGeom prst="roundRect">
                      <a:avLst>
                        <a:gd name="adj" fmla="val 7006"/>
                      </a:avLst>
                    </a:prstGeom>
                    <a:solidFill>
                      <a:srgbClr val="EBE4F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dirty="0"/>
                    </a:p>
                  </p:txBody>
                </p:sp>
                <p:sp>
                  <p:nvSpPr>
                    <p:cNvPr id="62" name="사각형: 둥근 모서리 61">
                      <a:extLst>
                        <a:ext uri="{FF2B5EF4-FFF2-40B4-BE49-F238E27FC236}">
                          <a16:creationId xmlns:a16="http://schemas.microsoft.com/office/drawing/2014/main" id="{73DA9F0D-ADA9-3553-4E26-398E242489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5391" y="3361218"/>
                      <a:ext cx="3720282" cy="835591"/>
                    </a:xfrm>
                    <a:prstGeom prst="roundRect">
                      <a:avLst>
                        <a:gd name="adj" fmla="val 7006"/>
                      </a:avLst>
                    </a:prstGeom>
                    <a:solidFill>
                      <a:schemeClr val="bg1"/>
                    </a:solidFill>
                    <a:ln w="19050" cap="flat">
                      <a:solidFill>
                        <a:srgbClr val="CFBED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59" name="TextBox 58">
                      <a:extLst>
                        <a:ext uri="{FF2B5EF4-FFF2-40B4-BE49-F238E27FC236}">
                          <a16:creationId xmlns:a16="http://schemas.microsoft.com/office/drawing/2014/main" id="{DD9DB0B8-AC0A-DC10-3929-A4307572A83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5309" y="3694375"/>
                      <a:ext cx="62677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과정</a:t>
                      </a:r>
                      <a:r>
                        <a:rPr lang="en-US" altLang="ko-KR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· </a:t>
                      </a: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기능</a:t>
                      </a:r>
                      <a:endParaRPr lang="en-US" altLang="ko-KR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CA06E4F6-95E2-447B-623D-A141BE90518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15588" y="3433631"/>
                      <a:ext cx="2311210" cy="69249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 marL="144000" indent="-144000"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나눔바른고딕" panose="020B0603020101020101" pitchFamily="50" charset="-127"/>
                        <a:buChar char="•"/>
                        <a:defRPr sz="10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다양한 형태의 역사 자료를 분석 </a:t>
                      </a:r>
                      <a:r>
                        <a:rPr lang="en-US" altLang="ko-KR" dirty="0"/>
                        <a:t>·</a:t>
                      </a:r>
                      <a:r>
                        <a:rPr lang="ko-KR" altLang="en-US" dirty="0"/>
                        <a:t> 해석하기</a:t>
                      </a:r>
                      <a:endParaRPr lang="en-US" altLang="ko-KR" dirty="0"/>
                    </a:p>
                    <a:p>
                      <a:r>
                        <a:rPr lang="ko-KR" altLang="en-US" dirty="0"/>
                        <a:t>증거에 기반하여 역사적 맥락을 파악하기</a:t>
                      </a:r>
                      <a:endParaRPr lang="en-US" altLang="ko-KR" dirty="0"/>
                    </a:p>
                    <a:p>
                      <a:r>
                        <a:rPr lang="ko-KR" altLang="en-US" dirty="0"/>
                        <a:t>역사적 개념을 이해하고 활용하기</a:t>
                      </a:r>
                      <a:endParaRPr lang="en-US" altLang="ko-KR" dirty="0"/>
                    </a:p>
                    <a:p>
                      <a:r>
                        <a:rPr lang="ko-KR" altLang="en-US" dirty="0"/>
                        <a:t>역사적 서사를 구성하여 표현하기</a:t>
                      </a:r>
                      <a:endParaRPr lang="en-US" altLang="ko-KR" dirty="0"/>
                    </a:p>
                  </p:txBody>
                </p:sp>
              </p:grpSp>
              <p:grpSp>
                <p:nvGrpSpPr>
                  <p:cNvPr id="88" name="그룹 87">
                    <a:extLst>
                      <a:ext uri="{FF2B5EF4-FFF2-40B4-BE49-F238E27FC236}">
                        <a16:creationId xmlns:a16="http://schemas.microsoft.com/office/drawing/2014/main" id="{EC48AB88-B96E-FC32-C64C-5DAAE82CFE62}"/>
                      </a:ext>
                    </a:extLst>
                  </p:cNvPr>
                  <p:cNvGrpSpPr/>
                  <p:nvPr/>
                </p:nvGrpSpPr>
                <p:grpSpPr>
                  <a:xfrm>
                    <a:off x="543104" y="1868217"/>
                    <a:ext cx="4613669" cy="1762486"/>
                    <a:chOff x="632004" y="1868217"/>
                    <a:chExt cx="4613669" cy="1564788"/>
                  </a:xfrm>
                </p:grpSpPr>
                <p:grpSp>
                  <p:nvGrpSpPr>
                    <p:cNvPr id="87" name="그룹 86">
                      <a:extLst>
                        <a:ext uri="{FF2B5EF4-FFF2-40B4-BE49-F238E27FC236}">
                          <a16:creationId xmlns:a16="http://schemas.microsoft.com/office/drawing/2014/main" id="{0F17959C-4F95-48F4-C8EB-DE930ADF4BC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32004" y="1868217"/>
                      <a:ext cx="4613669" cy="1564788"/>
                      <a:chOff x="632004" y="1868219"/>
                      <a:chExt cx="4613669" cy="1385836"/>
                    </a:xfrm>
                  </p:grpSpPr>
                  <p:sp>
                    <p:nvSpPr>
                      <p:cNvPr id="66" name="사각형: 둥근 모서리 65">
                        <a:extLst>
                          <a:ext uri="{FF2B5EF4-FFF2-40B4-BE49-F238E27FC236}">
                            <a16:creationId xmlns:a16="http://schemas.microsoft.com/office/drawing/2014/main" id="{CFF4EDD6-B4B2-85CC-58CD-66AE1D6D87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2004" y="1868219"/>
                        <a:ext cx="2490370" cy="1385836"/>
                      </a:xfrm>
                      <a:prstGeom prst="roundRect">
                        <a:avLst>
                          <a:gd name="adj" fmla="val 4977"/>
                        </a:avLst>
                      </a:prstGeom>
                      <a:solidFill>
                        <a:srgbClr val="EBE4F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600" dirty="0"/>
                      </a:p>
                    </p:txBody>
                  </p:sp>
                  <p:grpSp>
                    <p:nvGrpSpPr>
                      <p:cNvPr id="86" name="그룹 85">
                        <a:extLst>
                          <a:ext uri="{FF2B5EF4-FFF2-40B4-BE49-F238E27FC236}">
                            <a16:creationId xmlns:a16="http://schemas.microsoft.com/office/drawing/2014/main" id="{25285F6F-E771-4DFD-FF33-C429AD92322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525391" y="1868219"/>
                        <a:ext cx="3720282" cy="1385836"/>
                        <a:chOff x="1741291" y="1868219"/>
                        <a:chExt cx="3720282" cy="1385836"/>
                      </a:xfrm>
                    </p:grpSpPr>
                    <p:sp>
                      <p:nvSpPr>
                        <p:cNvPr id="67" name="사각형: 둥근 모서리 66">
                          <a:extLst>
                            <a:ext uri="{FF2B5EF4-FFF2-40B4-BE49-F238E27FC236}">
                              <a16:creationId xmlns:a16="http://schemas.microsoft.com/office/drawing/2014/main" id="{08FCAC2B-4E32-B99B-D2B3-FD5517D591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41291" y="1868219"/>
                          <a:ext cx="3720282" cy="1385836"/>
                        </a:xfrm>
                        <a:prstGeom prst="roundRect">
                          <a:avLst>
                            <a:gd name="adj" fmla="val 4165"/>
                          </a:avLst>
                        </a:prstGeom>
                        <a:solidFill>
                          <a:schemeClr val="bg1"/>
                        </a:solidFill>
                        <a:ln w="19050" cap="flat">
                          <a:solidFill>
                            <a:srgbClr val="CFBEDF"/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65" name="TextBox 64">
                          <a:extLst>
                            <a:ext uri="{FF2B5EF4-FFF2-40B4-BE49-F238E27FC236}">
                              <a16:creationId xmlns:a16="http://schemas.microsoft.com/office/drawing/2014/main" id="{5BC7943B-7C69-0952-74EF-76D11E36CC47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831488" y="1945584"/>
                          <a:ext cx="3526286" cy="121001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marL="171450" indent="-171450">
                            <a:buClr>
                              <a:srgbClr val="6B859D"/>
                            </a:buClr>
                            <a:buFont typeface="나눔바른고딕" panose="020B0603020101020101" pitchFamily="50" charset="-127"/>
                            <a:buChar char="•"/>
                            <a:defRPr sz="110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defRPr>
                          </a:lvl1pPr>
                        </a:lstStyle>
                        <a:p>
                          <a:pPr marL="144000" indent="-144000">
                            <a:spcAft>
                              <a:spcPts val="200"/>
                            </a:spcAft>
                            <a:buClr>
                              <a:srgbClr val="8153AB"/>
                            </a:buClr>
                          </a:pPr>
                          <a:r>
                            <a:rPr lang="ko-KR" altLang="en-US" sz="1000" dirty="0"/>
                            <a:t>지역</a:t>
                          </a:r>
                          <a:r>
                            <a:rPr lang="en-US" altLang="ko-KR" sz="1000" dirty="0"/>
                            <a:t> </a:t>
                          </a:r>
                          <a:r>
                            <a:rPr lang="ko-KR" altLang="en-US" sz="1000" dirty="0"/>
                            <a:t>세계의 형성 및 역사 전개는 각각의 특징을 지닌다</a:t>
                          </a:r>
                          <a:r>
                            <a:rPr lang="en-US" altLang="ko-KR" sz="1000" dirty="0"/>
                            <a:t>.</a:t>
                          </a:r>
                        </a:p>
                        <a:p>
                          <a:pPr marL="144000" indent="-144000">
                            <a:spcAft>
                              <a:spcPts val="200"/>
                            </a:spcAft>
                            <a:buClr>
                              <a:srgbClr val="8153AB"/>
                            </a:buClr>
                          </a:pPr>
                          <a:r>
                            <a:rPr lang="ko-KR" altLang="en-US" sz="1000" dirty="0"/>
                            <a:t>이슬람 세계의 확대</a:t>
                          </a:r>
                          <a:r>
                            <a:rPr lang="en-US" altLang="ko-KR" sz="1000" dirty="0"/>
                            <a:t>, </a:t>
                          </a:r>
                          <a:r>
                            <a:rPr lang="ko-KR" altLang="en-US" sz="1000" dirty="0"/>
                            <a:t>몽골 제국의 형성은 교역망의 확대를 가져왔다</a:t>
                          </a:r>
                          <a:r>
                            <a:rPr lang="en-US" altLang="ko-KR" sz="1000" dirty="0"/>
                            <a:t>.</a:t>
                          </a:r>
                        </a:p>
                        <a:p>
                          <a:pPr marL="144000" indent="-144000">
                            <a:spcAft>
                              <a:spcPts val="200"/>
                            </a:spcAft>
                            <a:buClr>
                              <a:srgbClr val="8153AB"/>
                            </a:buClr>
                          </a:pPr>
                          <a:r>
                            <a:rPr lang="ko-KR" altLang="en-US" sz="1000" dirty="0"/>
                            <a:t>국민 국가와 자본주의 체제는 다양한 경로를 통해 형성되었다</a:t>
                          </a:r>
                          <a:r>
                            <a:rPr lang="en-US" altLang="ko-KR" sz="1000" dirty="0"/>
                            <a:t>.</a:t>
                          </a:r>
                        </a:p>
                        <a:p>
                          <a:pPr marL="144000" indent="-144000">
                            <a:spcAft>
                              <a:spcPts val="200"/>
                            </a:spcAft>
                            <a:buClr>
                              <a:srgbClr val="8153AB"/>
                            </a:buClr>
                          </a:pPr>
                          <a:r>
                            <a:rPr lang="ko-KR" altLang="en-US" sz="1000" dirty="0"/>
                            <a:t>제 </a:t>
                          </a:r>
                          <a:r>
                            <a:rPr lang="en-US" altLang="ko-KR" sz="1000" dirty="0"/>
                            <a:t>1 · 2</a:t>
                          </a:r>
                          <a:r>
                            <a:rPr lang="ko-KR" altLang="en-US" sz="1000" dirty="0"/>
                            <a:t>차 세계 대전 과정에서 인권과 과학 기술 등의 문제가 </a:t>
                          </a:r>
                          <a:br>
                            <a:rPr lang="en-US" altLang="ko-KR" sz="1000" dirty="0"/>
                          </a:br>
                          <a:r>
                            <a:rPr lang="ko-KR" altLang="en-US" sz="1000" dirty="0"/>
                            <a:t>대두하였다</a:t>
                          </a:r>
                          <a:r>
                            <a:rPr lang="en-US" altLang="ko-KR" sz="1000" dirty="0"/>
                            <a:t>.</a:t>
                          </a:r>
                        </a:p>
                        <a:p>
                          <a:pPr marL="144000" indent="-144000">
                            <a:spcAft>
                              <a:spcPts val="200"/>
                            </a:spcAft>
                            <a:buClr>
                              <a:srgbClr val="8153AB"/>
                            </a:buClr>
                          </a:pPr>
                          <a:r>
                            <a:rPr lang="ko-KR" altLang="en-US" sz="1000" dirty="0"/>
                            <a:t>역사 지식은 역사 자료의 분석 </a:t>
                          </a:r>
                          <a:r>
                            <a:rPr lang="en-US" altLang="ko-KR" sz="1000" dirty="0"/>
                            <a:t>· </a:t>
                          </a:r>
                          <a:r>
                            <a:rPr lang="ko-KR" altLang="en-US" sz="1000" dirty="0"/>
                            <a:t>해석을 통해 형성된다</a:t>
                          </a:r>
                          <a:r>
                            <a:rPr lang="en-US" altLang="ko-KR" sz="1000" dirty="0"/>
                            <a:t>.</a:t>
                          </a:r>
                        </a:p>
                        <a:p>
                          <a:pPr marL="144000" indent="-144000">
                            <a:spcAft>
                              <a:spcPts val="200"/>
                            </a:spcAft>
                            <a:buClr>
                              <a:srgbClr val="8153AB"/>
                            </a:buClr>
                          </a:pPr>
                          <a:r>
                            <a:rPr lang="ko-KR" altLang="en-US" sz="1000" dirty="0"/>
                            <a:t>증거에 기반한 논증은 역사 지식 형성에 필요한 과정이다</a:t>
                          </a:r>
                          <a:r>
                            <a:rPr lang="en-US" altLang="ko-KR" sz="1000" dirty="0"/>
                            <a:t>.</a:t>
                          </a:r>
                        </a:p>
                        <a:p>
                          <a:pPr marL="144000" indent="-144000">
                            <a:spcAft>
                              <a:spcPts val="200"/>
                            </a:spcAft>
                            <a:buClr>
                              <a:srgbClr val="8153AB"/>
                            </a:buClr>
                          </a:pPr>
                          <a:r>
                            <a:rPr lang="ko-KR" altLang="en-US" sz="1000" dirty="0"/>
                            <a:t>역사적으로 형성된 인권 </a:t>
                          </a:r>
                          <a:r>
                            <a:rPr lang="en-US" altLang="ko-KR" sz="1000" dirty="0"/>
                            <a:t>· </a:t>
                          </a:r>
                          <a:r>
                            <a:rPr lang="ko-KR" altLang="en-US" sz="1000" dirty="0"/>
                            <a:t>평화 </a:t>
                          </a:r>
                          <a:r>
                            <a:rPr lang="en-US" altLang="ko-KR" sz="1000" dirty="0"/>
                            <a:t>· </a:t>
                          </a:r>
                          <a:r>
                            <a:rPr lang="ko-KR" altLang="en-US" sz="1000" dirty="0"/>
                            <a:t>민주주의 </a:t>
                          </a:r>
                          <a:r>
                            <a:rPr lang="en-US" altLang="ko-KR" sz="1000" dirty="0"/>
                            <a:t>· </a:t>
                          </a:r>
                          <a:r>
                            <a:rPr lang="ko-KR" altLang="en-US" sz="1000" dirty="0"/>
                            <a:t>생태환경 등의 가치를 </a:t>
                          </a:r>
                          <a:br>
                            <a:rPr lang="en-US" altLang="ko-KR" sz="1000" dirty="0"/>
                          </a:br>
                          <a:r>
                            <a:rPr lang="ko-KR" altLang="en-US" sz="1000" dirty="0"/>
                            <a:t>포용하려는 자세가 필요하다</a:t>
                          </a:r>
                          <a:r>
                            <a:rPr lang="en-US" altLang="ko-KR" sz="1000" dirty="0"/>
                            <a:t>.</a:t>
                          </a:r>
                        </a:p>
                      </p:txBody>
                    </p:sp>
                  </p:grpSp>
                </p:grpSp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E027A3E0-A521-3F65-55AA-96BCF823395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8901" y="2481334"/>
                      <a:ext cx="500137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핵심 </a:t>
                      </a:r>
                      <a:endParaRPr lang="en-US" altLang="ko-KR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아이디어</a:t>
                      </a:r>
                      <a:endParaRPr lang="en-US" altLang="ko-KR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78" name="그룹 77">
                    <a:extLst>
                      <a:ext uri="{FF2B5EF4-FFF2-40B4-BE49-F238E27FC236}">
                        <a16:creationId xmlns:a16="http://schemas.microsoft.com/office/drawing/2014/main" id="{C0D0B588-AEF6-4493-274F-2536206EE8F2}"/>
                      </a:ext>
                    </a:extLst>
                  </p:cNvPr>
                  <p:cNvGrpSpPr/>
                  <p:nvPr/>
                </p:nvGrpSpPr>
                <p:grpSpPr>
                  <a:xfrm>
                    <a:off x="543104" y="4673841"/>
                    <a:ext cx="4613669" cy="835591"/>
                    <a:chOff x="887793" y="1868218"/>
                    <a:chExt cx="5154731" cy="1017857"/>
                  </a:xfrm>
                </p:grpSpPr>
                <p:grpSp>
                  <p:nvGrpSpPr>
                    <p:cNvPr id="79" name="그룹 78">
                      <a:extLst>
                        <a:ext uri="{FF2B5EF4-FFF2-40B4-BE49-F238E27FC236}">
                          <a16:creationId xmlns:a16="http://schemas.microsoft.com/office/drawing/2014/main" id="{7D8B5420-23F0-8964-FCF5-9348F6052D6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87793" y="1868218"/>
                      <a:ext cx="5154731" cy="1017857"/>
                      <a:chOff x="887793" y="1868218"/>
                      <a:chExt cx="5154731" cy="1017857"/>
                    </a:xfrm>
                  </p:grpSpPr>
                  <p:sp>
                    <p:nvSpPr>
                      <p:cNvPr id="82" name="사각형: 둥근 모서리 81">
                        <a:extLst>
                          <a:ext uri="{FF2B5EF4-FFF2-40B4-BE49-F238E27FC236}">
                            <a16:creationId xmlns:a16="http://schemas.microsoft.com/office/drawing/2014/main" id="{1A379D89-1281-107C-7270-EF55A01A2E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7793" y="1868218"/>
                        <a:ext cx="2782425" cy="1017857"/>
                      </a:xfrm>
                      <a:prstGeom prst="roundRect">
                        <a:avLst>
                          <a:gd name="adj" fmla="val 7006"/>
                        </a:avLst>
                      </a:prstGeom>
                      <a:solidFill>
                        <a:srgbClr val="EBE4F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600" dirty="0"/>
                      </a:p>
                    </p:txBody>
                  </p:sp>
                  <p:sp>
                    <p:nvSpPr>
                      <p:cNvPr id="83" name="사각형: 둥근 모서리 82">
                        <a:extLst>
                          <a:ext uri="{FF2B5EF4-FFF2-40B4-BE49-F238E27FC236}">
                            <a16:creationId xmlns:a16="http://schemas.microsoft.com/office/drawing/2014/main" id="{B17FA1BF-F841-6B1F-DE10-76166EFF05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85951" y="1868218"/>
                        <a:ext cx="4156573" cy="1017857"/>
                      </a:xfrm>
                      <a:prstGeom prst="roundRect">
                        <a:avLst>
                          <a:gd name="adj" fmla="val 7006"/>
                        </a:avLst>
                      </a:prstGeom>
                      <a:solidFill>
                        <a:schemeClr val="bg1"/>
                      </a:solidFill>
                      <a:ln w="19050" cap="flat">
                        <a:solidFill>
                          <a:srgbClr val="CFBEDF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1300" dirty="0"/>
                      </a:p>
                    </p:txBody>
                  </p:sp>
                </p:grpSp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E9E21A1D-045E-2058-2DFB-C23FE303E4D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6731" y="2274046"/>
                      <a:ext cx="700279" cy="20620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가치</a:t>
                      </a:r>
                      <a:r>
                        <a:rPr lang="en-US" altLang="ko-KR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· </a:t>
                      </a: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태도</a:t>
                      </a:r>
                      <a:endParaRPr lang="en-US" altLang="ko-KR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3459BD2E-6452-DDCE-CD12-3DEC8BF5035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86725" y="1956426"/>
                      <a:ext cx="3062240" cy="84355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 marL="144000" indent="-144000"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나눔바른고딕" panose="020B0603020101020101" pitchFamily="50" charset="-127"/>
                        <a:buChar char="•"/>
                        <a:defRPr sz="10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문화 다양성 존중</a:t>
                      </a:r>
                      <a:endParaRPr lang="en-US" altLang="ko-KR" dirty="0"/>
                    </a:p>
                    <a:p>
                      <a:r>
                        <a:rPr lang="ko-KR" altLang="en-US" dirty="0"/>
                        <a:t>다양한 역사 해석에 대한 비판과 존중</a:t>
                      </a:r>
                      <a:endParaRPr lang="en-US" altLang="ko-KR" dirty="0"/>
                    </a:p>
                    <a:p>
                      <a:r>
                        <a:rPr lang="ko-KR" altLang="en-US" dirty="0"/>
                        <a:t>인권 </a:t>
                      </a:r>
                      <a:r>
                        <a:rPr lang="en-US" altLang="ko-KR" dirty="0"/>
                        <a:t>·</a:t>
                      </a:r>
                      <a:r>
                        <a:rPr lang="ko-KR" altLang="en-US" dirty="0"/>
                        <a:t> 민주주의 </a:t>
                      </a:r>
                      <a:r>
                        <a:rPr lang="en-US" altLang="ko-KR" dirty="0"/>
                        <a:t>·</a:t>
                      </a:r>
                      <a:r>
                        <a:rPr lang="ko-KR" altLang="en-US" dirty="0"/>
                        <a:t> 평화 </a:t>
                      </a:r>
                      <a:r>
                        <a:rPr lang="en-US" altLang="ko-KR" dirty="0"/>
                        <a:t>·</a:t>
                      </a:r>
                      <a:r>
                        <a:rPr lang="ko-KR" altLang="en-US" dirty="0"/>
                        <a:t> 생태환경 등의 가치를 성찰</a:t>
                      </a:r>
                      <a:endParaRPr lang="en-US" altLang="ko-KR" dirty="0"/>
                    </a:p>
                    <a:p>
                      <a:r>
                        <a:rPr lang="ko-KR" altLang="en-US" dirty="0"/>
                        <a:t>인류의 지속 가능성을 위한 가치관 형성</a:t>
                      </a:r>
                      <a:endParaRPr lang="en-US" altLang="ko-KR" dirty="0"/>
                    </a:p>
                  </p:txBody>
                </p:sp>
              </p:grpSp>
            </p:grpSp>
            <p:grpSp>
              <p:nvGrpSpPr>
                <p:cNvPr id="2" name="그룹 1">
                  <a:extLst>
                    <a:ext uri="{FF2B5EF4-FFF2-40B4-BE49-F238E27FC236}">
                      <a16:creationId xmlns:a16="http://schemas.microsoft.com/office/drawing/2014/main" id="{B21EFB3C-2CB3-27CA-C027-357E1750BBEC}"/>
                    </a:ext>
                  </a:extLst>
                </p:cNvPr>
                <p:cNvGrpSpPr/>
                <p:nvPr/>
              </p:nvGrpSpPr>
              <p:grpSpPr>
                <a:xfrm>
                  <a:off x="4416757" y="2019634"/>
                  <a:ext cx="1703558" cy="3072003"/>
                  <a:chOff x="4416757" y="2019634"/>
                  <a:chExt cx="1703558" cy="3072003"/>
                </a:xfrm>
              </p:grpSpPr>
              <p:grpSp>
                <p:nvGrpSpPr>
                  <p:cNvPr id="38" name="그룹 37">
                    <a:extLst>
                      <a:ext uri="{FF2B5EF4-FFF2-40B4-BE49-F238E27FC236}">
                        <a16:creationId xmlns:a16="http://schemas.microsoft.com/office/drawing/2014/main" id="{A452A519-AFA9-B847-F5D1-4DC15C163F98}"/>
                      </a:ext>
                    </a:extLst>
                  </p:cNvPr>
                  <p:cNvGrpSpPr/>
                  <p:nvPr/>
                </p:nvGrpSpPr>
                <p:grpSpPr>
                  <a:xfrm>
                    <a:off x="5156773" y="3451225"/>
                    <a:ext cx="647663" cy="1640412"/>
                    <a:chOff x="5124552" y="3451225"/>
                    <a:chExt cx="628615" cy="1640412"/>
                  </a:xfrm>
                </p:grpSpPr>
                <p:cxnSp>
                  <p:nvCxnSpPr>
                    <p:cNvPr id="43" name="직선 연결선 104">
                      <a:extLst>
                        <a:ext uri="{FF2B5EF4-FFF2-40B4-BE49-F238E27FC236}">
                          <a16:creationId xmlns:a16="http://schemas.microsoft.com/office/drawing/2014/main" id="{FB3F0593-129E-A6F3-3438-E5BDCBD3CAA8}"/>
                        </a:ext>
                      </a:extLst>
                    </p:cNvPr>
                    <p:cNvCxnSpPr>
                      <a:cxnSpLocks/>
                      <a:stCxn id="62" idx="3"/>
                      <a:endCxn id="83" idx="3"/>
                    </p:cNvCxnSpPr>
                    <p:nvPr/>
                  </p:nvCxnSpPr>
                  <p:spPr>
                    <a:xfrm>
                      <a:off x="5124552" y="4133708"/>
                      <a:ext cx="12326" cy="957929"/>
                    </a:xfrm>
                    <a:prstGeom prst="bentConnector3">
                      <a:avLst>
                        <a:gd name="adj1" fmla="val 1800000"/>
                      </a:avLst>
                    </a:prstGeom>
                    <a:noFill/>
                    <a:ln w="19050">
                      <a:solidFill>
                        <a:srgbClr val="FF0066"/>
                      </a:solidFill>
                      <a:prstDash val="solid"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</p:cxnSp>
                <p:sp>
                  <p:nvSpPr>
                    <p:cNvPr id="44" name="자유형: 도형 43">
                      <a:extLst>
                        <a:ext uri="{FF2B5EF4-FFF2-40B4-BE49-F238E27FC236}">
                          <a16:creationId xmlns:a16="http://schemas.microsoft.com/office/drawing/2014/main" id="{A9460D04-12E7-949A-C526-EB24EAF67E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6691" y="3451225"/>
                      <a:ext cx="386476" cy="1151255"/>
                    </a:xfrm>
                    <a:custGeom>
                      <a:avLst/>
                      <a:gdLst>
                        <a:gd name="connsiteX0" fmla="*/ 769620 w 769620"/>
                        <a:gd name="connsiteY0" fmla="*/ 0 h 1112520"/>
                        <a:gd name="connsiteX1" fmla="*/ 769620 w 769620"/>
                        <a:gd name="connsiteY1" fmla="*/ 1112520 h 1112520"/>
                        <a:gd name="connsiteX2" fmla="*/ 0 w 769620"/>
                        <a:gd name="connsiteY2" fmla="*/ 1112520 h 11125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69620" h="1112520">
                          <a:moveTo>
                            <a:pt x="769620" y="0"/>
                          </a:moveTo>
                          <a:lnTo>
                            <a:pt x="769620" y="1112520"/>
                          </a:lnTo>
                          <a:lnTo>
                            <a:pt x="0" y="1112520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FF0066"/>
                      </a:solidFill>
                      <a:prstDash val="solid"/>
                      <a:tailEnd type="triangle" w="lg" len="lg"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1054FEC3-813E-83E4-9A68-E9948A815361}"/>
                      </a:ext>
                    </a:extLst>
                  </p:cNvPr>
                  <p:cNvSpPr txBox="1"/>
                  <p:nvPr/>
                </p:nvSpPr>
                <p:spPr>
                  <a:xfrm>
                    <a:off x="5418617" y="2207728"/>
                    <a:ext cx="617156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EA7014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지식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EA7014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 ·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EA7014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이해</a:t>
                    </a:r>
                  </a:p>
                </p:txBody>
              </p:sp>
              <p:grpSp>
                <p:nvGrpSpPr>
                  <p:cNvPr id="105" name="그룹 104">
                    <a:extLst>
                      <a:ext uri="{FF2B5EF4-FFF2-40B4-BE49-F238E27FC236}">
                        <a16:creationId xmlns:a16="http://schemas.microsoft.com/office/drawing/2014/main" id="{B98A844F-8CC3-9881-D292-F4CA0412ACA6}"/>
                      </a:ext>
                    </a:extLst>
                  </p:cNvPr>
                  <p:cNvGrpSpPr/>
                  <p:nvPr/>
                </p:nvGrpSpPr>
                <p:grpSpPr>
                  <a:xfrm>
                    <a:off x="5334076" y="2873866"/>
                    <a:ext cx="786239" cy="577359"/>
                    <a:chOff x="5856279" y="2521993"/>
                    <a:chExt cx="786239" cy="577359"/>
                  </a:xfrm>
                </p:grpSpPr>
                <p:sp>
                  <p:nvSpPr>
                    <p:cNvPr id="39" name="사각형: 둥근 모서리 38">
                      <a:extLst>
                        <a:ext uri="{FF2B5EF4-FFF2-40B4-BE49-F238E27FC236}">
                          <a16:creationId xmlns:a16="http://schemas.microsoft.com/office/drawing/2014/main" id="{E5E11719-1934-D61D-CCAF-D58AA84A38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56279" y="2521993"/>
                      <a:ext cx="786239" cy="577359"/>
                    </a:xfrm>
                    <a:prstGeom prst="roundRect">
                      <a:avLst>
                        <a:gd name="adj" fmla="val 8444"/>
                      </a:avLst>
                    </a:prstGeom>
                    <a:solidFill>
                      <a:schemeClr val="bg1"/>
                    </a:solidFill>
                    <a:ln w="19050">
                      <a:solidFill>
                        <a:srgbClr val="FF0066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A7E5104B-5C03-0C9D-EBB9-DFDE456D2F6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46513" y="2551581"/>
                      <a:ext cx="617156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b">
                      <a:spAutoFit/>
                    </a:bodyPr>
                    <a:lstStyle/>
                    <a:p>
                      <a:pPr algn="ctr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14636E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과정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14636E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 ·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14636E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기능</a:t>
                      </a:r>
                    </a:p>
                  </p:txBody>
                </p:sp>
              </p:grpSp>
              <p:grpSp>
                <p:nvGrpSpPr>
                  <p:cNvPr id="101" name="그룹 100">
                    <a:extLst>
                      <a:ext uri="{FF2B5EF4-FFF2-40B4-BE49-F238E27FC236}">
                        <a16:creationId xmlns:a16="http://schemas.microsoft.com/office/drawing/2014/main" id="{D6B52A47-DB7B-A495-3C79-42FAA0348C14}"/>
                      </a:ext>
                    </a:extLst>
                  </p:cNvPr>
                  <p:cNvGrpSpPr/>
                  <p:nvPr/>
                </p:nvGrpSpPr>
                <p:grpSpPr>
                  <a:xfrm>
                    <a:off x="4525394" y="2019634"/>
                    <a:ext cx="870025" cy="570380"/>
                    <a:chOff x="4572000" y="2019634"/>
                    <a:chExt cx="1309323" cy="570380"/>
                  </a:xfrm>
                </p:grpSpPr>
                <p:grpSp>
                  <p:nvGrpSpPr>
                    <p:cNvPr id="98" name="그룹 97">
                      <a:extLst>
                        <a:ext uri="{FF2B5EF4-FFF2-40B4-BE49-F238E27FC236}">
                          <a16:creationId xmlns:a16="http://schemas.microsoft.com/office/drawing/2014/main" id="{D3B4A46E-77ED-DB43-B808-250D690E416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72000" y="2019634"/>
                      <a:ext cx="1098615" cy="570380"/>
                      <a:chOff x="4572000" y="2011137"/>
                      <a:chExt cx="1098615" cy="587664"/>
                    </a:xfrm>
                  </p:grpSpPr>
                  <p:sp>
                    <p:nvSpPr>
                      <p:cNvPr id="93" name="자유형: 도형 92">
                        <a:extLst>
                          <a:ext uri="{FF2B5EF4-FFF2-40B4-BE49-F238E27FC236}">
                            <a16:creationId xmlns:a16="http://schemas.microsoft.com/office/drawing/2014/main" id="{F17E2DD7-FEE4-4D76-889A-0A793719BE2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72000" y="2011137"/>
                        <a:ext cx="1098550" cy="587664"/>
                      </a:xfrm>
                      <a:custGeom>
                        <a:avLst/>
                        <a:gdLst>
                          <a:gd name="connsiteX0" fmla="*/ 0 w 1098550"/>
                          <a:gd name="connsiteY0" fmla="*/ 0 h 577850"/>
                          <a:gd name="connsiteX1" fmla="*/ 1098550 w 1098550"/>
                          <a:gd name="connsiteY1" fmla="*/ 0 h 577850"/>
                          <a:gd name="connsiteX2" fmla="*/ 1098550 w 1098550"/>
                          <a:gd name="connsiteY2" fmla="*/ 577850 h 577850"/>
                          <a:gd name="connsiteX3" fmla="*/ 857250 w 1098550"/>
                          <a:gd name="connsiteY3" fmla="*/ 577850 h 577850"/>
                          <a:gd name="connsiteX0" fmla="*/ 0 w 1098550"/>
                          <a:gd name="connsiteY0" fmla="*/ 0 h 587664"/>
                          <a:gd name="connsiteX1" fmla="*/ 1098550 w 1098550"/>
                          <a:gd name="connsiteY1" fmla="*/ 0 h 587664"/>
                          <a:gd name="connsiteX2" fmla="*/ 1098550 w 1098550"/>
                          <a:gd name="connsiteY2" fmla="*/ 577850 h 587664"/>
                          <a:gd name="connsiteX3" fmla="*/ 259885 w 1098550"/>
                          <a:gd name="connsiteY3" fmla="*/ 587664 h 5876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098550" h="587664">
                            <a:moveTo>
                              <a:pt x="0" y="0"/>
                            </a:moveTo>
                            <a:lnTo>
                              <a:pt x="1098550" y="0"/>
                            </a:lnTo>
                            <a:lnTo>
                              <a:pt x="1098550" y="577850"/>
                            </a:lnTo>
                            <a:cubicBezTo>
                              <a:pt x="1018117" y="577850"/>
                              <a:pt x="340318" y="587664"/>
                              <a:pt x="259885" y="587664"/>
                            </a:cubicBezTo>
                          </a:path>
                        </a:pathLst>
                      </a:custGeom>
                      <a:noFill/>
                      <a:ln w="19050">
                        <a:solidFill>
                          <a:srgbClr val="EF8F0F"/>
                        </a:solidFill>
                        <a:prstDash val="sysDot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cxnSp>
                    <p:nvCxnSpPr>
                      <p:cNvPr id="95" name="직선 연결선 94">
                        <a:extLst>
                          <a:ext uri="{FF2B5EF4-FFF2-40B4-BE49-F238E27FC236}">
                            <a16:creationId xmlns:a16="http://schemas.microsoft.com/office/drawing/2014/main" id="{50BFA565-561B-9502-3D23-C1D316F0BCD8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5454381" y="2207728"/>
                        <a:ext cx="216234" cy="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EF8F0F"/>
                        </a:solidFill>
                        <a:prstDash val="sysDot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</p:cxnSp>
                  <p:cxnSp>
                    <p:nvCxnSpPr>
                      <p:cNvPr id="97" name="직선 연결선 96">
                        <a:extLst>
                          <a:ext uri="{FF2B5EF4-FFF2-40B4-BE49-F238E27FC236}">
                            <a16:creationId xmlns:a16="http://schemas.microsoft.com/office/drawing/2014/main" id="{05C71A8B-F660-3C77-ACED-E2A877C5AB1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5104575" y="2392394"/>
                        <a:ext cx="566038" cy="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EF8F0F"/>
                        </a:solidFill>
                        <a:prstDash val="sysDot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</p:cxnSp>
                </p:grpSp>
                <p:cxnSp>
                  <p:nvCxnSpPr>
                    <p:cNvPr id="100" name="직선 연결선 99">
                      <a:extLst>
                        <a:ext uri="{FF2B5EF4-FFF2-40B4-BE49-F238E27FC236}">
                          <a16:creationId xmlns:a16="http://schemas.microsoft.com/office/drawing/2014/main" id="{A7C86AB8-219A-E0BA-3910-00086DA5E1E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695809" y="2301541"/>
                      <a:ext cx="185514" cy="90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EF8F0F"/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</p:cxnSp>
              </p:grpSp>
              <p:grpSp>
                <p:nvGrpSpPr>
                  <p:cNvPr id="139" name="그룹 138">
                    <a:extLst>
                      <a:ext uri="{FF2B5EF4-FFF2-40B4-BE49-F238E27FC236}">
                        <a16:creationId xmlns:a16="http://schemas.microsoft.com/office/drawing/2014/main" id="{6F6F1CFF-A143-609B-7B3F-EA24B1B4620A}"/>
                      </a:ext>
                    </a:extLst>
                  </p:cNvPr>
                  <p:cNvGrpSpPr/>
                  <p:nvPr/>
                </p:nvGrpSpPr>
                <p:grpSpPr>
                  <a:xfrm>
                    <a:off x="4416757" y="2871933"/>
                    <a:ext cx="917319" cy="247708"/>
                    <a:chOff x="4418492" y="2702826"/>
                    <a:chExt cx="917319" cy="247708"/>
                  </a:xfrm>
                </p:grpSpPr>
                <p:sp>
                  <p:nvSpPr>
                    <p:cNvPr id="110" name="자유형: 도형 109">
                      <a:extLst>
                        <a:ext uri="{FF2B5EF4-FFF2-40B4-BE49-F238E27FC236}">
                          <a16:creationId xmlns:a16="http://schemas.microsoft.com/office/drawing/2014/main" id="{7B4F571A-70B9-9A48-AFDB-654D9BC6C7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18492" y="2702826"/>
                      <a:ext cx="363538" cy="247708"/>
                    </a:xfrm>
                    <a:custGeom>
                      <a:avLst/>
                      <a:gdLst>
                        <a:gd name="connsiteX0" fmla="*/ 0 w 234950"/>
                        <a:gd name="connsiteY0" fmla="*/ 0 h 952500"/>
                        <a:gd name="connsiteX1" fmla="*/ 234950 w 234950"/>
                        <a:gd name="connsiteY1" fmla="*/ 0 h 952500"/>
                        <a:gd name="connsiteX2" fmla="*/ 234950 w 234950"/>
                        <a:gd name="connsiteY2" fmla="*/ 952500 h 952500"/>
                        <a:gd name="connsiteX3" fmla="*/ 0 w 234950"/>
                        <a:gd name="connsiteY3" fmla="*/ 952500 h 952500"/>
                        <a:gd name="connsiteX0" fmla="*/ 0 w 330200"/>
                        <a:gd name="connsiteY0" fmla="*/ 0 h 952500"/>
                        <a:gd name="connsiteX1" fmla="*/ 330200 w 330200"/>
                        <a:gd name="connsiteY1" fmla="*/ 0 h 952500"/>
                        <a:gd name="connsiteX2" fmla="*/ 330200 w 330200"/>
                        <a:gd name="connsiteY2" fmla="*/ 952500 h 952500"/>
                        <a:gd name="connsiteX3" fmla="*/ 95250 w 330200"/>
                        <a:gd name="connsiteY3" fmla="*/ 952500 h 952500"/>
                        <a:gd name="connsiteX0" fmla="*/ 0 w 363538"/>
                        <a:gd name="connsiteY0" fmla="*/ 0 h 952500"/>
                        <a:gd name="connsiteX1" fmla="*/ 363538 w 363538"/>
                        <a:gd name="connsiteY1" fmla="*/ 0 h 952500"/>
                        <a:gd name="connsiteX2" fmla="*/ 363538 w 363538"/>
                        <a:gd name="connsiteY2" fmla="*/ 952500 h 952500"/>
                        <a:gd name="connsiteX3" fmla="*/ 128588 w 363538"/>
                        <a:gd name="connsiteY3" fmla="*/ 952500 h 9525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63538" h="952500">
                          <a:moveTo>
                            <a:pt x="0" y="0"/>
                          </a:moveTo>
                          <a:lnTo>
                            <a:pt x="363538" y="0"/>
                          </a:lnTo>
                          <a:lnTo>
                            <a:pt x="363538" y="952500"/>
                          </a:lnTo>
                          <a:lnTo>
                            <a:pt x="128588" y="952500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1C8998"/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cxnSp>
                  <p:nvCxnSpPr>
                    <p:cNvPr id="112" name="직선 연결선 111">
                      <a:extLst>
                        <a:ext uri="{FF2B5EF4-FFF2-40B4-BE49-F238E27FC236}">
                          <a16:creationId xmlns:a16="http://schemas.microsoft.com/office/drawing/2014/main" id="{707113EA-0F0E-FAE1-05C1-991B7B1DC49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782030" y="2826680"/>
                      <a:ext cx="55378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1C8998"/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</p:cxnSp>
              </p:grpSp>
              <p:grpSp>
                <p:nvGrpSpPr>
                  <p:cNvPr id="148" name="그룹 147">
                    <a:extLst>
                      <a:ext uri="{FF2B5EF4-FFF2-40B4-BE49-F238E27FC236}">
                        <a16:creationId xmlns:a16="http://schemas.microsoft.com/office/drawing/2014/main" id="{3E4AF20E-9FF5-B483-1FA2-58935D8AE3C6}"/>
                      </a:ext>
                    </a:extLst>
                  </p:cNvPr>
                  <p:cNvGrpSpPr/>
                  <p:nvPr/>
                </p:nvGrpSpPr>
                <p:grpSpPr>
                  <a:xfrm>
                    <a:off x="5004048" y="3210328"/>
                    <a:ext cx="1037416" cy="184666"/>
                    <a:chOff x="5023098" y="3187468"/>
                    <a:chExt cx="1037416" cy="184666"/>
                  </a:xfrm>
                </p:grpSpPr>
                <p:cxnSp>
                  <p:nvCxnSpPr>
                    <p:cNvPr id="114" name="직선 연결선 113">
                      <a:extLst>
                        <a:ext uri="{FF2B5EF4-FFF2-40B4-BE49-F238E27FC236}">
                          <a16:creationId xmlns:a16="http://schemas.microsoft.com/office/drawing/2014/main" id="{D51932A2-7880-B90F-EF76-D3D5CC9AEFE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023098" y="3241301"/>
                      <a:ext cx="330028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3F419B"/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</p:cxnSp>
                <p:sp>
                  <p:nvSpPr>
                    <p:cNvPr id="42" name="TextBox 41">
                      <a:extLst>
                        <a:ext uri="{FF2B5EF4-FFF2-40B4-BE49-F238E27FC236}">
                          <a16:creationId xmlns:a16="http://schemas.microsoft.com/office/drawing/2014/main" id="{4BB2F8DA-57BF-8A29-FF46-21549A1073C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43358" y="3187468"/>
                      <a:ext cx="617156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b">
                      <a:spAutoFit/>
                    </a:bodyPr>
                    <a:lstStyle/>
                    <a:p>
                      <a:pPr algn="ctr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394083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가치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394083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 ·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394083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태도</a:t>
                      </a:r>
                    </a:p>
                  </p:txBody>
                </p:sp>
              </p:grpSp>
            </p:grpSp>
          </p:grpSp>
          <p:grpSp>
            <p:nvGrpSpPr>
              <p:cNvPr id="152" name="그룹 151">
                <a:extLst>
                  <a:ext uri="{FF2B5EF4-FFF2-40B4-BE49-F238E27FC236}">
                    <a16:creationId xmlns:a16="http://schemas.microsoft.com/office/drawing/2014/main" id="{99BF8BDB-2057-027C-3330-43E33133C463}"/>
                  </a:ext>
                </a:extLst>
              </p:cNvPr>
              <p:cNvGrpSpPr/>
              <p:nvPr/>
            </p:nvGrpSpPr>
            <p:grpSpPr>
              <a:xfrm>
                <a:off x="6238873" y="1860597"/>
                <a:ext cx="2330359" cy="3617131"/>
                <a:chOff x="6349042" y="1892301"/>
                <a:chExt cx="2136565" cy="3617131"/>
              </a:xfrm>
            </p:grpSpPr>
            <p:grpSp>
              <p:nvGrpSpPr>
                <p:cNvPr id="136" name="그룹 135">
                  <a:extLst>
                    <a:ext uri="{FF2B5EF4-FFF2-40B4-BE49-F238E27FC236}">
                      <a16:creationId xmlns:a16="http://schemas.microsoft.com/office/drawing/2014/main" id="{0699145E-393B-BF2E-0459-B373DA456C42}"/>
                    </a:ext>
                  </a:extLst>
                </p:cNvPr>
                <p:cNvGrpSpPr/>
                <p:nvPr/>
              </p:nvGrpSpPr>
              <p:grpSpPr>
                <a:xfrm>
                  <a:off x="6349042" y="1892301"/>
                  <a:ext cx="2136565" cy="3617131"/>
                  <a:chOff x="6926502" y="1892301"/>
                  <a:chExt cx="1559105" cy="3617131"/>
                </a:xfrm>
              </p:grpSpPr>
              <p:sp>
                <p:nvSpPr>
                  <p:cNvPr id="149" name="사각형: 둥근 모서리 148">
                    <a:extLst>
                      <a:ext uri="{FF2B5EF4-FFF2-40B4-BE49-F238E27FC236}">
                        <a16:creationId xmlns:a16="http://schemas.microsoft.com/office/drawing/2014/main" id="{1AD6AA5B-1AF6-1199-3774-4632D9297FEF}"/>
                      </a:ext>
                    </a:extLst>
                  </p:cNvPr>
                  <p:cNvSpPr/>
                  <p:nvPr/>
                </p:nvSpPr>
                <p:spPr>
                  <a:xfrm>
                    <a:off x="6926502" y="2207728"/>
                    <a:ext cx="1559105" cy="3301704"/>
                  </a:xfrm>
                  <a:prstGeom prst="roundRect">
                    <a:avLst>
                      <a:gd name="adj" fmla="val 3913"/>
                    </a:avLst>
                  </a:prstGeom>
                  <a:solidFill>
                    <a:srgbClr val="EBE4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21" name="사각형: 둥근 모서리 120">
                    <a:extLst>
                      <a:ext uri="{FF2B5EF4-FFF2-40B4-BE49-F238E27FC236}">
                        <a16:creationId xmlns:a16="http://schemas.microsoft.com/office/drawing/2014/main" id="{74C91147-FE14-21A0-4044-8DD3B484A752}"/>
                      </a:ext>
                    </a:extLst>
                  </p:cNvPr>
                  <p:cNvSpPr/>
                  <p:nvPr/>
                </p:nvSpPr>
                <p:spPr>
                  <a:xfrm>
                    <a:off x="6926502" y="1892301"/>
                    <a:ext cx="1559105" cy="593955"/>
                  </a:xfrm>
                  <a:prstGeom prst="roundRect">
                    <a:avLst>
                      <a:gd name="adj" fmla="val 11774"/>
                    </a:avLst>
                  </a:prstGeom>
                  <a:solidFill>
                    <a:srgbClr val="8153AB"/>
                  </a:solidFill>
                  <a:ln w="222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sz="2000" dirty="0"/>
                  </a:p>
                </p:txBody>
              </p:sp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4CA15976-5DA6-96F3-BF23-EEC28887CA82}"/>
                      </a:ext>
                    </a:extLst>
                  </p:cNvPr>
                  <p:cNvSpPr txBox="1"/>
                  <p:nvPr/>
                </p:nvSpPr>
                <p:spPr>
                  <a:xfrm>
                    <a:off x="7098954" y="1973835"/>
                    <a:ext cx="1214202" cy="43088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심층적인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주제 탐구가</a:t>
                    </a:r>
                    <a:endPara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어떻게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반영되어 있을까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?</a:t>
                    </a:r>
                  </a:p>
                </p:txBody>
              </p:sp>
            </p:grpSp>
            <p:cxnSp>
              <p:nvCxnSpPr>
                <p:cNvPr id="125" name="직선 연결선 124">
                  <a:extLst>
                    <a:ext uri="{FF2B5EF4-FFF2-40B4-BE49-F238E27FC236}">
                      <a16:creationId xmlns:a16="http://schemas.microsoft.com/office/drawing/2014/main" id="{6C91D4CD-8E89-5CD5-C326-0590718B8D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36250" y="3786850"/>
                  <a:ext cx="1962148" cy="0"/>
                </a:xfrm>
                <a:prstGeom prst="line">
                  <a:avLst/>
                </a:prstGeom>
                <a:ln w="12700">
                  <a:solidFill>
                    <a:srgbClr val="B89FD0">
                      <a:alpha val="51000"/>
                    </a:srgb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2A7787DD-6871-16B8-BEA3-B1DD9D859860}"/>
                    </a:ext>
                  </a:extLst>
                </p:cNvPr>
                <p:cNvSpPr txBox="1"/>
                <p:nvPr/>
              </p:nvSpPr>
              <p:spPr>
                <a:xfrm>
                  <a:off x="6464229" y="2582839"/>
                  <a:ext cx="1941469" cy="107721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핵심 아이디어는 해당 영역의 학습을 통해</a:t>
                  </a:r>
                  <a:endPara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일반화할 수 있는 내용을 핵심적으로</a:t>
                  </a:r>
                  <a:endPara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진술한 것이에요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고등학교 「세계사」는</a:t>
                  </a:r>
                  <a:endPara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심층적인 주제 탐구를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강조하고 있고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</a:t>
                  </a:r>
                </a:p>
                <a:p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그 강조는 핵심아이디어와 과정 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기능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</a:t>
                  </a:r>
                </a:p>
                <a:p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 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태도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내용요소에도 함께</a:t>
                  </a:r>
                  <a:endPara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반영되어 있어요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A147CCD2-6060-8FD9-D8A8-3153CB84D479}"/>
                    </a:ext>
                  </a:extLst>
                </p:cNvPr>
                <p:cNvSpPr txBox="1"/>
                <p:nvPr/>
              </p:nvSpPr>
              <p:spPr>
                <a:xfrm>
                  <a:off x="6464229" y="3913643"/>
                  <a:ext cx="1932651" cy="76944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학습자가 자료 분석 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해석을 바탕으로 </a:t>
                  </a:r>
                  <a:endPara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주제를 탐구하고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자신의 역사 이해를 </a:t>
                  </a:r>
                  <a:endPara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표현하려면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 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기능과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 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태도에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</a:p>
                <a:p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제시된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내용 요소를 </a:t>
                  </a:r>
                  <a:endPara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학습하는 것이 중요해요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</p:grpSp>
      <p:pic>
        <p:nvPicPr>
          <p:cNvPr id="33" name="그림 32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A8002759-F606-EC4B-8AAC-2C9420574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6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그래픽 60">
            <a:extLst>
              <a:ext uri="{FF2B5EF4-FFF2-40B4-BE49-F238E27FC236}">
                <a16:creationId xmlns:a16="http://schemas.microsoft.com/office/drawing/2014/main" id="{B680D410-4537-00F5-5D8F-8CDBE1E8F8F9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80FBB2-2A65-1D66-E66A-AFDD3125E978}"/>
              </a:ext>
            </a:extLst>
          </p:cNvPr>
          <p:cNvSpPr txBox="1"/>
          <p:nvPr/>
        </p:nvSpPr>
        <p:spPr>
          <a:xfrm>
            <a:off x="371977" y="489184"/>
            <a:ext cx="529952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 세계사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가르치고 배울까요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483796A-5A79-C562-5A2E-55E4379758E7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2854DFBE-BFC3-81EC-AA8F-659FCE13C796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8741B9E-F42B-51EA-EB42-C6C43379004E}"/>
                </a:ext>
              </a:extLst>
            </p:cNvPr>
            <p:cNvSpPr txBox="1"/>
            <p:nvPr/>
          </p:nvSpPr>
          <p:spPr>
            <a:xfrm>
              <a:off x="441508" y="88745"/>
              <a:ext cx="42159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4 - 3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557CD267-0E47-D5AB-8083-0924F0101C59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06E1D6EE-C09A-2E3A-5FA1-41F45161A76F}"/>
                </a:ext>
              </a:extLst>
            </p:cNvPr>
            <p:cNvSpPr/>
            <p:nvPr/>
          </p:nvSpPr>
          <p:spPr>
            <a:xfrm>
              <a:off x="395289" y="1295399"/>
              <a:ext cx="8353424" cy="4339531"/>
            </a:xfrm>
            <a:prstGeom prst="roundRect">
              <a:avLst>
                <a:gd name="adj" fmla="val 2335"/>
              </a:avLst>
            </a:prstGeom>
            <a:solidFill>
              <a:srgbClr val="6B859D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F08BF601-A5BC-1666-06D9-AD1C8F4E72C3}"/>
                </a:ext>
              </a:extLst>
            </p:cNvPr>
            <p:cNvSpPr/>
            <p:nvPr/>
          </p:nvSpPr>
          <p:spPr>
            <a:xfrm>
              <a:off x="395289" y="1709615"/>
              <a:ext cx="8353424" cy="4527673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6" name="그룹 155">
              <a:extLst>
                <a:ext uri="{FF2B5EF4-FFF2-40B4-BE49-F238E27FC236}">
                  <a16:creationId xmlns:a16="http://schemas.microsoft.com/office/drawing/2014/main" id="{C1003118-AB7C-9B12-5303-D6F5F9E4E90A}"/>
                </a:ext>
              </a:extLst>
            </p:cNvPr>
            <p:cNvGrpSpPr/>
            <p:nvPr/>
          </p:nvGrpSpPr>
          <p:grpSpPr>
            <a:xfrm>
              <a:off x="3609862" y="1316629"/>
              <a:ext cx="1924277" cy="333594"/>
              <a:chOff x="3714859" y="1316629"/>
              <a:chExt cx="1924277" cy="333594"/>
            </a:xfrm>
          </p:grpSpPr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3C46CAD3-D51E-A670-60B4-4A74127BB60F}"/>
                  </a:ext>
                </a:extLst>
              </p:cNvPr>
              <p:cNvSpPr txBox="1"/>
              <p:nvPr/>
            </p:nvSpPr>
            <p:spPr>
              <a:xfrm>
                <a:off x="4109871" y="1316629"/>
                <a:ext cx="152926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지역세계의 형성</a:t>
                </a:r>
                <a:endParaRPr lang="en-US" altLang="ko-KR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  <p:grpSp>
            <p:nvGrpSpPr>
              <p:cNvPr id="158" name="그룹 157">
                <a:extLst>
                  <a:ext uri="{FF2B5EF4-FFF2-40B4-BE49-F238E27FC236}">
                    <a16:creationId xmlns:a16="http://schemas.microsoft.com/office/drawing/2014/main" id="{5AE894B8-6D2A-6C60-19C7-15C192F86D27}"/>
                  </a:ext>
                </a:extLst>
              </p:cNvPr>
              <p:cNvGrpSpPr/>
              <p:nvPr/>
            </p:nvGrpSpPr>
            <p:grpSpPr>
              <a:xfrm>
                <a:off x="3714859" y="1351519"/>
                <a:ext cx="298704" cy="298704"/>
                <a:chOff x="479965" y="1356282"/>
                <a:chExt cx="298704" cy="298704"/>
              </a:xfrm>
            </p:grpSpPr>
            <p:sp>
              <p:nvSpPr>
                <p:cNvPr id="159" name="사각형: 둥근 모서리 158">
                  <a:extLst>
                    <a:ext uri="{FF2B5EF4-FFF2-40B4-BE49-F238E27FC236}">
                      <a16:creationId xmlns:a16="http://schemas.microsoft.com/office/drawing/2014/main" id="{76AAC894-0E30-9A11-B734-E2E4F6F927AA}"/>
                    </a:ext>
                  </a:extLst>
                </p:cNvPr>
                <p:cNvSpPr/>
                <p:nvPr/>
              </p:nvSpPr>
              <p:spPr>
                <a:xfrm>
                  <a:off x="479965" y="1356282"/>
                  <a:ext cx="298704" cy="298704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313D87DD-90AB-7551-CD16-E74A3C4EEF73}"/>
                    </a:ext>
                  </a:extLst>
                </p:cNvPr>
                <p:cNvSpPr txBox="1"/>
                <p:nvPr/>
              </p:nvSpPr>
              <p:spPr>
                <a:xfrm>
                  <a:off x="582028" y="1356382"/>
                  <a:ext cx="9457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6B859D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1</a:t>
                  </a:r>
                </a:p>
              </p:txBody>
            </p: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DA3A1DB9-46D3-0E4D-AE36-B4D286785EDA}"/>
                </a:ext>
              </a:extLst>
            </p:cNvPr>
            <p:cNvGrpSpPr/>
            <p:nvPr/>
          </p:nvGrpSpPr>
          <p:grpSpPr>
            <a:xfrm>
              <a:off x="549076" y="1831716"/>
              <a:ext cx="8064897" cy="4247441"/>
              <a:chOff x="549076" y="1831716"/>
              <a:chExt cx="8064897" cy="4247441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4E71139-4051-CA99-4090-4C25A79661B2}"/>
                  </a:ext>
                </a:extLst>
              </p:cNvPr>
              <p:cNvSpPr txBox="1"/>
              <p:nvPr/>
            </p:nvSpPr>
            <p:spPr>
              <a:xfrm>
                <a:off x="1398764" y="1831716"/>
                <a:ext cx="6365524" cy="2308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지역세계의 형성 과정 및 고유한 특성과 지역세계 간 상호 교류 및 갈등을 학습합니다</a:t>
                </a:r>
                <a:r>
                  <a:rPr lang="en-US" altLang="ko-KR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grpSp>
            <p:nvGrpSpPr>
              <p:cNvPr id="147" name="그룹 146">
                <a:extLst>
                  <a:ext uri="{FF2B5EF4-FFF2-40B4-BE49-F238E27FC236}">
                    <a16:creationId xmlns:a16="http://schemas.microsoft.com/office/drawing/2014/main" id="{A4C70970-0C5C-5AEB-1E25-7E8F04A08F4F}"/>
                  </a:ext>
                </a:extLst>
              </p:cNvPr>
              <p:cNvGrpSpPr/>
              <p:nvPr/>
            </p:nvGrpSpPr>
            <p:grpSpPr>
              <a:xfrm>
                <a:off x="549077" y="2153842"/>
                <a:ext cx="8064896" cy="977978"/>
                <a:chOff x="549077" y="2153842"/>
                <a:chExt cx="8064896" cy="977978"/>
              </a:xfrm>
            </p:grpSpPr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32C2A743-656F-753A-5725-5CEF7CD8DBBC}"/>
                    </a:ext>
                  </a:extLst>
                </p:cNvPr>
                <p:cNvSpPr/>
                <p:nvPr/>
              </p:nvSpPr>
              <p:spPr>
                <a:xfrm>
                  <a:off x="549077" y="2153842"/>
                  <a:ext cx="8064896" cy="977978"/>
                </a:xfrm>
                <a:prstGeom prst="roundRect">
                  <a:avLst>
                    <a:gd name="adj" fmla="val 8948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grpSp>
              <p:nvGrpSpPr>
                <p:cNvPr id="41" name="그룹 40">
                  <a:extLst>
                    <a:ext uri="{FF2B5EF4-FFF2-40B4-BE49-F238E27FC236}">
                      <a16:creationId xmlns:a16="http://schemas.microsoft.com/office/drawing/2014/main" id="{0AFB5ECB-6A14-219B-3176-5D8D5A6C97C1}"/>
                    </a:ext>
                  </a:extLst>
                </p:cNvPr>
                <p:cNvGrpSpPr/>
                <p:nvPr/>
              </p:nvGrpSpPr>
              <p:grpSpPr>
                <a:xfrm>
                  <a:off x="642040" y="2312373"/>
                  <a:ext cx="6394379" cy="660916"/>
                  <a:chOff x="611560" y="2348880"/>
                  <a:chExt cx="6394379" cy="660916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547E4AFB-E236-EC77-6DDF-31ED04720B52}"/>
                      </a:ext>
                    </a:extLst>
                  </p:cNvPr>
                  <p:cNvSpPr txBox="1"/>
                  <p:nvPr/>
                </p:nvSpPr>
                <p:spPr>
                  <a:xfrm>
                    <a:off x="611560" y="2348880"/>
                    <a:ext cx="5230599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[12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세사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01-01]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현생 인류의 삶과 문명의 형성을 생태환경과의 관계 속에서 파악한다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AF8F7603-506C-93E7-92CE-A89407A98152}"/>
                      </a:ext>
                    </a:extLst>
                  </p:cNvPr>
                  <p:cNvSpPr txBox="1"/>
                  <p:nvPr/>
                </p:nvSpPr>
                <p:spPr>
                  <a:xfrm>
                    <a:off x="611560" y="2587005"/>
                    <a:ext cx="5312352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[12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세사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01-02]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동아시아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인도 세계의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394083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394083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형성을 문화의 상호 작용과 관련지어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이해한다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9F125F05-CCAE-9358-57E7-641D4D6EFC15}"/>
                      </a:ext>
                    </a:extLst>
                  </p:cNvPr>
                  <p:cNvSpPr txBox="1"/>
                  <p:nvPr/>
                </p:nvSpPr>
                <p:spPr>
                  <a:xfrm>
                    <a:off x="611560" y="2825130"/>
                    <a:ext cx="6394379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[12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세사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01-03]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394083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서아시아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394083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394083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지중해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394083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394083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유럽 세계의 형성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 문화적 특징을 종교의 확산과 관련지어 분석한다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144" name="그룹 143">
                <a:extLst>
                  <a:ext uri="{FF2B5EF4-FFF2-40B4-BE49-F238E27FC236}">
                    <a16:creationId xmlns:a16="http://schemas.microsoft.com/office/drawing/2014/main" id="{A87E3B84-EACD-3910-FBFE-0B8B1ECD2DF1}"/>
                  </a:ext>
                </a:extLst>
              </p:cNvPr>
              <p:cNvGrpSpPr/>
              <p:nvPr/>
            </p:nvGrpSpPr>
            <p:grpSpPr>
              <a:xfrm>
                <a:off x="549076" y="4810699"/>
                <a:ext cx="8064897" cy="1268458"/>
                <a:chOff x="549076" y="4810699"/>
                <a:chExt cx="8064897" cy="1268458"/>
              </a:xfrm>
            </p:grpSpPr>
            <p:grpSp>
              <p:nvGrpSpPr>
                <p:cNvPr id="137" name="그룹 136">
                  <a:extLst>
                    <a:ext uri="{FF2B5EF4-FFF2-40B4-BE49-F238E27FC236}">
                      <a16:creationId xmlns:a16="http://schemas.microsoft.com/office/drawing/2014/main" id="{AE530834-DA24-8AF6-E5B7-3D4198A18191}"/>
                    </a:ext>
                  </a:extLst>
                </p:cNvPr>
                <p:cNvGrpSpPr/>
                <p:nvPr/>
              </p:nvGrpSpPr>
              <p:grpSpPr>
                <a:xfrm>
                  <a:off x="549076" y="4810699"/>
                  <a:ext cx="2394850" cy="419315"/>
                  <a:chOff x="549076" y="4810699"/>
                  <a:chExt cx="2394850" cy="419315"/>
                </a:xfrm>
              </p:grpSpPr>
              <p:grpSp>
                <p:nvGrpSpPr>
                  <p:cNvPr id="138" name="그룹 137">
                    <a:extLst>
                      <a:ext uri="{FF2B5EF4-FFF2-40B4-BE49-F238E27FC236}">
                        <a16:creationId xmlns:a16="http://schemas.microsoft.com/office/drawing/2014/main" id="{9525E339-F200-289D-47CA-76834BAA4353}"/>
                      </a:ext>
                    </a:extLst>
                  </p:cNvPr>
                  <p:cNvGrpSpPr/>
                  <p:nvPr/>
                </p:nvGrpSpPr>
                <p:grpSpPr>
                  <a:xfrm>
                    <a:off x="549076" y="4810699"/>
                    <a:ext cx="1929357" cy="419315"/>
                    <a:chOff x="838200" y="2765220"/>
                    <a:chExt cx="2629592" cy="571500"/>
                  </a:xfrm>
                </p:grpSpPr>
                <p:sp>
                  <p:nvSpPr>
                    <p:cNvPr id="140" name="자유형: 도형 139">
                      <a:extLst>
                        <a:ext uri="{FF2B5EF4-FFF2-40B4-BE49-F238E27FC236}">
                          <a16:creationId xmlns:a16="http://schemas.microsoft.com/office/drawing/2014/main" id="{E5F80DC7-1BED-3801-9992-9B88D25E6A0C}"/>
                        </a:ext>
                      </a:extLst>
                    </p:cNvPr>
                    <p:cNvSpPr/>
                    <p:nvPr/>
                  </p:nvSpPr>
                  <p:spPr>
                    <a:xfrm rot="10800000" flipH="1" flipV="1">
                      <a:off x="2478552" y="2765220"/>
                      <a:ext cx="989240" cy="401116"/>
                    </a:xfrm>
                    <a:custGeom>
                      <a:avLst/>
                      <a:gdLst>
                        <a:gd name="connsiteX0" fmla="*/ 0 w 989240"/>
                        <a:gd name="connsiteY0" fmla="*/ 401116 h 401116"/>
                        <a:gd name="connsiteX1" fmla="*/ 24010 w 989240"/>
                        <a:gd name="connsiteY1" fmla="*/ 401116 h 401116"/>
                        <a:gd name="connsiteX2" fmla="*/ 60224 w 989240"/>
                        <a:gd name="connsiteY2" fmla="*/ 401116 h 401116"/>
                        <a:gd name="connsiteX3" fmla="*/ 258550 w 989240"/>
                        <a:gd name="connsiteY3" fmla="*/ 401116 h 401116"/>
                        <a:gd name="connsiteX4" fmla="*/ 258550 w 989240"/>
                        <a:gd name="connsiteY4" fmla="*/ 401115 h 401116"/>
                        <a:gd name="connsiteX5" fmla="*/ 556375 w 989240"/>
                        <a:gd name="connsiteY5" fmla="*/ 401115 h 401116"/>
                        <a:gd name="connsiteX6" fmla="*/ 754701 w 989240"/>
                        <a:gd name="connsiteY6" fmla="*/ 401115 h 401116"/>
                        <a:gd name="connsiteX7" fmla="*/ 790914 w 989240"/>
                        <a:gd name="connsiteY7" fmla="*/ 401115 h 401116"/>
                        <a:gd name="connsiteX8" fmla="*/ 989240 w 989240"/>
                        <a:gd name="connsiteY8" fmla="*/ 401115 h 401116"/>
                        <a:gd name="connsiteX9" fmla="*/ 976868 w 989240"/>
                        <a:gd name="connsiteY9" fmla="*/ 392333 h 401116"/>
                        <a:gd name="connsiteX10" fmla="*/ 960370 w 989240"/>
                        <a:gd name="connsiteY10" fmla="*/ 377693 h 401116"/>
                        <a:gd name="connsiteX11" fmla="*/ 939746 w 989240"/>
                        <a:gd name="connsiteY11" fmla="*/ 354270 h 401116"/>
                        <a:gd name="connsiteX12" fmla="*/ 915000 w 989240"/>
                        <a:gd name="connsiteY12" fmla="*/ 316208 h 401116"/>
                        <a:gd name="connsiteX13" fmla="*/ 902626 w 989240"/>
                        <a:gd name="connsiteY13" fmla="*/ 292785 h 401116"/>
                        <a:gd name="connsiteX14" fmla="*/ 888191 w 989240"/>
                        <a:gd name="connsiteY14" fmla="*/ 266436 h 401116"/>
                        <a:gd name="connsiteX15" fmla="*/ 873755 w 989240"/>
                        <a:gd name="connsiteY15" fmla="*/ 234229 h 401116"/>
                        <a:gd name="connsiteX16" fmla="*/ 859319 w 989240"/>
                        <a:gd name="connsiteY16" fmla="*/ 196167 h 401116"/>
                        <a:gd name="connsiteX17" fmla="*/ 842821 w 989240"/>
                        <a:gd name="connsiteY17" fmla="*/ 155176 h 401116"/>
                        <a:gd name="connsiteX18" fmla="*/ 828385 w 989240"/>
                        <a:gd name="connsiteY18" fmla="*/ 108332 h 401116"/>
                        <a:gd name="connsiteX19" fmla="*/ 816013 w 989240"/>
                        <a:gd name="connsiteY19" fmla="*/ 73198 h 401116"/>
                        <a:gd name="connsiteX20" fmla="*/ 801576 w 989240"/>
                        <a:gd name="connsiteY20" fmla="*/ 46847 h 401116"/>
                        <a:gd name="connsiteX21" fmla="*/ 787140 w 989240"/>
                        <a:gd name="connsiteY21" fmla="*/ 26351 h 401116"/>
                        <a:gd name="connsiteX22" fmla="*/ 770642 w 989240"/>
                        <a:gd name="connsiteY22" fmla="*/ 14639 h 401116"/>
                        <a:gd name="connsiteX23" fmla="*/ 754143 w 989240"/>
                        <a:gd name="connsiteY23" fmla="*/ 5857 h 401116"/>
                        <a:gd name="connsiteX24" fmla="*/ 737646 w 989240"/>
                        <a:gd name="connsiteY24" fmla="*/ 2929 h 401116"/>
                        <a:gd name="connsiteX25" fmla="*/ 706712 w 989240"/>
                        <a:gd name="connsiteY25" fmla="*/ 1 h 401116"/>
                        <a:gd name="connsiteX26" fmla="*/ 508386 w 989240"/>
                        <a:gd name="connsiteY26" fmla="*/ 1 h 401116"/>
                        <a:gd name="connsiteX27" fmla="*/ 472173 w 989240"/>
                        <a:gd name="connsiteY27" fmla="*/ 1 h 401116"/>
                        <a:gd name="connsiteX28" fmla="*/ 273847 w 989240"/>
                        <a:gd name="connsiteY28" fmla="*/ 1 h 401116"/>
                        <a:gd name="connsiteX29" fmla="*/ 258550 w 989240"/>
                        <a:gd name="connsiteY29" fmla="*/ 1 h 401116"/>
                        <a:gd name="connsiteX30" fmla="*/ 258550 w 989240"/>
                        <a:gd name="connsiteY30" fmla="*/ 0 h 401116"/>
                        <a:gd name="connsiteX31" fmla="*/ 60224 w 989240"/>
                        <a:gd name="connsiteY31" fmla="*/ 0 h 401116"/>
                        <a:gd name="connsiteX32" fmla="*/ 24010 w 989240"/>
                        <a:gd name="connsiteY32" fmla="*/ 0 h 401116"/>
                        <a:gd name="connsiteX33" fmla="*/ 0 w 989240"/>
                        <a:gd name="connsiteY33" fmla="*/ 0 h 4011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989240" h="401116">
                          <a:moveTo>
                            <a:pt x="0" y="401116"/>
                          </a:moveTo>
                          <a:lnTo>
                            <a:pt x="24010" y="401116"/>
                          </a:lnTo>
                          <a:lnTo>
                            <a:pt x="60224" y="401116"/>
                          </a:lnTo>
                          <a:lnTo>
                            <a:pt x="258550" y="401116"/>
                          </a:lnTo>
                          <a:lnTo>
                            <a:pt x="258550" y="401115"/>
                          </a:lnTo>
                          <a:lnTo>
                            <a:pt x="556375" y="401115"/>
                          </a:lnTo>
                          <a:lnTo>
                            <a:pt x="754701" y="401115"/>
                          </a:lnTo>
                          <a:lnTo>
                            <a:pt x="790914" y="401115"/>
                          </a:lnTo>
                          <a:lnTo>
                            <a:pt x="989240" y="401115"/>
                          </a:lnTo>
                          <a:lnTo>
                            <a:pt x="976868" y="392333"/>
                          </a:lnTo>
                          <a:lnTo>
                            <a:pt x="960370" y="377693"/>
                          </a:lnTo>
                          <a:lnTo>
                            <a:pt x="939746" y="354270"/>
                          </a:lnTo>
                          <a:lnTo>
                            <a:pt x="915000" y="316208"/>
                          </a:lnTo>
                          <a:lnTo>
                            <a:pt x="902626" y="292785"/>
                          </a:lnTo>
                          <a:lnTo>
                            <a:pt x="888191" y="266436"/>
                          </a:lnTo>
                          <a:lnTo>
                            <a:pt x="873755" y="234229"/>
                          </a:lnTo>
                          <a:lnTo>
                            <a:pt x="859319" y="196167"/>
                          </a:lnTo>
                          <a:lnTo>
                            <a:pt x="842821" y="155176"/>
                          </a:lnTo>
                          <a:lnTo>
                            <a:pt x="828385" y="108332"/>
                          </a:lnTo>
                          <a:lnTo>
                            <a:pt x="816013" y="73198"/>
                          </a:lnTo>
                          <a:lnTo>
                            <a:pt x="801576" y="46847"/>
                          </a:lnTo>
                          <a:lnTo>
                            <a:pt x="787140" y="26351"/>
                          </a:lnTo>
                          <a:lnTo>
                            <a:pt x="770642" y="14639"/>
                          </a:lnTo>
                          <a:lnTo>
                            <a:pt x="754143" y="5857"/>
                          </a:lnTo>
                          <a:lnTo>
                            <a:pt x="737646" y="2929"/>
                          </a:lnTo>
                          <a:lnTo>
                            <a:pt x="706712" y="1"/>
                          </a:lnTo>
                          <a:lnTo>
                            <a:pt x="508386" y="1"/>
                          </a:lnTo>
                          <a:lnTo>
                            <a:pt x="472173" y="1"/>
                          </a:lnTo>
                          <a:lnTo>
                            <a:pt x="273847" y="1"/>
                          </a:lnTo>
                          <a:lnTo>
                            <a:pt x="258550" y="1"/>
                          </a:lnTo>
                          <a:lnTo>
                            <a:pt x="258550" y="0"/>
                          </a:lnTo>
                          <a:lnTo>
                            <a:pt x="60224" y="0"/>
                          </a:lnTo>
                          <a:lnTo>
                            <a:pt x="2401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8153AB"/>
                    </a:solidFill>
                    <a:ln>
                      <a:noFill/>
                    </a:ln>
                  </p:spPr>
                  <p:txBody>
                    <a:bodyPr wrap="square">
                      <a:noAutofit/>
                    </a:bodyPr>
                    <a:lstStyle/>
                    <a:p>
                      <a:endParaRPr kumimoji="0" lang="ko-KR" altLang="en-US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1" name="사각형: 둥근 위쪽 모서리 140">
                      <a:extLst>
                        <a:ext uri="{FF2B5EF4-FFF2-40B4-BE49-F238E27FC236}">
                          <a16:creationId xmlns:a16="http://schemas.microsoft.com/office/drawing/2014/main" id="{FEF5076B-F12C-D146-D6F8-04F88CC9F00F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838200" y="2765220"/>
                      <a:ext cx="2146150" cy="571500"/>
                    </a:xfrm>
                    <a:prstGeom prst="round2SameRect">
                      <a:avLst>
                        <a:gd name="adj1" fmla="val 15207"/>
                        <a:gd name="adj2" fmla="val 0"/>
                      </a:avLst>
                    </a:prstGeom>
                    <a:solidFill>
                      <a:srgbClr val="8153AB"/>
                    </a:solidFill>
                    <a:ln>
                      <a:noFill/>
                    </a:ln>
                  </p:spPr>
                  <p:txBody>
                    <a:bodyPr wrap="square">
                      <a:noAutofit/>
                    </a:bodyPr>
                    <a:lstStyle/>
                    <a:p>
                      <a:endParaRPr kumimoji="0" lang="ko-KR" altLang="en-US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2" name="TextBox 141">
                      <a:extLst>
                        <a:ext uri="{FF2B5EF4-FFF2-40B4-BE49-F238E27FC236}">
                          <a16:creationId xmlns:a16="http://schemas.microsoft.com/office/drawing/2014/main" id="{33961A7B-00E6-5E18-5C4D-18E7CEE2779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0966" y="2796453"/>
                      <a:ext cx="1520615" cy="29363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성취기준 해설 중</a:t>
                      </a:r>
                    </a:p>
                  </p:txBody>
                </p:sp>
              </p:grpSp>
              <p:sp>
                <p:nvSpPr>
                  <p:cNvPr id="139" name="자유형: 도형 138">
                    <a:extLst>
                      <a:ext uri="{FF2B5EF4-FFF2-40B4-BE49-F238E27FC236}">
                        <a16:creationId xmlns:a16="http://schemas.microsoft.com/office/drawing/2014/main" id="{E79FFD01-7988-4592-2DFB-36DB275F6964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218111" y="4810699"/>
                    <a:ext cx="725815" cy="294303"/>
                  </a:xfrm>
                  <a:custGeom>
                    <a:avLst/>
                    <a:gdLst>
                      <a:gd name="connsiteX0" fmla="*/ 0 w 989240"/>
                      <a:gd name="connsiteY0" fmla="*/ 401116 h 401116"/>
                      <a:gd name="connsiteX1" fmla="*/ 24010 w 989240"/>
                      <a:gd name="connsiteY1" fmla="*/ 401116 h 401116"/>
                      <a:gd name="connsiteX2" fmla="*/ 60224 w 989240"/>
                      <a:gd name="connsiteY2" fmla="*/ 401116 h 401116"/>
                      <a:gd name="connsiteX3" fmla="*/ 258550 w 989240"/>
                      <a:gd name="connsiteY3" fmla="*/ 401116 h 401116"/>
                      <a:gd name="connsiteX4" fmla="*/ 258550 w 989240"/>
                      <a:gd name="connsiteY4" fmla="*/ 401115 h 401116"/>
                      <a:gd name="connsiteX5" fmla="*/ 556375 w 989240"/>
                      <a:gd name="connsiteY5" fmla="*/ 401115 h 401116"/>
                      <a:gd name="connsiteX6" fmla="*/ 754701 w 989240"/>
                      <a:gd name="connsiteY6" fmla="*/ 401115 h 401116"/>
                      <a:gd name="connsiteX7" fmla="*/ 790914 w 989240"/>
                      <a:gd name="connsiteY7" fmla="*/ 401115 h 401116"/>
                      <a:gd name="connsiteX8" fmla="*/ 989240 w 989240"/>
                      <a:gd name="connsiteY8" fmla="*/ 401115 h 401116"/>
                      <a:gd name="connsiteX9" fmla="*/ 976868 w 989240"/>
                      <a:gd name="connsiteY9" fmla="*/ 392333 h 401116"/>
                      <a:gd name="connsiteX10" fmla="*/ 960370 w 989240"/>
                      <a:gd name="connsiteY10" fmla="*/ 377693 h 401116"/>
                      <a:gd name="connsiteX11" fmla="*/ 939746 w 989240"/>
                      <a:gd name="connsiteY11" fmla="*/ 354270 h 401116"/>
                      <a:gd name="connsiteX12" fmla="*/ 915000 w 989240"/>
                      <a:gd name="connsiteY12" fmla="*/ 316208 h 401116"/>
                      <a:gd name="connsiteX13" fmla="*/ 902626 w 989240"/>
                      <a:gd name="connsiteY13" fmla="*/ 292785 h 401116"/>
                      <a:gd name="connsiteX14" fmla="*/ 888191 w 989240"/>
                      <a:gd name="connsiteY14" fmla="*/ 266436 h 401116"/>
                      <a:gd name="connsiteX15" fmla="*/ 873755 w 989240"/>
                      <a:gd name="connsiteY15" fmla="*/ 234229 h 401116"/>
                      <a:gd name="connsiteX16" fmla="*/ 859319 w 989240"/>
                      <a:gd name="connsiteY16" fmla="*/ 196167 h 401116"/>
                      <a:gd name="connsiteX17" fmla="*/ 842821 w 989240"/>
                      <a:gd name="connsiteY17" fmla="*/ 155176 h 401116"/>
                      <a:gd name="connsiteX18" fmla="*/ 828385 w 989240"/>
                      <a:gd name="connsiteY18" fmla="*/ 108332 h 401116"/>
                      <a:gd name="connsiteX19" fmla="*/ 816013 w 989240"/>
                      <a:gd name="connsiteY19" fmla="*/ 73198 h 401116"/>
                      <a:gd name="connsiteX20" fmla="*/ 801576 w 989240"/>
                      <a:gd name="connsiteY20" fmla="*/ 46847 h 401116"/>
                      <a:gd name="connsiteX21" fmla="*/ 787140 w 989240"/>
                      <a:gd name="connsiteY21" fmla="*/ 26351 h 401116"/>
                      <a:gd name="connsiteX22" fmla="*/ 770642 w 989240"/>
                      <a:gd name="connsiteY22" fmla="*/ 14639 h 401116"/>
                      <a:gd name="connsiteX23" fmla="*/ 754143 w 989240"/>
                      <a:gd name="connsiteY23" fmla="*/ 5857 h 401116"/>
                      <a:gd name="connsiteX24" fmla="*/ 737646 w 989240"/>
                      <a:gd name="connsiteY24" fmla="*/ 2929 h 401116"/>
                      <a:gd name="connsiteX25" fmla="*/ 706712 w 989240"/>
                      <a:gd name="connsiteY25" fmla="*/ 1 h 401116"/>
                      <a:gd name="connsiteX26" fmla="*/ 508386 w 989240"/>
                      <a:gd name="connsiteY26" fmla="*/ 1 h 401116"/>
                      <a:gd name="connsiteX27" fmla="*/ 472173 w 989240"/>
                      <a:gd name="connsiteY27" fmla="*/ 1 h 401116"/>
                      <a:gd name="connsiteX28" fmla="*/ 273847 w 989240"/>
                      <a:gd name="connsiteY28" fmla="*/ 1 h 401116"/>
                      <a:gd name="connsiteX29" fmla="*/ 258550 w 989240"/>
                      <a:gd name="connsiteY29" fmla="*/ 1 h 401116"/>
                      <a:gd name="connsiteX30" fmla="*/ 258550 w 989240"/>
                      <a:gd name="connsiteY30" fmla="*/ 0 h 401116"/>
                      <a:gd name="connsiteX31" fmla="*/ 60224 w 989240"/>
                      <a:gd name="connsiteY31" fmla="*/ 0 h 401116"/>
                      <a:gd name="connsiteX32" fmla="*/ 24010 w 989240"/>
                      <a:gd name="connsiteY32" fmla="*/ 0 h 401116"/>
                      <a:gd name="connsiteX33" fmla="*/ 0 w 989240"/>
                      <a:gd name="connsiteY33" fmla="*/ 0 h 401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989240" h="401116">
                        <a:moveTo>
                          <a:pt x="0" y="401116"/>
                        </a:moveTo>
                        <a:lnTo>
                          <a:pt x="24010" y="401116"/>
                        </a:lnTo>
                        <a:lnTo>
                          <a:pt x="60224" y="401116"/>
                        </a:lnTo>
                        <a:lnTo>
                          <a:pt x="258550" y="401116"/>
                        </a:lnTo>
                        <a:lnTo>
                          <a:pt x="258550" y="401115"/>
                        </a:lnTo>
                        <a:lnTo>
                          <a:pt x="556375" y="401115"/>
                        </a:lnTo>
                        <a:lnTo>
                          <a:pt x="754701" y="401115"/>
                        </a:lnTo>
                        <a:lnTo>
                          <a:pt x="790914" y="401115"/>
                        </a:lnTo>
                        <a:lnTo>
                          <a:pt x="989240" y="401115"/>
                        </a:lnTo>
                        <a:lnTo>
                          <a:pt x="976868" y="392333"/>
                        </a:lnTo>
                        <a:lnTo>
                          <a:pt x="960370" y="377693"/>
                        </a:lnTo>
                        <a:lnTo>
                          <a:pt x="939746" y="354270"/>
                        </a:lnTo>
                        <a:lnTo>
                          <a:pt x="915000" y="316208"/>
                        </a:lnTo>
                        <a:lnTo>
                          <a:pt x="902626" y="292785"/>
                        </a:lnTo>
                        <a:lnTo>
                          <a:pt x="888191" y="266436"/>
                        </a:lnTo>
                        <a:lnTo>
                          <a:pt x="873755" y="234229"/>
                        </a:lnTo>
                        <a:lnTo>
                          <a:pt x="859319" y="196167"/>
                        </a:lnTo>
                        <a:lnTo>
                          <a:pt x="842821" y="155176"/>
                        </a:lnTo>
                        <a:lnTo>
                          <a:pt x="828385" y="108332"/>
                        </a:lnTo>
                        <a:lnTo>
                          <a:pt x="816013" y="73198"/>
                        </a:lnTo>
                        <a:lnTo>
                          <a:pt x="801576" y="46847"/>
                        </a:lnTo>
                        <a:lnTo>
                          <a:pt x="787140" y="26351"/>
                        </a:lnTo>
                        <a:lnTo>
                          <a:pt x="770642" y="14639"/>
                        </a:lnTo>
                        <a:lnTo>
                          <a:pt x="754143" y="5857"/>
                        </a:lnTo>
                        <a:lnTo>
                          <a:pt x="737646" y="2929"/>
                        </a:lnTo>
                        <a:lnTo>
                          <a:pt x="706712" y="1"/>
                        </a:lnTo>
                        <a:lnTo>
                          <a:pt x="508386" y="1"/>
                        </a:lnTo>
                        <a:lnTo>
                          <a:pt x="472173" y="1"/>
                        </a:lnTo>
                        <a:lnTo>
                          <a:pt x="273847" y="1"/>
                        </a:lnTo>
                        <a:lnTo>
                          <a:pt x="258550" y="1"/>
                        </a:lnTo>
                        <a:lnTo>
                          <a:pt x="258550" y="0"/>
                        </a:lnTo>
                        <a:lnTo>
                          <a:pt x="60224" y="0"/>
                        </a:lnTo>
                        <a:lnTo>
                          <a:pt x="2401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kumimoji="0" lang="ko-KR" altLang="en-US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43" name="그룹 142">
                  <a:extLst>
                    <a:ext uri="{FF2B5EF4-FFF2-40B4-BE49-F238E27FC236}">
                      <a16:creationId xmlns:a16="http://schemas.microsoft.com/office/drawing/2014/main" id="{0189DEAA-F707-B3C0-A1FE-41825B248E6C}"/>
                    </a:ext>
                  </a:extLst>
                </p:cNvPr>
                <p:cNvGrpSpPr/>
                <p:nvPr/>
              </p:nvGrpSpPr>
              <p:grpSpPr>
                <a:xfrm>
                  <a:off x="549077" y="5101179"/>
                  <a:ext cx="8064896" cy="977978"/>
                  <a:chOff x="549077" y="5101179"/>
                  <a:chExt cx="8064896" cy="977978"/>
                </a:xfrm>
              </p:grpSpPr>
              <p:sp>
                <p:nvSpPr>
                  <p:cNvPr id="66" name="사각형: 둥근 모서리 65">
                    <a:extLst>
                      <a:ext uri="{FF2B5EF4-FFF2-40B4-BE49-F238E27FC236}">
                        <a16:creationId xmlns:a16="http://schemas.microsoft.com/office/drawing/2014/main" id="{711A71F7-9688-9DAD-DA10-D6CD995B276D}"/>
                      </a:ext>
                    </a:extLst>
                  </p:cNvPr>
                  <p:cNvSpPr/>
                  <p:nvPr/>
                </p:nvSpPr>
                <p:spPr>
                  <a:xfrm>
                    <a:off x="549077" y="5101179"/>
                    <a:ext cx="8064896" cy="977978"/>
                  </a:xfrm>
                  <a:prstGeom prst="roundRect">
                    <a:avLst>
                      <a:gd name="adj" fmla="val 8948"/>
                    </a:avLst>
                  </a:prstGeom>
                  <a:solidFill>
                    <a:srgbClr val="EBE4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/>
                  </a:p>
                </p:txBody>
              </p:sp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F994772D-5F3C-6369-7EDC-5F6B1773DF33}"/>
                      </a:ext>
                    </a:extLst>
                  </p:cNvPr>
                  <p:cNvSpPr txBox="1"/>
                  <p:nvPr/>
                </p:nvSpPr>
                <p:spPr>
                  <a:xfrm>
                    <a:off x="651565" y="5220836"/>
                    <a:ext cx="6892913" cy="7386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[12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세사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01-01]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현생 인류가 생태환경과의 관계 속에서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수렵 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채집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농경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목축 등 다양한 방식으로 생존을 </a:t>
                    </a:r>
                    <a:endPara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A72929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도모하였음을 살피면서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각각의 생활이 생태환경과 어떤 관계를 맺으며 이루어졌는지를 파악하는 데 중점을 둔다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</a:p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또한 이러한 토대 위에서 형성된 아프로유라시아 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아메리카 지역의 고대 문명을 고고학적 자료를 중심으로 </a:t>
                    </a:r>
                    <a:endPara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탐구하는 데 초점을 둔다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endPara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D3478448-DE23-1FF8-109A-87A4A8C8BF06}"/>
                  </a:ext>
                </a:extLst>
              </p:cNvPr>
              <p:cNvGrpSpPr/>
              <p:nvPr/>
            </p:nvGrpSpPr>
            <p:grpSpPr>
              <a:xfrm>
                <a:off x="3508075" y="2579757"/>
                <a:ext cx="4801603" cy="2589012"/>
                <a:chOff x="3508075" y="2579757"/>
                <a:chExt cx="4801603" cy="2589012"/>
              </a:xfrm>
            </p:grpSpPr>
            <p:sp>
              <p:nvSpPr>
                <p:cNvPr id="47" name="자유형: 도형 46">
                  <a:extLst>
                    <a:ext uri="{FF2B5EF4-FFF2-40B4-BE49-F238E27FC236}">
                      <a16:creationId xmlns:a16="http://schemas.microsoft.com/office/drawing/2014/main" id="{D818D4FB-B80C-2A70-B451-E72E6B592FA3}"/>
                    </a:ext>
                  </a:extLst>
                </p:cNvPr>
                <p:cNvSpPr/>
                <p:nvPr/>
              </p:nvSpPr>
              <p:spPr>
                <a:xfrm>
                  <a:off x="3617118" y="2655570"/>
                  <a:ext cx="3423761" cy="617272"/>
                </a:xfrm>
                <a:custGeom>
                  <a:avLst/>
                  <a:gdLst>
                    <a:gd name="connsiteX0" fmla="*/ 2430780 w 3413760"/>
                    <a:gd name="connsiteY0" fmla="*/ 0 h 708660"/>
                    <a:gd name="connsiteX1" fmla="*/ 3413760 w 3413760"/>
                    <a:gd name="connsiteY1" fmla="*/ 0 h 708660"/>
                    <a:gd name="connsiteX2" fmla="*/ 3413760 w 3413760"/>
                    <a:gd name="connsiteY2" fmla="*/ 708660 h 708660"/>
                    <a:gd name="connsiteX3" fmla="*/ 0 w 3413760"/>
                    <a:gd name="connsiteY3" fmla="*/ 708660 h 708660"/>
                    <a:gd name="connsiteX4" fmla="*/ 0 w 3413760"/>
                    <a:gd name="connsiteY4" fmla="*/ 533400 h 708660"/>
                    <a:gd name="connsiteX0" fmla="*/ 2430780 w 3413760"/>
                    <a:gd name="connsiteY0" fmla="*/ 0 h 708660"/>
                    <a:gd name="connsiteX1" fmla="*/ 3413760 w 3413760"/>
                    <a:gd name="connsiteY1" fmla="*/ 0 h 708660"/>
                    <a:gd name="connsiteX2" fmla="*/ 3413760 w 3413760"/>
                    <a:gd name="connsiteY2" fmla="*/ 708660 h 708660"/>
                    <a:gd name="connsiteX3" fmla="*/ 0 w 3413760"/>
                    <a:gd name="connsiteY3" fmla="*/ 708660 h 708660"/>
                    <a:gd name="connsiteX4" fmla="*/ 0 w 3413760"/>
                    <a:gd name="connsiteY4" fmla="*/ 352223 h 708660"/>
                    <a:gd name="connsiteX0" fmla="*/ 2430780 w 3413760"/>
                    <a:gd name="connsiteY0" fmla="*/ 0 h 708660"/>
                    <a:gd name="connsiteX1" fmla="*/ 3413760 w 3413760"/>
                    <a:gd name="connsiteY1" fmla="*/ 0 h 708660"/>
                    <a:gd name="connsiteX2" fmla="*/ 3413760 w 3413760"/>
                    <a:gd name="connsiteY2" fmla="*/ 708660 h 708660"/>
                    <a:gd name="connsiteX3" fmla="*/ 0 w 3413760"/>
                    <a:gd name="connsiteY3" fmla="*/ 708660 h 708660"/>
                    <a:gd name="connsiteX4" fmla="*/ 0 w 3413760"/>
                    <a:gd name="connsiteY4" fmla="*/ 270894 h 708660"/>
                    <a:gd name="connsiteX0" fmla="*/ 2433156 w 3416136"/>
                    <a:gd name="connsiteY0" fmla="*/ 0 h 708660"/>
                    <a:gd name="connsiteX1" fmla="*/ 3416136 w 3416136"/>
                    <a:gd name="connsiteY1" fmla="*/ 0 h 708660"/>
                    <a:gd name="connsiteX2" fmla="*/ 3416136 w 3416136"/>
                    <a:gd name="connsiteY2" fmla="*/ 708660 h 708660"/>
                    <a:gd name="connsiteX3" fmla="*/ 2376 w 3416136"/>
                    <a:gd name="connsiteY3" fmla="*/ 708660 h 708660"/>
                    <a:gd name="connsiteX4" fmla="*/ 0 w 3416136"/>
                    <a:gd name="connsiteY4" fmla="*/ 470461 h 708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6136" h="708660">
                      <a:moveTo>
                        <a:pt x="2433156" y="0"/>
                      </a:moveTo>
                      <a:lnTo>
                        <a:pt x="3416136" y="0"/>
                      </a:lnTo>
                      <a:lnTo>
                        <a:pt x="3416136" y="708660"/>
                      </a:lnTo>
                      <a:lnTo>
                        <a:pt x="2376" y="708660"/>
                      </a:lnTo>
                      <a:cubicBezTo>
                        <a:pt x="2376" y="562738"/>
                        <a:pt x="0" y="616383"/>
                        <a:pt x="0" y="470461"/>
                      </a:cubicBezTo>
                    </a:path>
                  </a:pathLst>
                </a:custGeom>
                <a:noFill/>
                <a:ln w="19050">
                  <a:solidFill>
                    <a:srgbClr val="6B859D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D1E17365-E0DF-7A8D-5370-6EB900AA356A}"/>
                    </a:ext>
                  </a:extLst>
                </p:cNvPr>
                <p:cNvSpPr/>
                <p:nvPr/>
              </p:nvSpPr>
              <p:spPr>
                <a:xfrm>
                  <a:off x="3545925" y="3023127"/>
                  <a:ext cx="143125" cy="143125"/>
                </a:xfrm>
                <a:prstGeom prst="ellipse">
                  <a:avLst/>
                </a:prstGeom>
                <a:solidFill>
                  <a:srgbClr val="4B4EB5"/>
                </a:solidFill>
                <a:ln w="508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6" name="타원 45">
                  <a:extLst>
                    <a:ext uri="{FF2B5EF4-FFF2-40B4-BE49-F238E27FC236}">
                      <a16:creationId xmlns:a16="http://schemas.microsoft.com/office/drawing/2014/main" id="{7FD96BB8-41FF-A91D-2D98-D83E00D1E6C7}"/>
                    </a:ext>
                  </a:extLst>
                </p:cNvPr>
                <p:cNvSpPr/>
                <p:nvPr/>
              </p:nvSpPr>
              <p:spPr>
                <a:xfrm>
                  <a:off x="5984587" y="2579757"/>
                  <a:ext cx="143125" cy="143125"/>
                </a:xfrm>
                <a:prstGeom prst="ellipse">
                  <a:avLst/>
                </a:prstGeom>
                <a:solidFill>
                  <a:srgbClr val="4B4EB5"/>
                </a:solidFill>
                <a:ln w="508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cxnSp>
              <p:nvCxnSpPr>
                <p:cNvPr id="55" name="직선 연결선 54">
                  <a:extLst>
                    <a:ext uri="{FF2B5EF4-FFF2-40B4-BE49-F238E27FC236}">
                      <a16:creationId xmlns:a16="http://schemas.microsoft.com/office/drawing/2014/main" id="{0EB0DB59-71A9-C691-961B-1EA7588888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40880" y="3942012"/>
                  <a:ext cx="353767" cy="0"/>
                </a:xfrm>
                <a:prstGeom prst="line">
                  <a:avLst/>
                </a:prstGeom>
                <a:noFill/>
                <a:ln w="19050">
                  <a:solidFill>
                    <a:srgbClr val="6B859D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3E02871C-AA5C-0117-6ED4-11F565B36B9F}"/>
                    </a:ext>
                  </a:extLst>
                </p:cNvPr>
                <p:cNvGrpSpPr/>
                <p:nvPr/>
              </p:nvGrpSpPr>
              <p:grpSpPr>
                <a:xfrm>
                  <a:off x="3668414" y="3368898"/>
                  <a:ext cx="2395951" cy="507831"/>
                  <a:chOff x="652301" y="5312068"/>
                  <a:chExt cx="3023133" cy="640763"/>
                </a:xfrm>
              </p:grpSpPr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A7E4D618-263A-C57E-E20A-1CF68815C765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62" name="자유형: 도형 61">
                      <a:extLst>
                        <a:ext uri="{FF2B5EF4-FFF2-40B4-BE49-F238E27FC236}">
                          <a16:creationId xmlns:a16="http://schemas.microsoft.com/office/drawing/2014/main" id="{EB7C019A-1576-CF16-CAFF-430D829A66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63" name="원형: 비어 있음 62">
                      <a:extLst>
                        <a:ext uri="{FF2B5EF4-FFF2-40B4-BE49-F238E27FC236}">
                          <a16:creationId xmlns:a16="http://schemas.microsoft.com/office/drawing/2014/main" id="{26557CA9-220E-52C3-9C85-ED14C1592B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64" name="자유형: 도형 63">
                      <a:extLst>
                        <a:ext uri="{FF2B5EF4-FFF2-40B4-BE49-F238E27FC236}">
                          <a16:creationId xmlns:a16="http://schemas.microsoft.com/office/drawing/2014/main" id="{6D0EBA56-980E-2A0F-9ADF-2718E34744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6240AB26-A4F4-EB09-99DF-6BD42CFBD695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4" y="5312068"/>
                    <a:ext cx="2766940" cy="64076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각 지역 세계의 형성을 학습하면서도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상호 연관성 속에서 여러 지역이 만나며 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나타난 사건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문화에 주목해요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cxnSp>
              <p:nvCxnSpPr>
                <p:cNvPr id="155" name="직선 연결선 154">
                  <a:extLst>
                    <a:ext uri="{FF2B5EF4-FFF2-40B4-BE49-F238E27FC236}">
                      <a16:creationId xmlns:a16="http://schemas.microsoft.com/office/drawing/2014/main" id="{E0DF83FA-A814-FC20-1807-F072B133B34E}"/>
                    </a:ext>
                  </a:extLst>
                </p:cNvPr>
                <p:cNvCxnSpPr>
                  <a:stCxn id="47" idx="2"/>
                </p:cNvCxnSpPr>
                <p:nvPr/>
              </p:nvCxnSpPr>
              <p:spPr>
                <a:xfrm flipH="1">
                  <a:off x="7036419" y="3272842"/>
                  <a:ext cx="4460" cy="290480"/>
                </a:xfrm>
                <a:prstGeom prst="line">
                  <a:avLst/>
                </a:prstGeom>
                <a:noFill/>
                <a:ln w="19050">
                  <a:solidFill>
                    <a:srgbClr val="6B859D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grpSp>
              <p:nvGrpSpPr>
                <p:cNvPr id="3" name="그룹 2">
                  <a:extLst>
                    <a:ext uri="{FF2B5EF4-FFF2-40B4-BE49-F238E27FC236}">
                      <a16:creationId xmlns:a16="http://schemas.microsoft.com/office/drawing/2014/main" id="{FE0FB1F8-37D4-AD9D-D47D-35BC136EF143}"/>
                    </a:ext>
                  </a:extLst>
                </p:cNvPr>
                <p:cNvGrpSpPr/>
                <p:nvPr/>
              </p:nvGrpSpPr>
              <p:grpSpPr>
                <a:xfrm>
                  <a:off x="3508075" y="4540035"/>
                  <a:ext cx="3171302" cy="628734"/>
                  <a:chOff x="3508075" y="4540035"/>
                  <a:chExt cx="3171302" cy="628734"/>
                </a:xfrm>
              </p:grpSpPr>
              <p:grpSp>
                <p:nvGrpSpPr>
                  <p:cNvPr id="118" name="그룹 117">
                    <a:extLst>
                      <a:ext uri="{FF2B5EF4-FFF2-40B4-BE49-F238E27FC236}">
                        <a16:creationId xmlns:a16="http://schemas.microsoft.com/office/drawing/2014/main" id="{E535D524-14A7-C8FF-DAD6-636B30BFEE7C}"/>
                      </a:ext>
                    </a:extLst>
                  </p:cNvPr>
                  <p:cNvGrpSpPr/>
                  <p:nvPr/>
                </p:nvGrpSpPr>
                <p:grpSpPr>
                  <a:xfrm>
                    <a:off x="3508075" y="4540035"/>
                    <a:ext cx="2405569" cy="507831"/>
                    <a:chOff x="652301" y="5312068"/>
                    <a:chExt cx="3035268" cy="640764"/>
                  </a:xfrm>
                </p:grpSpPr>
                <p:grpSp>
                  <p:nvGrpSpPr>
                    <p:cNvPr id="119" name="그룹 118">
                      <a:extLst>
                        <a:ext uri="{FF2B5EF4-FFF2-40B4-BE49-F238E27FC236}">
                          <a16:creationId xmlns:a16="http://schemas.microsoft.com/office/drawing/2014/main" id="{9DBC7BE6-97FA-73A2-BBDB-CB4F5531B8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2301" y="5313338"/>
                      <a:ext cx="182275" cy="182275"/>
                      <a:chOff x="5286375" y="2619372"/>
                      <a:chExt cx="1620583" cy="1620583"/>
                    </a:xfrm>
                  </p:grpSpPr>
                  <p:sp>
                    <p:nvSpPr>
                      <p:cNvPr id="121" name="자유형: 도형 120">
                        <a:extLst>
                          <a:ext uri="{FF2B5EF4-FFF2-40B4-BE49-F238E27FC236}">
                            <a16:creationId xmlns:a16="http://schemas.microsoft.com/office/drawing/2014/main" id="{64F468EF-AFAF-82FD-A311-F3AC38AB96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82259" y="2872549"/>
                        <a:ext cx="1024699" cy="1354454"/>
                      </a:xfrm>
                      <a:custGeom>
                        <a:avLst/>
                        <a:gdLst>
                          <a:gd name="connsiteX0" fmla="*/ 1022604 w 1024699"/>
                          <a:gd name="connsiteY0" fmla="*/ 501015 h 1354454"/>
                          <a:gd name="connsiteX1" fmla="*/ 1021842 w 1024699"/>
                          <a:gd name="connsiteY1" fmla="*/ 490538 h 1354454"/>
                          <a:gd name="connsiteX2" fmla="*/ 1020699 w 1024699"/>
                          <a:gd name="connsiteY2" fmla="*/ 475869 h 1354454"/>
                          <a:gd name="connsiteX3" fmla="*/ 1018318 w 1024699"/>
                          <a:gd name="connsiteY3" fmla="*/ 456914 h 1354454"/>
                          <a:gd name="connsiteX4" fmla="*/ 1016127 w 1024699"/>
                          <a:gd name="connsiteY4" fmla="*/ 439579 h 1354454"/>
                          <a:gd name="connsiteX5" fmla="*/ 1015746 w 1024699"/>
                          <a:gd name="connsiteY5" fmla="*/ 436340 h 1354454"/>
                          <a:gd name="connsiteX6" fmla="*/ 1012031 w 1024699"/>
                          <a:gd name="connsiteY6" fmla="*/ 415100 h 1354454"/>
                          <a:gd name="connsiteX7" fmla="*/ 1011841 w 1024699"/>
                          <a:gd name="connsiteY7" fmla="*/ 414242 h 1354454"/>
                          <a:gd name="connsiteX8" fmla="*/ 1008793 w 1024699"/>
                          <a:gd name="connsiteY8" fmla="*/ 397383 h 1354454"/>
                          <a:gd name="connsiteX9" fmla="*/ 1003649 w 1024699"/>
                          <a:gd name="connsiteY9" fmla="*/ 374523 h 1354454"/>
                          <a:gd name="connsiteX10" fmla="*/ 1000125 w 1024699"/>
                          <a:gd name="connsiteY10" fmla="*/ 359283 h 1354454"/>
                          <a:gd name="connsiteX11" fmla="*/ 993458 w 1024699"/>
                          <a:gd name="connsiteY11" fmla="*/ 334994 h 1354454"/>
                          <a:gd name="connsiteX12" fmla="*/ 989743 w 1024699"/>
                          <a:gd name="connsiteY12" fmla="*/ 321945 h 1354454"/>
                          <a:gd name="connsiteX13" fmla="*/ 981456 w 1024699"/>
                          <a:gd name="connsiteY13" fmla="*/ 296418 h 1354454"/>
                          <a:gd name="connsiteX14" fmla="*/ 978027 w 1024699"/>
                          <a:gd name="connsiteY14" fmla="*/ 286417 h 1354454"/>
                          <a:gd name="connsiteX15" fmla="*/ 977741 w 1024699"/>
                          <a:gd name="connsiteY15" fmla="*/ 285464 h 1354454"/>
                          <a:gd name="connsiteX16" fmla="*/ 967645 w 1024699"/>
                          <a:gd name="connsiteY16" fmla="*/ 258889 h 1354454"/>
                          <a:gd name="connsiteX17" fmla="*/ 964025 w 1024699"/>
                          <a:gd name="connsiteY17" fmla="*/ 249841 h 1354454"/>
                          <a:gd name="connsiteX18" fmla="*/ 952119 w 1024699"/>
                          <a:gd name="connsiteY18" fmla="*/ 222409 h 1354454"/>
                          <a:gd name="connsiteX19" fmla="*/ 951071 w 1024699"/>
                          <a:gd name="connsiteY19" fmla="*/ 220123 h 1354454"/>
                          <a:gd name="connsiteX20" fmla="*/ 948785 w 1024699"/>
                          <a:gd name="connsiteY20" fmla="*/ 215170 h 1354454"/>
                          <a:gd name="connsiteX21" fmla="*/ 934974 w 1024699"/>
                          <a:gd name="connsiteY21" fmla="*/ 187071 h 1354454"/>
                          <a:gd name="connsiteX22" fmla="*/ 933164 w 1024699"/>
                          <a:gd name="connsiteY22" fmla="*/ 183452 h 1354454"/>
                          <a:gd name="connsiteX23" fmla="*/ 932117 w 1024699"/>
                          <a:gd name="connsiteY23" fmla="*/ 181356 h 1354454"/>
                          <a:gd name="connsiteX24" fmla="*/ 916305 w 1024699"/>
                          <a:gd name="connsiteY24" fmla="*/ 152781 h 1354454"/>
                          <a:gd name="connsiteX25" fmla="*/ 913924 w 1024699"/>
                          <a:gd name="connsiteY25" fmla="*/ 148590 h 1354454"/>
                          <a:gd name="connsiteX26" fmla="*/ 896207 w 1024699"/>
                          <a:gd name="connsiteY26" fmla="*/ 119729 h 1354454"/>
                          <a:gd name="connsiteX27" fmla="*/ 896207 w 1024699"/>
                          <a:gd name="connsiteY27" fmla="*/ 119729 h 1354454"/>
                          <a:gd name="connsiteX28" fmla="*/ 894398 w 1024699"/>
                          <a:gd name="connsiteY28" fmla="*/ 116872 h 1354454"/>
                          <a:gd name="connsiteX29" fmla="*/ 874681 w 1024699"/>
                          <a:gd name="connsiteY29" fmla="*/ 87916 h 1354454"/>
                          <a:gd name="connsiteX30" fmla="*/ 873347 w 1024699"/>
                          <a:gd name="connsiteY30" fmla="*/ 86106 h 1354454"/>
                          <a:gd name="connsiteX31" fmla="*/ 851821 w 1024699"/>
                          <a:gd name="connsiteY31" fmla="*/ 57340 h 1354454"/>
                          <a:gd name="connsiteX32" fmla="*/ 851725 w 1024699"/>
                          <a:gd name="connsiteY32" fmla="*/ 57150 h 1354454"/>
                          <a:gd name="connsiteX33" fmla="*/ 851059 w 1024699"/>
                          <a:gd name="connsiteY33" fmla="*/ 56293 h 1354454"/>
                          <a:gd name="connsiteX34" fmla="*/ 827723 w 1024699"/>
                          <a:gd name="connsiteY34" fmla="*/ 28004 h 1354454"/>
                          <a:gd name="connsiteX35" fmla="*/ 827627 w 1024699"/>
                          <a:gd name="connsiteY35" fmla="*/ 27908 h 1354454"/>
                          <a:gd name="connsiteX36" fmla="*/ 827342 w 1024699"/>
                          <a:gd name="connsiteY36" fmla="*/ 27622 h 1354454"/>
                          <a:gd name="connsiteX37" fmla="*/ 802291 w 1024699"/>
                          <a:gd name="connsiteY37" fmla="*/ 0 h 1354454"/>
                          <a:gd name="connsiteX38" fmla="*/ 309086 w 1024699"/>
                          <a:gd name="connsiteY38" fmla="*/ 468916 h 1354454"/>
                          <a:gd name="connsiteX39" fmla="*/ 0 w 1024699"/>
                          <a:gd name="connsiteY39" fmla="*/ 985456 h 1354454"/>
                          <a:gd name="connsiteX40" fmla="*/ 358331 w 1024699"/>
                          <a:gd name="connsiteY40" fmla="*/ 1354455 h 1354454"/>
                          <a:gd name="connsiteX41" fmla="*/ 872490 w 1024699"/>
                          <a:gd name="connsiteY41" fmla="*/ 1029652 h 1354454"/>
                          <a:gd name="connsiteX42" fmla="*/ 1014984 w 1024699"/>
                          <a:gd name="connsiteY42" fmla="*/ 683133 h 1354454"/>
                          <a:gd name="connsiteX43" fmla="*/ 1015746 w 1024699"/>
                          <a:gd name="connsiteY43" fmla="*/ 677894 h 1354454"/>
                          <a:gd name="connsiteX44" fmla="*/ 1016317 w 1024699"/>
                          <a:gd name="connsiteY44" fmla="*/ 673799 h 1354454"/>
                          <a:gd name="connsiteX45" fmla="*/ 1018984 w 1024699"/>
                          <a:gd name="connsiteY45" fmla="*/ 652939 h 1354454"/>
                          <a:gd name="connsiteX46" fmla="*/ 1021747 w 1024699"/>
                          <a:gd name="connsiteY46" fmla="*/ 624745 h 1354454"/>
                          <a:gd name="connsiteX47" fmla="*/ 1022985 w 1024699"/>
                          <a:gd name="connsiteY47" fmla="*/ 608362 h 1354454"/>
                          <a:gd name="connsiteX48" fmla="*/ 1023842 w 1024699"/>
                          <a:gd name="connsiteY48" fmla="*/ 591979 h 1354454"/>
                          <a:gd name="connsiteX49" fmla="*/ 1023842 w 1024699"/>
                          <a:gd name="connsiteY49" fmla="*/ 591979 h 1354454"/>
                          <a:gd name="connsiteX50" fmla="*/ 1024700 w 1024699"/>
                          <a:gd name="connsiteY50" fmla="*/ 557213 h 1354454"/>
                          <a:gd name="connsiteX51" fmla="*/ 1023652 w 1024699"/>
                          <a:gd name="connsiteY51" fmla="*/ 516255 h 1354454"/>
                          <a:gd name="connsiteX52" fmla="*/ 1022604 w 1024699"/>
                          <a:gd name="connsiteY52" fmla="*/ 501015 h 13544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</a:cxnLst>
                        <a:rect l="l" t="t" r="r" b="b"/>
                        <a:pathLst>
                          <a:path w="1024699" h="1354454">
                            <a:moveTo>
                              <a:pt x="1022604" y="501015"/>
                            </a:moveTo>
                            <a:cubicBezTo>
                              <a:pt x="1022318" y="497491"/>
                              <a:pt x="1022033" y="494062"/>
                              <a:pt x="1021842" y="490538"/>
                            </a:cubicBezTo>
                            <a:cubicBezTo>
                              <a:pt x="1021461" y="485680"/>
                              <a:pt x="1021175" y="480727"/>
                              <a:pt x="1020699" y="475869"/>
                            </a:cubicBezTo>
                            <a:cubicBezTo>
                              <a:pt x="1020032" y="469487"/>
                              <a:pt x="1019175" y="463201"/>
                              <a:pt x="1018318" y="456914"/>
                            </a:cubicBezTo>
                            <a:cubicBezTo>
                              <a:pt x="1017556" y="451104"/>
                              <a:pt x="1016984" y="445294"/>
                              <a:pt x="1016127" y="439579"/>
                            </a:cubicBezTo>
                            <a:cubicBezTo>
                              <a:pt x="1015937" y="438531"/>
                              <a:pt x="1015841" y="437388"/>
                              <a:pt x="1015746" y="436340"/>
                            </a:cubicBezTo>
                            <a:cubicBezTo>
                              <a:pt x="1014698" y="429197"/>
                              <a:pt x="1013365" y="422148"/>
                              <a:pt x="1012031" y="415100"/>
                            </a:cubicBezTo>
                            <a:cubicBezTo>
                              <a:pt x="1011936" y="414814"/>
                              <a:pt x="1011936" y="414528"/>
                              <a:pt x="1011841" y="414242"/>
                            </a:cubicBezTo>
                            <a:cubicBezTo>
                              <a:pt x="1010888" y="408623"/>
                              <a:pt x="1009936" y="403003"/>
                              <a:pt x="1008793" y="397383"/>
                            </a:cubicBezTo>
                            <a:cubicBezTo>
                              <a:pt x="1007269" y="389668"/>
                              <a:pt x="1005459" y="382143"/>
                              <a:pt x="1003649" y="374523"/>
                            </a:cubicBezTo>
                            <a:cubicBezTo>
                              <a:pt x="1002506" y="369475"/>
                              <a:pt x="1001363" y="364331"/>
                              <a:pt x="1000125" y="359283"/>
                            </a:cubicBezTo>
                            <a:cubicBezTo>
                              <a:pt x="998029" y="351092"/>
                              <a:pt x="995744" y="342995"/>
                              <a:pt x="993458" y="334994"/>
                            </a:cubicBezTo>
                            <a:cubicBezTo>
                              <a:pt x="992219" y="330613"/>
                              <a:pt x="991076" y="326231"/>
                              <a:pt x="989743" y="321945"/>
                            </a:cubicBezTo>
                            <a:cubicBezTo>
                              <a:pt x="987171" y="313373"/>
                              <a:pt x="984313" y="304895"/>
                              <a:pt x="981456" y="296418"/>
                            </a:cubicBezTo>
                            <a:cubicBezTo>
                              <a:pt x="980313" y="293084"/>
                              <a:pt x="979265" y="289751"/>
                              <a:pt x="978027" y="286417"/>
                            </a:cubicBezTo>
                            <a:cubicBezTo>
                              <a:pt x="977932" y="286131"/>
                              <a:pt x="977837" y="285750"/>
                              <a:pt x="977741" y="285464"/>
                            </a:cubicBezTo>
                            <a:cubicBezTo>
                              <a:pt x="974598" y="276511"/>
                              <a:pt x="971169" y="267748"/>
                              <a:pt x="967645" y="258889"/>
                            </a:cubicBezTo>
                            <a:cubicBezTo>
                              <a:pt x="966407" y="255841"/>
                              <a:pt x="965263" y="252793"/>
                              <a:pt x="964025" y="249841"/>
                            </a:cubicBezTo>
                            <a:cubicBezTo>
                              <a:pt x="960215" y="240602"/>
                              <a:pt x="956215" y="231458"/>
                              <a:pt x="952119" y="222409"/>
                            </a:cubicBezTo>
                            <a:cubicBezTo>
                              <a:pt x="951738" y="221647"/>
                              <a:pt x="951452" y="220885"/>
                              <a:pt x="951071" y="220123"/>
                            </a:cubicBezTo>
                            <a:cubicBezTo>
                              <a:pt x="950309" y="218504"/>
                              <a:pt x="949547" y="216789"/>
                              <a:pt x="948785" y="215170"/>
                            </a:cubicBezTo>
                            <a:cubicBezTo>
                              <a:pt x="944404" y="205740"/>
                              <a:pt x="939737" y="196406"/>
                              <a:pt x="934974" y="187071"/>
                            </a:cubicBezTo>
                            <a:cubicBezTo>
                              <a:pt x="934403" y="185833"/>
                              <a:pt x="933736" y="184690"/>
                              <a:pt x="933164" y="183452"/>
                            </a:cubicBezTo>
                            <a:cubicBezTo>
                              <a:pt x="932783" y="182785"/>
                              <a:pt x="932498" y="182023"/>
                              <a:pt x="932117" y="181356"/>
                            </a:cubicBezTo>
                            <a:cubicBezTo>
                              <a:pt x="927068" y="171736"/>
                              <a:pt x="921734" y="162211"/>
                              <a:pt x="916305" y="152781"/>
                            </a:cubicBezTo>
                            <a:cubicBezTo>
                              <a:pt x="915448" y="151352"/>
                              <a:pt x="914686" y="149924"/>
                              <a:pt x="913924" y="148590"/>
                            </a:cubicBezTo>
                            <a:cubicBezTo>
                              <a:pt x="908209" y="138875"/>
                              <a:pt x="902303" y="129254"/>
                              <a:pt x="896207" y="119729"/>
                            </a:cubicBezTo>
                            <a:cubicBezTo>
                              <a:pt x="896207" y="119729"/>
                              <a:pt x="896207" y="119729"/>
                              <a:pt x="896207" y="119729"/>
                            </a:cubicBezTo>
                            <a:cubicBezTo>
                              <a:pt x="895636" y="118777"/>
                              <a:pt x="894969" y="117824"/>
                              <a:pt x="894398" y="116872"/>
                            </a:cubicBezTo>
                            <a:cubicBezTo>
                              <a:pt x="888016" y="107061"/>
                              <a:pt x="881444" y="97441"/>
                              <a:pt x="874681" y="87916"/>
                            </a:cubicBezTo>
                            <a:cubicBezTo>
                              <a:pt x="874204" y="87344"/>
                              <a:pt x="873824" y="86678"/>
                              <a:pt x="873347" y="86106"/>
                            </a:cubicBezTo>
                            <a:cubicBezTo>
                              <a:pt x="866394" y="76390"/>
                              <a:pt x="859155" y="66770"/>
                              <a:pt x="851821" y="57340"/>
                            </a:cubicBezTo>
                            <a:cubicBezTo>
                              <a:pt x="851821" y="57245"/>
                              <a:pt x="851725" y="57245"/>
                              <a:pt x="851725" y="57150"/>
                            </a:cubicBezTo>
                            <a:cubicBezTo>
                              <a:pt x="851535" y="56864"/>
                              <a:pt x="851249" y="56579"/>
                              <a:pt x="851059" y="56293"/>
                            </a:cubicBezTo>
                            <a:cubicBezTo>
                              <a:pt x="843439" y="46672"/>
                              <a:pt x="835724" y="37243"/>
                              <a:pt x="827723" y="28004"/>
                            </a:cubicBezTo>
                            <a:cubicBezTo>
                              <a:pt x="827723" y="28004"/>
                              <a:pt x="827723" y="27908"/>
                              <a:pt x="827627" y="27908"/>
                            </a:cubicBezTo>
                            <a:cubicBezTo>
                              <a:pt x="827532" y="27813"/>
                              <a:pt x="827437" y="27718"/>
                              <a:pt x="827342" y="27622"/>
                            </a:cubicBezTo>
                            <a:cubicBezTo>
                              <a:pt x="819245" y="18193"/>
                              <a:pt x="810863" y="9049"/>
                              <a:pt x="802291" y="0"/>
                            </a:cubicBezTo>
                            <a:lnTo>
                              <a:pt x="309086" y="468916"/>
                            </a:lnTo>
                            <a:lnTo>
                              <a:pt x="0" y="985456"/>
                            </a:lnTo>
                            <a:lnTo>
                              <a:pt x="358331" y="1354455"/>
                            </a:lnTo>
                            <a:cubicBezTo>
                              <a:pt x="569404" y="1316641"/>
                              <a:pt x="752094" y="1197102"/>
                              <a:pt x="872490" y="1029652"/>
                            </a:cubicBezTo>
                            <a:cubicBezTo>
                              <a:pt x="945166" y="917924"/>
                              <a:pt x="997172" y="796671"/>
                              <a:pt x="1014984" y="683133"/>
                            </a:cubicBezTo>
                            <a:cubicBezTo>
                              <a:pt x="1015270" y="681419"/>
                              <a:pt x="1015555" y="679609"/>
                              <a:pt x="1015746" y="677894"/>
                            </a:cubicBezTo>
                            <a:cubicBezTo>
                              <a:pt x="1015937" y="676561"/>
                              <a:pt x="1016032" y="675132"/>
                              <a:pt x="1016317" y="673799"/>
                            </a:cubicBezTo>
                            <a:cubicBezTo>
                              <a:pt x="1017270" y="666845"/>
                              <a:pt x="1018127" y="659892"/>
                              <a:pt x="1018984" y="652939"/>
                            </a:cubicBezTo>
                            <a:cubicBezTo>
                              <a:pt x="1020032" y="643509"/>
                              <a:pt x="1020985" y="634079"/>
                              <a:pt x="1021747" y="624745"/>
                            </a:cubicBezTo>
                            <a:cubicBezTo>
                              <a:pt x="1022223" y="619316"/>
                              <a:pt x="1022699" y="613791"/>
                              <a:pt x="1022985" y="608362"/>
                            </a:cubicBezTo>
                            <a:cubicBezTo>
                              <a:pt x="1023366" y="602837"/>
                              <a:pt x="1023652" y="597408"/>
                              <a:pt x="1023842" y="591979"/>
                            </a:cubicBezTo>
                            <a:lnTo>
                              <a:pt x="1023842" y="591979"/>
                            </a:lnTo>
                            <a:cubicBezTo>
                              <a:pt x="1024319" y="580454"/>
                              <a:pt x="1024700" y="568833"/>
                              <a:pt x="1024700" y="557213"/>
                            </a:cubicBezTo>
                            <a:cubicBezTo>
                              <a:pt x="1024700" y="543497"/>
                              <a:pt x="1024319" y="529781"/>
                              <a:pt x="1023652" y="516255"/>
                            </a:cubicBezTo>
                            <a:cubicBezTo>
                              <a:pt x="1023461" y="511111"/>
                              <a:pt x="1022985" y="506063"/>
                              <a:pt x="1022604" y="501015"/>
                            </a:cubicBezTo>
                            <a:close/>
                          </a:path>
                        </a:pathLst>
                      </a:custGeom>
                      <a:solidFill>
                        <a:srgbClr val="6B859D">
                          <a:alpha val="27000"/>
                        </a:srgb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t"/>
                      <a:lstStyle/>
                      <a:p>
                        <a:endParaRPr lang="ko-KR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22" name="원형: 비어 있음 121">
                        <a:extLst>
                          <a:ext uri="{FF2B5EF4-FFF2-40B4-BE49-F238E27FC236}">
                            <a16:creationId xmlns:a16="http://schemas.microsoft.com/office/drawing/2014/main" id="{A8EF21E1-DF6C-924D-70AF-DA466EFB16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86375" y="2619372"/>
                        <a:ext cx="1620583" cy="1620583"/>
                      </a:xfrm>
                      <a:prstGeom prst="donut">
                        <a:avLst>
                          <a:gd name="adj" fmla="val 9055"/>
                        </a:avLst>
                      </a:prstGeom>
                      <a:solidFill>
                        <a:srgbClr val="6B859D"/>
                      </a:solidFill>
                      <a:ln w="15875" cap="flat">
                        <a:noFill/>
                        <a:prstDash val="solid"/>
                        <a:miter/>
                      </a:ln>
                    </p:spPr>
                    <p:txBody>
                      <a:bodyPr rtlCol="0" anchor="t"/>
                      <a:lstStyle/>
                      <a:p>
                        <a:endParaRPr lang="ko-KR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23" name="자유형: 도형 122">
                        <a:extLst>
                          <a:ext uri="{FF2B5EF4-FFF2-40B4-BE49-F238E27FC236}">
                            <a16:creationId xmlns:a16="http://schemas.microsoft.com/office/drawing/2014/main" id="{421E990F-A6A9-F64D-2C51-35387BD655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6250" y="2845019"/>
                        <a:ext cx="1092492" cy="1050921"/>
                      </a:xfrm>
                      <a:custGeom>
                        <a:avLst/>
                        <a:gdLst>
                          <a:gd name="connsiteX0" fmla="*/ 1092492 w 1092492"/>
                          <a:gd name="connsiteY0" fmla="*/ 42386 h 1050919"/>
                          <a:gd name="connsiteX1" fmla="*/ 1051154 w 1092492"/>
                          <a:gd name="connsiteY1" fmla="*/ 0 h 1050919"/>
                          <a:gd name="connsiteX2" fmla="*/ 698919 w 1092492"/>
                          <a:gd name="connsiteY2" fmla="*/ 270320 h 1050919"/>
                          <a:gd name="connsiteX3" fmla="*/ 360782 w 1092492"/>
                          <a:gd name="connsiteY3" fmla="*/ 689991 h 1050919"/>
                          <a:gd name="connsiteX4" fmla="*/ 316967 w 1092492"/>
                          <a:gd name="connsiteY4" fmla="*/ 696754 h 1050919"/>
                          <a:gd name="connsiteX5" fmla="*/ 48267 w 1092492"/>
                          <a:gd name="connsiteY5" fmla="*/ 587978 h 1050919"/>
                          <a:gd name="connsiteX6" fmla="*/ 3213 w 1092492"/>
                          <a:gd name="connsiteY6" fmla="*/ 600837 h 1050919"/>
                          <a:gd name="connsiteX7" fmla="*/ 17215 w 1092492"/>
                          <a:gd name="connsiteY7" fmla="*/ 640747 h 1050919"/>
                          <a:gd name="connsiteX8" fmla="*/ 201238 w 1092492"/>
                          <a:gd name="connsiteY8" fmla="*/ 899541 h 1050919"/>
                          <a:gd name="connsiteX9" fmla="*/ 257721 w 1092492"/>
                          <a:gd name="connsiteY9" fmla="*/ 990886 h 1050919"/>
                          <a:gd name="connsiteX10" fmla="*/ 475939 w 1092492"/>
                          <a:gd name="connsiteY10" fmla="*/ 986028 h 1050919"/>
                          <a:gd name="connsiteX11" fmla="*/ 772167 w 1092492"/>
                          <a:gd name="connsiteY11" fmla="*/ 486918 h 1050919"/>
                          <a:gd name="connsiteX12" fmla="*/ 1092492 w 1092492"/>
                          <a:gd name="connsiteY12" fmla="*/ 42386 h 10509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092492" h="1050919">
                            <a:moveTo>
                              <a:pt x="1092492" y="42386"/>
                            </a:moveTo>
                            <a:cubicBezTo>
                              <a:pt x="1079253" y="27718"/>
                              <a:pt x="1065441" y="13621"/>
                              <a:pt x="1051154" y="0"/>
                            </a:cubicBezTo>
                            <a:cubicBezTo>
                              <a:pt x="949046" y="62198"/>
                              <a:pt x="778072" y="193072"/>
                              <a:pt x="698919" y="270320"/>
                            </a:cubicBezTo>
                            <a:cubicBezTo>
                              <a:pt x="569475" y="396716"/>
                              <a:pt x="461366" y="540258"/>
                              <a:pt x="360782" y="689991"/>
                            </a:cubicBezTo>
                            <a:cubicBezTo>
                              <a:pt x="343161" y="716280"/>
                              <a:pt x="343161" y="716280"/>
                              <a:pt x="316967" y="696754"/>
                            </a:cubicBezTo>
                            <a:cubicBezTo>
                              <a:pt x="236862" y="637032"/>
                              <a:pt x="147517" y="599980"/>
                              <a:pt x="48267" y="587978"/>
                            </a:cubicBezTo>
                            <a:cubicBezTo>
                              <a:pt x="31884" y="585978"/>
                              <a:pt x="12738" y="584645"/>
                              <a:pt x="3213" y="600837"/>
                            </a:cubicBezTo>
                            <a:cubicBezTo>
                              <a:pt x="-6121" y="616553"/>
                              <a:pt x="6833" y="630365"/>
                              <a:pt x="17215" y="640747"/>
                            </a:cubicBezTo>
                            <a:cubicBezTo>
                              <a:pt x="93415" y="716566"/>
                              <a:pt x="146088" y="808863"/>
                              <a:pt x="201238" y="899541"/>
                            </a:cubicBezTo>
                            <a:cubicBezTo>
                              <a:pt x="219812" y="930116"/>
                              <a:pt x="237814" y="961263"/>
                              <a:pt x="257721" y="990886"/>
                            </a:cubicBezTo>
                            <a:cubicBezTo>
                              <a:pt x="312681" y="1072706"/>
                              <a:pt x="425266" y="1070705"/>
                              <a:pt x="475939" y="986028"/>
                            </a:cubicBezTo>
                            <a:cubicBezTo>
                              <a:pt x="575380" y="820103"/>
                              <a:pt x="672345" y="652653"/>
                              <a:pt x="772167" y="486918"/>
                            </a:cubicBezTo>
                            <a:cubicBezTo>
                              <a:pt x="849795" y="357854"/>
                              <a:pt x="997528" y="159353"/>
                              <a:pt x="1092492" y="42386"/>
                            </a:cubicBezTo>
                            <a:close/>
                          </a:path>
                        </a:pathLst>
                      </a:custGeom>
                      <a:solidFill>
                        <a:srgbClr val="6B859D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t"/>
                      <a:lstStyle/>
                      <a:p>
                        <a:endParaRPr lang="ko-KR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20" name="TextBox 119">
                      <a:extLst>
                        <a:ext uri="{FF2B5EF4-FFF2-40B4-BE49-F238E27FC236}">
                          <a16:creationId xmlns:a16="http://schemas.microsoft.com/office/drawing/2014/main" id="{D57C25C8-50C7-AF70-D9CC-7AC5484E503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08494" y="5312068"/>
                      <a:ext cx="2779075" cy="64076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초기 인류가 지녔던 다양한 삶의 방식을 </a:t>
                      </a:r>
                      <a:endPara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상상하고</a:t>
                      </a:r>
                      <a:r>
                        <a:rPr lang="en-US" altLang="ko-KR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인류가 생태환경과 어떤 관계 </a:t>
                      </a:r>
                      <a:endPara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속에서 생존을 도모하였는지 상상해요</a:t>
                      </a:r>
                      <a:r>
                        <a:rPr lang="en-US" altLang="ko-KR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</p:txBody>
                </p:sp>
              </p:grpSp>
              <p:sp>
                <p:nvSpPr>
                  <p:cNvPr id="124" name="자유형: 도형 123">
                    <a:extLst>
                      <a:ext uri="{FF2B5EF4-FFF2-40B4-BE49-F238E27FC236}">
                        <a16:creationId xmlns:a16="http://schemas.microsoft.com/office/drawing/2014/main" id="{4792030C-5161-7D4B-7565-3A018F20362E}"/>
                      </a:ext>
                    </a:extLst>
                  </p:cNvPr>
                  <p:cNvSpPr/>
                  <p:nvPr/>
                </p:nvSpPr>
                <p:spPr>
                  <a:xfrm>
                    <a:off x="5984587" y="4625338"/>
                    <a:ext cx="694790" cy="470537"/>
                  </a:xfrm>
                  <a:custGeom>
                    <a:avLst/>
                    <a:gdLst>
                      <a:gd name="connsiteX0" fmla="*/ 0 w 3476625"/>
                      <a:gd name="connsiteY0" fmla="*/ 352425 h 352425"/>
                      <a:gd name="connsiteX1" fmla="*/ 0 w 3476625"/>
                      <a:gd name="connsiteY1" fmla="*/ 219075 h 352425"/>
                      <a:gd name="connsiteX2" fmla="*/ 0 w 3476625"/>
                      <a:gd name="connsiteY2" fmla="*/ 0 h 352425"/>
                      <a:gd name="connsiteX3" fmla="*/ 3476625 w 3476625"/>
                      <a:gd name="connsiteY3" fmla="*/ 0 h 352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76625" h="352425">
                        <a:moveTo>
                          <a:pt x="0" y="352425"/>
                        </a:moveTo>
                        <a:lnTo>
                          <a:pt x="0" y="219075"/>
                        </a:lnTo>
                        <a:lnTo>
                          <a:pt x="0" y="0"/>
                        </a:lnTo>
                        <a:lnTo>
                          <a:pt x="3476625" y="0"/>
                        </a:lnTo>
                      </a:path>
                    </a:pathLst>
                  </a:custGeom>
                  <a:noFill/>
                  <a:ln w="19050">
                    <a:solidFill>
                      <a:srgbClr val="6B859D"/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7" name="타원 76">
                    <a:extLst>
                      <a:ext uri="{FF2B5EF4-FFF2-40B4-BE49-F238E27FC236}">
                        <a16:creationId xmlns:a16="http://schemas.microsoft.com/office/drawing/2014/main" id="{8F30AE5B-D14E-AED6-5363-12160EB9F045}"/>
                      </a:ext>
                    </a:extLst>
                  </p:cNvPr>
                  <p:cNvSpPr/>
                  <p:nvPr/>
                </p:nvSpPr>
                <p:spPr>
                  <a:xfrm>
                    <a:off x="5913024" y="5025644"/>
                    <a:ext cx="143125" cy="143125"/>
                  </a:xfrm>
                  <a:prstGeom prst="ellipse">
                    <a:avLst/>
                  </a:prstGeom>
                  <a:solidFill>
                    <a:srgbClr val="CF3D3D"/>
                  </a:solidFill>
                  <a:ln w="508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53" name="그룹 152">
                  <a:extLst>
                    <a:ext uri="{FF2B5EF4-FFF2-40B4-BE49-F238E27FC236}">
                      <a16:creationId xmlns:a16="http://schemas.microsoft.com/office/drawing/2014/main" id="{9FFCF22D-6914-FA6B-DF54-531731923186}"/>
                    </a:ext>
                  </a:extLst>
                </p:cNvPr>
                <p:cNvGrpSpPr/>
                <p:nvPr/>
              </p:nvGrpSpPr>
              <p:grpSpPr>
                <a:xfrm>
                  <a:off x="6324672" y="3373440"/>
                  <a:ext cx="1985006" cy="1639266"/>
                  <a:chOff x="5323298" y="3373440"/>
                  <a:chExt cx="1985006" cy="1788316"/>
                </a:xfrm>
              </p:grpSpPr>
              <p:grpSp>
                <p:nvGrpSpPr>
                  <p:cNvPr id="112" name="그룹 111">
                    <a:extLst>
                      <a:ext uri="{FF2B5EF4-FFF2-40B4-BE49-F238E27FC236}">
                        <a16:creationId xmlns:a16="http://schemas.microsoft.com/office/drawing/2014/main" id="{FC5308EC-F5F8-0485-5D09-B76243208F7F}"/>
                      </a:ext>
                    </a:extLst>
                  </p:cNvPr>
                  <p:cNvGrpSpPr/>
                  <p:nvPr/>
                </p:nvGrpSpPr>
                <p:grpSpPr>
                  <a:xfrm>
                    <a:off x="5323298" y="3373440"/>
                    <a:ext cx="1985006" cy="848897"/>
                    <a:chOff x="6502076" y="3470430"/>
                    <a:chExt cx="1219326" cy="928107"/>
                  </a:xfrm>
                </p:grpSpPr>
                <p:sp>
                  <p:nvSpPr>
                    <p:cNvPr id="116" name="사각형: 둥근 모서리 115">
                      <a:extLst>
                        <a:ext uri="{FF2B5EF4-FFF2-40B4-BE49-F238E27FC236}">
                          <a16:creationId xmlns:a16="http://schemas.microsoft.com/office/drawing/2014/main" id="{9CD31CF9-9C7E-A253-7761-98F71ADFB5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02076" y="3470430"/>
                      <a:ext cx="1219326" cy="928107"/>
                    </a:xfrm>
                    <a:prstGeom prst="roundRect">
                      <a:avLst>
                        <a:gd name="adj" fmla="val 6881"/>
                      </a:avLst>
                    </a:prstGeom>
                    <a:solidFill>
                      <a:srgbClr val="4B4EB5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dirty="0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117" name="TextBox 116">
                      <a:extLst>
                        <a:ext uri="{FF2B5EF4-FFF2-40B4-BE49-F238E27FC236}">
                          <a16:creationId xmlns:a16="http://schemas.microsoft.com/office/drawing/2014/main" id="{1F2E055D-B818-7A37-818E-42FD1A51158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82477" y="3677521"/>
                      <a:ext cx="1058525" cy="51392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지역 세계의</a:t>
                      </a:r>
                      <a:r>
                        <a:rPr lang="en-US" altLang="ko-KR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형성 과정과</a:t>
                      </a:r>
                      <a:endPara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/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연관성 강조</a:t>
                      </a:r>
                    </a:p>
                  </p:txBody>
                </p:sp>
              </p:grpSp>
              <p:grpSp>
                <p:nvGrpSpPr>
                  <p:cNvPr id="113" name="그룹 112">
                    <a:extLst>
                      <a:ext uri="{FF2B5EF4-FFF2-40B4-BE49-F238E27FC236}">
                        <a16:creationId xmlns:a16="http://schemas.microsoft.com/office/drawing/2014/main" id="{159C6C06-F151-17EF-C8CF-AF87B9E6F64B}"/>
                      </a:ext>
                    </a:extLst>
                  </p:cNvPr>
                  <p:cNvGrpSpPr/>
                  <p:nvPr/>
                </p:nvGrpSpPr>
                <p:grpSpPr>
                  <a:xfrm>
                    <a:off x="5323298" y="4312859"/>
                    <a:ext cx="1985006" cy="848897"/>
                    <a:chOff x="6502076" y="3470430"/>
                    <a:chExt cx="1219326" cy="928107"/>
                  </a:xfrm>
                </p:grpSpPr>
                <p:sp>
                  <p:nvSpPr>
                    <p:cNvPr id="114" name="사각형: 둥근 모서리 113">
                      <a:extLst>
                        <a:ext uri="{FF2B5EF4-FFF2-40B4-BE49-F238E27FC236}">
                          <a16:creationId xmlns:a16="http://schemas.microsoft.com/office/drawing/2014/main" id="{6A0EFA1F-74A6-00D3-FC1C-0D2268F203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02076" y="3470430"/>
                      <a:ext cx="1219326" cy="928107"/>
                    </a:xfrm>
                    <a:prstGeom prst="roundRect">
                      <a:avLst>
                        <a:gd name="adj" fmla="val 6881"/>
                      </a:avLst>
                    </a:prstGeom>
                    <a:solidFill>
                      <a:srgbClr val="CF3D3D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dirty="0"/>
                    </a:p>
                  </p:txBody>
                </p:sp>
                <p:sp>
                  <p:nvSpPr>
                    <p:cNvPr id="115" name="TextBox 114">
                      <a:extLst>
                        <a:ext uri="{FF2B5EF4-FFF2-40B4-BE49-F238E27FC236}">
                          <a16:creationId xmlns:a16="http://schemas.microsoft.com/office/drawing/2014/main" id="{8BC2BA41-28CD-B2D6-E189-8A717FD03CF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71101" y="3698937"/>
                      <a:ext cx="681277" cy="47109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생태환경</a:t>
                      </a:r>
                      <a:endPara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/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교육 고려</a:t>
                      </a:r>
                    </a:p>
                  </p:txBody>
                </p:sp>
              </p:grpSp>
            </p:grpSp>
          </p:grpSp>
        </p:grpSp>
      </p:grpSp>
      <p:pic>
        <p:nvPicPr>
          <p:cNvPr id="151" name="그림 150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37B52E32-627B-B614-AC2E-7EF4D9700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1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그래픽 60">
            <a:extLst>
              <a:ext uri="{FF2B5EF4-FFF2-40B4-BE49-F238E27FC236}">
                <a16:creationId xmlns:a16="http://schemas.microsoft.com/office/drawing/2014/main" id="{4BFD96D1-ED0E-91B5-A466-10A746C4816A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7B7D22-F529-C46A-2E1D-6F13022C9CD2}"/>
              </a:ext>
            </a:extLst>
          </p:cNvPr>
          <p:cNvSpPr txBox="1"/>
          <p:nvPr/>
        </p:nvSpPr>
        <p:spPr>
          <a:xfrm>
            <a:off x="371977" y="489184"/>
            <a:ext cx="529952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 세계사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가르치고 배울까요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3C18569D-D409-39EC-0C62-4CC03A3C26E5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7" name="사각형: 둥근 위쪽 모서리 6">
              <a:extLst>
                <a:ext uri="{FF2B5EF4-FFF2-40B4-BE49-F238E27FC236}">
                  <a16:creationId xmlns:a16="http://schemas.microsoft.com/office/drawing/2014/main" id="{D9993CD6-9167-B850-03D3-6A66FFFCA34D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2F8F5BC-B5EE-973C-A47B-5D6F3A2115FB}"/>
                </a:ext>
              </a:extLst>
            </p:cNvPr>
            <p:cNvSpPr txBox="1"/>
            <p:nvPr/>
          </p:nvSpPr>
          <p:spPr>
            <a:xfrm>
              <a:off x="441508" y="88745"/>
              <a:ext cx="42159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4 - 3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E2E3A7CB-2993-6EB0-6B0F-87253377539C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76875D56-A03E-4C05-0803-1D774A4BD813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837541CF-EF21-3477-AE27-A460ED6E9E6F}"/>
                  </a:ext>
                </a:extLst>
              </p:cNvPr>
              <p:cNvGrpSpPr/>
              <p:nvPr/>
            </p:nvGrpSpPr>
            <p:grpSpPr>
              <a:xfrm>
                <a:off x="395289" y="1295399"/>
                <a:ext cx="8353424" cy="4941889"/>
                <a:chOff x="395289" y="1295399"/>
                <a:chExt cx="8353424" cy="4941889"/>
              </a:xfrm>
            </p:grpSpPr>
            <p:sp>
              <p:nvSpPr>
                <p:cNvPr id="21" name="사각형: 둥근 모서리 20">
                  <a:extLst>
                    <a:ext uri="{FF2B5EF4-FFF2-40B4-BE49-F238E27FC236}">
                      <a16:creationId xmlns:a16="http://schemas.microsoft.com/office/drawing/2014/main" id="{02CE7470-A560-BFB8-7D67-EC42B74FF48B}"/>
                    </a:ext>
                  </a:extLst>
                </p:cNvPr>
                <p:cNvSpPr/>
                <p:nvPr/>
              </p:nvSpPr>
              <p:spPr>
                <a:xfrm>
                  <a:off x="395289" y="1295399"/>
                  <a:ext cx="8353424" cy="4339531"/>
                </a:xfrm>
                <a:prstGeom prst="roundRect">
                  <a:avLst>
                    <a:gd name="adj" fmla="val 2335"/>
                  </a:avLst>
                </a:prstGeom>
                <a:solidFill>
                  <a:srgbClr val="6B859D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7FC18C2A-93E1-8DC6-607D-DB09CC1339C7}"/>
                    </a:ext>
                  </a:extLst>
                </p:cNvPr>
                <p:cNvSpPr/>
                <p:nvPr/>
              </p:nvSpPr>
              <p:spPr>
                <a:xfrm>
                  <a:off x="395289" y="1709615"/>
                  <a:ext cx="8353424" cy="4527673"/>
                </a:xfrm>
                <a:prstGeom prst="roundRect">
                  <a:avLst>
                    <a:gd name="adj" fmla="val 235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251D0C6D-0443-B9AB-1FC7-471A4E4E0ABB}"/>
                  </a:ext>
                </a:extLst>
              </p:cNvPr>
              <p:cNvGrpSpPr/>
              <p:nvPr/>
            </p:nvGrpSpPr>
            <p:grpSpPr>
              <a:xfrm>
                <a:off x="3714859" y="1316629"/>
                <a:ext cx="1714284" cy="333594"/>
                <a:chOff x="3714859" y="1316629"/>
                <a:chExt cx="1714284" cy="333594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C916A3EA-7939-7EC7-5DD1-457F6D6DE6A4}"/>
                    </a:ext>
                  </a:extLst>
                </p:cNvPr>
                <p:cNvSpPr txBox="1"/>
                <p:nvPr/>
              </p:nvSpPr>
              <p:spPr>
                <a:xfrm>
                  <a:off x="4109871" y="1316629"/>
                  <a:ext cx="131927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교역망의 확대</a:t>
                  </a:r>
                  <a:endPara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98CD4F47-7C7F-49DD-94D5-973CD11B8059}"/>
                    </a:ext>
                  </a:extLst>
                </p:cNvPr>
                <p:cNvGrpSpPr/>
                <p:nvPr/>
              </p:nvGrpSpPr>
              <p:grpSpPr>
                <a:xfrm>
                  <a:off x="3714859" y="1351519"/>
                  <a:ext cx="298704" cy="298704"/>
                  <a:chOff x="479965" y="1356282"/>
                  <a:chExt cx="298704" cy="298704"/>
                </a:xfrm>
              </p:grpSpPr>
              <p:sp>
                <p:nvSpPr>
                  <p:cNvPr id="29" name="사각형: 둥근 모서리 28">
                    <a:extLst>
                      <a:ext uri="{FF2B5EF4-FFF2-40B4-BE49-F238E27FC236}">
                        <a16:creationId xmlns:a16="http://schemas.microsoft.com/office/drawing/2014/main" id="{0693ABFB-92EA-7F79-6BB0-32A450D35577}"/>
                      </a:ext>
                    </a:extLst>
                  </p:cNvPr>
                  <p:cNvSpPr/>
                  <p:nvPr/>
                </p:nvSpPr>
                <p:spPr>
                  <a:xfrm>
                    <a:off x="479965" y="1356282"/>
                    <a:ext cx="298704" cy="298704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1E2E8FF2-2C1F-2C32-6D1C-BBE63D62B57E}"/>
                      </a:ext>
                    </a:extLst>
                  </p:cNvPr>
                  <p:cNvSpPr txBox="1"/>
                  <p:nvPr/>
                </p:nvSpPr>
                <p:spPr>
                  <a:xfrm>
                    <a:off x="569204" y="1356382"/>
                    <a:ext cx="120226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6B859D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</a:p>
                </p:txBody>
              </p:sp>
            </p:grpSp>
          </p:grp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F0A0B45C-1205-6659-0DDF-664A3E50C5AF}"/>
                </a:ext>
              </a:extLst>
            </p:cNvPr>
            <p:cNvGrpSpPr/>
            <p:nvPr/>
          </p:nvGrpSpPr>
          <p:grpSpPr>
            <a:xfrm>
              <a:off x="549076" y="1831716"/>
              <a:ext cx="8064897" cy="4247441"/>
              <a:chOff x="549076" y="1831716"/>
              <a:chExt cx="8064897" cy="4247441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0F816F4-D68D-1973-1CC9-1D470EABC0D1}"/>
                  </a:ext>
                </a:extLst>
              </p:cNvPr>
              <p:cNvSpPr txBox="1"/>
              <p:nvPr/>
            </p:nvSpPr>
            <p:spPr>
              <a:xfrm>
                <a:off x="1775468" y="1831716"/>
                <a:ext cx="5612114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10~18</a:t>
                </a:r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세기 세계의 교역망과 그 연결성이 확대되어 간 과정을 학습합니다</a:t>
                </a:r>
                <a:r>
                  <a:rPr lang="en-US" altLang="ko-KR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grpSp>
            <p:nvGrpSpPr>
              <p:cNvPr id="161" name="그룹 160">
                <a:extLst>
                  <a:ext uri="{FF2B5EF4-FFF2-40B4-BE49-F238E27FC236}">
                    <a16:creationId xmlns:a16="http://schemas.microsoft.com/office/drawing/2014/main" id="{13F96F53-9B49-84BE-FF37-F16F746AB43A}"/>
                  </a:ext>
                </a:extLst>
              </p:cNvPr>
              <p:cNvGrpSpPr/>
              <p:nvPr/>
            </p:nvGrpSpPr>
            <p:grpSpPr>
              <a:xfrm>
                <a:off x="549077" y="2153842"/>
                <a:ext cx="8064896" cy="977978"/>
                <a:chOff x="549077" y="2153842"/>
                <a:chExt cx="8064896" cy="977978"/>
              </a:xfrm>
            </p:grpSpPr>
            <p:sp>
              <p:nvSpPr>
                <p:cNvPr id="31" name="사각형: 둥근 모서리 30">
                  <a:extLst>
                    <a:ext uri="{FF2B5EF4-FFF2-40B4-BE49-F238E27FC236}">
                      <a16:creationId xmlns:a16="http://schemas.microsoft.com/office/drawing/2014/main" id="{33416780-588C-E740-7975-A0559E98D770}"/>
                    </a:ext>
                  </a:extLst>
                </p:cNvPr>
                <p:cNvSpPr/>
                <p:nvPr/>
              </p:nvSpPr>
              <p:spPr>
                <a:xfrm>
                  <a:off x="549077" y="2153842"/>
                  <a:ext cx="8064896" cy="977978"/>
                </a:xfrm>
                <a:prstGeom prst="roundRect">
                  <a:avLst>
                    <a:gd name="adj" fmla="val 8948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5670F709-6504-0477-1E0A-7D591BB9E17D}"/>
                    </a:ext>
                  </a:extLst>
                </p:cNvPr>
                <p:cNvGrpSpPr/>
                <p:nvPr/>
              </p:nvGrpSpPr>
              <p:grpSpPr>
                <a:xfrm>
                  <a:off x="642040" y="2312373"/>
                  <a:ext cx="5543184" cy="660916"/>
                  <a:chOff x="611560" y="2348880"/>
                  <a:chExt cx="5543184" cy="660916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FA24AC43-ED6E-26EA-F8B1-F7F72637C253}"/>
                      </a:ext>
                    </a:extLst>
                  </p:cNvPr>
                  <p:cNvSpPr txBox="1"/>
                  <p:nvPr/>
                </p:nvSpPr>
                <p:spPr>
                  <a:xfrm>
                    <a:off x="611560" y="2348880"/>
                    <a:ext cx="485229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[12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세사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02-01]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이슬람 세계와 몽골 제국의 팽창에 따른 교류 양상을 파악한다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10265E35-A551-35B4-6018-1181BBD9AEAF}"/>
                      </a:ext>
                    </a:extLst>
                  </p:cNvPr>
                  <p:cNvSpPr txBox="1"/>
                  <p:nvPr/>
                </p:nvSpPr>
                <p:spPr>
                  <a:xfrm>
                    <a:off x="611560" y="2587005"/>
                    <a:ext cx="5543184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[12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세사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02-02]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유럽의 신항로 개척과 재정 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군사 국가의 성립이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394083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가져온 변화를 분석한다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394083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48BD1932-5F8A-6A68-0A03-4C801C648BCD}"/>
                      </a:ext>
                    </a:extLst>
                  </p:cNvPr>
                  <p:cNvSpPr txBox="1"/>
                  <p:nvPr/>
                </p:nvSpPr>
                <p:spPr>
                  <a:xfrm>
                    <a:off x="611560" y="2825130"/>
                    <a:ext cx="4748095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[12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세사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02-03]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세계적 상품 교역이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394083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가져온 사회적 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394083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394083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경제적 변화를 이해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한다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158" name="그룹 157">
                <a:extLst>
                  <a:ext uri="{FF2B5EF4-FFF2-40B4-BE49-F238E27FC236}">
                    <a16:creationId xmlns:a16="http://schemas.microsoft.com/office/drawing/2014/main" id="{82CEFD2F-6022-A024-7F70-D5D689220860}"/>
                  </a:ext>
                </a:extLst>
              </p:cNvPr>
              <p:cNvGrpSpPr/>
              <p:nvPr/>
            </p:nvGrpSpPr>
            <p:grpSpPr>
              <a:xfrm>
                <a:off x="549076" y="4810699"/>
                <a:ext cx="8064897" cy="1268458"/>
                <a:chOff x="549076" y="4810699"/>
                <a:chExt cx="8064897" cy="1268458"/>
              </a:xfrm>
            </p:grpSpPr>
            <p:grpSp>
              <p:nvGrpSpPr>
                <p:cNvPr id="155" name="그룹 154">
                  <a:extLst>
                    <a:ext uri="{FF2B5EF4-FFF2-40B4-BE49-F238E27FC236}">
                      <a16:creationId xmlns:a16="http://schemas.microsoft.com/office/drawing/2014/main" id="{2CFBF0DA-588A-E538-02E1-75C491454686}"/>
                    </a:ext>
                  </a:extLst>
                </p:cNvPr>
                <p:cNvGrpSpPr/>
                <p:nvPr/>
              </p:nvGrpSpPr>
              <p:grpSpPr>
                <a:xfrm>
                  <a:off x="549076" y="4810699"/>
                  <a:ext cx="2394850" cy="419315"/>
                  <a:chOff x="549076" y="4810699"/>
                  <a:chExt cx="2394850" cy="419315"/>
                </a:xfrm>
              </p:grpSpPr>
              <p:grpSp>
                <p:nvGrpSpPr>
                  <p:cNvPr id="75" name="그룹 74">
                    <a:extLst>
                      <a:ext uri="{FF2B5EF4-FFF2-40B4-BE49-F238E27FC236}">
                        <a16:creationId xmlns:a16="http://schemas.microsoft.com/office/drawing/2014/main" id="{D8DB832B-53A9-1544-8A6F-80C64005853E}"/>
                      </a:ext>
                    </a:extLst>
                  </p:cNvPr>
                  <p:cNvGrpSpPr/>
                  <p:nvPr/>
                </p:nvGrpSpPr>
                <p:grpSpPr>
                  <a:xfrm>
                    <a:off x="549076" y="4810699"/>
                    <a:ext cx="1929357" cy="419315"/>
                    <a:chOff x="838200" y="2765220"/>
                    <a:chExt cx="2629592" cy="571500"/>
                  </a:xfrm>
                </p:grpSpPr>
                <p:sp>
                  <p:nvSpPr>
                    <p:cNvPr id="78" name="자유형: 도형 77">
                      <a:extLst>
                        <a:ext uri="{FF2B5EF4-FFF2-40B4-BE49-F238E27FC236}">
                          <a16:creationId xmlns:a16="http://schemas.microsoft.com/office/drawing/2014/main" id="{8DEAF068-68F1-138A-A8C1-210384C70004}"/>
                        </a:ext>
                      </a:extLst>
                    </p:cNvPr>
                    <p:cNvSpPr/>
                    <p:nvPr/>
                  </p:nvSpPr>
                  <p:spPr>
                    <a:xfrm rot="10800000" flipH="1" flipV="1">
                      <a:off x="2478552" y="2765220"/>
                      <a:ext cx="989240" cy="401116"/>
                    </a:xfrm>
                    <a:custGeom>
                      <a:avLst/>
                      <a:gdLst>
                        <a:gd name="connsiteX0" fmla="*/ 0 w 989240"/>
                        <a:gd name="connsiteY0" fmla="*/ 401116 h 401116"/>
                        <a:gd name="connsiteX1" fmla="*/ 24010 w 989240"/>
                        <a:gd name="connsiteY1" fmla="*/ 401116 h 401116"/>
                        <a:gd name="connsiteX2" fmla="*/ 60224 w 989240"/>
                        <a:gd name="connsiteY2" fmla="*/ 401116 h 401116"/>
                        <a:gd name="connsiteX3" fmla="*/ 258550 w 989240"/>
                        <a:gd name="connsiteY3" fmla="*/ 401116 h 401116"/>
                        <a:gd name="connsiteX4" fmla="*/ 258550 w 989240"/>
                        <a:gd name="connsiteY4" fmla="*/ 401115 h 401116"/>
                        <a:gd name="connsiteX5" fmla="*/ 556375 w 989240"/>
                        <a:gd name="connsiteY5" fmla="*/ 401115 h 401116"/>
                        <a:gd name="connsiteX6" fmla="*/ 754701 w 989240"/>
                        <a:gd name="connsiteY6" fmla="*/ 401115 h 401116"/>
                        <a:gd name="connsiteX7" fmla="*/ 790914 w 989240"/>
                        <a:gd name="connsiteY7" fmla="*/ 401115 h 401116"/>
                        <a:gd name="connsiteX8" fmla="*/ 989240 w 989240"/>
                        <a:gd name="connsiteY8" fmla="*/ 401115 h 401116"/>
                        <a:gd name="connsiteX9" fmla="*/ 976868 w 989240"/>
                        <a:gd name="connsiteY9" fmla="*/ 392333 h 401116"/>
                        <a:gd name="connsiteX10" fmla="*/ 960370 w 989240"/>
                        <a:gd name="connsiteY10" fmla="*/ 377693 h 401116"/>
                        <a:gd name="connsiteX11" fmla="*/ 939746 w 989240"/>
                        <a:gd name="connsiteY11" fmla="*/ 354270 h 401116"/>
                        <a:gd name="connsiteX12" fmla="*/ 915000 w 989240"/>
                        <a:gd name="connsiteY12" fmla="*/ 316208 h 401116"/>
                        <a:gd name="connsiteX13" fmla="*/ 902626 w 989240"/>
                        <a:gd name="connsiteY13" fmla="*/ 292785 h 401116"/>
                        <a:gd name="connsiteX14" fmla="*/ 888191 w 989240"/>
                        <a:gd name="connsiteY14" fmla="*/ 266436 h 401116"/>
                        <a:gd name="connsiteX15" fmla="*/ 873755 w 989240"/>
                        <a:gd name="connsiteY15" fmla="*/ 234229 h 401116"/>
                        <a:gd name="connsiteX16" fmla="*/ 859319 w 989240"/>
                        <a:gd name="connsiteY16" fmla="*/ 196167 h 401116"/>
                        <a:gd name="connsiteX17" fmla="*/ 842821 w 989240"/>
                        <a:gd name="connsiteY17" fmla="*/ 155176 h 401116"/>
                        <a:gd name="connsiteX18" fmla="*/ 828385 w 989240"/>
                        <a:gd name="connsiteY18" fmla="*/ 108332 h 401116"/>
                        <a:gd name="connsiteX19" fmla="*/ 816013 w 989240"/>
                        <a:gd name="connsiteY19" fmla="*/ 73198 h 401116"/>
                        <a:gd name="connsiteX20" fmla="*/ 801576 w 989240"/>
                        <a:gd name="connsiteY20" fmla="*/ 46847 h 401116"/>
                        <a:gd name="connsiteX21" fmla="*/ 787140 w 989240"/>
                        <a:gd name="connsiteY21" fmla="*/ 26351 h 401116"/>
                        <a:gd name="connsiteX22" fmla="*/ 770642 w 989240"/>
                        <a:gd name="connsiteY22" fmla="*/ 14639 h 401116"/>
                        <a:gd name="connsiteX23" fmla="*/ 754143 w 989240"/>
                        <a:gd name="connsiteY23" fmla="*/ 5857 h 401116"/>
                        <a:gd name="connsiteX24" fmla="*/ 737646 w 989240"/>
                        <a:gd name="connsiteY24" fmla="*/ 2929 h 401116"/>
                        <a:gd name="connsiteX25" fmla="*/ 706712 w 989240"/>
                        <a:gd name="connsiteY25" fmla="*/ 1 h 401116"/>
                        <a:gd name="connsiteX26" fmla="*/ 508386 w 989240"/>
                        <a:gd name="connsiteY26" fmla="*/ 1 h 401116"/>
                        <a:gd name="connsiteX27" fmla="*/ 472173 w 989240"/>
                        <a:gd name="connsiteY27" fmla="*/ 1 h 401116"/>
                        <a:gd name="connsiteX28" fmla="*/ 273847 w 989240"/>
                        <a:gd name="connsiteY28" fmla="*/ 1 h 401116"/>
                        <a:gd name="connsiteX29" fmla="*/ 258550 w 989240"/>
                        <a:gd name="connsiteY29" fmla="*/ 1 h 401116"/>
                        <a:gd name="connsiteX30" fmla="*/ 258550 w 989240"/>
                        <a:gd name="connsiteY30" fmla="*/ 0 h 401116"/>
                        <a:gd name="connsiteX31" fmla="*/ 60224 w 989240"/>
                        <a:gd name="connsiteY31" fmla="*/ 0 h 401116"/>
                        <a:gd name="connsiteX32" fmla="*/ 24010 w 989240"/>
                        <a:gd name="connsiteY32" fmla="*/ 0 h 401116"/>
                        <a:gd name="connsiteX33" fmla="*/ 0 w 989240"/>
                        <a:gd name="connsiteY33" fmla="*/ 0 h 4011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989240" h="401116">
                          <a:moveTo>
                            <a:pt x="0" y="401116"/>
                          </a:moveTo>
                          <a:lnTo>
                            <a:pt x="24010" y="401116"/>
                          </a:lnTo>
                          <a:lnTo>
                            <a:pt x="60224" y="401116"/>
                          </a:lnTo>
                          <a:lnTo>
                            <a:pt x="258550" y="401116"/>
                          </a:lnTo>
                          <a:lnTo>
                            <a:pt x="258550" y="401115"/>
                          </a:lnTo>
                          <a:lnTo>
                            <a:pt x="556375" y="401115"/>
                          </a:lnTo>
                          <a:lnTo>
                            <a:pt x="754701" y="401115"/>
                          </a:lnTo>
                          <a:lnTo>
                            <a:pt x="790914" y="401115"/>
                          </a:lnTo>
                          <a:lnTo>
                            <a:pt x="989240" y="401115"/>
                          </a:lnTo>
                          <a:lnTo>
                            <a:pt x="976868" y="392333"/>
                          </a:lnTo>
                          <a:lnTo>
                            <a:pt x="960370" y="377693"/>
                          </a:lnTo>
                          <a:lnTo>
                            <a:pt x="939746" y="354270"/>
                          </a:lnTo>
                          <a:lnTo>
                            <a:pt x="915000" y="316208"/>
                          </a:lnTo>
                          <a:lnTo>
                            <a:pt x="902626" y="292785"/>
                          </a:lnTo>
                          <a:lnTo>
                            <a:pt x="888191" y="266436"/>
                          </a:lnTo>
                          <a:lnTo>
                            <a:pt x="873755" y="234229"/>
                          </a:lnTo>
                          <a:lnTo>
                            <a:pt x="859319" y="196167"/>
                          </a:lnTo>
                          <a:lnTo>
                            <a:pt x="842821" y="155176"/>
                          </a:lnTo>
                          <a:lnTo>
                            <a:pt x="828385" y="108332"/>
                          </a:lnTo>
                          <a:lnTo>
                            <a:pt x="816013" y="73198"/>
                          </a:lnTo>
                          <a:lnTo>
                            <a:pt x="801576" y="46847"/>
                          </a:lnTo>
                          <a:lnTo>
                            <a:pt x="787140" y="26351"/>
                          </a:lnTo>
                          <a:lnTo>
                            <a:pt x="770642" y="14639"/>
                          </a:lnTo>
                          <a:lnTo>
                            <a:pt x="754143" y="5857"/>
                          </a:lnTo>
                          <a:lnTo>
                            <a:pt x="737646" y="2929"/>
                          </a:lnTo>
                          <a:lnTo>
                            <a:pt x="706712" y="1"/>
                          </a:lnTo>
                          <a:lnTo>
                            <a:pt x="508386" y="1"/>
                          </a:lnTo>
                          <a:lnTo>
                            <a:pt x="472173" y="1"/>
                          </a:lnTo>
                          <a:lnTo>
                            <a:pt x="273847" y="1"/>
                          </a:lnTo>
                          <a:lnTo>
                            <a:pt x="258550" y="1"/>
                          </a:lnTo>
                          <a:lnTo>
                            <a:pt x="258550" y="0"/>
                          </a:lnTo>
                          <a:lnTo>
                            <a:pt x="60224" y="0"/>
                          </a:lnTo>
                          <a:lnTo>
                            <a:pt x="2401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8153AB"/>
                    </a:solidFill>
                    <a:ln>
                      <a:noFill/>
                    </a:ln>
                  </p:spPr>
                  <p:txBody>
                    <a:bodyPr wrap="square">
                      <a:noAutofit/>
                    </a:bodyPr>
                    <a:lstStyle/>
                    <a:p>
                      <a:endParaRPr kumimoji="0" lang="ko-KR" altLang="en-US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9" name="사각형: 둥근 위쪽 모서리 78">
                      <a:extLst>
                        <a:ext uri="{FF2B5EF4-FFF2-40B4-BE49-F238E27FC236}">
                          <a16:creationId xmlns:a16="http://schemas.microsoft.com/office/drawing/2014/main" id="{BA761A9B-978E-35D7-FC92-F20E63CBF5F0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838200" y="2765220"/>
                      <a:ext cx="2146150" cy="571500"/>
                    </a:xfrm>
                    <a:prstGeom prst="round2SameRect">
                      <a:avLst>
                        <a:gd name="adj1" fmla="val 15207"/>
                        <a:gd name="adj2" fmla="val 0"/>
                      </a:avLst>
                    </a:prstGeom>
                    <a:solidFill>
                      <a:srgbClr val="8153AB"/>
                    </a:solidFill>
                    <a:ln>
                      <a:noFill/>
                    </a:ln>
                  </p:spPr>
                  <p:txBody>
                    <a:bodyPr wrap="square">
                      <a:noAutofit/>
                    </a:bodyPr>
                    <a:lstStyle/>
                    <a:p>
                      <a:endParaRPr kumimoji="0" lang="ko-KR" altLang="en-US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BAF741E2-A833-3CA8-5C99-38590A42431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0966" y="2796453"/>
                      <a:ext cx="1520615" cy="29363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성취기준 해설 중</a:t>
                      </a:r>
                    </a:p>
                  </p:txBody>
                </p:sp>
              </p:grpSp>
              <p:sp>
                <p:nvSpPr>
                  <p:cNvPr id="154" name="자유형: 도형 153">
                    <a:extLst>
                      <a:ext uri="{FF2B5EF4-FFF2-40B4-BE49-F238E27FC236}">
                        <a16:creationId xmlns:a16="http://schemas.microsoft.com/office/drawing/2014/main" id="{59E0963D-4F83-6E5E-A647-0C0C67298C03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218111" y="4810699"/>
                    <a:ext cx="725815" cy="294303"/>
                  </a:xfrm>
                  <a:custGeom>
                    <a:avLst/>
                    <a:gdLst>
                      <a:gd name="connsiteX0" fmla="*/ 0 w 989240"/>
                      <a:gd name="connsiteY0" fmla="*/ 401116 h 401116"/>
                      <a:gd name="connsiteX1" fmla="*/ 24010 w 989240"/>
                      <a:gd name="connsiteY1" fmla="*/ 401116 h 401116"/>
                      <a:gd name="connsiteX2" fmla="*/ 60224 w 989240"/>
                      <a:gd name="connsiteY2" fmla="*/ 401116 h 401116"/>
                      <a:gd name="connsiteX3" fmla="*/ 258550 w 989240"/>
                      <a:gd name="connsiteY3" fmla="*/ 401116 h 401116"/>
                      <a:gd name="connsiteX4" fmla="*/ 258550 w 989240"/>
                      <a:gd name="connsiteY4" fmla="*/ 401115 h 401116"/>
                      <a:gd name="connsiteX5" fmla="*/ 556375 w 989240"/>
                      <a:gd name="connsiteY5" fmla="*/ 401115 h 401116"/>
                      <a:gd name="connsiteX6" fmla="*/ 754701 w 989240"/>
                      <a:gd name="connsiteY6" fmla="*/ 401115 h 401116"/>
                      <a:gd name="connsiteX7" fmla="*/ 790914 w 989240"/>
                      <a:gd name="connsiteY7" fmla="*/ 401115 h 401116"/>
                      <a:gd name="connsiteX8" fmla="*/ 989240 w 989240"/>
                      <a:gd name="connsiteY8" fmla="*/ 401115 h 401116"/>
                      <a:gd name="connsiteX9" fmla="*/ 976868 w 989240"/>
                      <a:gd name="connsiteY9" fmla="*/ 392333 h 401116"/>
                      <a:gd name="connsiteX10" fmla="*/ 960370 w 989240"/>
                      <a:gd name="connsiteY10" fmla="*/ 377693 h 401116"/>
                      <a:gd name="connsiteX11" fmla="*/ 939746 w 989240"/>
                      <a:gd name="connsiteY11" fmla="*/ 354270 h 401116"/>
                      <a:gd name="connsiteX12" fmla="*/ 915000 w 989240"/>
                      <a:gd name="connsiteY12" fmla="*/ 316208 h 401116"/>
                      <a:gd name="connsiteX13" fmla="*/ 902626 w 989240"/>
                      <a:gd name="connsiteY13" fmla="*/ 292785 h 401116"/>
                      <a:gd name="connsiteX14" fmla="*/ 888191 w 989240"/>
                      <a:gd name="connsiteY14" fmla="*/ 266436 h 401116"/>
                      <a:gd name="connsiteX15" fmla="*/ 873755 w 989240"/>
                      <a:gd name="connsiteY15" fmla="*/ 234229 h 401116"/>
                      <a:gd name="connsiteX16" fmla="*/ 859319 w 989240"/>
                      <a:gd name="connsiteY16" fmla="*/ 196167 h 401116"/>
                      <a:gd name="connsiteX17" fmla="*/ 842821 w 989240"/>
                      <a:gd name="connsiteY17" fmla="*/ 155176 h 401116"/>
                      <a:gd name="connsiteX18" fmla="*/ 828385 w 989240"/>
                      <a:gd name="connsiteY18" fmla="*/ 108332 h 401116"/>
                      <a:gd name="connsiteX19" fmla="*/ 816013 w 989240"/>
                      <a:gd name="connsiteY19" fmla="*/ 73198 h 401116"/>
                      <a:gd name="connsiteX20" fmla="*/ 801576 w 989240"/>
                      <a:gd name="connsiteY20" fmla="*/ 46847 h 401116"/>
                      <a:gd name="connsiteX21" fmla="*/ 787140 w 989240"/>
                      <a:gd name="connsiteY21" fmla="*/ 26351 h 401116"/>
                      <a:gd name="connsiteX22" fmla="*/ 770642 w 989240"/>
                      <a:gd name="connsiteY22" fmla="*/ 14639 h 401116"/>
                      <a:gd name="connsiteX23" fmla="*/ 754143 w 989240"/>
                      <a:gd name="connsiteY23" fmla="*/ 5857 h 401116"/>
                      <a:gd name="connsiteX24" fmla="*/ 737646 w 989240"/>
                      <a:gd name="connsiteY24" fmla="*/ 2929 h 401116"/>
                      <a:gd name="connsiteX25" fmla="*/ 706712 w 989240"/>
                      <a:gd name="connsiteY25" fmla="*/ 1 h 401116"/>
                      <a:gd name="connsiteX26" fmla="*/ 508386 w 989240"/>
                      <a:gd name="connsiteY26" fmla="*/ 1 h 401116"/>
                      <a:gd name="connsiteX27" fmla="*/ 472173 w 989240"/>
                      <a:gd name="connsiteY27" fmla="*/ 1 h 401116"/>
                      <a:gd name="connsiteX28" fmla="*/ 273847 w 989240"/>
                      <a:gd name="connsiteY28" fmla="*/ 1 h 401116"/>
                      <a:gd name="connsiteX29" fmla="*/ 258550 w 989240"/>
                      <a:gd name="connsiteY29" fmla="*/ 1 h 401116"/>
                      <a:gd name="connsiteX30" fmla="*/ 258550 w 989240"/>
                      <a:gd name="connsiteY30" fmla="*/ 0 h 401116"/>
                      <a:gd name="connsiteX31" fmla="*/ 60224 w 989240"/>
                      <a:gd name="connsiteY31" fmla="*/ 0 h 401116"/>
                      <a:gd name="connsiteX32" fmla="*/ 24010 w 989240"/>
                      <a:gd name="connsiteY32" fmla="*/ 0 h 401116"/>
                      <a:gd name="connsiteX33" fmla="*/ 0 w 989240"/>
                      <a:gd name="connsiteY33" fmla="*/ 0 h 401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989240" h="401116">
                        <a:moveTo>
                          <a:pt x="0" y="401116"/>
                        </a:moveTo>
                        <a:lnTo>
                          <a:pt x="24010" y="401116"/>
                        </a:lnTo>
                        <a:lnTo>
                          <a:pt x="60224" y="401116"/>
                        </a:lnTo>
                        <a:lnTo>
                          <a:pt x="258550" y="401116"/>
                        </a:lnTo>
                        <a:lnTo>
                          <a:pt x="258550" y="401115"/>
                        </a:lnTo>
                        <a:lnTo>
                          <a:pt x="556375" y="401115"/>
                        </a:lnTo>
                        <a:lnTo>
                          <a:pt x="754701" y="401115"/>
                        </a:lnTo>
                        <a:lnTo>
                          <a:pt x="790914" y="401115"/>
                        </a:lnTo>
                        <a:lnTo>
                          <a:pt x="989240" y="401115"/>
                        </a:lnTo>
                        <a:lnTo>
                          <a:pt x="976868" y="392333"/>
                        </a:lnTo>
                        <a:lnTo>
                          <a:pt x="960370" y="377693"/>
                        </a:lnTo>
                        <a:lnTo>
                          <a:pt x="939746" y="354270"/>
                        </a:lnTo>
                        <a:lnTo>
                          <a:pt x="915000" y="316208"/>
                        </a:lnTo>
                        <a:lnTo>
                          <a:pt x="902626" y="292785"/>
                        </a:lnTo>
                        <a:lnTo>
                          <a:pt x="888191" y="266436"/>
                        </a:lnTo>
                        <a:lnTo>
                          <a:pt x="873755" y="234229"/>
                        </a:lnTo>
                        <a:lnTo>
                          <a:pt x="859319" y="196167"/>
                        </a:lnTo>
                        <a:lnTo>
                          <a:pt x="842821" y="155176"/>
                        </a:lnTo>
                        <a:lnTo>
                          <a:pt x="828385" y="108332"/>
                        </a:lnTo>
                        <a:lnTo>
                          <a:pt x="816013" y="73198"/>
                        </a:lnTo>
                        <a:lnTo>
                          <a:pt x="801576" y="46847"/>
                        </a:lnTo>
                        <a:lnTo>
                          <a:pt x="787140" y="26351"/>
                        </a:lnTo>
                        <a:lnTo>
                          <a:pt x="770642" y="14639"/>
                        </a:lnTo>
                        <a:lnTo>
                          <a:pt x="754143" y="5857"/>
                        </a:lnTo>
                        <a:lnTo>
                          <a:pt x="737646" y="2929"/>
                        </a:lnTo>
                        <a:lnTo>
                          <a:pt x="706712" y="1"/>
                        </a:lnTo>
                        <a:lnTo>
                          <a:pt x="508386" y="1"/>
                        </a:lnTo>
                        <a:lnTo>
                          <a:pt x="472173" y="1"/>
                        </a:lnTo>
                        <a:lnTo>
                          <a:pt x="273847" y="1"/>
                        </a:lnTo>
                        <a:lnTo>
                          <a:pt x="258550" y="1"/>
                        </a:lnTo>
                        <a:lnTo>
                          <a:pt x="258550" y="0"/>
                        </a:lnTo>
                        <a:lnTo>
                          <a:pt x="60224" y="0"/>
                        </a:lnTo>
                        <a:lnTo>
                          <a:pt x="2401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kumimoji="0" lang="ko-KR" altLang="en-US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76" name="사각형: 둥근 모서리 75">
                  <a:extLst>
                    <a:ext uri="{FF2B5EF4-FFF2-40B4-BE49-F238E27FC236}">
                      <a16:creationId xmlns:a16="http://schemas.microsoft.com/office/drawing/2014/main" id="{4AF708DC-BFA2-B0D4-0F12-D6BC28093C97}"/>
                    </a:ext>
                  </a:extLst>
                </p:cNvPr>
                <p:cNvSpPr/>
                <p:nvPr/>
              </p:nvSpPr>
              <p:spPr>
                <a:xfrm>
                  <a:off x="549077" y="5101179"/>
                  <a:ext cx="8064896" cy="977978"/>
                </a:xfrm>
                <a:prstGeom prst="roundRect">
                  <a:avLst>
                    <a:gd name="adj" fmla="val 8948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15B4C3B3-E1EA-D7AC-F068-9E8BEB95069D}"/>
                    </a:ext>
                  </a:extLst>
                </p:cNvPr>
                <p:cNvSpPr txBox="1"/>
                <p:nvPr/>
              </p:nvSpPr>
              <p:spPr>
                <a:xfrm>
                  <a:off x="651565" y="5313169"/>
                  <a:ext cx="674704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[12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세사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02-02]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신항로 개척 이후의 교역망 확대 및 식민지 건설을 중상주의와 연결하여 이해하고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이와 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더불어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유럽의 재정 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군사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국가 간 견제와 균형의 상황이 전개되었다는 점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을 고려한다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또한 재정 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군사 국가의 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지리적 확장이 유럽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식민지에 가져온 변화를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다양한 측면에서 분석하고 파악하는 데 중점을 둔다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36568E7C-1174-FA3F-BD21-00FEAD4A2D39}"/>
                  </a:ext>
                </a:extLst>
              </p:cNvPr>
              <p:cNvGrpSpPr/>
              <p:nvPr/>
            </p:nvGrpSpPr>
            <p:grpSpPr>
              <a:xfrm>
                <a:off x="3545925" y="2579757"/>
                <a:ext cx="3848722" cy="1362255"/>
                <a:chOff x="3545925" y="2579757"/>
                <a:chExt cx="3848722" cy="1362255"/>
              </a:xfrm>
            </p:grpSpPr>
            <p:sp>
              <p:nvSpPr>
                <p:cNvPr id="38" name="자유형: 도형 37">
                  <a:extLst>
                    <a:ext uri="{FF2B5EF4-FFF2-40B4-BE49-F238E27FC236}">
                      <a16:creationId xmlns:a16="http://schemas.microsoft.com/office/drawing/2014/main" id="{5B4B4580-BF59-420C-E478-FBFA375E012F}"/>
                    </a:ext>
                  </a:extLst>
                </p:cNvPr>
                <p:cNvSpPr/>
                <p:nvPr/>
              </p:nvSpPr>
              <p:spPr>
                <a:xfrm>
                  <a:off x="3619500" y="2655569"/>
                  <a:ext cx="3421380" cy="659263"/>
                </a:xfrm>
                <a:custGeom>
                  <a:avLst/>
                  <a:gdLst>
                    <a:gd name="connsiteX0" fmla="*/ 2430780 w 3413760"/>
                    <a:gd name="connsiteY0" fmla="*/ 0 h 708660"/>
                    <a:gd name="connsiteX1" fmla="*/ 3413760 w 3413760"/>
                    <a:gd name="connsiteY1" fmla="*/ 0 h 708660"/>
                    <a:gd name="connsiteX2" fmla="*/ 3413760 w 3413760"/>
                    <a:gd name="connsiteY2" fmla="*/ 708660 h 708660"/>
                    <a:gd name="connsiteX3" fmla="*/ 0 w 3413760"/>
                    <a:gd name="connsiteY3" fmla="*/ 708660 h 708660"/>
                    <a:gd name="connsiteX4" fmla="*/ 0 w 3413760"/>
                    <a:gd name="connsiteY4" fmla="*/ 533400 h 708660"/>
                    <a:gd name="connsiteX0" fmla="*/ 2430780 w 3413760"/>
                    <a:gd name="connsiteY0" fmla="*/ 0 h 708660"/>
                    <a:gd name="connsiteX1" fmla="*/ 3413760 w 3413760"/>
                    <a:gd name="connsiteY1" fmla="*/ 0 h 708660"/>
                    <a:gd name="connsiteX2" fmla="*/ 3413760 w 3413760"/>
                    <a:gd name="connsiteY2" fmla="*/ 708660 h 708660"/>
                    <a:gd name="connsiteX3" fmla="*/ 0 w 3413760"/>
                    <a:gd name="connsiteY3" fmla="*/ 708660 h 708660"/>
                    <a:gd name="connsiteX4" fmla="*/ 0 w 3413760"/>
                    <a:gd name="connsiteY4" fmla="*/ 352223 h 708660"/>
                    <a:gd name="connsiteX0" fmla="*/ 2430780 w 3413760"/>
                    <a:gd name="connsiteY0" fmla="*/ 0 h 708660"/>
                    <a:gd name="connsiteX1" fmla="*/ 3413760 w 3413760"/>
                    <a:gd name="connsiteY1" fmla="*/ 0 h 708660"/>
                    <a:gd name="connsiteX2" fmla="*/ 3413760 w 3413760"/>
                    <a:gd name="connsiteY2" fmla="*/ 708660 h 708660"/>
                    <a:gd name="connsiteX3" fmla="*/ 0 w 3413760"/>
                    <a:gd name="connsiteY3" fmla="*/ 708660 h 708660"/>
                    <a:gd name="connsiteX4" fmla="*/ 0 w 3413760"/>
                    <a:gd name="connsiteY4" fmla="*/ 270894 h 708660"/>
                    <a:gd name="connsiteX0" fmla="*/ 2611352 w 3413760"/>
                    <a:gd name="connsiteY0" fmla="*/ 0 h 708660"/>
                    <a:gd name="connsiteX1" fmla="*/ 3413760 w 3413760"/>
                    <a:gd name="connsiteY1" fmla="*/ 0 h 708660"/>
                    <a:gd name="connsiteX2" fmla="*/ 3413760 w 3413760"/>
                    <a:gd name="connsiteY2" fmla="*/ 708660 h 708660"/>
                    <a:gd name="connsiteX3" fmla="*/ 0 w 3413760"/>
                    <a:gd name="connsiteY3" fmla="*/ 708660 h 708660"/>
                    <a:gd name="connsiteX4" fmla="*/ 0 w 3413760"/>
                    <a:gd name="connsiteY4" fmla="*/ 270894 h 708660"/>
                    <a:gd name="connsiteX0" fmla="*/ 2611352 w 3413760"/>
                    <a:gd name="connsiteY0" fmla="*/ 0 h 708660"/>
                    <a:gd name="connsiteX1" fmla="*/ 3413760 w 3413760"/>
                    <a:gd name="connsiteY1" fmla="*/ 0 h 708660"/>
                    <a:gd name="connsiteX2" fmla="*/ 3413760 w 3413760"/>
                    <a:gd name="connsiteY2" fmla="*/ 708660 h 708660"/>
                    <a:gd name="connsiteX3" fmla="*/ 0 w 3413760"/>
                    <a:gd name="connsiteY3" fmla="*/ 708660 h 708660"/>
                    <a:gd name="connsiteX4" fmla="*/ 2376 w 3413760"/>
                    <a:gd name="connsiteY4" fmla="*/ 442392 h 708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3760" h="708660">
                      <a:moveTo>
                        <a:pt x="2611352" y="0"/>
                      </a:moveTo>
                      <a:lnTo>
                        <a:pt x="3413760" y="0"/>
                      </a:lnTo>
                      <a:lnTo>
                        <a:pt x="3413760" y="708660"/>
                      </a:lnTo>
                      <a:lnTo>
                        <a:pt x="0" y="708660"/>
                      </a:lnTo>
                      <a:lnTo>
                        <a:pt x="2376" y="442392"/>
                      </a:lnTo>
                    </a:path>
                  </a:pathLst>
                </a:custGeom>
                <a:noFill/>
                <a:ln w="19050">
                  <a:solidFill>
                    <a:srgbClr val="6B859D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9" name="타원 38">
                  <a:extLst>
                    <a:ext uri="{FF2B5EF4-FFF2-40B4-BE49-F238E27FC236}">
                      <a16:creationId xmlns:a16="http://schemas.microsoft.com/office/drawing/2014/main" id="{9B964CFA-FAC4-AA91-B983-140B763C72A8}"/>
                    </a:ext>
                  </a:extLst>
                </p:cNvPr>
                <p:cNvSpPr/>
                <p:nvPr/>
              </p:nvSpPr>
              <p:spPr>
                <a:xfrm>
                  <a:off x="3545925" y="3023127"/>
                  <a:ext cx="143125" cy="143125"/>
                </a:xfrm>
                <a:prstGeom prst="ellipse">
                  <a:avLst/>
                </a:prstGeom>
                <a:solidFill>
                  <a:srgbClr val="4B4EB5"/>
                </a:solidFill>
                <a:ln w="508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0" name="타원 39">
                  <a:extLst>
                    <a:ext uri="{FF2B5EF4-FFF2-40B4-BE49-F238E27FC236}">
                      <a16:creationId xmlns:a16="http://schemas.microsoft.com/office/drawing/2014/main" id="{D1FC6586-A18C-51D0-E8D5-2963EE4BF089}"/>
                    </a:ext>
                  </a:extLst>
                </p:cNvPr>
                <p:cNvSpPr/>
                <p:nvPr/>
              </p:nvSpPr>
              <p:spPr>
                <a:xfrm>
                  <a:off x="6215146" y="2579757"/>
                  <a:ext cx="143125" cy="143125"/>
                </a:xfrm>
                <a:prstGeom prst="ellipse">
                  <a:avLst/>
                </a:prstGeom>
                <a:solidFill>
                  <a:srgbClr val="4B4EB5"/>
                </a:solidFill>
                <a:ln w="508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cxnSp>
              <p:nvCxnSpPr>
                <p:cNvPr id="41" name="직선 연결선 40">
                  <a:extLst>
                    <a:ext uri="{FF2B5EF4-FFF2-40B4-BE49-F238E27FC236}">
                      <a16:creationId xmlns:a16="http://schemas.microsoft.com/office/drawing/2014/main" id="{700D36E0-C1F9-8ADE-AF41-0BB7FBD310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40880" y="3942012"/>
                  <a:ext cx="353767" cy="0"/>
                </a:xfrm>
                <a:prstGeom prst="line">
                  <a:avLst/>
                </a:prstGeom>
                <a:noFill/>
                <a:ln w="19050">
                  <a:solidFill>
                    <a:srgbClr val="6B859D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BF1ADFDA-2F99-5149-AE6D-4303AA9E95D8}"/>
                  </a:ext>
                </a:extLst>
              </p:cNvPr>
              <p:cNvGrpSpPr/>
              <p:nvPr/>
            </p:nvGrpSpPr>
            <p:grpSpPr>
              <a:xfrm>
                <a:off x="3034021" y="3435286"/>
                <a:ext cx="3219895" cy="507831"/>
                <a:chOff x="652301" y="5312068"/>
                <a:chExt cx="4062759" cy="640764"/>
              </a:xfrm>
            </p:grpSpPr>
            <p:grpSp>
              <p:nvGrpSpPr>
                <p:cNvPr id="43" name="그룹 42">
                  <a:extLst>
                    <a:ext uri="{FF2B5EF4-FFF2-40B4-BE49-F238E27FC236}">
                      <a16:creationId xmlns:a16="http://schemas.microsoft.com/office/drawing/2014/main" id="{8D077737-9A13-2C34-27A3-FB99A2B7B82E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45" name="자유형: 도형 44">
                    <a:extLst>
                      <a:ext uri="{FF2B5EF4-FFF2-40B4-BE49-F238E27FC236}">
                        <a16:creationId xmlns:a16="http://schemas.microsoft.com/office/drawing/2014/main" id="{239216D2-8C6D-68F9-47B4-789762836D97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6" name="원형: 비어 있음 45">
                    <a:extLst>
                      <a:ext uri="{FF2B5EF4-FFF2-40B4-BE49-F238E27FC236}">
                        <a16:creationId xmlns:a16="http://schemas.microsoft.com/office/drawing/2014/main" id="{0FA4AA06-B2F1-87FE-7BF6-2E1691E3E3AF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7" name="자유형: 도형 46">
                    <a:extLst>
                      <a:ext uri="{FF2B5EF4-FFF2-40B4-BE49-F238E27FC236}">
                        <a16:creationId xmlns:a16="http://schemas.microsoft.com/office/drawing/2014/main" id="{42B178F4-3631-49A3-9125-D7D27BD2F2A7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C4217580-10AB-BA91-36AD-628EDD9BCE15}"/>
                    </a:ext>
                  </a:extLst>
                </p:cNvPr>
                <p:cNvSpPr txBox="1"/>
                <p:nvPr/>
              </p:nvSpPr>
              <p:spPr>
                <a:xfrm>
                  <a:off x="908494" y="5312068"/>
                  <a:ext cx="3806566" cy="6407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세계가 연결되어간 과정은 세계사 학습의 주요 주제 중 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하나에요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특히 교역망의 확대가 가져온 다양한 변화를 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학습하는 데 중점을 두어요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66BA28D4-1AFA-7CEC-82FD-78C8F11FD20E}"/>
                  </a:ext>
                </a:extLst>
              </p:cNvPr>
              <p:cNvGrpSpPr/>
              <p:nvPr/>
            </p:nvGrpSpPr>
            <p:grpSpPr>
              <a:xfrm>
                <a:off x="3606733" y="4452942"/>
                <a:ext cx="2679683" cy="338554"/>
                <a:chOff x="652301" y="5312068"/>
                <a:chExt cx="3381136" cy="427176"/>
              </a:xfrm>
            </p:grpSpPr>
            <p:grpSp>
              <p:nvGrpSpPr>
                <p:cNvPr id="82" name="그룹 81">
                  <a:extLst>
                    <a:ext uri="{FF2B5EF4-FFF2-40B4-BE49-F238E27FC236}">
                      <a16:creationId xmlns:a16="http://schemas.microsoft.com/office/drawing/2014/main" id="{D586E251-E298-5974-5EEA-C1DE1FFA9600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84" name="자유형: 도형 83">
                    <a:extLst>
                      <a:ext uri="{FF2B5EF4-FFF2-40B4-BE49-F238E27FC236}">
                        <a16:creationId xmlns:a16="http://schemas.microsoft.com/office/drawing/2014/main" id="{A236D652-BF5A-A9B8-C4ED-B4B76962E13E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85" name="원형: 비어 있음 84">
                    <a:extLst>
                      <a:ext uri="{FF2B5EF4-FFF2-40B4-BE49-F238E27FC236}">
                        <a16:creationId xmlns:a16="http://schemas.microsoft.com/office/drawing/2014/main" id="{75E5EBFC-C4BA-70AB-3359-333FFECC06DF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86" name="자유형: 도형 85">
                    <a:extLst>
                      <a:ext uri="{FF2B5EF4-FFF2-40B4-BE49-F238E27FC236}">
                        <a16:creationId xmlns:a16="http://schemas.microsoft.com/office/drawing/2014/main" id="{42D8622A-770A-0F6F-7411-CC4C9173EC7E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A80AE153-8E74-12B9-3D4B-69B8E24C2B04}"/>
                    </a:ext>
                  </a:extLst>
                </p:cNvPr>
                <p:cNvSpPr txBox="1"/>
                <p:nvPr/>
              </p:nvSpPr>
              <p:spPr>
                <a:xfrm>
                  <a:off x="908494" y="5312068"/>
                  <a:ext cx="3124943" cy="4271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‘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절대왕정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’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이라는 역사적 개념이 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‘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재정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·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군사 국가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’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라는 개념으로 바뀌었어요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sp>
            <p:nvSpPr>
              <p:cNvPr id="87" name="자유형: 도형 86">
                <a:extLst>
                  <a:ext uri="{FF2B5EF4-FFF2-40B4-BE49-F238E27FC236}">
                    <a16:creationId xmlns:a16="http://schemas.microsoft.com/office/drawing/2014/main" id="{62E4EAAE-B03C-53B7-0C3F-DA7A0AD9809E}"/>
                  </a:ext>
                </a:extLst>
              </p:cNvPr>
              <p:cNvSpPr/>
              <p:nvPr/>
            </p:nvSpPr>
            <p:spPr>
              <a:xfrm>
                <a:off x="3481289" y="4330574"/>
                <a:ext cx="4205386" cy="765302"/>
              </a:xfrm>
              <a:custGeom>
                <a:avLst/>
                <a:gdLst>
                  <a:gd name="connsiteX0" fmla="*/ 0 w 3476625"/>
                  <a:gd name="connsiteY0" fmla="*/ 352425 h 352425"/>
                  <a:gd name="connsiteX1" fmla="*/ 0 w 3476625"/>
                  <a:gd name="connsiteY1" fmla="*/ 219075 h 352425"/>
                  <a:gd name="connsiteX2" fmla="*/ 0 w 3476625"/>
                  <a:gd name="connsiteY2" fmla="*/ 0 h 352425"/>
                  <a:gd name="connsiteX3" fmla="*/ 3476625 w 3476625"/>
                  <a:gd name="connsiteY3" fmla="*/ 0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76625" h="352425">
                    <a:moveTo>
                      <a:pt x="0" y="352425"/>
                    </a:moveTo>
                    <a:lnTo>
                      <a:pt x="0" y="219075"/>
                    </a:lnTo>
                    <a:lnTo>
                      <a:pt x="0" y="0"/>
                    </a:lnTo>
                    <a:lnTo>
                      <a:pt x="3476625" y="0"/>
                    </a:lnTo>
                  </a:path>
                </a:pathLst>
              </a:custGeom>
              <a:noFill/>
              <a:ln w="19050">
                <a:solidFill>
                  <a:srgbClr val="6B859D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8" name="타원 87">
                <a:extLst>
                  <a:ext uri="{FF2B5EF4-FFF2-40B4-BE49-F238E27FC236}">
                    <a16:creationId xmlns:a16="http://schemas.microsoft.com/office/drawing/2014/main" id="{C8D05C8D-CF57-4689-E40D-D3E6E23C5655}"/>
                  </a:ext>
                </a:extLst>
              </p:cNvPr>
              <p:cNvSpPr/>
              <p:nvPr/>
            </p:nvSpPr>
            <p:spPr>
              <a:xfrm>
                <a:off x="3409726" y="5124783"/>
                <a:ext cx="143125" cy="143125"/>
              </a:xfrm>
              <a:prstGeom prst="ellipse">
                <a:avLst/>
              </a:prstGeom>
              <a:solidFill>
                <a:srgbClr val="1C8998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198" name="직선 연결선 197">
                <a:extLst>
                  <a:ext uri="{FF2B5EF4-FFF2-40B4-BE49-F238E27FC236}">
                    <a16:creationId xmlns:a16="http://schemas.microsoft.com/office/drawing/2014/main" id="{01FABFCF-A8A7-2B0B-089A-A3AA140EDFA3}"/>
                  </a:ext>
                </a:extLst>
              </p:cNvPr>
              <p:cNvCxnSpPr>
                <a:cxnSpLocks/>
                <a:stCxn id="38" idx="2"/>
              </p:cNvCxnSpPr>
              <p:nvPr/>
            </p:nvCxnSpPr>
            <p:spPr>
              <a:xfrm>
                <a:off x="7040880" y="3314832"/>
                <a:ext cx="0" cy="290480"/>
              </a:xfrm>
              <a:prstGeom prst="line">
                <a:avLst/>
              </a:prstGeom>
              <a:noFill/>
              <a:ln w="19050">
                <a:solidFill>
                  <a:srgbClr val="6B859D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91" name="그룹 190">
                <a:extLst>
                  <a:ext uri="{FF2B5EF4-FFF2-40B4-BE49-F238E27FC236}">
                    <a16:creationId xmlns:a16="http://schemas.microsoft.com/office/drawing/2014/main" id="{12EF0B7F-F77A-DA25-744B-21868F0CFE52}"/>
                  </a:ext>
                </a:extLst>
              </p:cNvPr>
              <p:cNvGrpSpPr/>
              <p:nvPr/>
            </p:nvGrpSpPr>
            <p:grpSpPr>
              <a:xfrm>
                <a:off x="6324672" y="3373440"/>
                <a:ext cx="1985006" cy="1639266"/>
                <a:chOff x="5323298" y="3373440"/>
                <a:chExt cx="1985006" cy="1788316"/>
              </a:xfrm>
            </p:grpSpPr>
            <p:grpSp>
              <p:nvGrpSpPr>
                <p:cNvPr id="192" name="그룹 191">
                  <a:extLst>
                    <a:ext uri="{FF2B5EF4-FFF2-40B4-BE49-F238E27FC236}">
                      <a16:creationId xmlns:a16="http://schemas.microsoft.com/office/drawing/2014/main" id="{128FC68B-C43B-7FC9-0065-A9A1C9E1FBEB}"/>
                    </a:ext>
                  </a:extLst>
                </p:cNvPr>
                <p:cNvGrpSpPr/>
                <p:nvPr/>
              </p:nvGrpSpPr>
              <p:grpSpPr>
                <a:xfrm>
                  <a:off x="5323298" y="3373440"/>
                  <a:ext cx="1985006" cy="848897"/>
                  <a:chOff x="6502076" y="3470430"/>
                  <a:chExt cx="1219326" cy="928107"/>
                </a:xfrm>
              </p:grpSpPr>
              <p:sp>
                <p:nvSpPr>
                  <p:cNvPr id="196" name="사각형: 둥근 모서리 195">
                    <a:extLst>
                      <a:ext uri="{FF2B5EF4-FFF2-40B4-BE49-F238E27FC236}">
                        <a16:creationId xmlns:a16="http://schemas.microsoft.com/office/drawing/2014/main" id="{1BBC635C-8CE3-339C-A9AB-E4FDC274CC2E}"/>
                      </a:ext>
                    </a:extLst>
                  </p:cNvPr>
                  <p:cNvSpPr/>
                  <p:nvPr/>
                </p:nvSpPr>
                <p:spPr>
                  <a:xfrm>
                    <a:off x="6502076" y="3470430"/>
                    <a:ext cx="1219326" cy="928107"/>
                  </a:xfrm>
                  <a:prstGeom prst="roundRect">
                    <a:avLst>
                      <a:gd name="adj" fmla="val 6881"/>
                    </a:avLst>
                  </a:prstGeom>
                  <a:solidFill>
                    <a:srgbClr val="4B4EB5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97" name="TextBox 196">
                    <a:extLst>
                      <a:ext uri="{FF2B5EF4-FFF2-40B4-BE49-F238E27FC236}">
                        <a16:creationId xmlns:a16="http://schemas.microsoft.com/office/drawing/2014/main" id="{0B61EE6C-F226-87C2-B3F9-FB96DA38BA79}"/>
                      </a:ext>
                    </a:extLst>
                  </p:cNvPr>
                  <p:cNvSpPr txBox="1"/>
                  <p:nvPr/>
                </p:nvSpPr>
                <p:spPr>
                  <a:xfrm>
                    <a:off x="6742486" y="3677521"/>
                    <a:ext cx="738506" cy="51392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교역망의 확대가</a:t>
                    </a:r>
                    <a:endPara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가져온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영향 강조</a:t>
                    </a:r>
                  </a:p>
                </p:txBody>
              </p:sp>
            </p:grpSp>
            <p:grpSp>
              <p:nvGrpSpPr>
                <p:cNvPr id="193" name="그룹 192">
                  <a:extLst>
                    <a:ext uri="{FF2B5EF4-FFF2-40B4-BE49-F238E27FC236}">
                      <a16:creationId xmlns:a16="http://schemas.microsoft.com/office/drawing/2014/main" id="{457FEBD5-CCCE-D3FC-072E-09F48B79510C}"/>
                    </a:ext>
                  </a:extLst>
                </p:cNvPr>
                <p:cNvGrpSpPr/>
                <p:nvPr/>
              </p:nvGrpSpPr>
              <p:grpSpPr>
                <a:xfrm>
                  <a:off x="5323298" y="4312859"/>
                  <a:ext cx="1985006" cy="848897"/>
                  <a:chOff x="6502076" y="3470430"/>
                  <a:chExt cx="1219326" cy="928107"/>
                </a:xfrm>
              </p:grpSpPr>
              <p:sp>
                <p:nvSpPr>
                  <p:cNvPr id="194" name="사각형: 둥근 모서리 193">
                    <a:extLst>
                      <a:ext uri="{FF2B5EF4-FFF2-40B4-BE49-F238E27FC236}">
                        <a16:creationId xmlns:a16="http://schemas.microsoft.com/office/drawing/2014/main" id="{FA97C94A-3211-4D55-4D7F-CBF4B8B1CAAB}"/>
                      </a:ext>
                    </a:extLst>
                  </p:cNvPr>
                  <p:cNvSpPr/>
                  <p:nvPr/>
                </p:nvSpPr>
                <p:spPr>
                  <a:xfrm>
                    <a:off x="6502076" y="3470430"/>
                    <a:ext cx="1219326" cy="928107"/>
                  </a:xfrm>
                  <a:prstGeom prst="roundRect">
                    <a:avLst>
                      <a:gd name="adj" fmla="val 6881"/>
                    </a:avLst>
                  </a:prstGeom>
                  <a:solidFill>
                    <a:srgbClr val="1C8998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195" name="TextBox 194">
                    <a:extLst>
                      <a:ext uri="{FF2B5EF4-FFF2-40B4-BE49-F238E27FC236}">
                        <a16:creationId xmlns:a16="http://schemas.microsoft.com/office/drawing/2014/main" id="{05864E1C-BFC9-5172-8044-CF8C239DA45B}"/>
                      </a:ext>
                    </a:extLst>
                  </p:cNvPr>
                  <p:cNvSpPr txBox="1"/>
                  <p:nvPr/>
                </p:nvSpPr>
                <p:spPr>
                  <a:xfrm>
                    <a:off x="6804029" y="3677521"/>
                    <a:ext cx="615421" cy="51392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역사학</a:t>
                    </a:r>
                    <a:endPara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연구성과 반영</a:t>
                    </a:r>
                  </a:p>
                </p:txBody>
              </p:sp>
            </p:grpSp>
          </p:grpSp>
        </p:grpSp>
      </p:grpSp>
      <p:pic>
        <p:nvPicPr>
          <p:cNvPr id="163" name="그림 162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B3C53EB2-F240-D19F-3CCD-A5FF6A21C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그래픽 60">
            <a:extLst>
              <a:ext uri="{FF2B5EF4-FFF2-40B4-BE49-F238E27FC236}">
                <a16:creationId xmlns:a16="http://schemas.microsoft.com/office/drawing/2014/main" id="{CBEADD53-84C8-0B0B-DA8E-358913A1DE61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094B81-266E-4895-C2A7-65BEC5563774}"/>
              </a:ext>
            </a:extLst>
          </p:cNvPr>
          <p:cNvSpPr txBox="1"/>
          <p:nvPr/>
        </p:nvSpPr>
        <p:spPr>
          <a:xfrm>
            <a:off x="371977" y="489184"/>
            <a:ext cx="529952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 세계사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가르치고 배울까요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1B3D99BD-4E54-EE5A-C2E6-B45EB0A99D83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1" name="사각형: 둥근 위쪽 모서리 10">
              <a:extLst>
                <a:ext uri="{FF2B5EF4-FFF2-40B4-BE49-F238E27FC236}">
                  <a16:creationId xmlns:a16="http://schemas.microsoft.com/office/drawing/2014/main" id="{B701CC6C-D487-DD42-3F8F-1D4F349FA9E3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8E63353-E87A-A9A2-EE0E-D39F1EDA1644}"/>
                </a:ext>
              </a:extLst>
            </p:cNvPr>
            <p:cNvSpPr txBox="1"/>
            <p:nvPr/>
          </p:nvSpPr>
          <p:spPr>
            <a:xfrm>
              <a:off x="441508" y="88745"/>
              <a:ext cx="42159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4 - 3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A4A2E54-BBB5-960B-0CBA-D1AABE63A4E7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C293C6D5-1C8A-D657-E59B-FC05ED013B91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9EB62AE2-1540-9341-2028-64267960304A}"/>
                  </a:ext>
                </a:extLst>
              </p:cNvPr>
              <p:cNvGrpSpPr/>
              <p:nvPr/>
            </p:nvGrpSpPr>
            <p:grpSpPr>
              <a:xfrm>
                <a:off x="395289" y="1295399"/>
                <a:ext cx="8353424" cy="4941889"/>
                <a:chOff x="395289" y="1295399"/>
                <a:chExt cx="8353424" cy="4941889"/>
              </a:xfrm>
            </p:grpSpPr>
            <p:sp>
              <p:nvSpPr>
                <p:cNvPr id="19" name="사각형: 둥근 모서리 18">
                  <a:extLst>
                    <a:ext uri="{FF2B5EF4-FFF2-40B4-BE49-F238E27FC236}">
                      <a16:creationId xmlns:a16="http://schemas.microsoft.com/office/drawing/2014/main" id="{C5D4AF6A-8D9F-A5C0-99D1-212B99BC6351}"/>
                    </a:ext>
                  </a:extLst>
                </p:cNvPr>
                <p:cNvSpPr/>
                <p:nvPr/>
              </p:nvSpPr>
              <p:spPr>
                <a:xfrm>
                  <a:off x="395289" y="1295399"/>
                  <a:ext cx="8353424" cy="4339531"/>
                </a:xfrm>
                <a:prstGeom prst="roundRect">
                  <a:avLst>
                    <a:gd name="adj" fmla="val 2335"/>
                  </a:avLst>
                </a:prstGeom>
                <a:solidFill>
                  <a:srgbClr val="6B859D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사각형: 둥근 모서리 20">
                  <a:extLst>
                    <a:ext uri="{FF2B5EF4-FFF2-40B4-BE49-F238E27FC236}">
                      <a16:creationId xmlns:a16="http://schemas.microsoft.com/office/drawing/2014/main" id="{D7D046CD-EAF8-CBFF-D9A7-91C102BCB3AB}"/>
                    </a:ext>
                  </a:extLst>
                </p:cNvPr>
                <p:cNvSpPr/>
                <p:nvPr/>
              </p:nvSpPr>
              <p:spPr>
                <a:xfrm>
                  <a:off x="395289" y="1709615"/>
                  <a:ext cx="8353424" cy="4527673"/>
                </a:xfrm>
                <a:prstGeom prst="roundRect">
                  <a:avLst>
                    <a:gd name="adj" fmla="val 235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32" name="그룹 131">
                <a:extLst>
                  <a:ext uri="{FF2B5EF4-FFF2-40B4-BE49-F238E27FC236}">
                    <a16:creationId xmlns:a16="http://schemas.microsoft.com/office/drawing/2014/main" id="{144DCB1A-4629-401F-C0D7-C19BA224B1DE}"/>
                  </a:ext>
                </a:extLst>
              </p:cNvPr>
              <p:cNvGrpSpPr/>
              <p:nvPr/>
            </p:nvGrpSpPr>
            <p:grpSpPr>
              <a:xfrm>
                <a:off x="3580206" y="1316629"/>
                <a:ext cx="1983588" cy="333594"/>
                <a:chOff x="3714859" y="1316629"/>
                <a:chExt cx="1983588" cy="333594"/>
              </a:xfrm>
            </p:grpSpPr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4DE825A1-690E-FA6A-80AF-7FD5B7A098BC}"/>
                    </a:ext>
                  </a:extLst>
                </p:cNvPr>
                <p:cNvSpPr txBox="1"/>
                <p:nvPr/>
              </p:nvSpPr>
              <p:spPr>
                <a:xfrm>
                  <a:off x="4109871" y="1316629"/>
                  <a:ext cx="158857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국민 국가의 형성</a:t>
                  </a:r>
                  <a:endPara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grpSp>
              <p:nvGrpSpPr>
                <p:cNvPr id="134" name="그룹 133">
                  <a:extLst>
                    <a:ext uri="{FF2B5EF4-FFF2-40B4-BE49-F238E27FC236}">
                      <a16:creationId xmlns:a16="http://schemas.microsoft.com/office/drawing/2014/main" id="{B6862E48-755B-B2B6-8CF2-3746981EB6D2}"/>
                    </a:ext>
                  </a:extLst>
                </p:cNvPr>
                <p:cNvGrpSpPr/>
                <p:nvPr/>
              </p:nvGrpSpPr>
              <p:grpSpPr>
                <a:xfrm>
                  <a:off x="3714859" y="1351519"/>
                  <a:ext cx="298704" cy="298704"/>
                  <a:chOff x="479965" y="1356282"/>
                  <a:chExt cx="298704" cy="298704"/>
                </a:xfrm>
              </p:grpSpPr>
              <p:sp>
                <p:nvSpPr>
                  <p:cNvPr id="135" name="사각형: 둥근 모서리 134">
                    <a:extLst>
                      <a:ext uri="{FF2B5EF4-FFF2-40B4-BE49-F238E27FC236}">
                        <a16:creationId xmlns:a16="http://schemas.microsoft.com/office/drawing/2014/main" id="{92BB8FDF-D222-29D2-83E1-1566108DD366}"/>
                      </a:ext>
                    </a:extLst>
                  </p:cNvPr>
                  <p:cNvSpPr/>
                  <p:nvPr/>
                </p:nvSpPr>
                <p:spPr>
                  <a:xfrm>
                    <a:off x="479965" y="1356282"/>
                    <a:ext cx="298704" cy="298704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36" name="TextBox 135">
                    <a:extLst>
                      <a:ext uri="{FF2B5EF4-FFF2-40B4-BE49-F238E27FC236}">
                        <a16:creationId xmlns:a16="http://schemas.microsoft.com/office/drawing/2014/main" id="{8BB24B72-66CB-19A1-709E-83B52EDC5EEC}"/>
                      </a:ext>
                    </a:extLst>
                  </p:cNvPr>
                  <p:cNvSpPr txBox="1"/>
                  <p:nvPr/>
                </p:nvSpPr>
                <p:spPr>
                  <a:xfrm>
                    <a:off x="570006" y="1356382"/>
                    <a:ext cx="118622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6B859D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3</a:t>
                    </a:r>
                  </a:p>
                </p:txBody>
              </p:sp>
            </p:grp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939B4F2C-EA3D-D747-E564-7A60F7AB71DD}"/>
                </a:ext>
              </a:extLst>
            </p:cNvPr>
            <p:cNvGrpSpPr/>
            <p:nvPr/>
          </p:nvGrpSpPr>
          <p:grpSpPr>
            <a:xfrm>
              <a:off x="549075" y="1831716"/>
              <a:ext cx="8064901" cy="4247441"/>
              <a:chOff x="549075" y="1831716"/>
              <a:chExt cx="8064901" cy="4247441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AA3B155-A0B6-8E77-107D-3581ABC1AABD}"/>
                  </a:ext>
                </a:extLst>
              </p:cNvPr>
              <p:cNvSpPr txBox="1"/>
              <p:nvPr/>
            </p:nvSpPr>
            <p:spPr>
              <a:xfrm>
                <a:off x="2397435" y="1831716"/>
                <a:ext cx="4368183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18~20</a:t>
                </a:r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세기 각 지역의 국민 국가 형성 과정을 학습합니다</a:t>
                </a:r>
                <a:r>
                  <a:rPr lang="en-US" altLang="ko-KR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293A41EB-88A7-25EC-08F5-3BD42FDC0687}"/>
                  </a:ext>
                </a:extLst>
              </p:cNvPr>
              <p:cNvGrpSpPr/>
              <p:nvPr/>
            </p:nvGrpSpPr>
            <p:grpSpPr>
              <a:xfrm>
                <a:off x="549077" y="2153841"/>
                <a:ext cx="8064896" cy="1188517"/>
                <a:chOff x="549077" y="2153841"/>
                <a:chExt cx="8064896" cy="1188517"/>
              </a:xfrm>
            </p:grpSpPr>
            <p:sp>
              <p:nvSpPr>
                <p:cNvPr id="29" name="사각형: 둥근 모서리 28">
                  <a:extLst>
                    <a:ext uri="{FF2B5EF4-FFF2-40B4-BE49-F238E27FC236}">
                      <a16:creationId xmlns:a16="http://schemas.microsoft.com/office/drawing/2014/main" id="{C1D58054-65E6-353B-2D11-6F0099A0E566}"/>
                    </a:ext>
                  </a:extLst>
                </p:cNvPr>
                <p:cNvSpPr/>
                <p:nvPr/>
              </p:nvSpPr>
              <p:spPr>
                <a:xfrm>
                  <a:off x="549077" y="2153841"/>
                  <a:ext cx="8064896" cy="1188517"/>
                </a:xfrm>
                <a:prstGeom prst="roundRect">
                  <a:avLst>
                    <a:gd name="adj" fmla="val 7145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7A39B024-3A91-09CB-3F45-6C951ED15AC9}"/>
                    </a:ext>
                  </a:extLst>
                </p:cNvPr>
                <p:cNvSpPr txBox="1"/>
                <p:nvPr/>
              </p:nvSpPr>
              <p:spPr>
                <a:xfrm>
                  <a:off x="642040" y="2312373"/>
                  <a:ext cx="544059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[12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세사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03-01]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무굴 제국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오스만 제국의 통치 정책과 사회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문화의 변화를 이해한다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8E062E75-40BA-B1D9-C361-3943411AA206}"/>
                    </a:ext>
                  </a:extLst>
                </p:cNvPr>
                <p:cNvSpPr txBox="1"/>
                <p:nvPr/>
              </p:nvSpPr>
              <p:spPr>
                <a:xfrm>
                  <a:off x="642040" y="2550498"/>
                  <a:ext cx="489877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[12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세사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03-02]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미국 혁명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프랑스 혁명을 시민 사회 형성과 관련지어 파악한다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94083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E4F776F-4202-B87F-5412-2BAC079FCB99}"/>
                    </a:ext>
                  </a:extLst>
                </p:cNvPr>
                <p:cNvSpPr txBox="1"/>
                <p:nvPr/>
              </p:nvSpPr>
              <p:spPr>
                <a:xfrm>
                  <a:off x="642040" y="2788623"/>
                  <a:ext cx="539089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[12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세사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03-03]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제 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 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차 산업 혁명이 가져온 사회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경제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생태환경의 변화를 분석한다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7F4A2C7A-2164-9191-33A7-47BC182F065A}"/>
                    </a:ext>
                  </a:extLst>
                </p:cNvPr>
                <p:cNvSpPr txBox="1"/>
                <p:nvPr/>
              </p:nvSpPr>
              <p:spPr>
                <a:xfrm>
                  <a:off x="642040" y="3026748"/>
                  <a:ext cx="611705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[12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세사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03-04]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아시아와 아프리카 지역에서 전개된 국민 국가 건설 운동의 양상과 성격을 비교한다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118" name="그룹 117">
                <a:extLst>
                  <a:ext uri="{FF2B5EF4-FFF2-40B4-BE49-F238E27FC236}">
                    <a16:creationId xmlns:a16="http://schemas.microsoft.com/office/drawing/2014/main" id="{D73697B8-F9BC-383D-B553-C317D02D090A}"/>
                  </a:ext>
                </a:extLst>
              </p:cNvPr>
              <p:cNvGrpSpPr/>
              <p:nvPr/>
            </p:nvGrpSpPr>
            <p:grpSpPr>
              <a:xfrm>
                <a:off x="549075" y="3575993"/>
                <a:ext cx="8064898" cy="2503164"/>
                <a:chOff x="549075" y="3575993"/>
                <a:chExt cx="8064898" cy="2503164"/>
              </a:xfrm>
            </p:grpSpPr>
            <p:grpSp>
              <p:nvGrpSpPr>
                <p:cNvPr id="78" name="그룹 77">
                  <a:extLst>
                    <a:ext uri="{FF2B5EF4-FFF2-40B4-BE49-F238E27FC236}">
                      <a16:creationId xmlns:a16="http://schemas.microsoft.com/office/drawing/2014/main" id="{EC0371BB-F551-3740-0884-396BE70001C9}"/>
                    </a:ext>
                  </a:extLst>
                </p:cNvPr>
                <p:cNvGrpSpPr/>
                <p:nvPr/>
              </p:nvGrpSpPr>
              <p:grpSpPr>
                <a:xfrm>
                  <a:off x="549075" y="4810699"/>
                  <a:ext cx="8064898" cy="1268458"/>
                  <a:chOff x="549075" y="4810699"/>
                  <a:chExt cx="8064898" cy="1268458"/>
                </a:xfrm>
              </p:grpSpPr>
              <p:grpSp>
                <p:nvGrpSpPr>
                  <p:cNvPr id="49" name="그룹 48">
                    <a:extLst>
                      <a:ext uri="{FF2B5EF4-FFF2-40B4-BE49-F238E27FC236}">
                        <a16:creationId xmlns:a16="http://schemas.microsoft.com/office/drawing/2014/main" id="{AE9C3C57-5627-7D94-EF6C-B2EDAB464C43}"/>
                      </a:ext>
                    </a:extLst>
                  </p:cNvPr>
                  <p:cNvGrpSpPr/>
                  <p:nvPr/>
                </p:nvGrpSpPr>
                <p:grpSpPr>
                  <a:xfrm>
                    <a:off x="549075" y="4810699"/>
                    <a:ext cx="2394851" cy="419315"/>
                    <a:chOff x="838199" y="2765220"/>
                    <a:chExt cx="3264031" cy="571500"/>
                  </a:xfrm>
                </p:grpSpPr>
                <p:sp>
                  <p:nvSpPr>
                    <p:cNvPr id="50" name="자유형: 도형 49">
                      <a:extLst>
                        <a:ext uri="{FF2B5EF4-FFF2-40B4-BE49-F238E27FC236}">
                          <a16:creationId xmlns:a16="http://schemas.microsoft.com/office/drawing/2014/main" id="{545E4212-7C0C-4A8C-F4D4-57FAB7EC609F}"/>
                        </a:ext>
                      </a:extLst>
                    </p:cNvPr>
                    <p:cNvSpPr/>
                    <p:nvPr/>
                  </p:nvSpPr>
                  <p:spPr>
                    <a:xfrm rot="10800000" flipH="1" flipV="1">
                      <a:off x="3112990" y="2765220"/>
                      <a:ext cx="989240" cy="401116"/>
                    </a:xfrm>
                    <a:custGeom>
                      <a:avLst/>
                      <a:gdLst>
                        <a:gd name="connsiteX0" fmla="*/ 0 w 989240"/>
                        <a:gd name="connsiteY0" fmla="*/ 401116 h 401116"/>
                        <a:gd name="connsiteX1" fmla="*/ 24010 w 989240"/>
                        <a:gd name="connsiteY1" fmla="*/ 401116 h 401116"/>
                        <a:gd name="connsiteX2" fmla="*/ 60224 w 989240"/>
                        <a:gd name="connsiteY2" fmla="*/ 401116 h 401116"/>
                        <a:gd name="connsiteX3" fmla="*/ 258550 w 989240"/>
                        <a:gd name="connsiteY3" fmla="*/ 401116 h 401116"/>
                        <a:gd name="connsiteX4" fmla="*/ 258550 w 989240"/>
                        <a:gd name="connsiteY4" fmla="*/ 401115 h 401116"/>
                        <a:gd name="connsiteX5" fmla="*/ 556375 w 989240"/>
                        <a:gd name="connsiteY5" fmla="*/ 401115 h 401116"/>
                        <a:gd name="connsiteX6" fmla="*/ 754701 w 989240"/>
                        <a:gd name="connsiteY6" fmla="*/ 401115 h 401116"/>
                        <a:gd name="connsiteX7" fmla="*/ 790914 w 989240"/>
                        <a:gd name="connsiteY7" fmla="*/ 401115 h 401116"/>
                        <a:gd name="connsiteX8" fmla="*/ 989240 w 989240"/>
                        <a:gd name="connsiteY8" fmla="*/ 401115 h 401116"/>
                        <a:gd name="connsiteX9" fmla="*/ 976868 w 989240"/>
                        <a:gd name="connsiteY9" fmla="*/ 392333 h 401116"/>
                        <a:gd name="connsiteX10" fmla="*/ 960370 w 989240"/>
                        <a:gd name="connsiteY10" fmla="*/ 377693 h 401116"/>
                        <a:gd name="connsiteX11" fmla="*/ 939746 w 989240"/>
                        <a:gd name="connsiteY11" fmla="*/ 354270 h 401116"/>
                        <a:gd name="connsiteX12" fmla="*/ 915000 w 989240"/>
                        <a:gd name="connsiteY12" fmla="*/ 316208 h 401116"/>
                        <a:gd name="connsiteX13" fmla="*/ 902626 w 989240"/>
                        <a:gd name="connsiteY13" fmla="*/ 292785 h 401116"/>
                        <a:gd name="connsiteX14" fmla="*/ 888191 w 989240"/>
                        <a:gd name="connsiteY14" fmla="*/ 266436 h 401116"/>
                        <a:gd name="connsiteX15" fmla="*/ 873755 w 989240"/>
                        <a:gd name="connsiteY15" fmla="*/ 234229 h 401116"/>
                        <a:gd name="connsiteX16" fmla="*/ 859319 w 989240"/>
                        <a:gd name="connsiteY16" fmla="*/ 196167 h 401116"/>
                        <a:gd name="connsiteX17" fmla="*/ 842821 w 989240"/>
                        <a:gd name="connsiteY17" fmla="*/ 155176 h 401116"/>
                        <a:gd name="connsiteX18" fmla="*/ 828385 w 989240"/>
                        <a:gd name="connsiteY18" fmla="*/ 108332 h 401116"/>
                        <a:gd name="connsiteX19" fmla="*/ 816013 w 989240"/>
                        <a:gd name="connsiteY19" fmla="*/ 73198 h 401116"/>
                        <a:gd name="connsiteX20" fmla="*/ 801576 w 989240"/>
                        <a:gd name="connsiteY20" fmla="*/ 46847 h 401116"/>
                        <a:gd name="connsiteX21" fmla="*/ 787140 w 989240"/>
                        <a:gd name="connsiteY21" fmla="*/ 26351 h 401116"/>
                        <a:gd name="connsiteX22" fmla="*/ 770642 w 989240"/>
                        <a:gd name="connsiteY22" fmla="*/ 14639 h 401116"/>
                        <a:gd name="connsiteX23" fmla="*/ 754143 w 989240"/>
                        <a:gd name="connsiteY23" fmla="*/ 5857 h 401116"/>
                        <a:gd name="connsiteX24" fmla="*/ 737646 w 989240"/>
                        <a:gd name="connsiteY24" fmla="*/ 2929 h 401116"/>
                        <a:gd name="connsiteX25" fmla="*/ 706712 w 989240"/>
                        <a:gd name="connsiteY25" fmla="*/ 1 h 401116"/>
                        <a:gd name="connsiteX26" fmla="*/ 508386 w 989240"/>
                        <a:gd name="connsiteY26" fmla="*/ 1 h 401116"/>
                        <a:gd name="connsiteX27" fmla="*/ 472173 w 989240"/>
                        <a:gd name="connsiteY27" fmla="*/ 1 h 401116"/>
                        <a:gd name="connsiteX28" fmla="*/ 273847 w 989240"/>
                        <a:gd name="connsiteY28" fmla="*/ 1 h 401116"/>
                        <a:gd name="connsiteX29" fmla="*/ 258550 w 989240"/>
                        <a:gd name="connsiteY29" fmla="*/ 1 h 401116"/>
                        <a:gd name="connsiteX30" fmla="*/ 258550 w 989240"/>
                        <a:gd name="connsiteY30" fmla="*/ 0 h 401116"/>
                        <a:gd name="connsiteX31" fmla="*/ 60224 w 989240"/>
                        <a:gd name="connsiteY31" fmla="*/ 0 h 401116"/>
                        <a:gd name="connsiteX32" fmla="*/ 24010 w 989240"/>
                        <a:gd name="connsiteY32" fmla="*/ 0 h 401116"/>
                        <a:gd name="connsiteX33" fmla="*/ 0 w 989240"/>
                        <a:gd name="connsiteY33" fmla="*/ 0 h 4011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989240" h="401116">
                          <a:moveTo>
                            <a:pt x="0" y="401116"/>
                          </a:moveTo>
                          <a:lnTo>
                            <a:pt x="24010" y="401116"/>
                          </a:lnTo>
                          <a:lnTo>
                            <a:pt x="60224" y="401116"/>
                          </a:lnTo>
                          <a:lnTo>
                            <a:pt x="258550" y="401116"/>
                          </a:lnTo>
                          <a:lnTo>
                            <a:pt x="258550" y="401115"/>
                          </a:lnTo>
                          <a:lnTo>
                            <a:pt x="556375" y="401115"/>
                          </a:lnTo>
                          <a:lnTo>
                            <a:pt x="754701" y="401115"/>
                          </a:lnTo>
                          <a:lnTo>
                            <a:pt x="790914" y="401115"/>
                          </a:lnTo>
                          <a:lnTo>
                            <a:pt x="989240" y="401115"/>
                          </a:lnTo>
                          <a:lnTo>
                            <a:pt x="976868" y="392333"/>
                          </a:lnTo>
                          <a:lnTo>
                            <a:pt x="960370" y="377693"/>
                          </a:lnTo>
                          <a:lnTo>
                            <a:pt x="939746" y="354270"/>
                          </a:lnTo>
                          <a:lnTo>
                            <a:pt x="915000" y="316208"/>
                          </a:lnTo>
                          <a:lnTo>
                            <a:pt x="902626" y="292785"/>
                          </a:lnTo>
                          <a:lnTo>
                            <a:pt x="888191" y="266436"/>
                          </a:lnTo>
                          <a:lnTo>
                            <a:pt x="873755" y="234229"/>
                          </a:lnTo>
                          <a:lnTo>
                            <a:pt x="859319" y="196167"/>
                          </a:lnTo>
                          <a:lnTo>
                            <a:pt x="842821" y="155176"/>
                          </a:lnTo>
                          <a:lnTo>
                            <a:pt x="828385" y="108332"/>
                          </a:lnTo>
                          <a:lnTo>
                            <a:pt x="816013" y="73198"/>
                          </a:lnTo>
                          <a:lnTo>
                            <a:pt x="801576" y="46847"/>
                          </a:lnTo>
                          <a:lnTo>
                            <a:pt x="787140" y="26351"/>
                          </a:lnTo>
                          <a:lnTo>
                            <a:pt x="770642" y="14639"/>
                          </a:lnTo>
                          <a:lnTo>
                            <a:pt x="754143" y="5857"/>
                          </a:lnTo>
                          <a:lnTo>
                            <a:pt x="737646" y="2929"/>
                          </a:lnTo>
                          <a:lnTo>
                            <a:pt x="706712" y="1"/>
                          </a:lnTo>
                          <a:lnTo>
                            <a:pt x="508386" y="1"/>
                          </a:lnTo>
                          <a:lnTo>
                            <a:pt x="472173" y="1"/>
                          </a:lnTo>
                          <a:lnTo>
                            <a:pt x="273847" y="1"/>
                          </a:lnTo>
                          <a:lnTo>
                            <a:pt x="258550" y="1"/>
                          </a:lnTo>
                          <a:lnTo>
                            <a:pt x="258550" y="0"/>
                          </a:lnTo>
                          <a:lnTo>
                            <a:pt x="60224" y="0"/>
                          </a:lnTo>
                          <a:lnTo>
                            <a:pt x="2401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8153AB"/>
                    </a:solidFill>
                    <a:ln>
                      <a:noFill/>
                    </a:ln>
                  </p:spPr>
                  <p:txBody>
                    <a:bodyPr wrap="square" anchor="ctr">
                      <a:noAutofit/>
                    </a:bodyPr>
                    <a:lstStyle/>
                    <a:p>
                      <a:endParaRPr kumimoji="0" lang="ko-KR" altLang="en-US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51" name="사각형: 둥근 위쪽 모서리 50">
                      <a:extLst>
                        <a:ext uri="{FF2B5EF4-FFF2-40B4-BE49-F238E27FC236}">
                          <a16:creationId xmlns:a16="http://schemas.microsoft.com/office/drawing/2014/main" id="{249BC568-AA42-2A15-0678-FEC75B2F0F74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838199" y="2765220"/>
                      <a:ext cx="2582420" cy="571500"/>
                    </a:xfrm>
                    <a:prstGeom prst="round2SameRect">
                      <a:avLst>
                        <a:gd name="adj1" fmla="val 15207"/>
                        <a:gd name="adj2" fmla="val 0"/>
                      </a:avLst>
                    </a:prstGeom>
                    <a:solidFill>
                      <a:srgbClr val="8153AB"/>
                    </a:solidFill>
                    <a:ln>
                      <a:noFill/>
                    </a:ln>
                  </p:spPr>
                  <p:txBody>
                    <a:bodyPr wrap="square" anchor="ctr">
                      <a:noAutofit/>
                    </a:bodyPr>
                    <a:lstStyle/>
                    <a:p>
                      <a:endParaRPr kumimoji="0" lang="ko-KR" altLang="en-US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52" name="TextBox 51">
                      <a:extLst>
                        <a:ext uri="{FF2B5EF4-FFF2-40B4-BE49-F238E27FC236}">
                          <a16:creationId xmlns:a16="http://schemas.microsoft.com/office/drawing/2014/main" id="{A6C7F00F-AE95-3072-6812-E99D03D924C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0965" y="2796453"/>
                      <a:ext cx="2582423" cy="29363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성취기준 적용시 고려사항 중</a:t>
                      </a:r>
                    </a:p>
                  </p:txBody>
                </p:sp>
              </p:grpSp>
              <p:sp>
                <p:nvSpPr>
                  <p:cNvPr id="53" name="사각형: 둥근 모서리 52">
                    <a:extLst>
                      <a:ext uri="{FF2B5EF4-FFF2-40B4-BE49-F238E27FC236}">
                        <a16:creationId xmlns:a16="http://schemas.microsoft.com/office/drawing/2014/main" id="{8A243A0F-E7A3-3901-DF40-133D0F532347}"/>
                      </a:ext>
                    </a:extLst>
                  </p:cNvPr>
                  <p:cNvSpPr/>
                  <p:nvPr/>
                </p:nvSpPr>
                <p:spPr>
                  <a:xfrm>
                    <a:off x="549077" y="5101179"/>
                    <a:ext cx="8064896" cy="977978"/>
                  </a:xfrm>
                  <a:prstGeom prst="roundRect">
                    <a:avLst>
                      <a:gd name="adj" fmla="val 8948"/>
                    </a:avLst>
                  </a:prstGeom>
                  <a:solidFill>
                    <a:srgbClr val="EBE4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/>
                  </a:p>
                </p:txBody>
              </p:sp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31E2D855-C3E8-189B-F442-80035318535B}"/>
                      </a:ext>
                    </a:extLst>
                  </p:cNvPr>
                  <p:cNvSpPr txBox="1"/>
                  <p:nvPr/>
                </p:nvSpPr>
                <p:spPr>
                  <a:xfrm>
                    <a:off x="651565" y="5313169"/>
                    <a:ext cx="7426713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서구에서 시민 혁명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산업 혁명이 일어나 국민 국가가 형성되던 시기에 중국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인도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서아시아에서도 또 다른 정치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</a:p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경제 모델을 지닌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제국이 번영하고 있었음을 다루며 비교하는 데 주안점을 둔다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‘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발전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’, ‘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진보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’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에 초점을 맞춘 </a:t>
                    </a:r>
                    <a:endPara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C48A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비교 학습은 편견을 형성 할 수 있음을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C48A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고려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하여 서로 다른 집단의 특수한 상황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생활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문화 차이를 이해하는 데 중점을 둔다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79" name="그룹 78">
                  <a:extLst>
                    <a:ext uri="{FF2B5EF4-FFF2-40B4-BE49-F238E27FC236}">
                      <a16:creationId xmlns:a16="http://schemas.microsoft.com/office/drawing/2014/main" id="{139CB4C3-4DCE-F0CC-831F-901CF264AF3D}"/>
                    </a:ext>
                  </a:extLst>
                </p:cNvPr>
                <p:cNvGrpSpPr/>
                <p:nvPr/>
              </p:nvGrpSpPr>
              <p:grpSpPr>
                <a:xfrm>
                  <a:off x="549075" y="3575993"/>
                  <a:ext cx="8064898" cy="1001071"/>
                  <a:chOff x="549075" y="4810699"/>
                  <a:chExt cx="8064898" cy="1001071"/>
                </a:xfrm>
              </p:grpSpPr>
              <p:grpSp>
                <p:nvGrpSpPr>
                  <p:cNvPr id="80" name="그룹 79">
                    <a:extLst>
                      <a:ext uri="{FF2B5EF4-FFF2-40B4-BE49-F238E27FC236}">
                        <a16:creationId xmlns:a16="http://schemas.microsoft.com/office/drawing/2014/main" id="{4187DBF2-B2FA-DF9D-CBF2-13ABF8CA1CEC}"/>
                      </a:ext>
                    </a:extLst>
                  </p:cNvPr>
                  <p:cNvGrpSpPr/>
                  <p:nvPr/>
                </p:nvGrpSpPr>
                <p:grpSpPr>
                  <a:xfrm>
                    <a:off x="549075" y="4810699"/>
                    <a:ext cx="2394851" cy="419315"/>
                    <a:chOff x="838199" y="2765220"/>
                    <a:chExt cx="3264031" cy="571500"/>
                  </a:xfrm>
                </p:grpSpPr>
                <p:sp>
                  <p:nvSpPr>
                    <p:cNvPr id="84" name="자유형: 도형 83">
                      <a:extLst>
                        <a:ext uri="{FF2B5EF4-FFF2-40B4-BE49-F238E27FC236}">
                          <a16:creationId xmlns:a16="http://schemas.microsoft.com/office/drawing/2014/main" id="{122279C4-9830-6605-E82A-33E742696181}"/>
                        </a:ext>
                      </a:extLst>
                    </p:cNvPr>
                    <p:cNvSpPr/>
                    <p:nvPr/>
                  </p:nvSpPr>
                  <p:spPr>
                    <a:xfrm rot="10800000" flipH="1" flipV="1">
                      <a:off x="3112990" y="2765220"/>
                      <a:ext cx="989240" cy="401116"/>
                    </a:xfrm>
                    <a:custGeom>
                      <a:avLst/>
                      <a:gdLst>
                        <a:gd name="connsiteX0" fmla="*/ 0 w 989240"/>
                        <a:gd name="connsiteY0" fmla="*/ 401116 h 401116"/>
                        <a:gd name="connsiteX1" fmla="*/ 24010 w 989240"/>
                        <a:gd name="connsiteY1" fmla="*/ 401116 h 401116"/>
                        <a:gd name="connsiteX2" fmla="*/ 60224 w 989240"/>
                        <a:gd name="connsiteY2" fmla="*/ 401116 h 401116"/>
                        <a:gd name="connsiteX3" fmla="*/ 258550 w 989240"/>
                        <a:gd name="connsiteY3" fmla="*/ 401116 h 401116"/>
                        <a:gd name="connsiteX4" fmla="*/ 258550 w 989240"/>
                        <a:gd name="connsiteY4" fmla="*/ 401115 h 401116"/>
                        <a:gd name="connsiteX5" fmla="*/ 556375 w 989240"/>
                        <a:gd name="connsiteY5" fmla="*/ 401115 h 401116"/>
                        <a:gd name="connsiteX6" fmla="*/ 754701 w 989240"/>
                        <a:gd name="connsiteY6" fmla="*/ 401115 h 401116"/>
                        <a:gd name="connsiteX7" fmla="*/ 790914 w 989240"/>
                        <a:gd name="connsiteY7" fmla="*/ 401115 h 401116"/>
                        <a:gd name="connsiteX8" fmla="*/ 989240 w 989240"/>
                        <a:gd name="connsiteY8" fmla="*/ 401115 h 401116"/>
                        <a:gd name="connsiteX9" fmla="*/ 976868 w 989240"/>
                        <a:gd name="connsiteY9" fmla="*/ 392333 h 401116"/>
                        <a:gd name="connsiteX10" fmla="*/ 960370 w 989240"/>
                        <a:gd name="connsiteY10" fmla="*/ 377693 h 401116"/>
                        <a:gd name="connsiteX11" fmla="*/ 939746 w 989240"/>
                        <a:gd name="connsiteY11" fmla="*/ 354270 h 401116"/>
                        <a:gd name="connsiteX12" fmla="*/ 915000 w 989240"/>
                        <a:gd name="connsiteY12" fmla="*/ 316208 h 401116"/>
                        <a:gd name="connsiteX13" fmla="*/ 902626 w 989240"/>
                        <a:gd name="connsiteY13" fmla="*/ 292785 h 401116"/>
                        <a:gd name="connsiteX14" fmla="*/ 888191 w 989240"/>
                        <a:gd name="connsiteY14" fmla="*/ 266436 h 401116"/>
                        <a:gd name="connsiteX15" fmla="*/ 873755 w 989240"/>
                        <a:gd name="connsiteY15" fmla="*/ 234229 h 401116"/>
                        <a:gd name="connsiteX16" fmla="*/ 859319 w 989240"/>
                        <a:gd name="connsiteY16" fmla="*/ 196167 h 401116"/>
                        <a:gd name="connsiteX17" fmla="*/ 842821 w 989240"/>
                        <a:gd name="connsiteY17" fmla="*/ 155176 h 401116"/>
                        <a:gd name="connsiteX18" fmla="*/ 828385 w 989240"/>
                        <a:gd name="connsiteY18" fmla="*/ 108332 h 401116"/>
                        <a:gd name="connsiteX19" fmla="*/ 816013 w 989240"/>
                        <a:gd name="connsiteY19" fmla="*/ 73198 h 401116"/>
                        <a:gd name="connsiteX20" fmla="*/ 801576 w 989240"/>
                        <a:gd name="connsiteY20" fmla="*/ 46847 h 401116"/>
                        <a:gd name="connsiteX21" fmla="*/ 787140 w 989240"/>
                        <a:gd name="connsiteY21" fmla="*/ 26351 h 401116"/>
                        <a:gd name="connsiteX22" fmla="*/ 770642 w 989240"/>
                        <a:gd name="connsiteY22" fmla="*/ 14639 h 401116"/>
                        <a:gd name="connsiteX23" fmla="*/ 754143 w 989240"/>
                        <a:gd name="connsiteY23" fmla="*/ 5857 h 401116"/>
                        <a:gd name="connsiteX24" fmla="*/ 737646 w 989240"/>
                        <a:gd name="connsiteY24" fmla="*/ 2929 h 401116"/>
                        <a:gd name="connsiteX25" fmla="*/ 706712 w 989240"/>
                        <a:gd name="connsiteY25" fmla="*/ 1 h 401116"/>
                        <a:gd name="connsiteX26" fmla="*/ 508386 w 989240"/>
                        <a:gd name="connsiteY26" fmla="*/ 1 h 401116"/>
                        <a:gd name="connsiteX27" fmla="*/ 472173 w 989240"/>
                        <a:gd name="connsiteY27" fmla="*/ 1 h 401116"/>
                        <a:gd name="connsiteX28" fmla="*/ 273847 w 989240"/>
                        <a:gd name="connsiteY28" fmla="*/ 1 h 401116"/>
                        <a:gd name="connsiteX29" fmla="*/ 258550 w 989240"/>
                        <a:gd name="connsiteY29" fmla="*/ 1 h 401116"/>
                        <a:gd name="connsiteX30" fmla="*/ 258550 w 989240"/>
                        <a:gd name="connsiteY30" fmla="*/ 0 h 401116"/>
                        <a:gd name="connsiteX31" fmla="*/ 60224 w 989240"/>
                        <a:gd name="connsiteY31" fmla="*/ 0 h 401116"/>
                        <a:gd name="connsiteX32" fmla="*/ 24010 w 989240"/>
                        <a:gd name="connsiteY32" fmla="*/ 0 h 401116"/>
                        <a:gd name="connsiteX33" fmla="*/ 0 w 989240"/>
                        <a:gd name="connsiteY33" fmla="*/ 0 h 4011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989240" h="401116">
                          <a:moveTo>
                            <a:pt x="0" y="401116"/>
                          </a:moveTo>
                          <a:lnTo>
                            <a:pt x="24010" y="401116"/>
                          </a:lnTo>
                          <a:lnTo>
                            <a:pt x="60224" y="401116"/>
                          </a:lnTo>
                          <a:lnTo>
                            <a:pt x="258550" y="401116"/>
                          </a:lnTo>
                          <a:lnTo>
                            <a:pt x="258550" y="401115"/>
                          </a:lnTo>
                          <a:lnTo>
                            <a:pt x="556375" y="401115"/>
                          </a:lnTo>
                          <a:lnTo>
                            <a:pt x="754701" y="401115"/>
                          </a:lnTo>
                          <a:lnTo>
                            <a:pt x="790914" y="401115"/>
                          </a:lnTo>
                          <a:lnTo>
                            <a:pt x="989240" y="401115"/>
                          </a:lnTo>
                          <a:lnTo>
                            <a:pt x="976868" y="392333"/>
                          </a:lnTo>
                          <a:lnTo>
                            <a:pt x="960370" y="377693"/>
                          </a:lnTo>
                          <a:lnTo>
                            <a:pt x="939746" y="354270"/>
                          </a:lnTo>
                          <a:lnTo>
                            <a:pt x="915000" y="316208"/>
                          </a:lnTo>
                          <a:lnTo>
                            <a:pt x="902626" y="292785"/>
                          </a:lnTo>
                          <a:lnTo>
                            <a:pt x="888191" y="266436"/>
                          </a:lnTo>
                          <a:lnTo>
                            <a:pt x="873755" y="234229"/>
                          </a:lnTo>
                          <a:lnTo>
                            <a:pt x="859319" y="196167"/>
                          </a:lnTo>
                          <a:lnTo>
                            <a:pt x="842821" y="155176"/>
                          </a:lnTo>
                          <a:lnTo>
                            <a:pt x="828385" y="108332"/>
                          </a:lnTo>
                          <a:lnTo>
                            <a:pt x="816013" y="73198"/>
                          </a:lnTo>
                          <a:lnTo>
                            <a:pt x="801576" y="46847"/>
                          </a:lnTo>
                          <a:lnTo>
                            <a:pt x="787140" y="26351"/>
                          </a:lnTo>
                          <a:lnTo>
                            <a:pt x="770642" y="14639"/>
                          </a:lnTo>
                          <a:lnTo>
                            <a:pt x="754143" y="5857"/>
                          </a:lnTo>
                          <a:lnTo>
                            <a:pt x="737646" y="2929"/>
                          </a:lnTo>
                          <a:lnTo>
                            <a:pt x="706712" y="1"/>
                          </a:lnTo>
                          <a:lnTo>
                            <a:pt x="508386" y="1"/>
                          </a:lnTo>
                          <a:lnTo>
                            <a:pt x="472173" y="1"/>
                          </a:lnTo>
                          <a:lnTo>
                            <a:pt x="273847" y="1"/>
                          </a:lnTo>
                          <a:lnTo>
                            <a:pt x="258550" y="1"/>
                          </a:lnTo>
                          <a:lnTo>
                            <a:pt x="258550" y="0"/>
                          </a:lnTo>
                          <a:lnTo>
                            <a:pt x="60224" y="0"/>
                          </a:lnTo>
                          <a:lnTo>
                            <a:pt x="2401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8153AB"/>
                    </a:solidFill>
                    <a:ln>
                      <a:noFill/>
                    </a:ln>
                  </p:spPr>
                  <p:txBody>
                    <a:bodyPr wrap="square" anchor="ctr">
                      <a:noAutofit/>
                    </a:bodyPr>
                    <a:lstStyle/>
                    <a:p>
                      <a:endParaRPr kumimoji="0" lang="ko-KR" altLang="en-US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5" name="사각형: 둥근 위쪽 모서리 84">
                      <a:extLst>
                        <a:ext uri="{FF2B5EF4-FFF2-40B4-BE49-F238E27FC236}">
                          <a16:creationId xmlns:a16="http://schemas.microsoft.com/office/drawing/2014/main" id="{E2D0B73C-43FD-14FC-3803-7545C08D531F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838199" y="2765220"/>
                      <a:ext cx="2582420" cy="571500"/>
                    </a:xfrm>
                    <a:prstGeom prst="round2SameRect">
                      <a:avLst>
                        <a:gd name="adj1" fmla="val 15207"/>
                        <a:gd name="adj2" fmla="val 0"/>
                      </a:avLst>
                    </a:prstGeom>
                    <a:solidFill>
                      <a:srgbClr val="8153AB"/>
                    </a:solidFill>
                    <a:ln>
                      <a:noFill/>
                    </a:ln>
                  </p:spPr>
                  <p:txBody>
                    <a:bodyPr wrap="square" anchor="ctr">
                      <a:noAutofit/>
                    </a:bodyPr>
                    <a:lstStyle/>
                    <a:p>
                      <a:endParaRPr kumimoji="0" lang="ko-KR" altLang="en-US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6" name="TextBox 85">
                      <a:extLst>
                        <a:ext uri="{FF2B5EF4-FFF2-40B4-BE49-F238E27FC236}">
                          <a16:creationId xmlns:a16="http://schemas.microsoft.com/office/drawing/2014/main" id="{CDCF4E2B-47E3-586B-93EC-0596D290F0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0965" y="2796453"/>
                      <a:ext cx="1520615" cy="29363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성취기준 해설 중</a:t>
                      </a:r>
                    </a:p>
                  </p:txBody>
                </p:sp>
              </p:grpSp>
              <p:sp>
                <p:nvSpPr>
                  <p:cNvPr id="81" name="사각형: 둥근 모서리 80">
                    <a:extLst>
                      <a:ext uri="{FF2B5EF4-FFF2-40B4-BE49-F238E27FC236}">
                        <a16:creationId xmlns:a16="http://schemas.microsoft.com/office/drawing/2014/main" id="{2C3A742F-96AA-0483-773A-40E5DF48770D}"/>
                      </a:ext>
                    </a:extLst>
                  </p:cNvPr>
                  <p:cNvSpPr/>
                  <p:nvPr/>
                </p:nvSpPr>
                <p:spPr>
                  <a:xfrm>
                    <a:off x="549077" y="5101179"/>
                    <a:ext cx="8064896" cy="710591"/>
                  </a:xfrm>
                  <a:prstGeom prst="roundRect">
                    <a:avLst>
                      <a:gd name="adj" fmla="val 8948"/>
                    </a:avLst>
                  </a:prstGeom>
                  <a:solidFill>
                    <a:srgbClr val="EBE4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/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72923068-7E0A-8F45-9810-25696E4E8A4C}"/>
                      </a:ext>
                    </a:extLst>
                  </p:cNvPr>
                  <p:cNvSpPr txBox="1"/>
                  <p:nvPr/>
                </p:nvSpPr>
                <p:spPr>
                  <a:xfrm>
                    <a:off x="651565" y="5271808"/>
                    <a:ext cx="7761740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[12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세사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03-03]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제 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 ·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2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차 산업 혁명이 초래한 경제적 변동과 산업자본주의의 발전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그리고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이에 따라 나타난 사회 문제와 생태</a:t>
                    </a:r>
                    <a:endPara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A72929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7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환경 문제를 파악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하며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이를 바탕으로 서양 열강의 제국주의 정책을 이해하는데 중점을 둔다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E44BBCE7-5A35-BAD7-5FAB-61AC28F161F7}"/>
                  </a:ext>
                </a:extLst>
              </p:cNvPr>
              <p:cNvGrpSpPr/>
              <p:nvPr/>
            </p:nvGrpSpPr>
            <p:grpSpPr>
              <a:xfrm>
                <a:off x="3057682" y="4672104"/>
                <a:ext cx="2238857" cy="338554"/>
                <a:chOff x="652301" y="5312068"/>
                <a:chExt cx="2824917" cy="427176"/>
              </a:xfrm>
            </p:grpSpPr>
            <p:grpSp>
              <p:nvGrpSpPr>
                <p:cNvPr id="55" name="그룹 54">
                  <a:extLst>
                    <a:ext uri="{FF2B5EF4-FFF2-40B4-BE49-F238E27FC236}">
                      <a16:creationId xmlns:a16="http://schemas.microsoft.com/office/drawing/2014/main" id="{A3E94CD0-F8A5-4EF5-97E5-84DAE3368E3A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57" name="자유형: 도형 56">
                    <a:extLst>
                      <a:ext uri="{FF2B5EF4-FFF2-40B4-BE49-F238E27FC236}">
                        <a16:creationId xmlns:a16="http://schemas.microsoft.com/office/drawing/2014/main" id="{A24B3DBA-855F-9B29-F35B-5B21F9E3B3D7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8" name="원형: 비어 있음 57">
                    <a:extLst>
                      <a:ext uri="{FF2B5EF4-FFF2-40B4-BE49-F238E27FC236}">
                        <a16:creationId xmlns:a16="http://schemas.microsoft.com/office/drawing/2014/main" id="{D052211A-BCFF-5C0C-7A92-C80C7030D89A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1F4FC6D4-5E2E-40F1-230A-DF495219F4C1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FE9446A2-CB84-7F1B-FA3A-5BB894E51DD7}"/>
                    </a:ext>
                  </a:extLst>
                </p:cNvPr>
                <p:cNvSpPr txBox="1"/>
                <p:nvPr/>
              </p:nvSpPr>
              <p:spPr>
                <a:xfrm>
                  <a:off x="908494" y="5312068"/>
                  <a:ext cx="2568724" cy="4271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지역별 비교가 우열에 대한 판단으로 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흐르지 않도록 고려해요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cxnSp>
            <p:nvCxnSpPr>
              <p:cNvPr id="105" name="직선 연결선 104">
                <a:extLst>
                  <a:ext uri="{FF2B5EF4-FFF2-40B4-BE49-F238E27FC236}">
                    <a16:creationId xmlns:a16="http://schemas.microsoft.com/office/drawing/2014/main" id="{CA2D6B0C-08A2-D68C-0228-66FA416BF35F}"/>
                  </a:ext>
                </a:extLst>
              </p:cNvPr>
              <p:cNvCxnSpPr>
                <a:cxnSpLocks/>
                <a:stCxn id="106" idx="0"/>
              </p:cNvCxnSpPr>
              <p:nvPr/>
            </p:nvCxnSpPr>
            <p:spPr>
              <a:xfrm flipH="1" flipV="1">
                <a:off x="8464774" y="3501008"/>
                <a:ext cx="1" cy="545528"/>
              </a:xfrm>
              <a:prstGeom prst="line">
                <a:avLst/>
              </a:prstGeom>
              <a:noFill/>
              <a:ln w="19050">
                <a:solidFill>
                  <a:srgbClr val="6B859D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06" name="타원 105">
                <a:extLst>
                  <a:ext uri="{FF2B5EF4-FFF2-40B4-BE49-F238E27FC236}">
                    <a16:creationId xmlns:a16="http://schemas.microsoft.com/office/drawing/2014/main" id="{D82CB07A-A370-629E-29AA-B4B357AC33DA}"/>
                  </a:ext>
                </a:extLst>
              </p:cNvPr>
              <p:cNvSpPr/>
              <p:nvPr/>
            </p:nvSpPr>
            <p:spPr>
              <a:xfrm>
                <a:off x="8393212" y="4046536"/>
                <a:ext cx="143125" cy="143125"/>
              </a:xfrm>
              <a:prstGeom prst="ellipse">
                <a:avLst/>
              </a:prstGeom>
              <a:solidFill>
                <a:srgbClr val="CF3D3D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DFF41987-B75B-9421-1D9E-236CC9070C8F}"/>
                  </a:ext>
                </a:extLst>
              </p:cNvPr>
              <p:cNvGrpSpPr/>
              <p:nvPr/>
            </p:nvGrpSpPr>
            <p:grpSpPr>
              <a:xfrm>
                <a:off x="6347199" y="3410057"/>
                <a:ext cx="2266777" cy="374202"/>
                <a:chOff x="5818682" y="3823751"/>
                <a:chExt cx="1902719" cy="574786"/>
              </a:xfrm>
            </p:grpSpPr>
            <p:sp>
              <p:nvSpPr>
                <p:cNvPr id="108" name="사각형: 둥근 모서리 107">
                  <a:extLst>
                    <a:ext uri="{FF2B5EF4-FFF2-40B4-BE49-F238E27FC236}">
                      <a16:creationId xmlns:a16="http://schemas.microsoft.com/office/drawing/2014/main" id="{CCF2808F-D453-1CBA-AD9C-46C71EAC760A}"/>
                    </a:ext>
                  </a:extLst>
                </p:cNvPr>
                <p:cNvSpPr/>
                <p:nvPr/>
              </p:nvSpPr>
              <p:spPr>
                <a:xfrm>
                  <a:off x="5818682" y="3823751"/>
                  <a:ext cx="1902719" cy="574786"/>
                </a:xfrm>
                <a:prstGeom prst="roundRect">
                  <a:avLst>
                    <a:gd name="adj" fmla="val 15154"/>
                  </a:avLst>
                </a:prstGeom>
                <a:solidFill>
                  <a:srgbClr val="CF3D3D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7604DEEC-6B2C-B062-CD35-31CC199CEDA6}"/>
                    </a:ext>
                  </a:extLst>
                </p:cNvPr>
                <p:cNvSpPr txBox="1"/>
                <p:nvPr/>
              </p:nvSpPr>
              <p:spPr>
                <a:xfrm>
                  <a:off x="6198182" y="3945680"/>
                  <a:ext cx="1143718" cy="3309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생태환경 교육 고려</a:t>
                  </a:r>
                </a:p>
              </p:txBody>
            </p:sp>
          </p:grpSp>
          <p:grpSp>
            <p:nvGrpSpPr>
              <p:cNvPr id="112" name="그룹 111">
                <a:extLst>
                  <a:ext uri="{FF2B5EF4-FFF2-40B4-BE49-F238E27FC236}">
                    <a16:creationId xmlns:a16="http://schemas.microsoft.com/office/drawing/2014/main" id="{266FAA11-3E89-9B2D-5114-9AC4B8C34475}"/>
                  </a:ext>
                </a:extLst>
              </p:cNvPr>
              <p:cNvGrpSpPr/>
              <p:nvPr/>
            </p:nvGrpSpPr>
            <p:grpSpPr>
              <a:xfrm>
                <a:off x="3057682" y="3446828"/>
                <a:ext cx="3187834" cy="338554"/>
                <a:chOff x="652301" y="5312068"/>
                <a:chExt cx="4022305" cy="427176"/>
              </a:xfrm>
            </p:grpSpPr>
            <p:grpSp>
              <p:nvGrpSpPr>
                <p:cNvPr id="113" name="그룹 112">
                  <a:extLst>
                    <a:ext uri="{FF2B5EF4-FFF2-40B4-BE49-F238E27FC236}">
                      <a16:creationId xmlns:a16="http://schemas.microsoft.com/office/drawing/2014/main" id="{0CB5ACD1-3A74-2201-AED4-7F72C282608D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115" name="자유형: 도형 114">
                    <a:extLst>
                      <a:ext uri="{FF2B5EF4-FFF2-40B4-BE49-F238E27FC236}">
                        <a16:creationId xmlns:a16="http://schemas.microsoft.com/office/drawing/2014/main" id="{48EFF05B-E255-B81D-7FB2-2B27149C5C27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6" name="원형: 비어 있음 115">
                    <a:extLst>
                      <a:ext uri="{FF2B5EF4-FFF2-40B4-BE49-F238E27FC236}">
                        <a16:creationId xmlns:a16="http://schemas.microsoft.com/office/drawing/2014/main" id="{6FDB5B0A-28E6-6477-8378-24B319680637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7" name="자유형: 도형 116">
                    <a:extLst>
                      <a:ext uri="{FF2B5EF4-FFF2-40B4-BE49-F238E27FC236}">
                        <a16:creationId xmlns:a16="http://schemas.microsoft.com/office/drawing/2014/main" id="{323C7A3B-6F95-601E-228D-470542B1C365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D950C869-F78E-26F4-CFBC-04357BA0ADFD}"/>
                    </a:ext>
                  </a:extLst>
                </p:cNvPr>
                <p:cNvSpPr txBox="1"/>
                <p:nvPr/>
              </p:nvSpPr>
              <p:spPr>
                <a:xfrm>
                  <a:off x="908494" y="5312068"/>
                  <a:ext cx="3766112" cy="4271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‘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대가속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’, ‘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인류세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’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와 같은 생태환경 논의를 고려하여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</a:p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산업화를 다양한 측면에서 바라볼 수 있도록 학습해요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cxnSp>
            <p:nvCxnSpPr>
              <p:cNvPr id="131" name="직선 연결선 130">
                <a:extLst>
                  <a:ext uri="{FF2B5EF4-FFF2-40B4-BE49-F238E27FC236}">
                    <a16:creationId xmlns:a16="http://schemas.microsoft.com/office/drawing/2014/main" id="{6CAA8E95-DAFF-4B7E-44D0-843B5FE28C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89318" y="4772280"/>
                <a:ext cx="0" cy="352503"/>
              </a:xfrm>
              <a:prstGeom prst="line">
                <a:avLst/>
              </a:prstGeom>
              <a:noFill/>
              <a:ln w="19050">
                <a:solidFill>
                  <a:srgbClr val="6B859D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61" name="타원 60">
                <a:extLst>
                  <a:ext uri="{FF2B5EF4-FFF2-40B4-BE49-F238E27FC236}">
                    <a16:creationId xmlns:a16="http://schemas.microsoft.com/office/drawing/2014/main" id="{E9B4C8BA-BCD9-12A1-B863-9044840B1E49}"/>
                  </a:ext>
                </a:extLst>
              </p:cNvPr>
              <p:cNvSpPr/>
              <p:nvPr/>
            </p:nvSpPr>
            <p:spPr>
              <a:xfrm>
                <a:off x="6317756" y="5124783"/>
                <a:ext cx="143125" cy="143125"/>
              </a:xfrm>
              <a:prstGeom prst="ellipse">
                <a:avLst/>
              </a:prstGeom>
              <a:solidFill>
                <a:srgbClr val="2C48A0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CC68BE44-216D-C3A4-93E7-54B95400FBB3}"/>
                  </a:ext>
                </a:extLst>
              </p:cNvPr>
              <p:cNvGrpSpPr/>
              <p:nvPr/>
            </p:nvGrpSpPr>
            <p:grpSpPr>
              <a:xfrm>
                <a:off x="5306914" y="4636456"/>
                <a:ext cx="2266777" cy="374202"/>
                <a:chOff x="5818682" y="3823751"/>
                <a:chExt cx="1902719" cy="574786"/>
              </a:xfrm>
            </p:grpSpPr>
            <p:sp>
              <p:nvSpPr>
                <p:cNvPr id="63" name="사각형: 둥근 모서리 62">
                  <a:extLst>
                    <a:ext uri="{FF2B5EF4-FFF2-40B4-BE49-F238E27FC236}">
                      <a16:creationId xmlns:a16="http://schemas.microsoft.com/office/drawing/2014/main" id="{16414884-6B2D-C442-EC96-0DE930AEE71D}"/>
                    </a:ext>
                  </a:extLst>
                </p:cNvPr>
                <p:cNvSpPr/>
                <p:nvPr/>
              </p:nvSpPr>
              <p:spPr>
                <a:xfrm>
                  <a:off x="5818682" y="3823751"/>
                  <a:ext cx="1902719" cy="574786"/>
                </a:xfrm>
                <a:prstGeom prst="roundRect">
                  <a:avLst>
                    <a:gd name="adj" fmla="val 15154"/>
                  </a:avLst>
                </a:prstGeom>
                <a:solidFill>
                  <a:srgbClr val="2C48A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A86AD1B5-BE5F-3AD0-43C3-EE9EE8BF4F02}"/>
                    </a:ext>
                  </a:extLst>
                </p:cNvPr>
                <p:cNvSpPr txBox="1"/>
                <p:nvPr/>
              </p:nvSpPr>
              <p:spPr>
                <a:xfrm>
                  <a:off x="5996349" y="3945680"/>
                  <a:ext cx="1547385" cy="3309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수업 맥락에서의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유의사항</a:t>
                  </a:r>
                </a:p>
              </p:txBody>
            </p:sp>
          </p:grpSp>
        </p:grpSp>
      </p:grpSp>
      <p:pic>
        <p:nvPicPr>
          <p:cNvPr id="125" name="그림 124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A6B55D1B-53C5-654D-9A00-7AD0C4B98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0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그래픽 60">
            <a:extLst>
              <a:ext uri="{FF2B5EF4-FFF2-40B4-BE49-F238E27FC236}">
                <a16:creationId xmlns:a16="http://schemas.microsoft.com/office/drawing/2014/main" id="{68FE4B32-2DD8-C3C6-B060-D92D0B4477FE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D5BC4C-31F5-F41E-0C54-DD569C98E60D}"/>
              </a:ext>
            </a:extLst>
          </p:cNvPr>
          <p:cNvSpPr txBox="1"/>
          <p:nvPr/>
        </p:nvSpPr>
        <p:spPr>
          <a:xfrm>
            <a:off x="371977" y="489184"/>
            <a:ext cx="529952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 세계사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가르치고 배울까요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8886CD79-EE4B-3DDD-EE77-86992BE1BF9E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24" name="사각형: 둥근 위쪽 모서리 23">
              <a:extLst>
                <a:ext uri="{FF2B5EF4-FFF2-40B4-BE49-F238E27FC236}">
                  <a16:creationId xmlns:a16="http://schemas.microsoft.com/office/drawing/2014/main" id="{558417F0-F3BB-E8B5-F30C-93D6A0202F7D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B58BEA4-6965-4807-575F-FD373604C824}"/>
                </a:ext>
              </a:extLst>
            </p:cNvPr>
            <p:cNvSpPr txBox="1"/>
            <p:nvPr/>
          </p:nvSpPr>
          <p:spPr>
            <a:xfrm>
              <a:off x="441508" y="88745"/>
              <a:ext cx="42159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4 - 3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784E7EE-5564-2D36-2232-0C41591A8D1E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708E3993-487D-2C4D-9472-0012DFB073F0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25899217-FEAB-1E86-1E82-F1C8652E4780}"/>
                  </a:ext>
                </a:extLst>
              </p:cNvPr>
              <p:cNvGrpSpPr/>
              <p:nvPr/>
            </p:nvGrpSpPr>
            <p:grpSpPr>
              <a:xfrm>
                <a:off x="395289" y="1295399"/>
                <a:ext cx="8353424" cy="4941889"/>
                <a:chOff x="395289" y="1295399"/>
                <a:chExt cx="8353424" cy="4941889"/>
              </a:xfrm>
            </p:grpSpPr>
            <p:sp>
              <p:nvSpPr>
                <p:cNvPr id="7" name="사각형: 둥근 모서리 6">
                  <a:extLst>
                    <a:ext uri="{FF2B5EF4-FFF2-40B4-BE49-F238E27FC236}">
                      <a16:creationId xmlns:a16="http://schemas.microsoft.com/office/drawing/2014/main" id="{3011B529-AE34-8393-D3F5-267894F0E4CD}"/>
                    </a:ext>
                  </a:extLst>
                </p:cNvPr>
                <p:cNvSpPr/>
                <p:nvPr/>
              </p:nvSpPr>
              <p:spPr>
                <a:xfrm>
                  <a:off x="395289" y="1295399"/>
                  <a:ext cx="8353424" cy="4339531"/>
                </a:xfrm>
                <a:prstGeom prst="roundRect">
                  <a:avLst>
                    <a:gd name="adj" fmla="val 2335"/>
                  </a:avLst>
                </a:prstGeom>
                <a:solidFill>
                  <a:srgbClr val="6B859D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" name="사각형: 둥근 모서리 12">
                  <a:extLst>
                    <a:ext uri="{FF2B5EF4-FFF2-40B4-BE49-F238E27FC236}">
                      <a16:creationId xmlns:a16="http://schemas.microsoft.com/office/drawing/2014/main" id="{9EC24C30-92E7-80B5-2139-1563FC2075E2}"/>
                    </a:ext>
                  </a:extLst>
                </p:cNvPr>
                <p:cNvSpPr/>
                <p:nvPr/>
              </p:nvSpPr>
              <p:spPr>
                <a:xfrm>
                  <a:off x="395289" y="1709615"/>
                  <a:ext cx="8353424" cy="4527673"/>
                </a:xfrm>
                <a:prstGeom prst="roundRect">
                  <a:avLst>
                    <a:gd name="adj" fmla="val 235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86" name="그룹 185">
                <a:extLst>
                  <a:ext uri="{FF2B5EF4-FFF2-40B4-BE49-F238E27FC236}">
                    <a16:creationId xmlns:a16="http://schemas.microsoft.com/office/drawing/2014/main" id="{E54910B4-67A7-EDD9-4C67-9A3339EE8297}"/>
                  </a:ext>
                </a:extLst>
              </p:cNvPr>
              <p:cNvGrpSpPr/>
              <p:nvPr/>
            </p:nvGrpSpPr>
            <p:grpSpPr>
              <a:xfrm>
                <a:off x="3580206" y="1316629"/>
                <a:ext cx="1983588" cy="333594"/>
                <a:chOff x="3714859" y="1316629"/>
                <a:chExt cx="1983588" cy="333594"/>
              </a:xfrm>
            </p:grpSpPr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CA0B3818-BA96-62A4-A4B1-43F34304D7B3}"/>
                    </a:ext>
                  </a:extLst>
                </p:cNvPr>
                <p:cNvSpPr txBox="1"/>
                <p:nvPr/>
              </p:nvSpPr>
              <p:spPr>
                <a:xfrm>
                  <a:off x="4109871" y="1316629"/>
                  <a:ext cx="158857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현대세계의 과제</a:t>
                  </a:r>
                  <a:endPara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grpSp>
              <p:nvGrpSpPr>
                <p:cNvPr id="188" name="그룹 187">
                  <a:extLst>
                    <a:ext uri="{FF2B5EF4-FFF2-40B4-BE49-F238E27FC236}">
                      <a16:creationId xmlns:a16="http://schemas.microsoft.com/office/drawing/2014/main" id="{309FC2DE-681E-CA7D-22F8-3DD5524B1227}"/>
                    </a:ext>
                  </a:extLst>
                </p:cNvPr>
                <p:cNvGrpSpPr/>
                <p:nvPr/>
              </p:nvGrpSpPr>
              <p:grpSpPr>
                <a:xfrm>
                  <a:off x="3714859" y="1351519"/>
                  <a:ext cx="298704" cy="298704"/>
                  <a:chOff x="479965" y="1356282"/>
                  <a:chExt cx="298704" cy="298704"/>
                </a:xfrm>
              </p:grpSpPr>
              <p:sp>
                <p:nvSpPr>
                  <p:cNvPr id="189" name="사각형: 둥근 모서리 188">
                    <a:extLst>
                      <a:ext uri="{FF2B5EF4-FFF2-40B4-BE49-F238E27FC236}">
                        <a16:creationId xmlns:a16="http://schemas.microsoft.com/office/drawing/2014/main" id="{DF92F80B-90F1-A685-9849-43BBB671B74F}"/>
                      </a:ext>
                    </a:extLst>
                  </p:cNvPr>
                  <p:cNvSpPr/>
                  <p:nvPr/>
                </p:nvSpPr>
                <p:spPr>
                  <a:xfrm>
                    <a:off x="479965" y="1356282"/>
                    <a:ext cx="298704" cy="298704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90" name="TextBox 189">
                    <a:extLst>
                      <a:ext uri="{FF2B5EF4-FFF2-40B4-BE49-F238E27FC236}">
                        <a16:creationId xmlns:a16="http://schemas.microsoft.com/office/drawing/2014/main" id="{D1A79442-651F-6E31-9F02-6B837DC6F1E4}"/>
                      </a:ext>
                    </a:extLst>
                  </p:cNvPr>
                  <p:cNvSpPr txBox="1"/>
                  <p:nvPr/>
                </p:nvSpPr>
                <p:spPr>
                  <a:xfrm>
                    <a:off x="567601" y="1356382"/>
                    <a:ext cx="123432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6B859D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4</a:t>
                    </a:r>
                  </a:p>
                </p:txBody>
              </p:sp>
            </p:grp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8E4C345C-0C98-2F86-92CD-04C0488CF902}"/>
                </a:ext>
              </a:extLst>
            </p:cNvPr>
            <p:cNvGrpSpPr/>
            <p:nvPr/>
          </p:nvGrpSpPr>
          <p:grpSpPr>
            <a:xfrm>
              <a:off x="549075" y="1831716"/>
              <a:ext cx="8064901" cy="4247441"/>
              <a:chOff x="549075" y="1831716"/>
              <a:chExt cx="8064901" cy="4247441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0E81AE4-7699-E5B5-E4D1-1DACFA99F90A}"/>
                  </a:ext>
                </a:extLst>
              </p:cNvPr>
              <p:cNvSpPr txBox="1"/>
              <p:nvPr/>
            </p:nvSpPr>
            <p:spPr>
              <a:xfrm>
                <a:off x="936298" y="1831716"/>
                <a:ext cx="7290457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</a:t>
                </a:r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세기부터 인류에게 제기된 전지구적 과제를 확인하고</a:t>
                </a:r>
                <a:r>
                  <a:rPr lang="en-US" altLang="ko-KR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이를 해결하기 위한 방안을 모색합니다</a:t>
                </a:r>
                <a:r>
                  <a:rPr lang="en-US" altLang="ko-KR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44AFA550-8574-D6C0-2906-ED158690FCBA}"/>
                  </a:ext>
                </a:extLst>
              </p:cNvPr>
              <p:cNvGrpSpPr/>
              <p:nvPr/>
            </p:nvGrpSpPr>
            <p:grpSpPr>
              <a:xfrm>
                <a:off x="549077" y="2153842"/>
                <a:ext cx="8064896" cy="977978"/>
                <a:chOff x="549077" y="2153842"/>
                <a:chExt cx="8064896" cy="977978"/>
              </a:xfrm>
            </p:grpSpPr>
            <p:sp>
              <p:nvSpPr>
                <p:cNvPr id="77" name="사각형: 둥근 모서리 76">
                  <a:extLst>
                    <a:ext uri="{FF2B5EF4-FFF2-40B4-BE49-F238E27FC236}">
                      <a16:creationId xmlns:a16="http://schemas.microsoft.com/office/drawing/2014/main" id="{EA4D2E26-9A86-938C-FE8B-A66AE7BD651C}"/>
                    </a:ext>
                  </a:extLst>
                </p:cNvPr>
                <p:cNvSpPr/>
                <p:nvPr/>
              </p:nvSpPr>
              <p:spPr>
                <a:xfrm>
                  <a:off x="549077" y="2153842"/>
                  <a:ext cx="8064896" cy="977978"/>
                </a:xfrm>
                <a:prstGeom prst="roundRect">
                  <a:avLst>
                    <a:gd name="adj" fmla="val 8948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grpSp>
              <p:nvGrpSpPr>
                <p:cNvPr id="78" name="그룹 77">
                  <a:extLst>
                    <a:ext uri="{FF2B5EF4-FFF2-40B4-BE49-F238E27FC236}">
                      <a16:creationId xmlns:a16="http://schemas.microsoft.com/office/drawing/2014/main" id="{26323F45-AFBE-1ADE-6085-B6643ED6A161}"/>
                    </a:ext>
                  </a:extLst>
                </p:cNvPr>
                <p:cNvGrpSpPr/>
                <p:nvPr/>
              </p:nvGrpSpPr>
              <p:grpSpPr>
                <a:xfrm>
                  <a:off x="642040" y="2312373"/>
                  <a:ext cx="5321970" cy="660916"/>
                  <a:chOff x="611560" y="2348880"/>
                  <a:chExt cx="5321970" cy="660916"/>
                </a:xfrm>
              </p:grpSpPr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A3E229D3-DEE9-72BB-B090-FCA6855149A5}"/>
                      </a:ext>
                    </a:extLst>
                  </p:cNvPr>
                  <p:cNvSpPr txBox="1"/>
                  <p:nvPr/>
                </p:nvSpPr>
                <p:spPr>
                  <a:xfrm>
                    <a:off x="611560" y="2348880"/>
                    <a:ext cx="5068695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[12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세사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04-01]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제 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 ·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2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차 세계 대전을 인권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과학 기술 문제와 관련지어 파악한다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2B00317F-D41C-B31A-4F97-B413F994421B}"/>
                      </a:ext>
                    </a:extLst>
                  </p:cNvPr>
                  <p:cNvSpPr txBox="1"/>
                  <p:nvPr/>
                </p:nvSpPr>
                <p:spPr>
                  <a:xfrm>
                    <a:off x="611560" y="2587005"/>
                    <a:ext cx="485229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[12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세사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04-02]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냉전의 전개 양상에 따라 나타난 사회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문화의 변화를 분석한다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94083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7E81EEB9-0D00-064E-A794-3C45ABB1F1A4}"/>
                      </a:ext>
                    </a:extLst>
                  </p:cNvPr>
                  <p:cNvSpPr txBox="1"/>
                  <p:nvPr/>
                </p:nvSpPr>
                <p:spPr>
                  <a:xfrm>
                    <a:off x="611560" y="2825130"/>
                    <a:ext cx="532197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[12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세사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04-03]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현대 세계의 과제를 해결하기 위해 인류가 기울여온 노력을 탐구한다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136" name="그룹 135">
                <a:extLst>
                  <a:ext uri="{FF2B5EF4-FFF2-40B4-BE49-F238E27FC236}">
                    <a16:creationId xmlns:a16="http://schemas.microsoft.com/office/drawing/2014/main" id="{32322D2D-DBAC-5E73-E736-27577E740B99}"/>
                  </a:ext>
                </a:extLst>
              </p:cNvPr>
              <p:cNvGrpSpPr/>
              <p:nvPr/>
            </p:nvGrpSpPr>
            <p:grpSpPr>
              <a:xfrm>
                <a:off x="549075" y="4810699"/>
                <a:ext cx="8064898" cy="1268458"/>
                <a:chOff x="549075" y="4810699"/>
                <a:chExt cx="8064898" cy="1268458"/>
              </a:xfrm>
            </p:grpSpPr>
            <p:grpSp>
              <p:nvGrpSpPr>
                <p:cNvPr id="144" name="그룹 143">
                  <a:extLst>
                    <a:ext uri="{FF2B5EF4-FFF2-40B4-BE49-F238E27FC236}">
                      <a16:creationId xmlns:a16="http://schemas.microsoft.com/office/drawing/2014/main" id="{F8E45877-AF8C-D000-F6F7-D6C306A6E66C}"/>
                    </a:ext>
                  </a:extLst>
                </p:cNvPr>
                <p:cNvGrpSpPr/>
                <p:nvPr/>
              </p:nvGrpSpPr>
              <p:grpSpPr>
                <a:xfrm>
                  <a:off x="549075" y="4810699"/>
                  <a:ext cx="2394851" cy="419315"/>
                  <a:chOff x="838199" y="2765220"/>
                  <a:chExt cx="3264031" cy="571500"/>
                </a:xfrm>
              </p:grpSpPr>
              <p:sp>
                <p:nvSpPr>
                  <p:cNvPr id="147" name="자유형: 도형 146">
                    <a:extLst>
                      <a:ext uri="{FF2B5EF4-FFF2-40B4-BE49-F238E27FC236}">
                        <a16:creationId xmlns:a16="http://schemas.microsoft.com/office/drawing/2014/main" id="{96F00316-8254-3A66-37E5-F7960B616C0A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3112990" y="2765220"/>
                    <a:ext cx="989240" cy="401116"/>
                  </a:xfrm>
                  <a:custGeom>
                    <a:avLst/>
                    <a:gdLst>
                      <a:gd name="connsiteX0" fmla="*/ 0 w 989240"/>
                      <a:gd name="connsiteY0" fmla="*/ 401116 h 401116"/>
                      <a:gd name="connsiteX1" fmla="*/ 24010 w 989240"/>
                      <a:gd name="connsiteY1" fmla="*/ 401116 h 401116"/>
                      <a:gd name="connsiteX2" fmla="*/ 60224 w 989240"/>
                      <a:gd name="connsiteY2" fmla="*/ 401116 h 401116"/>
                      <a:gd name="connsiteX3" fmla="*/ 258550 w 989240"/>
                      <a:gd name="connsiteY3" fmla="*/ 401116 h 401116"/>
                      <a:gd name="connsiteX4" fmla="*/ 258550 w 989240"/>
                      <a:gd name="connsiteY4" fmla="*/ 401115 h 401116"/>
                      <a:gd name="connsiteX5" fmla="*/ 556375 w 989240"/>
                      <a:gd name="connsiteY5" fmla="*/ 401115 h 401116"/>
                      <a:gd name="connsiteX6" fmla="*/ 754701 w 989240"/>
                      <a:gd name="connsiteY6" fmla="*/ 401115 h 401116"/>
                      <a:gd name="connsiteX7" fmla="*/ 790914 w 989240"/>
                      <a:gd name="connsiteY7" fmla="*/ 401115 h 401116"/>
                      <a:gd name="connsiteX8" fmla="*/ 989240 w 989240"/>
                      <a:gd name="connsiteY8" fmla="*/ 401115 h 401116"/>
                      <a:gd name="connsiteX9" fmla="*/ 976868 w 989240"/>
                      <a:gd name="connsiteY9" fmla="*/ 392333 h 401116"/>
                      <a:gd name="connsiteX10" fmla="*/ 960370 w 989240"/>
                      <a:gd name="connsiteY10" fmla="*/ 377693 h 401116"/>
                      <a:gd name="connsiteX11" fmla="*/ 939746 w 989240"/>
                      <a:gd name="connsiteY11" fmla="*/ 354270 h 401116"/>
                      <a:gd name="connsiteX12" fmla="*/ 915000 w 989240"/>
                      <a:gd name="connsiteY12" fmla="*/ 316208 h 401116"/>
                      <a:gd name="connsiteX13" fmla="*/ 902626 w 989240"/>
                      <a:gd name="connsiteY13" fmla="*/ 292785 h 401116"/>
                      <a:gd name="connsiteX14" fmla="*/ 888191 w 989240"/>
                      <a:gd name="connsiteY14" fmla="*/ 266436 h 401116"/>
                      <a:gd name="connsiteX15" fmla="*/ 873755 w 989240"/>
                      <a:gd name="connsiteY15" fmla="*/ 234229 h 401116"/>
                      <a:gd name="connsiteX16" fmla="*/ 859319 w 989240"/>
                      <a:gd name="connsiteY16" fmla="*/ 196167 h 401116"/>
                      <a:gd name="connsiteX17" fmla="*/ 842821 w 989240"/>
                      <a:gd name="connsiteY17" fmla="*/ 155176 h 401116"/>
                      <a:gd name="connsiteX18" fmla="*/ 828385 w 989240"/>
                      <a:gd name="connsiteY18" fmla="*/ 108332 h 401116"/>
                      <a:gd name="connsiteX19" fmla="*/ 816013 w 989240"/>
                      <a:gd name="connsiteY19" fmla="*/ 73198 h 401116"/>
                      <a:gd name="connsiteX20" fmla="*/ 801576 w 989240"/>
                      <a:gd name="connsiteY20" fmla="*/ 46847 h 401116"/>
                      <a:gd name="connsiteX21" fmla="*/ 787140 w 989240"/>
                      <a:gd name="connsiteY21" fmla="*/ 26351 h 401116"/>
                      <a:gd name="connsiteX22" fmla="*/ 770642 w 989240"/>
                      <a:gd name="connsiteY22" fmla="*/ 14639 h 401116"/>
                      <a:gd name="connsiteX23" fmla="*/ 754143 w 989240"/>
                      <a:gd name="connsiteY23" fmla="*/ 5857 h 401116"/>
                      <a:gd name="connsiteX24" fmla="*/ 737646 w 989240"/>
                      <a:gd name="connsiteY24" fmla="*/ 2929 h 401116"/>
                      <a:gd name="connsiteX25" fmla="*/ 706712 w 989240"/>
                      <a:gd name="connsiteY25" fmla="*/ 1 h 401116"/>
                      <a:gd name="connsiteX26" fmla="*/ 508386 w 989240"/>
                      <a:gd name="connsiteY26" fmla="*/ 1 h 401116"/>
                      <a:gd name="connsiteX27" fmla="*/ 472173 w 989240"/>
                      <a:gd name="connsiteY27" fmla="*/ 1 h 401116"/>
                      <a:gd name="connsiteX28" fmla="*/ 273847 w 989240"/>
                      <a:gd name="connsiteY28" fmla="*/ 1 h 401116"/>
                      <a:gd name="connsiteX29" fmla="*/ 258550 w 989240"/>
                      <a:gd name="connsiteY29" fmla="*/ 1 h 401116"/>
                      <a:gd name="connsiteX30" fmla="*/ 258550 w 989240"/>
                      <a:gd name="connsiteY30" fmla="*/ 0 h 401116"/>
                      <a:gd name="connsiteX31" fmla="*/ 60224 w 989240"/>
                      <a:gd name="connsiteY31" fmla="*/ 0 h 401116"/>
                      <a:gd name="connsiteX32" fmla="*/ 24010 w 989240"/>
                      <a:gd name="connsiteY32" fmla="*/ 0 h 401116"/>
                      <a:gd name="connsiteX33" fmla="*/ 0 w 989240"/>
                      <a:gd name="connsiteY33" fmla="*/ 0 h 401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989240" h="401116">
                        <a:moveTo>
                          <a:pt x="0" y="401116"/>
                        </a:moveTo>
                        <a:lnTo>
                          <a:pt x="24010" y="401116"/>
                        </a:lnTo>
                        <a:lnTo>
                          <a:pt x="60224" y="401116"/>
                        </a:lnTo>
                        <a:lnTo>
                          <a:pt x="258550" y="401116"/>
                        </a:lnTo>
                        <a:lnTo>
                          <a:pt x="258550" y="401115"/>
                        </a:lnTo>
                        <a:lnTo>
                          <a:pt x="556375" y="401115"/>
                        </a:lnTo>
                        <a:lnTo>
                          <a:pt x="754701" y="401115"/>
                        </a:lnTo>
                        <a:lnTo>
                          <a:pt x="790914" y="401115"/>
                        </a:lnTo>
                        <a:lnTo>
                          <a:pt x="989240" y="401115"/>
                        </a:lnTo>
                        <a:lnTo>
                          <a:pt x="976868" y="392333"/>
                        </a:lnTo>
                        <a:lnTo>
                          <a:pt x="960370" y="377693"/>
                        </a:lnTo>
                        <a:lnTo>
                          <a:pt x="939746" y="354270"/>
                        </a:lnTo>
                        <a:lnTo>
                          <a:pt x="915000" y="316208"/>
                        </a:lnTo>
                        <a:lnTo>
                          <a:pt x="902626" y="292785"/>
                        </a:lnTo>
                        <a:lnTo>
                          <a:pt x="888191" y="266436"/>
                        </a:lnTo>
                        <a:lnTo>
                          <a:pt x="873755" y="234229"/>
                        </a:lnTo>
                        <a:lnTo>
                          <a:pt x="859319" y="196167"/>
                        </a:lnTo>
                        <a:lnTo>
                          <a:pt x="842821" y="155176"/>
                        </a:lnTo>
                        <a:lnTo>
                          <a:pt x="828385" y="108332"/>
                        </a:lnTo>
                        <a:lnTo>
                          <a:pt x="816013" y="73198"/>
                        </a:lnTo>
                        <a:lnTo>
                          <a:pt x="801576" y="46847"/>
                        </a:lnTo>
                        <a:lnTo>
                          <a:pt x="787140" y="26351"/>
                        </a:lnTo>
                        <a:lnTo>
                          <a:pt x="770642" y="14639"/>
                        </a:lnTo>
                        <a:lnTo>
                          <a:pt x="754143" y="5857"/>
                        </a:lnTo>
                        <a:lnTo>
                          <a:pt x="737646" y="2929"/>
                        </a:lnTo>
                        <a:lnTo>
                          <a:pt x="706712" y="1"/>
                        </a:lnTo>
                        <a:lnTo>
                          <a:pt x="508386" y="1"/>
                        </a:lnTo>
                        <a:lnTo>
                          <a:pt x="472173" y="1"/>
                        </a:lnTo>
                        <a:lnTo>
                          <a:pt x="273847" y="1"/>
                        </a:lnTo>
                        <a:lnTo>
                          <a:pt x="258550" y="1"/>
                        </a:lnTo>
                        <a:lnTo>
                          <a:pt x="258550" y="0"/>
                        </a:lnTo>
                        <a:lnTo>
                          <a:pt x="60224" y="0"/>
                        </a:lnTo>
                        <a:lnTo>
                          <a:pt x="2401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kumimoji="0" lang="ko-KR" altLang="en-US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148" name="사각형: 둥근 위쪽 모서리 147">
                    <a:extLst>
                      <a:ext uri="{FF2B5EF4-FFF2-40B4-BE49-F238E27FC236}">
                        <a16:creationId xmlns:a16="http://schemas.microsoft.com/office/drawing/2014/main" id="{5ABE526B-68DF-DC4A-F8D9-5B855666497D}"/>
                      </a:ext>
                    </a:extLst>
                  </p:cNvPr>
                  <p:cNvSpPr/>
                  <p:nvPr/>
                </p:nvSpPr>
                <p:spPr>
                  <a:xfrm flipH="1">
                    <a:off x="838199" y="2765220"/>
                    <a:ext cx="2582420" cy="571500"/>
                  </a:xfrm>
                  <a:prstGeom prst="round2SameRect">
                    <a:avLst>
                      <a:gd name="adj1" fmla="val 15207"/>
                      <a:gd name="adj2" fmla="val 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kumimoji="0" lang="ko-KR" altLang="en-US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FE852118-A2D6-1B9B-08AC-2B684BFA4428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65" y="2796453"/>
                    <a:ext cx="2582423" cy="29363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성취기준 적용시 고려사항 중</a:t>
                    </a:r>
                  </a:p>
                </p:txBody>
              </p:sp>
            </p:grpSp>
            <p:sp>
              <p:nvSpPr>
                <p:cNvPr id="145" name="사각형: 둥근 모서리 144">
                  <a:extLst>
                    <a:ext uri="{FF2B5EF4-FFF2-40B4-BE49-F238E27FC236}">
                      <a16:creationId xmlns:a16="http://schemas.microsoft.com/office/drawing/2014/main" id="{C713986C-8DFB-0B4F-6B25-A5D7284F5644}"/>
                    </a:ext>
                  </a:extLst>
                </p:cNvPr>
                <p:cNvSpPr/>
                <p:nvPr/>
              </p:nvSpPr>
              <p:spPr>
                <a:xfrm>
                  <a:off x="549077" y="5101179"/>
                  <a:ext cx="8064896" cy="977978"/>
                </a:xfrm>
                <a:prstGeom prst="roundRect">
                  <a:avLst>
                    <a:gd name="adj" fmla="val 8948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84E78EF2-3440-F512-06A6-7C3780CFF012}"/>
                    </a:ext>
                  </a:extLst>
                </p:cNvPr>
                <p:cNvSpPr txBox="1"/>
                <p:nvPr/>
              </p:nvSpPr>
              <p:spPr>
                <a:xfrm>
                  <a:off x="651565" y="5220836"/>
                  <a:ext cx="7019550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4636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학습자 스스로 최근 현대 세계의 과제로 인식되는 문제를 조사하고 탐구 주제를 설정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하도록 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문제의 역사적 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맥락을 이해할 수 있도록 국제 사회의 보고서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신문 및 잡지 등 다양한 자료를 활용해 볼 수 있다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이때 학습자가 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단일한 관점으로 문제를 인식하지 않도록 유의하고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문제 해결을 위해 노력하는 다양한 주체들의 사례를 찾아보도록 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지도할 수 있다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sp>
            <p:nvSpPr>
              <p:cNvPr id="168" name="자유형: 도형 167">
                <a:extLst>
                  <a:ext uri="{FF2B5EF4-FFF2-40B4-BE49-F238E27FC236}">
                    <a16:creationId xmlns:a16="http://schemas.microsoft.com/office/drawing/2014/main" id="{0CF1B420-F674-5776-383A-B40C6B8D71A5}"/>
                  </a:ext>
                </a:extLst>
              </p:cNvPr>
              <p:cNvSpPr/>
              <p:nvPr/>
            </p:nvSpPr>
            <p:spPr>
              <a:xfrm rot="16200000" flipH="1">
                <a:off x="5843397" y="4736363"/>
                <a:ext cx="152400" cy="622171"/>
              </a:xfrm>
              <a:custGeom>
                <a:avLst/>
                <a:gdLst>
                  <a:gd name="connsiteX0" fmla="*/ 152400 w 152400"/>
                  <a:gd name="connsiteY0" fmla="*/ 0 h 640080"/>
                  <a:gd name="connsiteX1" fmla="*/ 152400 w 152400"/>
                  <a:gd name="connsiteY1" fmla="*/ 640080 h 640080"/>
                  <a:gd name="connsiteX2" fmla="*/ 0 w 152400"/>
                  <a:gd name="connsiteY2" fmla="*/ 640080 h 64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400" h="640080">
                    <a:moveTo>
                      <a:pt x="152400" y="0"/>
                    </a:moveTo>
                    <a:lnTo>
                      <a:pt x="152400" y="640080"/>
                    </a:lnTo>
                    <a:lnTo>
                      <a:pt x="0" y="640080"/>
                    </a:lnTo>
                  </a:path>
                </a:pathLst>
              </a:custGeom>
              <a:noFill/>
              <a:ln w="19050">
                <a:solidFill>
                  <a:srgbClr val="6B859D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9" name="타원 168">
                <a:extLst>
                  <a:ext uri="{FF2B5EF4-FFF2-40B4-BE49-F238E27FC236}">
                    <a16:creationId xmlns:a16="http://schemas.microsoft.com/office/drawing/2014/main" id="{8D58A909-E19B-C58D-9D24-FC726B5BDC13}"/>
                  </a:ext>
                </a:extLst>
              </p:cNvPr>
              <p:cNvSpPr/>
              <p:nvPr/>
            </p:nvSpPr>
            <p:spPr>
              <a:xfrm>
                <a:off x="5447012" y="5045168"/>
                <a:ext cx="143125" cy="143125"/>
              </a:xfrm>
              <a:prstGeom prst="ellipse">
                <a:avLst/>
              </a:prstGeom>
              <a:solidFill>
                <a:srgbClr val="1C8998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80" name="그룹 179">
                <a:extLst>
                  <a:ext uri="{FF2B5EF4-FFF2-40B4-BE49-F238E27FC236}">
                    <a16:creationId xmlns:a16="http://schemas.microsoft.com/office/drawing/2014/main" id="{C15684EA-E71C-2DBB-DE0C-4CDF9882D8F0}"/>
                  </a:ext>
                </a:extLst>
              </p:cNvPr>
              <p:cNvGrpSpPr/>
              <p:nvPr/>
            </p:nvGrpSpPr>
            <p:grpSpPr>
              <a:xfrm>
                <a:off x="2895398" y="4558322"/>
                <a:ext cx="4678293" cy="374202"/>
                <a:chOff x="2895398" y="4636456"/>
                <a:chExt cx="4678293" cy="374202"/>
              </a:xfrm>
            </p:grpSpPr>
            <p:grpSp>
              <p:nvGrpSpPr>
                <p:cNvPr id="150" name="그룹 149">
                  <a:extLst>
                    <a:ext uri="{FF2B5EF4-FFF2-40B4-BE49-F238E27FC236}">
                      <a16:creationId xmlns:a16="http://schemas.microsoft.com/office/drawing/2014/main" id="{AB411B64-6FF7-80F8-AFE3-8DB7CCDFA521}"/>
                    </a:ext>
                  </a:extLst>
                </p:cNvPr>
                <p:cNvGrpSpPr/>
                <p:nvPr/>
              </p:nvGrpSpPr>
              <p:grpSpPr>
                <a:xfrm>
                  <a:off x="2895398" y="4672104"/>
                  <a:ext cx="2363891" cy="338554"/>
                  <a:chOff x="652301" y="5312068"/>
                  <a:chExt cx="2982681" cy="427176"/>
                </a:xfrm>
              </p:grpSpPr>
              <p:grpSp>
                <p:nvGrpSpPr>
                  <p:cNvPr id="151" name="그룹 150">
                    <a:extLst>
                      <a:ext uri="{FF2B5EF4-FFF2-40B4-BE49-F238E27FC236}">
                        <a16:creationId xmlns:a16="http://schemas.microsoft.com/office/drawing/2014/main" id="{8028A37F-2106-4F8D-797A-0A8909CE6F02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153" name="자유형: 도형 152">
                      <a:extLst>
                        <a:ext uri="{FF2B5EF4-FFF2-40B4-BE49-F238E27FC236}">
                          <a16:creationId xmlns:a16="http://schemas.microsoft.com/office/drawing/2014/main" id="{7E7552BC-0613-83A0-8EA3-8A78199A62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54" name="원형: 비어 있음 153">
                      <a:extLst>
                        <a:ext uri="{FF2B5EF4-FFF2-40B4-BE49-F238E27FC236}">
                          <a16:creationId xmlns:a16="http://schemas.microsoft.com/office/drawing/2014/main" id="{5BF8DB7A-2131-C238-EDF1-98ECDFFF20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55" name="자유형: 도형 154">
                      <a:extLst>
                        <a:ext uri="{FF2B5EF4-FFF2-40B4-BE49-F238E27FC236}">
                          <a16:creationId xmlns:a16="http://schemas.microsoft.com/office/drawing/2014/main" id="{89DFCC7E-9AE2-9704-5C3F-2B6D39B8F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id="{5213EAFA-D3A5-FFB0-039C-5951AE5B07F3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4" y="5312068"/>
                    <a:ext cx="2726488" cy="42717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학생들이 주도적으로 탐구할 수 있도록 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수업을 설계하는 것이 중요해요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170" name="그룹 169">
                  <a:extLst>
                    <a:ext uri="{FF2B5EF4-FFF2-40B4-BE49-F238E27FC236}">
                      <a16:creationId xmlns:a16="http://schemas.microsoft.com/office/drawing/2014/main" id="{45EE67C3-56DD-32D2-8E99-877E3D73E165}"/>
                    </a:ext>
                  </a:extLst>
                </p:cNvPr>
                <p:cNvGrpSpPr/>
                <p:nvPr/>
              </p:nvGrpSpPr>
              <p:grpSpPr>
                <a:xfrm>
                  <a:off x="5306914" y="4636456"/>
                  <a:ext cx="2266777" cy="374202"/>
                  <a:chOff x="5818682" y="3823751"/>
                  <a:chExt cx="1902719" cy="574786"/>
                </a:xfrm>
              </p:grpSpPr>
              <p:sp>
                <p:nvSpPr>
                  <p:cNvPr id="171" name="사각형: 둥근 모서리 170">
                    <a:extLst>
                      <a:ext uri="{FF2B5EF4-FFF2-40B4-BE49-F238E27FC236}">
                        <a16:creationId xmlns:a16="http://schemas.microsoft.com/office/drawing/2014/main" id="{0E1AAFB4-17EC-7509-F1C5-2CC3661B36E6}"/>
                      </a:ext>
                    </a:extLst>
                  </p:cNvPr>
                  <p:cNvSpPr/>
                  <p:nvPr/>
                </p:nvSpPr>
                <p:spPr>
                  <a:xfrm>
                    <a:off x="5818682" y="3823751"/>
                    <a:ext cx="1902719" cy="574786"/>
                  </a:xfrm>
                  <a:prstGeom prst="roundRect">
                    <a:avLst>
                      <a:gd name="adj" fmla="val 15154"/>
                    </a:avLst>
                  </a:prstGeom>
                  <a:solidFill>
                    <a:srgbClr val="1C8998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172" name="TextBox 171">
                    <a:extLst>
                      <a:ext uri="{FF2B5EF4-FFF2-40B4-BE49-F238E27FC236}">
                        <a16:creationId xmlns:a16="http://schemas.microsoft.com/office/drawing/2014/main" id="{748C07FE-3974-8C50-C79B-9D278222ED65}"/>
                      </a:ext>
                    </a:extLst>
                  </p:cNvPr>
                  <p:cNvSpPr txBox="1"/>
                  <p:nvPr/>
                </p:nvSpPr>
                <p:spPr>
                  <a:xfrm>
                    <a:off x="6349557" y="3945680"/>
                    <a:ext cx="840970" cy="33092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학습자 주도성</a:t>
                    </a:r>
                  </a:p>
                </p:txBody>
              </p:sp>
            </p:grpSp>
          </p:grpSp>
          <p:sp>
            <p:nvSpPr>
              <p:cNvPr id="157" name="타원 156">
                <a:extLst>
                  <a:ext uri="{FF2B5EF4-FFF2-40B4-BE49-F238E27FC236}">
                    <a16:creationId xmlns:a16="http://schemas.microsoft.com/office/drawing/2014/main" id="{A077A0E4-25DF-2C07-8808-5A7C9A31E059}"/>
                  </a:ext>
                </a:extLst>
              </p:cNvPr>
              <p:cNvSpPr/>
              <p:nvPr/>
            </p:nvSpPr>
            <p:spPr>
              <a:xfrm>
                <a:off x="8393212" y="3937114"/>
                <a:ext cx="143125" cy="143125"/>
              </a:xfrm>
              <a:prstGeom prst="ellipse">
                <a:avLst/>
              </a:prstGeom>
              <a:solidFill>
                <a:srgbClr val="CF3D3D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1E69D30D-4C43-66A5-B6EB-0EC07A32BDA1}"/>
                  </a:ext>
                </a:extLst>
              </p:cNvPr>
              <p:cNvGrpSpPr/>
              <p:nvPr/>
            </p:nvGrpSpPr>
            <p:grpSpPr>
              <a:xfrm>
                <a:off x="549075" y="3466571"/>
                <a:ext cx="8064898" cy="1001071"/>
                <a:chOff x="549075" y="4810699"/>
                <a:chExt cx="8064898" cy="1001071"/>
              </a:xfrm>
            </p:grpSpPr>
            <p:grpSp>
              <p:nvGrpSpPr>
                <p:cNvPr id="138" name="그룹 137">
                  <a:extLst>
                    <a:ext uri="{FF2B5EF4-FFF2-40B4-BE49-F238E27FC236}">
                      <a16:creationId xmlns:a16="http://schemas.microsoft.com/office/drawing/2014/main" id="{5783FDE9-E094-BDCF-DC5B-744A6DAC5770}"/>
                    </a:ext>
                  </a:extLst>
                </p:cNvPr>
                <p:cNvGrpSpPr/>
                <p:nvPr/>
              </p:nvGrpSpPr>
              <p:grpSpPr>
                <a:xfrm>
                  <a:off x="549075" y="4810699"/>
                  <a:ext cx="2394851" cy="419315"/>
                  <a:chOff x="838199" y="2765220"/>
                  <a:chExt cx="3264031" cy="571500"/>
                </a:xfrm>
              </p:grpSpPr>
              <p:sp>
                <p:nvSpPr>
                  <p:cNvPr id="141" name="자유형: 도형 140">
                    <a:extLst>
                      <a:ext uri="{FF2B5EF4-FFF2-40B4-BE49-F238E27FC236}">
                        <a16:creationId xmlns:a16="http://schemas.microsoft.com/office/drawing/2014/main" id="{78BF6C92-358C-14ED-F12D-27397B7F070F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3112990" y="2765220"/>
                    <a:ext cx="989240" cy="401116"/>
                  </a:xfrm>
                  <a:custGeom>
                    <a:avLst/>
                    <a:gdLst>
                      <a:gd name="connsiteX0" fmla="*/ 0 w 989240"/>
                      <a:gd name="connsiteY0" fmla="*/ 401116 h 401116"/>
                      <a:gd name="connsiteX1" fmla="*/ 24010 w 989240"/>
                      <a:gd name="connsiteY1" fmla="*/ 401116 h 401116"/>
                      <a:gd name="connsiteX2" fmla="*/ 60224 w 989240"/>
                      <a:gd name="connsiteY2" fmla="*/ 401116 h 401116"/>
                      <a:gd name="connsiteX3" fmla="*/ 258550 w 989240"/>
                      <a:gd name="connsiteY3" fmla="*/ 401116 h 401116"/>
                      <a:gd name="connsiteX4" fmla="*/ 258550 w 989240"/>
                      <a:gd name="connsiteY4" fmla="*/ 401115 h 401116"/>
                      <a:gd name="connsiteX5" fmla="*/ 556375 w 989240"/>
                      <a:gd name="connsiteY5" fmla="*/ 401115 h 401116"/>
                      <a:gd name="connsiteX6" fmla="*/ 754701 w 989240"/>
                      <a:gd name="connsiteY6" fmla="*/ 401115 h 401116"/>
                      <a:gd name="connsiteX7" fmla="*/ 790914 w 989240"/>
                      <a:gd name="connsiteY7" fmla="*/ 401115 h 401116"/>
                      <a:gd name="connsiteX8" fmla="*/ 989240 w 989240"/>
                      <a:gd name="connsiteY8" fmla="*/ 401115 h 401116"/>
                      <a:gd name="connsiteX9" fmla="*/ 976868 w 989240"/>
                      <a:gd name="connsiteY9" fmla="*/ 392333 h 401116"/>
                      <a:gd name="connsiteX10" fmla="*/ 960370 w 989240"/>
                      <a:gd name="connsiteY10" fmla="*/ 377693 h 401116"/>
                      <a:gd name="connsiteX11" fmla="*/ 939746 w 989240"/>
                      <a:gd name="connsiteY11" fmla="*/ 354270 h 401116"/>
                      <a:gd name="connsiteX12" fmla="*/ 915000 w 989240"/>
                      <a:gd name="connsiteY12" fmla="*/ 316208 h 401116"/>
                      <a:gd name="connsiteX13" fmla="*/ 902626 w 989240"/>
                      <a:gd name="connsiteY13" fmla="*/ 292785 h 401116"/>
                      <a:gd name="connsiteX14" fmla="*/ 888191 w 989240"/>
                      <a:gd name="connsiteY14" fmla="*/ 266436 h 401116"/>
                      <a:gd name="connsiteX15" fmla="*/ 873755 w 989240"/>
                      <a:gd name="connsiteY15" fmla="*/ 234229 h 401116"/>
                      <a:gd name="connsiteX16" fmla="*/ 859319 w 989240"/>
                      <a:gd name="connsiteY16" fmla="*/ 196167 h 401116"/>
                      <a:gd name="connsiteX17" fmla="*/ 842821 w 989240"/>
                      <a:gd name="connsiteY17" fmla="*/ 155176 h 401116"/>
                      <a:gd name="connsiteX18" fmla="*/ 828385 w 989240"/>
                      <a:gd name="connsiteY18" fmla="*/ 108332 h 401116"/>
                      <a:gd name="connsiteX19" fmla="*/ 816013 w 989240"/>
                      <a:gd name="connsiteY19" fmla="*/ 73198 h 401116"/>
                      <a:gd name="connsiteX20" fmla="*/ 801576 w 989240"/>
                      <a:gd name="connsiteY20" fmla="*/ 46847 h 401116"/>
                      <a:gd name="connsiteX21" fmla="*/ 787140 w 989240"/>
                      <a:gd name="connsiteY21" fmla="*/ 26351 h 401116"/>
                      <a:gd name="connsiteX22" fmla="*/ 770642 w 989240"/>
                      <a:gd name="connsiteY22" fmla="*/ 14639 h 401116"/>
                      <a:gd name="connsiteX23" fmla="*/ 754143 w 989240"/>
                      <a:gd name="connsiteY23" fmla="*/ 5857 h 401116"/>
                      <a:gd name="connsiteX24" fmla="*/ 737646 w 989240"/>
                      <a:gd name="connsiteY24" fmla="*/ 2929 h 401116"/>
                      <a:gd name="connsiteX25" fmla="*/ 706712 w 989240"/>
                      <a:gd name="connsiteY25" fmla="*/ 1 h 401116"/>
                      <a:gd name="connsiteX26" fmla="*/ 508386 w 989240"/>
                      <a:gd name="connsiteY26" fmla="*/ 1 h 401116"/>
                      <a:gd name="connsiteX27" fmla="*/ 472173 w 989240"/>
                      <a:gd name="connsiteY27" fmla="*/ 1 h 401116"/>
                      <a:gd name="connsiteX28" fmla="*/ 273847 w 989240"/>
                      <a:gd name="connsiteY28" fmla="*/ 1 h 401116"/>
                      <a:gd name="connsiteX29" fmla="*/ 258550 w 989240"/>
                      <a:gd name="connsiteY29" fmla="*/ 1 h 401116"/>
                      <a:gd name="connsiteX30" fmla="*/ 258550 w 989240"/>
                      <a:gd name="connsiteY30" fmla="*/ 0 h 401116"/>
                      <a:gd name="connsiteX31" fmla="*/ 60224 w 989240"/>
                      <a:gd name="connsiteY31" fmla="*/ 0 h 401116"/>
                      <a:gd name="connsiteX32" fmla="*/ 24010 w 989240"/>
                      <a:gd name="connsiteY32" fmla="*/ 0 h 401116"/>
                      <a:gd name="connsiteX33" fmla="*/ 0 w 989240"/>
                      <a:gd name="connsiteY33" fmla="*/ 0 h 401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989240" h="401116">
                        <a:moveTo>
                          <a:pt x="0" y="401116"/>
                        </a:moveTo>
                        <a:lnTo>
                          <a:pt x="24010" y="401116"/>
                        </a:lnTo>
                        <a:lnTo>
                          <a:pt x="60224" y="401116"/>
                        </a:lnTo>
                        <a:lnTo>
                          <a:pt x="258550" y="401116"/>
                        </a:lnTo>
                        <a:lnTo>
                          <a:pt x="258550" y="401115"/>
                        </a:lnTo>
                        <a:lnTo>
                          <a:pt x="556375" y="401115"/>
                        </a:lnTo>
                        <a:lnTo>
                          <a:pt x="754701" y="401115"/>
                        </a:lnTo>
                        <a:lnTo>
                          <a:pt x="790914" y="401115"/>
                        </a:lnTo>
                        <a:lnTo>
                          <a:pt x="989240" y="401115"/>
                        </a:lnTo>
                        <a:lnTo>
                          <a:pt x="976868" y="392333"/>
                        </a:lnTo>
                        <a:lnTo>
                          <a:pt x="960370" y="377693"/>
                        </a:lnTo>
                        <a:lnTo>
                          <a:pt x="939746" y="354270"/>
                        </a:lnTo>
                        <a:lnTo>
                          <a:pt x="915000" y="316208"/>
                        </a:lnTo>
                        <a:lnTo>
                          <a:pt x="902626" y="292785"/>
                        </a:lnTo>
                        <a:lnTo>
                          <a:pt x="888191" y="266436"/>
                        </a:lnTo>
                        <a:lnTo>
                          <a:pt x="873755" y="234229"/>
                        </a:lnTo>
                        <a:lnTo>
                          <a:pt x="859319" y="196167"/>
                        </a:lnTo>
                        <a:lnTo>
                          <a:pt x="842821" y="155176"/>
                        </a:lnTo>
                        <a:lnTo>
                          <a:pt x="828385" y="108332"/>
                        </a:lnTo>
                        <a:lnTo>
                          <a:pt x="816013" y="73198"/>
                        </a:lnTo>
                        <a:lnTo>
                          <a:pt x="801576" y="46847"/>
                        </a:lnTo>
                        <a:lnTo>
                          <a:pt x="787140" y="26351"/>
                        </a:lnTo>
                        <a:lnTo>
                          <a:pt x="770642" y="14639"/>
                        </a:lnTo>
                        <a:lnTo>
                          <a:pt x="754143" y="5857"/>
                        </a:lnTo>
                        <a:lnTo>
                          <a:pt x="737646" y="2929"/>
                        </a:lnTo>
                        <a:lnTo>
                          <a:pt x="706712" y="1"/>
                        </a:lnTo>
                        <a:lnTo>
                          <a:pt x="508386" y="1"/>
                        </a:lnTo>
                        <a:lnTo>
                          <a:pt x="472173" y="1"/>
                        </a:lnTo>
                        <a:lnTo>
                          <a:pt x="273847" y="1"/>
                        </a:lnTo>
                        <a:lnTo>
                          <a:pt x="258550" y="1"/>
                        </a:lnTo>
                        <a:lnTo>
                          <a:pt x="258550" y="0"/>
                        </a:lnTo>
                        <a:lnTo>
                          <a:pt x="60224" y="0"/>
                        </a:lnTo>
                        <a:lnTo>
                          <a:pt x="2401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kumimoji="0" lang="ko-KR" altLang="en-US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142" name="사각형: 둥근 위쪽 모서리 141">
                    <a:extLst>
                      <a:ext uri="{FF2B5EF4-FFF2-40B4-BE49-F238E27FC236}">
                        <a16:creationId xmlns:a16="http://schemas.microsoft.com/office/drawing/2014/main" id="{FD3C1753-50FD-E5A6-416D-59FE98E3C2D5}"/>
                      </a:ext>
                    </a:extLst>
                  </p:cNvPr>
                  <p:cNvSpPr/>
                  <p:nvPr/>
                </p:nvSpPr>
                <p:spPr>
                  <a:xfrm flipH="1">
                    <a:off x="838199" y="2765220"/>
                    <a:ext cx="2582420" cy="571500"/>
                  </a:xfrm>
                  <a:prstGeom prst="round2SameRect">
                    <a:avLst>
                      <a:gd name="adj1" fmla="val 15207"/>
                      <a:gd name="adj2" fmla="val 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kumimoji="0" lang="ko-KR" altLang="en-US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CE626660-0FDC-73DF-EE54-202B43B5AEBD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65" y="2796453"/>
                    <a:ext cx="2582423" cy="29363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성취기준 적용시 고려사항 중</a:t>
                    </a:r>
                  </a:p>
                </p:txBody>
              </p:sp>
            </p:grpSp>
            <p:sp>
              <p:nvSpPr>
                <p:cNvPr id="139" name="사각형: 둥근 모서리 138">
                  <a:extLst>
                    <a:ext uri="{FF2B5EF4-FFF2-40B4-BE49-F238E27FC236}">
                      <a16:creationId xmlns:a16="http://schemas.microsoft.com/office/drawing/2014/main" id="{10A9FF46-9615-2805-D751-F850EECBA3B0}"/>
                    </a:ext>
                  </a:extLst>
                </p:cNvPr>
                <p:cNvSpPr/>
                <p:nvPr/>
              </p:nvSpPr>
              <p:spPr>
                <a:xfrm>
                  <a:off x="549077" y="5101179"/>
                  <a:ext cx="8064896" cy="710591"/>
                </a:xfrm>
                <a:prstGeom prst="roundRect">
                  <a:avLst>
                    <a:gd name="adj" fmla="val 8948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954B9C55-D7A1-AEE1-0896-C5ECE2A65C44}"/>
                    </a:ext>
                  </a:extLst>
                </p:cNvPr>
                <p:cNvSpPr txBox="1"/>
                <p:nvPr/>
              </p:nvSpPr>
              <p:spPr>
                <a:xfrm>
                  <a:off x="651565" y="5179475"/>
                  <a:ext cx="7692619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냉전의 대결 구도 속에서 나타난 사회적 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문화적 변화는 영화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TV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프로그램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문학 작품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정치 선전 포스터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신문기사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대중가요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</a:p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미술품 등을 분석함으로써 파악할 수 있다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이를 고려하여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C48A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냉전 시기의 적대감이 민주주의와 관련된 정치 영역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C48A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C48A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사람들의 일상 </a:t>
                  </a:r>
                  <a:endPara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C48A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C48A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등에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C48A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C48A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미친 영향을 추론 할 수 있도록 지도할 수 있다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C48A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C48A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endPara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C48A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75" name="그룹 174">
                <a:extLst>
                  <a:ext uri="{FF2B5EF4-FFF2-40B4-BE49-F238E27FC236}">
                    <a16:creationId xmlns:a16="http://schemas.microsoft.com/office/drawing/2014/main" id="{B71DB3B2-496B-FEE8-FA90-1DFEC71DBE49}"/>
                  </a:ext>
                </a:extLst>
              </p:cNvPr>
              <p:cNvGrpSpPr/>
              <p:nvPr/>
            </p:nvGrpSpPr>
            <p:grpSpPr>
              <a:xfrm>
                <a:off x="8180955" y="3348660"/>
                <a:ext cx="264912" cy="835350"/>
                <a:chOff x="7782513" y="8162034"/>
                <a:chExt cx="264912" cy="835350"/>
              </a:xfrm>
            </p:grpSpPr>
            <p:sp>
              <p:nvSpPr>
                <p:cNvPr id="126" name="자유형: 도형 125">
                  <a:extLst>
                    <a:ext uri="{FF2B5EF4-FFF2-40B4-BE49-F238E27FC236}">
                      <a16:creationId xmlns:a16="http://schemas.microsoft.com/office/drawing/2014/main" id="{293F3D1E-DC25-D994-7564-524CD692AA7D}"/>
                    </a:ext>
                  </a:extLst>
                </p:cNvPr>
                <p:cNvSpPr/>
                <p:nvPr/>
              </p:nvSpPr>
              <p:spPr>
                <a:xfrm>
                  <a:off x="7854950" y="8162034"/>
                  <a:ext cx="192475" cy="773163"/>
                </a:xfrm>
                <a:custGeom>
                  <a:avLst/>
                  <a:gdLst>
                    <a:gd name="connsiteX0" fmla="*/ 673100 w 673100"/>
                    <a:gd name="connsiteY0" fmla="*/ 0 h 736600"/>
                    <a:gd name="connsiteX1" fmla="*/ 673100 w 673100"/>
                    <a:gd name="connsiteY1" fmla="*/ 736600 h 736600"/>
                    <a:gd name="connsiteX2" fmla="*/ 0 w 673100"/>
                    <a:gd name="connsiteY2" fmla="*/ 736600 h 736600"/>
                    <a:gd name="connsiteX3" fmla="*/ 0 w 673100"/>
                    <a:gd name="connsiteY3" fmla="*/ 679450 h 736600"/>
                    <a:gd name="connsiteX4" fmla="*/ 0 w 673100"/>
                    <a:gd name="connsiteY4" fmla="*/ 615950 h 736600"/>
                    <a:gd name="connsiteX0" fmla="*/ 673100 w 673100"/>
                    <a:gd name="connsiteY0" fmla="*/ 0 h 736600"/>
                    <a:gd name="connsiteX1" fmla="*/ 673100 w 673100"/>
                    <a:gd name="connsiteY1" fmla="*/ 736600 h 736600"/>
                    <a:gd name="connsiteX2" fmla="*/ 0 w 673100"/>
                    <a:gd name="connsiteY2" fmla="*/ 736600 h 736600"/>
                    <a:gd name="connsiteX3" fmla="*/ 0 w 673100"/>
                    <a:gd name="connsiteY3" fmla="*/ 679450 h 736600"/>
                    <a:gd name="connsiteX0" fmla="*/ 673100 w 673100"/>
                    <a:gd name="connsiteY0" fmla="*/ 0 h 736600"/>
                    <a:gd name="connsiteX1" fmla="*/ 673100 w 673100"/>
                    <a:gd name="connsiteY1" fmla="*/ 736600 h 736600"/>
                    <a:gd name="connsiteX2" fmla="*/ 0 w 673100"/>
                    <a:gd name="connsiteY2" fmla="*/ 736600 h 736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73100" h="736600">
                      <a:moveTo>
                        <a:pt x="673100" y="0"/>
                      </a:moveTo>
                      <a:lnTo>
                        <a:pt x="673100" y="736600"/>
                      </a:lnTo>
                      <a:lnTo>
                        <a:pt x="0" y="736600"/>
                      </a:lnTo>
                    </a:path>
                  </a:pathLst>
                </a:custGeom>
                <a:noFill/>
                <a:ln w="19050">
                  <a:solidFill>
                    <a:srgbClr val="6B859D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9" name="타원 118">
                  <a:extLst>
                    <a:ext uri="{FF2B5EF4-FFF2-40B4-BE49-F238E27FC236}">
                      <a16:creationId xmlns:a16="http://schemas.microsoft.com/office/drawing/2014/main" id="{CF64DF81-1ECD-8DB3-80ED-872AA95E4187}"/>
                    </a:ext>
                  </a:extLst>
                </p:cNvPr>
                <p:cNvSpPr/>
                <p:nvPr/>
              </p:nvSpPr>
              <p:spPr>
                <a:xfrm>
                  <a:off x="7782513" y="8854259"/>
                  <a:ext cx="143125" cy="143125"/>
                </a:xfrm>
                <a:prstGeom prst="ellipse">
                  <a:avLst/>
                </a:prstGeom>
                <a:solidFill>
                  <a:srgbClr val="2C48A0"/>
                </a:solidFill>
                <a:ln w="508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9" name="그룹 178">
                <a:extLst>
                  <a:ext uri="{FF2B5EF4-FFF2-40B4-BE49-F238E27FC236}">
                    <a16:creationId xmlns:a16="http://schemas.microsoft.com/office/drawing/2014/main" id="{B3CD3C07-0174-E78C-9CFF-BCDD8B454978}"/>
                  </a:ext>
                </a:extLst>
              </p:cNvPr>
              <p:cNvGrpSpPr/>
              <p:nvPr/>
            </p:nvGrpSpPr>
            <p:grpSpPr>
              <a:xfrm>
                <a:off x="3632901" y="3222501"/>
                <a:ext cx="4981075" cy="375325"/>
                <a:chOff x="3632901" y="3300635"/>
                <a:chExt cx="4981075" cy="375325"/>
              </a:xfrm>
            </p:grpSpPr>
            <p:grpSp>
              <p:nvGrpSpPr>
                <p:cNvPr id="161" name="그룹 160">
                  <a:extLst>
                    <a:ext uri="{FF2B5EF4-FFF2-40B4-BE49-F238E27FC236}">
                      <a16:creationId xmlns:a16="http://schemas.microsoft.com/office/drawing/2014/main" id="{4409AE03-E174-5BA6-5AC7-7F93F60221D8}"/>
                    </a:ext>
                  </a:extLst>
                </p:cNvPr>
                <p:cNvGrpSpPr/>
                <p:nvPr/>
              </p:nvGrpSpPr>
              <p:grpSpPr>
                <a:xfrm>
                  <a:off x="3632901" y="3337406"/>
                  <a:ext cx="2678080" cy="338554"/>
                  <a:chOff x="652301" y="5312068"/>
                  <a:chExt cx="3379114" cy="427176"/>
                </a:xfrm>
              </p:grpSpPr>
              <p:grpSp>
                <p:nvGrpSpPr>
                  <p:cNvPr id="162" name="그룹 161">
                    <a:extLst>
                      <a:ext uri="{FF2B5EF4-FFF2-40B4-BE49-F238E27FC236}">
                        <a16:creationId xmlns:a16="http://schemas.microsoft.com/office/drawing/2014/main" id="{369DCE2F-A09F-50B4-62DE-5BE961BA55E7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164" name="자유형: 도형 163">
                      <a:extLst>
                        <a:ext uri="{FF2B5EF4-FFF2-40B4-BE49-F238E27FC236}">
                          <a16:creationId xmlns:a16="http://schemas.microsoft.com/office/drawing/2014/main" id="{44653196-689F-536D-B64A-D83ABF98A2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65" name="원형: 비어 있음 164">
                      <a:extLst>
                        <a:ext uri="{FF2B5EF4-FFF2-40B4-BE49-F238E27FC236}">
                          <a16:creationId xmlns:a16="http://schemas.microsoft.com/office/drawing/2014/main" id="{8F287243-959F-EAC0-FCC7-79E8A2AA9F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66" name="자유형: 도형 165">
                      <a:extLst>
                        <a:ext uri="{FF2B5EF4-FFF2-40B4-BE49-F238E27FC236}">
                          <a16:creationId xmlns:a16="http://schemas.microsoft.com/office/drawing/2014/main" id="{BDDBE505-3691-D0DA-0A72-105E79B97D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163" name="TextBox 162">
                    <a:extLst>
                      <a:ext uri="{FF2B5EF4-FFF2-40B4-BE49-F238E27FC236}">
                        <a16:creationId xmlns:a16="http://schemas.microsoft.com/office/drawing/2014/main" id="{756CF6FB-31C1-08FF-A5BF-537327E2578A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4" y="5312068"/>
                    <a:ext cx="3122921" cy="42717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세계 단위의 역사가 일상과 삶에 미친 영향을 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탐구하도록 조력해요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158" name="그룹 157">
                  <a:extLst>
                    <a:ext uri="{FF2B5EF4-FFF2-40B4-BE49-F238E27FC236}">
                      <a16:creationId xmlns:a16="http://schemas.microsoft.com/office/drawing/2014/main" id="{F543BD3F-4E9E-8BDF-43A3-52D6D87332AD}"/>
                    </a:ext>
                  </a:extLst>
                </p:cNvPr>
                <p:cNvGrpSpPr/>
                <p:nvPr/>
              </p:nvGrpSpPr>
              <p:grpSpPr>
                <a:xfrm>
                  <a:off x="6347199" y="3300635"/>
                  <a:ext cx="2266777" cy="374202"/>
                  <a:chOff x="5818682" y="3823751"/>
                  <a:chExt cx="1902719" cy="574786"/>
                </a:xfrm>
              </p:grpSpPr>
              <p:sp>
                <p:nvSpPr>
                  <p:cNvPr id="159" name="사각형: 둥근 모서리 158">
                    <a:extLst>
                      <a:ext uri="{FF2B5EF4-FFF2-40B4-BE49-F238E27FC236}">
                        <a16:creationId xmlns:a16="http://schemas.microsoft.com/office/drawing/2014/main" id="{9F06B3C9-165C-7A79-8E58-E7CCCF3C72BD}"/>
                      </a:ext>
                    </a:extLst>
                  </p:cNvPr>
                  <p:cNvSpPr/>
                  <p:nvPr/>
                </p:nvSpPr>
                <p:spPr>
                  <a:xfrm>
                    <a:off x="5818682" y="3823751"/>
                    <a:ext cx="1902719" cy="574786"/>
                  </a:xfrm>
                  <a:prstGeom prst="roundRect">
                    <a:avLst>
                      <a:gd name="adj" fmla="val 15154"/>
                    </a:avLst>
                  </a:prstGeom>
                  <a:solidFill>
                    <a:srgbClr val="2C48A0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160" name="TextBox 159">
                    <a:extLst>
                      <a:ext uri="{FF2B5EF4-FFF2-40B4-BE49-F238E27FC236}">
                        <a16:creationId xmlns:a16="http://schemas.microsoft.com/office/drawing/2014/main" id="{6F2E5765-58DA-0084-BA1B-319202D06579}"/>
                      </a:ext>
                    </a:extLst>
                  </p:cNvPr>
                  <p:cNvSpPr txBox="1"/>
                  <p:nvPr/>
                </p:nvSpPr>
                <p:spPr>
                  <a:xfrm>
                    <a:off x="6349556" y="3945680"/>
                    <a:ext cx="840970" cy="33092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삶과의 연관성</a:t>
                    </a:r>
                  </a:p>
                </p:txBody>
              </p:sp>
            </p:grpSp>
          </p:grpSp>
        </p:grpSp>
      </p:grpSp>
      <p:pic>
        <p:nvPicPr>
          <p:cNvPr id="5" name="그림 4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E6B9908E-547F-E965-E5DD-8422D8955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8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그래픽 60">
            <a:extLst>
              <a:ext uri="{FF2B5EF4-FFF2-40B4-BE49-F238E27FC236}">
                <a16:creationId xmlns:a16="http://schemas.microsoft.com/office/drawing/2014/main" id="{F6765062-6C0E-D085-085D-8244CB77DCA7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548C12-F94D-D81F-69B3-03D58BDAFB51}"/>
              </a:ext>
            </a:extLst>
          </p:cNvPr>
          <p:cNvSpPr txBox="1"/>
          <p:nvPr/>
        </p:nvSpPr>
        <p:spPr>
          <a:xfrm>
            <a:off x="371977" y="489184"/>
            <a:ext cx="578363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교수 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·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 학습 및 평가에서 무엇을 고려해야 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32EB8ECD-442F-3A46-3726-C08A5F0A5A41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20" name="사각형: 둥근 위쪽 모서리 19">
              <a:extLst>
                <a:ext uri="{FF2B5EF4-FFF2-40B4-BE49-F238E27FC236}">
                  <a16:creationId xmlns:a16="http://schemas.microsoft.com/office/drawing/2014/main" id="{FB768AAA-0150-B11D-1430-9A1AA46CD1FD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19D0F8A-A3F1-8D0B-397D-4A5F185ABE2D}"/>
                </a:ext>
              </a:extLst>
            </p:cNvPr>
            <p:cNvSpPr txBox="1"/>
            <p:nvPr/>
          </p:nvSpPr>
          <p:spPr>
            <a:xfrm>
              <a:off x="439905" y="88745"/>
              <a:ext cx="42479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4 - 4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2FB577A7-1B97-BC0A-87C0-EF399E85C0DF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6A213821-97A9-BE13-0D8D-E05431BAF8BE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F781404F-4763-E77E-33D5-834847E0D0CA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087B00-BA0F-55E5-8232-FD9F2E50C61E}"/>
                  </a:ext>
                </a:extLst>
              </p:cNvPr>
              <p:cNvSpPr txBox="1"/>
              <p:nvPr/>
            </p:nvSpPr>
            <p:spPr>
              <a:xfrm>
                <a:off x="2828737" y="1316629"/>
                <a:ext cx="348653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교수 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 학습 및 평가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생각해 볼 키워드</a:t>
                </a:r>
              </a:p>
            </p:txBody>
          </p:sp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9011995E-2112-3949-34D6-FA5C40D8B032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2B3BC80D-B0E6-BDB9-B917-CF939AA8C81F}"/>
                </a:ext>
              </a:extLst>
            </p:cNvPr>
            <p:cNvGrpSpPr/>
            <p:nvPr/>
          </p:nvGrpSpPr>
          <p:grpSpPr>
            <a:xfrm>
              <a:off x="613495" y="1912451"/>
              <a:ext cx="7936063" cy="4102951"/>
              <a:chOff x="613495" y="1912451"/>
              <a:chExt cx="7936063" cy="4102951"/>
            </a:xfrm>
          </p:grpSpPr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7ADF2BBD-DC97-E9E5-BFB1-B1FAFB30C047}"/>
                  </a:ext>
                </a:extLst>
              </p:cNvPr>
              <p:cNvGrpSpPr/>
              <p:nvPr/>
            </p:nvGrpSpPr>
            <p:grpSpPr>
              <a:xfrm>
                <a:off x="613495" y="4719123"/>
                <a:ext cx="7936063" cy="1296279"/>
                <a:chOff x="622643" y="4739738"/>
                <a:chExt cx="7936063" cy="1309242"/>
              </a:xfrm>
            </p:grpSpPr>
            <p:grpSp>
              <p:nvGrpSpPr>
                <p:cNvPr id="31" name="그룹 30">
                  <a:extLst>
                    <a:ext uri="{FF2B5EF4-FFF2-40B4-BE49-F238E27FC236}">
                      <a16:creationId xmlns:a16="http://schemas.microsoft.com/office/drawing/2014/main" id="{E3696C2C-18B3-EAE0-FD96-37148ABE7F70}"/>
                    </a:ext>
                  </a:extLst>
                </p:cNvPr>
                <p:cNvGrpSpPr/>
                <p:nvPr/>
              </p:nvGrpSpPr>
              <p:grpSpPr>
                <a:xfrm rot="16200000">
                  <a:off x="3358557" y="5210503"/>
                  <a:ext cx="231980" cy="367713"/>
                  <a:chOff x="2442672" y="4660809"/>
                  <a:chExt cx="276611" cy="438457"/>
                </a:xfrm>
                <a:solidFill>
                  <a:srgbClr val="80BDC5"/>
                </a:solidFill>
              </p:grpSpPr>
              <p:sp>
                <p:nvSpPr>
                  <p:cNvPr id="32" name="Freeform 25">
                    <a:extLst>
                      <a:ext uri="{FF2B5EF4-FFF2-40B4-BE49-F238E27FC236}">
                        <a16:creationId xmlns:a16="http://schemas.microsoft.com/office/drawing/2014/main" id="{8AB85380-5461-39D5-F73A-B7F38FBA0F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499861" y="4741733"/>
                    <a:ext cx="162231" cy="276610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3" name="Freeform 25">
                    <a:extLst>
                      <a:ext uri="{FF2B5EF4-FFF2-40B4-BE49-F238E27FC236}">
                        <a16:creationId xmlns:a16="http://schemas.microsoft.com/office/drawing/2014/main" id="{A7251F8C-52DB-8AAD-CCDF-D93C0C9968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499862" y="4603620"/>
                    <a:ext cx="162231" cy="276610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4" name="Freeform 25">
                    <a:extLst>
                      <a:ext uri="{FF2B5EF4-FFF2-40B4-BE49-F238E27FC236}">
                        <a16:creationId xmlns:a16="http://schemas.microsoft.com/office/drawing/2014/main" id="{D5235ED5-C0A4-9638-BFDF-FBDD80AE53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499862" y="4879846"/>
                    <a:ext cx="162231" cy="276610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3948B07E-4E0B-5245-5A74-DF7F0F625266}"/>
                    </a:ext>
                  </a:extLst>
                </p:cNvPr>
                <p:cNvGrpSpPr/>
                <p:nvPr/>
              </p:nvGrpSpPr>
              <p:grpSpPr>
                <a:xfrm>
                  <a:off x="3779912" y="4739738"/>
                  <a:ext cx="4778794" cy="1309242"/>
                  <a:chOff x="3779912" y="4739738"/>
                  <a:chExt cx="4778794" cy="1309242"/>
                </a:xfrm>
              </p:grpSpPr>
              <p:sp>
                <p:nvSpPr>
                  <p:cNvPr id="50" name="사각형: 둥근 모서리 49">
                    <a:extLst>
                      <a:ext uri="{FF2B5EF4-FFF2-40B4-BE49-F238E27FC236}">
                        <a16:creationId xmlns:a16="http://schemas.microsoft.com/office/drawing/2014/main" id="{32483114-43A7-175D-D965-4C63358466DD}"/>
                      </a:ext>
                    </a:extLst>
                  </p:cNvPr>
                  <p:cNvSpPr/>
                  <p:nvPr/>
                </p:nvSpPr>
                <p:spPr>
                  <a:xfrm>
                    <a:off x="3779912" y="4739738"/>
                    <a:ext cx="4778794" cy="1309242"/>
                  </a:xfrm>
                  <a:prstGeom prst="roundRect">
                    <a:avLst>
                      <a:gd name="adj" fmla="val 5580"/>
                    </a:avLst>
                  </a:prstGeom>
                  <a:solidFill>
                    <a:schemeClr val="bg1"/>
                  </a:solidFill>
                  <a:ln w="19050" cap="flat">
                    <a:solidFill>
                      <a:srgbClr val="80BDC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sz="1300" dirty="0"/>
                  </a:p>
                </p:txBody>
              </p:sp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911841A1-A709-6ED6-E7D2-2E876D6031B8}"/>
                      </a:ext>
                    </a:extLst>
                  </p:cNvPr>
                  <p:cNvSpPr txBox="1"/>
                  <p:nvPr/>
                </p:nvSpPr>
                <p:spPr>
                  <a:xfrm>
                    <a:off x="4077638" y="5021334"/>
                    <a:ext cx="2914259" cy="74605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세계사 교육과정은 이러한 과목의 특성을 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고려하여</a:t>
                    </a:r>
                    <a:r>
                      <a:rPr lang="en-US" altLang="ko-KR" dirty="0"/>
                      <a:t> </a:t>
                    </a:r>
                    <a:r>
                      <a:rPr lang="ko-KR" altLang="en-US" dirty="0"/>
                      <a:t>국가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민족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종교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성별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지역 등 다양한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관점을 고려하고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타자 이해를 추구하는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교육적 목적을 고려하면 좋음</a:t>
                    </a:r>
                    <a:r>
                      <a:rPr lang="en-US" altLang="ko-KR" dirty="0"/>
                      <a:t>.</a:t>
                    </a:r>
                  </a:p>
                </p:txBody>
              </p:sp>
            </p:grpSp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DCA0FC27-EDBF-5169-EDE9-5A64AA7A76B6}"/>
                    </a:ext>
                  </a:extLst>
                </p:cNvPr>
                <p:cNvGrpSpPr/>
                <p:nvPr/>
              </p:nvGrpSpPr>
              <p:grpSpPr>
                <a:xfrm>
                  <a:off x="622643" y="4739738"/>
                  <a:ext cx="2546539" cy="1309242"/>
                  <a:chOff x="622643" y="4739738"/>
                  <a:chExt cx="2546539" cy="1309242"/>
                </a:xfrm>
              </p:grpSpPr>
              <p:sp>
                <p:nvSpPr>
                  <p:cNvPr id="25" name="사각형: 둥근 모서리 24">
                    <a:extLst>
                      <a:ext uri="{FF2B5EF4-FFF2-40B4-BE49-F238E27FC236}">
                        <a16:creationId xmlns:a16="http://schemas.microsoft.com/office/drawing/2014/main" id="{CE4E7784-3279-0283-2736-1D92B08F84F5}"/>
                      </a:ext>
                    </a:extLst>
                  </p:cNvPr>
                  <p:cNvSpPr/>
                  <p:nvPr/>
                </p:nvSpPr>
                <p:spPr>
                  <a:xfrm>
                    <a:off x="622643" y="4739738"/>
                    <a:ext cx="2546539" cy="1309242"/>
                  </a:xfrm>
                  <a:prstGeom prst="roundRect">
                    <a:avLst>
                      <a:gd name="adj" fmla="val 5580"/>
                    </a:avLst>
                  </a:prstGeom>
                  <a:solidFill>
                    <a:srgbClr val="1C8998">
                      <a:alpha val="20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BFA2C629-781E-38CD-D830-A384114282FA}"/>
                      </a:ext>
                    </a:extLst>
                  </p:cNvPr>
                  <p:cNvSpPr txBox="1"/>
                  <p:nvPr/>
                </p:nvSpPr>
                <p:spPr>
                  <a:xfrm>
                    <a:off x="1068762" y="5145676"/>
                    <a:ext cx="1654300" cy="49736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다양한 관점과 역사 속</a:t>
                    </a:r>
                    <a:endPara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타자 이해 추구</a:t>
                    </a:r>
                  </a:p>
                </p:txBody>
              </p:sp>
            </p:grpSp>
          </p:grp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4D46A4C0-AE3F-3541-FCC9-38C1CBC5D6F7}"/>
                  </a:ext>
                </a:extLst>
              </p:cNvPr>
              <p:cNvGrpSpPr/>
              <p:nvPr/>
            </p:nvGrpSpPr>
            <p:grpSpPr>
              <a:xfrm>
                <a:off x="613495" y="3315787"/>
                <a:ext cx="7936063" cy="1296279"/>
                <a:chOff x="613495" y="3315787"/>
                <a:chExt cx="7936063" cy="1296279"/>
              </a:xfrm>
            </p:grpSpPr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BBE5DEC4-25D5-05B5-6140-42B655C9F9BA}"/>
                    </a:ext>
                  </a:extLst>
                </p:cNvPr>
                <p:cNvGrpSpPr/>
                <p:nvPr/>
              </p:nvGrpSpPr>
              <p:grpSpPr>
                <a:xfrm rot="16200000">
                  <a:off x="3350558" y="3780070"/>
                  <a:ext cx="229683" cy="367713"/>
                  <a:chOff x="2442672" y="4660809"/>
                  <a:chExt cx="276611" cy="438457"/>
                </a:xfrm>
                <a:solidFill>
                  <a:srgbClr val="2C48A0">
                    <a:alpha val="45000"/>
                  </a:srgbClr>
                </a:solidFill>
              </p:grpSpPr>
              <p:sp>
                <p:nvSpPr>
                  <p:cNvPr id="36" name="Freeform 25">
                    <a:extLst>
                      <a:ext uri="{FF2B5EF4-FFF2-40B4-BE49-F238E27FC236}">
                        <a16:creationId xmlns:a16="http://schemas.microsoft.com/office/drawing/2014/main" id="{76A8D38B-2170-72CF-5900-E2EE3CC208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499861" y="4741733"/>
                    <a:ext cx="162231" cy="276610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7" name="Freeform 25">
                    <a:extLst>
                      <a:ext uri="{FF2B5EF4-FFF2-40B4-BE49-F238E27FC236}">
                        <a16:creationId xmlns:a16="http://schemas.microsoft.com/office/drawing/2014/main" id="{D245D163-C7B2-C26E-A7DE-EDE73E36A7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499862" y="4603620"/>
                    <a:ext cx="162231" cy="276610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8" name="Freeform 25">
                    <a:extLst>
                      <a:ext uri="{FF2B5EF4-FFF2-40B4-BE49-F238E27FC236}">
                        <a16:creationId xmlns:a16="http://schemas.microsoft.com/office/drawing/2014/main" id="{476BE8FE-29CB-06F9-F427-E0318FF8A9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499862" y="4879846"/>
                    <a:ext cx="162231" cy="276610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7E5E2A25-EFC7-337F-B0EF-4AFD9937C5C3}"/>
                    </a:ext>
                  </a:extLst>
                </p:cNvPr>
                <p:cNvGrpSpPr/>
                <p:nvPr/>
              </p:nvGrpSpPr>
              <p:grpSpPr>
                <a:xfrm>
                  <a:off x="3770764" y="3315787"/>
                  <a:ext cx="4778794" cy="1296279"/>
                  <a:chOff x="3779912" y="4739738"/>
                  <a:chExt cx="4778794" cy="1309242"/>
                </a:xfrm>
              </p:grpSpPr>
              <p:sp>
                <p:nvSpPr>
                  <p:cNvPr id="53" name="사각형: 둥근 모서리 52">
                    <a:extLst>
                      <a:ext uri="{FF2B5EF4-FFF2-40B4-BE49-F238E27FC236}">
                        <a16:creationId xmlns:a16="http://schemas.microsoft.com/office/drawing/2014/main" id="{48C9472E-8F55-AE74-DA42-364B48F0BFEB}"/>
                      </a:ext>
                    </a:extLst>
                  </p:cNvPr>
                  <p:cNvSpPr/>
                  <p:nvPr/>
                </p:nvSpPr>
                <p:spPr>
                  <a:xfrm>
                    <a:off x="3779912" y="4739738"/>
                    <a:ext cx="4778794" cy="1309242"/>
                  </a:xfrm>
                  <a:prstGeom prst="roundRect">
                    <a:avLst>
                      <a:gd name="adj" fmla="val 5580"/>
                    </a:avLst>
                  </a:prstGeom>
                  <a:solidFill>
                    <a:schemeClr val="bg1"/>
                  </a:solidFill>
                  <a:ln w="19050" cap="flat">
                    <a:solidFill>
                      <a:srgbClr val="2C48A0">
                        <a:alpha val="45000"/>
                      </a:srgb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sz="1300" dirty="0"/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455DEE09-3987-6EB0-BF8E-6288A6D64DF5}"/>
                      </a:ext>
                    </a:extLst>
                  </p:cNvPr>
                  <p:cNvSpPr txBox="1"/>
                  <p:nvPr/>
                </p:nvSpPr>
                <p:spPr>
                  <a:xfrm>
                    <a:off x="4077638" y="5114590"/>
                    <a:ext cx="4132542" cy="55953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역사 해석은 다양할 수 있음을 인식하되</a:t>
                    </a:r>
                    <a:r>
                      <a:rPr lang="en-US" altLang="ko-KR" dirty="0"/>
                      <a:t>,</a:t>
                    </a:r>
                  </a:p>
                  <a:p>
                    <a:r>
                      <a:rPr lang="ko-KR" altLang="en-US" dirty="0"/>
                      <a:t>역사 자체가 논쟁적인 성격을 지니고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학계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사회에서 토론의 대상이 된다는 점을 학생들이 경험할 수 있음</a:t>
                    </a:r>
                    <a:r>
                      <a:rPr lang="en-US" altLang="ko-KR" dirty="0"/>
                      <a:t>.</a:t>
                    </a:r>
                  </a:p>
                </p:txBody>
              </p:sp>
            </p:grpSp>
            <p:grpSp>
              <p:nvGrpSpPr>
                <p:cNvPr id="43" name="그룹 42">
                  <a:extLst>
                    <a:ext uri="{FF2B5EF4-FFF2-40B4-BE49-F238E27FC236}">
                      <a16:creationId xmlns:a16="http://schemas.microsoft.com/office/drawing/2014/main" id="{46F5E7A9-BCD4-4781-C601-38A48C116B2F}"/>
                    </a:ext>
                  </a:extLst>
                </p:cNvPr>
                <p:cNvGrpSpPr/>
                <p:nvPr/>
              </p:nvGrpSpPr>
              <p:grpSpPr>
                <a:xfrm>
                  <a:off x="613495" y="3315787"/>
                  <a:ext cx="2546539" cy="1296279"/>
                  <a:chOff x="622643" y="3317606"/>
                  <a:chExt cx="2546539" cy="1309242"/>
                </a:xfrm>
              </p:grpSpPr>
              <p:sp>
                <p:nvSpPr>
                  <p:cNvPr id="44" name="사각형: 둥근 모서리 43">
                    <a:extLst>
                      <a:ext uri="{FF2B5EF4-FFF2-40B4-BE49-F238E27FC236}">
                        <a16:creationId xmlns:a16="http://schemas.microsoft.com/office/drawing/2014/main" id="{4858A77F-04DF-BA69-6940-8A4ED587A3A4}"/>
                      </a:ext>
                    </a:extLst>
                  </p:cNvPr>
                  <p:cNvSpPr/>
                  <p:nvPr/>
                </p:nvSpPr>
                <p:spPr>
                  <a:xfrm>
                    <a:off x="622643" y="3317606"/>
                    <a:ext cx="2546539" cy="1309242"/>
                  </a:xfrm>
                  <a:prstGeom prst="roundRect">
                    <a:avLst>
                      <a:gd name="adj" fmla="val 5580"/>
                    </a:avLst>
                  </a:prstGeom>
                  <a:solidFill>
                    <a:srgbClr val="2C48A0">
                      <a:alpha val="20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E19CA73C-607D-6224-6307-6C0289005D7D}"/>
                      </a:ext>
                    </a:extLst>
                  </p:cNvPr>
                  <p:cNvSpPr txBox="1"/>
                  <p:nvPr/>
                </p:nvSpPr>
                <p:spPr>
                  <a:xfrm>
                    <a:off x="1092007" y="3723544"/>
                    <a:ext cx="1607812" cy="49736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역사 해석의 다양성과</a:t>
                    </a:r>
                    <a:endPara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역사의 논쟁성 경험</a:t>
                    </a:r>
                  </a:p>
                </p:txBody>
              </p:sp>
            </p:grpSp>
          </p:grp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19EADBB5-6086-18DA-A714-94D6C96DD147}"/>
                  </a:ext>
                </a:extLst>
              </p:cNvPr>
              <p:cNvGrpSpPr/>
              <p:nvPr/>
            </p:nvGrpSpPr>
            <p:grpSpPr>
              <a:xfrm>
                <a:off x="613495" y="1912451"/>
                <a:ext cx="7936063" cy="1296279"/>
                <a:chOff x="622643" y="1895474"/>
                <a:chExt cx="7936063" cy="1309242"/>
              </a:xfrm>
            </p:grpSpPr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D838D93F-00E7-8B84-CEFD-E0EA46991F14}"/>
                    </a:ext>
                  </a:extLst>
                </p:cNvPr>
                <p:cNvGrpSpPr/>
                <p:nvPr/>
              </p:nvGrpSpPr>
              <p:grpSpPr>
                <a:xfrm rot="16200000">
                  <a:off x="3358558" y="2366239"/>
                  <a:ext cx="231980" cy="367713"/>
                  <a:chOff x="2442672" y="4660809"/>
                  <a:chExt cx="276611" cy="438457"/>
                </a:xfrm>
                <a:solidFill>
                  <a:srgbClr val="EF8F0F">
                    <a:alpha val="45000"/>
                  </a:srgbClr>
                </a:solidFill>
              </p:grpSpPr>
              <p:sp>
                <p:nvSpPr>
                  <p:cNvPr id="40" name="Freeform 25">
                    <a:extLst>
                      <a:ext uri="{FF2B5EF4-FFF2-40B4-BE49-F238E27FC236}">
                        <a16:creationId xmlns:a16="http://schemas.microsoft.com/office/drawing/2014/main" id="{74E707E7-ADE2-A388-7893-28F5CEAEC8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499861" y="4741733"/>
                    <a:ext cx="162231" cy="276610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1" name="Freeform 25">
                    <a:extLst>
                      <a:ext uri="{FF2B5EF4-FFF2-40B4-BE49-F238E27FC236}">
                        <a16:creationId xmlns:a16="http://schemas.microsoft.com/office/drawing/2014/main" id="{B37B6E94-24E1-DFF7-8B09-059AD2B25A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499862" y="4603620"/>
                    <a:ext cx="162231" cy="276610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2" name="Freeform 25">
                    <a:extLst>
                      <a:ext uri="{FF2B5EF4-FFF2-40B4-BE49-F238E27FC236}">
                        <a16:creationId xmlns:a16="http://schemas.microsoft.com/office/drawing/2014/main" id="{8A62BD3B-D54B-A42D-5E19-FD6BBF29EE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499862" y="4879846"/>
                    <a:ext cx="162231" cy="276610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55" name="그룹 54">
                  <a:extLst>
                    <a:ext uri="{FF2B5EF4-FFF2-40B4-BE49-F238E27FC236}">
                      <a16:creationId xmlns:a16="http://schemas.microsoft.com/office/drawing/2014/main" id="{E4ED6B72-28A6-3738-9C57-A4A2E7E290B2}"/>
                    </a:ext>
                  </a:extLst>
                </p:cNvPr>
                <p:cNvGrpSpPr/>
                <p:nvPr/>
              </p:nvGrpSpPr>
              <p:grpSpPr>
                <a:xfrm>
                  <a:off x="3779912" y="1895474"/>
                  <a:ext cx="4778794" cy="1309242"/>
                  <a:chOff x="3779912" y="4739738"/>
                  <a:chExt cx="4778794" cy="1309242"/>
                </a:xfrm>
              </p:grpSpPr>
              <p:sp>
                <p:nvSpPr>
                  <p:cNvPr id="56" name="사각형: 둥근 모서리 55">
                    <a:extLst>
                      <a:ext uri="{FF2B5EF4-FFF2-40B4-BE49-F238E27FC236}">
                        <a16:creationId xmlns:a16="http://schemas.microsoft.com/office/drawing/2014/main" id="{C6CD937D-A2EC-C56B-0474-DC537EB8C0D8}"/>
                      </a:ext>
                    </a:extLst>
                  </p:cNvPr>
                  <p:cNvSpPr/>
                  <p:nvPr/>
                </p:nvSpPr>
                <p:spPr>
                  <a:xfrm>
                    <a:off x="3779912" y="4739738"/>
                    <a:ext cx="4778794" cy="1309242"/>
                  </a:xfrm>
                  <a:prstGeom prst="roundRect">
                    <a:avLst>
                      <a:gd name="adj" fmla="val 5580"/>
                    </a:avLst>
                  </a:prstGeom>
                  <a:solidFill>
                    <a:schemeClr val="bg1"/>
                  </a:solidFill>
                  <a:ln w="19050" cap="flat">
                    <a:solidFill>
                      <a:srgbClr val="F8CC9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sz="1300" dirty="0"/>
                  </a:p>
                </p:txBody>
              </p:sp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0311CA0A-4D20-EF15-EA3E-F1DC7224B5FE}"/>
                      </a:ext>
                    </a:extLst>
                  </p:cNvPr>
                  <p:cNvSpPr txBox="1"/>
                  <p:nvPr/>
                </p:nvSpPr>
                <p:spPr>
                  <a:xfrm>
                    <a:off x="4077638" y="5021333"/>
                    <a:ext cx="3936975" cy="74605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최근 학생의 사회문화적 배경이 역사 이해에 많은 영향을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미치고 있다는 연구들이 존재. 특히 세계사 교육과정이 다루는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특정 주제는</a:t>
                    </a:r>
                    <a:r>
                      <a:rPr lang="en-US" altLang="ko-KR" dirty="0"/>
                      <a:t> </a:t>
                    </a:r>
                    <a:r>
                      <a:rPr lang="ko-KR" altLang="en-US" dirty="0"/>
                      <a:t>서로 다른 역사 인식이 교실 안에서 충돌할 수 있음을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고려해야 할 필요성이 증대됨.</a:t>
                    </a:r>
                  </a:p>
                </p:txBody>
              </p:sp>
            </p:grpSp>
            <p:grpSp>
              <p:nvGrpSpPr>
                <p:cNvPr id="79" name="그룹 78">
                  <a:extLst>
                    <a:ext uri="{FF2B5EF4-FFF2-40B4-BE49-F238E27FC236}">
                      <a16:creationId xmlns:a16="http://schemas.microsoft.com/office/drawing/2014/main" id="{F2F01814-6883-74B1-CABC-EC123DB86AA3}"/>
                    </a:ext>
                  </a:extLst>
                </p:cNvPr>
                <p:cNvGrpSpPr/>
                <p:nvPr/>
              </p:nvGrpSpPr>
              <p:grpSpPr>
                <a:xfrm>
                  <a:off x="622643" y="1895474"/>
                  <a:ext cx="2546539" cy="1309242"/>
                  <a:chOff x="622643" y="1895474"/>
                  <a:chExt cx="2546539" cy="1309242"/>
                </a:xfrm>
              </p:grpSpPr>
              <p:sp>
                <p:nvSpPr>
                  <p:cNvPr id="72" name="사각형: 둥근 모서리 71">
                    <a:extLst>
                      <a:ext uri="{FF2B5EF4-FFF2-40B4-BE49-F238E27FC236}">
                        <a16:creationId xmlns:a16="http://schemas.microsoft.com/office/drawing/2014/main" id="{3C402308-5D85-0DA9-69DC-BBA1B7B46CCF}"/>
                      </a:ext>
                    </a:extLst>
                  </p:cNvPr>
                  <p:cNvSpPr/>
                  <p:nvPr/>
                </p:nvSpPr>
                <p:spPr>
                  <a:xfrm>
                    <a:off x="622643" y="1895474"/>
                    <a:ext cx="2546539" cy="1309242"/>
                  </a:xfrm>
                  <a:prstGeom prst="roundRect">
                    <a:avLst>
                      <a:gd name="adj" fmla="val 5580"/>
                    </a:avLst>
                  </a:prstGeom>
                  <a:solidFill>
                    <a:srgbClr val="EF8F0F">
                      <a:alpha val="20000"/>
                    </a:srgbClr>
                  </a:solidFill>
                  <a:ln w="22225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73" name="그룹 72">
                    <a:extLst>
                      <a:ext uri="{FF2B5EF4-FFF2-40B4-BE49-F238E27FC236}">
                        <a16:creationId xmlns:a16="http://schemas.microsoft.com/office/drawing/2014/main" id="{D5F4E046-0C12-BAE7-B102-2DDBCA8DFB70}"/>
                      </a:ext>
                    </a:extLst>
                  </p:cNvPr>
                  <p:cNvGrpSpPr/>
                  <p:nvPr/>
                </p:nvGrpSpPr>
                <p:grpSpPr>
                  <a:xfrm>
                    <a:off x="1108511" y="2298709"/>
                    <a:ext cx="1574802" cy="536011"/>
                    <a:chOff x="708025" y="2098287"/>
                    <a:chExt cx="1574802" cy="536011"/>
                  </a:xfrm>
                </p:grpSpPr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D485902B-A8DC-CD35-1EEC-090F37607E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01700" y="2385615"/>
                      <a:ext cx="987451" cy="2486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이주</a:t>
                      </a:r>
                      <a:r>
                        <a:rPr lang="en-US" altLang="ko-KR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장애 등</a:t>
                      </a:r>
                      <a:endPara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  <p:grpSp>
                  <p:nvGrpSpPr>
                    <p:cNvPr id="75" name="그룹 74">
                      <a:extLst>
                        <a:ext uri="{FF2B5EF4-FFF2-40B4-BE49-F238E27FC236}">
                          <a16:creationId xmlns:a16="http://schemas.microsoft.com/office/drawing/2014/main" id="{B76A662B-62AA-129C-F9DD-43ACC190DB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8025" y="2098287"/>
                      <a:ext cx="1574802" cy="232553"/>
                      <a:chOff x="700087" y="2114162"/>
                      <a:chExt cx="1574802" cy="232553"/>
                    </a:xfrm>
                  </p:grpSpPr>
                  <p:sp>
                    <p:nvSpPr>
                      <p:cNvPr id="76" name="사각형: 둥근 모서리 75">
                        <a:extLst>
                          <a:ext uri="{FF2B5EF4-FFF2-40B4-BE49-F238E27FC236}">
                            <a16:creationId xmlns:a16="http://schemas.microsoft.com/office/drawing/2014/main" id="{17894208-CC30-C0D7-1239-E79DC1F1C5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00087" y="2114162"/>
                        <a:ext cx="1574802" cy="232553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EF8F0F">
                          <a:alpha val="45000"/>
                        </a:srgb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77" name="TextBox 76">
                        <a:extLst>
                          <a:ext uri="{FF2B5EF4-FFF2-40B4-BE49-F238E27FC236}">
                            <a16:creationId xmlns:a16="http://schemas.microsoft.com/office/drawing/2014/main" id="{AC8610B0-07A9-AB69-DA4B-993FE41AD50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04609" y="2139449"/>
                        <a:ext cx="1365758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다양한 배경의 학습자 고려</a:t>
                        </a:r>
                        <a:endParaRPr lang="en-US" altLang="ko-KR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89" name="그림 88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2EA136BB-A623-0014-7A3F-B6091921E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5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그래픽 60">
            <a:extLst>
              <a:ext uri="{FF2B5EF4-FFF2-40B4-BE49-F238E27FC236}">
                <a16:creationId xmlns:a16="http://schemas.microsoft.com/office/drawing/2014/main" id="{76185EE9-8494-FAAD-A9AD-5135AE2CB1CF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989ED-C778-62C8-AC85-385F6A18E82E}"/>
              </a:ext>
            </a:extLst>
          </p:cNvPr>
          <p:cNvSpPr txBox="1"/>
          <p:nvPr/>
        </p:nvSpPr>
        <p:spPr>
          <a:xfrm>
            <a:off x="371977" y="489184"/>
            <a:ext cx="578363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교수 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·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 학습 및 평가에서 무엇을 고려해야 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202" name="그룹 201">
            <a:extLst>
              <a:ext uri="{FF2B5EF4-FFF2-40B4-BE49-F238E27FC236}">
                <a16:creationId xmlns:a16="http://schemas.microsoft.com/office/drawing/2014/main" id="{6F4F3936-CEFA-8747-022F-314AF1106F61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203" name="사각형: 둥근 위쪽 모서리 202">
              <a:extLst>
                <a:ext uri="{FF2B5EF4-FFF2-40B4-BE49-F238E27FC236}">
                  <a16:creationId xmlns:a16="http://schemas.microsoft.com/office/drawing/2014/main" id="{71279EE5-D5BB-EE94-4D8A-68171645C400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68EC375A-0166-5EF8-701B-DE3CE52076C0}"/>
                </a:ext>
              </a:extLst>
            </p:cNvPr>
            <p:cNvSpPr txBox="1"/>
            <p:nvPr/>
          </p:nvSpPr>
          <p:spPr>
            <a:xfrm>
              <a:off x="439905" y="88745"/>
              <a:ext cx="42479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4 - 4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ED1867FF-45CC-4BEF-950D-AD5355C0A67E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BAE292A3-A6CE-0712-7716-DE4526D28038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122B098D-FDD6-A052-2BB0-73B1AA1A6E9C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0D7F1D-EBFC-6B78-5EE6-F487AC115B94}"/>
                  </a:ext>
                </a:extLst>
              </p:cNvPr>
              <p:cNvSpPr txBox="1"/>
              <p:nvPr/>
            </p:nvSpPr>
            <p:spPr>
              <a:xfrm>
                <a:off x="2828737" y="1316629"/>
                <a:ext cx="348653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교수 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 학습 및 평가</a:t>
                </a:r>
                <a:r>
                  <a: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생각해 볼 키워드</a:t>
                </a:r>
              </a:p>
            </p:txBody>
          </p:sp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2410BAE3-857B-0F1B-1B44-E887CE7C9456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A492F429-2236-BF89-B90C-4D712390DD59}"/>
                </a:ext>
              </a:extLst>
            </p:cNvPr>
            <p:cNvGrpSpPr/>
            <p:nvPr/>
          </p:nvGrpSpPr>
          <p:grpSpPr>
            <a:xfrm>
              <a:off x="613495" y="1912451"/>
              <a:ext cx="7936063" cy="4102951"/>
              <a:chOff x="613495" y="1912451"/>
              <a:chExt cx="7936063" cy="4102951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9B89BB2E-211C-DC09-969B-98A89582694D}"/>
                  </a:ext>
                </a:extLst>
              </p:cNvPr>
              <p:cNvGrpSpPr/>
              <p:nvPr/>
            </p:nvGrpSpPr>
            <p:grpSpPr>
              <a:xfrm>
                <a:off x="613495" y="3315787"/>
                <a:ext cx="7936063" cy="2699615"/>
                <a:chOff x="613495" y="3315787"/>
                <a:chExt cx="7936063" cy="2699615"/>
              </a:xfrm>
            </p:grpSpPr>
            <p:grpSp>
              <p:nvGrpSpPr>
                <p:cNvPr id="199" name="그룹 198">
                  <a:extLst>
                    <a:ext uri="{FF2B5EF4-FFF2-40B4-BE49-F238E27FC236}">
                      <a16:creationId xmlns:a16="http://schemas.microsoft.com/office/drawing/2014/main" id="{CE42A41A-1EEA-9291-0422-0FAC7EA87597}"/>
                    </a:ext>
                  </a:extLst>
                </p:cNvPr>
                <p:cNvGrpSpPr/>
                <p:nvPr/>
              </p:nvGrpSpPr>
              <p:grpSpPr>
                <a:xfrm>
                  <a:off x="613495" y="4719123"/>
                  <a:ext cx="7936063" cy="1296279"/>
                  <a:chOff x="613495" y="4726675"/>
                  <a:chExt cx="7936063" cy="1309242"/>
                </a:xfrm>
              </p:grpSpPr>
              <p:grpSp>
                <p:nvGrpSpPr>
                  <p:cNvPr id="184" name="그룹 183">
                    <a:extLst>
                      <a:ext uri="{FF2B5EF4-FFF2-40B4-BE49-F238E27FC236}">
                        <a16:creationId xmlns:a16="http://schemas.microsoft.com/office/drawing/2014/main" id="{F8FDBBC1-491A-A5D2-B488-282C4636C98A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3349409" y="5197440"/>
                    <a:ext cx="231980" cy="367713"/>
                    <a:chOff x="2442672" y="4660809"/>
                    <a:chExt cx="276611" cy="438457"/>
                  </a:xfrm>
                  <a:solidFill>
                    <a:srgbClr val="80BDC5"/>
                  </a:solidFill>
                </p:grpSpPr>
                <p:sp>
                  <p:nvSpPr>
                    <p:cNvPr id="191" name="Freeform 25">
                      <a:extLst>
                        <a:ext uri="{FF2B5EF4-FFF2-40B4-BE49-F238E27FC236}">
                          <a16:creationId xmlns:a16="http://schemas.microsoft.com/office/drawing/2014/main" id="{00D0AB10-C6DF-7652-6419-70A486AC982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rot="5400000" flipH="1" flipV="1">
                      <a:off x="2499861" y="4741733"/>
                      <a:ext cx="162231" cy="276610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192" name="Freeform 25">
                      <a:extLst>
                        <a:ext uri="{FF2B5EF4-FFF2-40B4-BE49-F238E27FC236}">
                          <a16:creationId xmlns:a16="http://schemas.microsoft.com/office/drawing/2014/main" id="{9A078289-85CA-6F21-9506-84C2F9E50EC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rot="5400000" flipH="1" flipV="1">
                      <a:off x="2499862" y="4603620"/>
                      <a:ext cx="162231" cy="276610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193" name="Freeform 25">
                      <a:extLst>
                        <a:ext uri="{FF2B5EF4-FFF2-40B4-BE49-F238E27FC236}">
                          <a16:creationId xmlns:a16="http://schemas.microsoft.com/office/drawing/2014/main" id="{39CEB82E-7840-9264-2745-0125F9444F0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rot="5400000" flipH="1" flipV="1">
                      <a:off x="2499862" y="4879846"/>
                      <a:ext cx="162231" cy="276610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185" name="그룹 184">
                    <a:extLst>
                      <a:ext uri="{FF2B5EF4-FFF2-40B4-BE49-F238E27FC236}">
                        <a16:creationId xmlns:a16="http://schemas.microsoft.com/office/drawing/2014/main" id="{CD565052-9FEF-AA26-344E-4D30DB9E0567}"/>
                      </a:ext>
                    </a:extLst>
                  </p:cNvPr>
                  <p:cNvGrpSpPr/>
                  <p:nvPr/>
                </p:nvGrpSpPr>
                <p:grpSpPr>
                  <a:xfrm>
                    <a:off x="3770764" y="4726675"/>
                    <a:ext cx="4778794" cy="1309242"/>
                    <a:chOff x="3779912" y="4739738"/>
                    <a:chExt cx="4778794" cy="1309242"/>
                  </a:xfrm>
                </p:grpSpPr>
                <p:sp>
                  <p:nvSpPr>
                    <p:cNvPr id="189" name="사각형: 둥근 모서리 188">
                      <a:extLst>
                        <a:ext uri="{FF2B5EF4-FFF2-40B4-BE49-F238E27FC236}">
                          <a16:creationId xmlns:a16="http://schemas.microsoft.com/office/drawing/2014/main" id="{8C91B973-4952-8F4D-88C9-A3AD9A7220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9912" y="4739738"/>
                      <a:ext cx="4778794" cy="1309242"/>
                    </a:xfrm>
                    <a:prstGeom prst="roundRect">
                      <a:avLst>
                        <a:gd name="adj" fmla="val 5580"/>
                      </a:avLst>
                    </a:prstGeom>
                    <a:solidFill>
                      <a:schemeClr val="bg1"/>
                    </a:solidFill>
                    <a:ln w="19050" cap="flat">
                      <a:solidFill>
                        <a:srgbClr val="80BDC5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sz="1300" dirty="0"/>
                    </a:p>
                  </p:txBody>
                </p:sp>
                <p:sp>
                  <p:nvSpPr>
                    <p:cNvPr id="190" name="TextBox 189">
                      <a:extLst>
                        <a:ext uri="{FF2B5EF4-FFF2-40B4-BE49-F238E27FC236}">
                          <a16:creationId xmlns:a16="http://schemas.microsoft.com/office/drawing/2014/main" id="{F1C423F6-9FCD-888A-E898-87F36CEF135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77638" y="5021334"/>
                      <a:ext cx="3361498" cy="74605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다양한 교수 </a:t>
                      </a:r>
                      <a:r>
                        <a:rPr lang="en-US" altLang="ko-KR" dirty="0"/>
                        <a:t>·</a:t>
                      </a:r>
                      <a:r>
                        <a:rPr lang="ko-KR" altLang="en-US" dirty="0"/>
                        <a:t> 학습 방법을 통해 역사 이해를 </a:t>
                      </a:r>
                      <a:endParaRPr lang="en-US" altLang="ko-KR" dirty="0"/>
                    </a:p>
                    <a:p>
                      <a:r>
                        <a:rPr lang="ko-KR" altLang="en-US" dirty="0"/>
                        <a:t>촉진하고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다양한 방식으로 이해한 바를 </a:t>
                      </a:r>
                      <a:endParaRPr lang="en-US" altLang="ko-KR" dirty="0"/>
                    </a:p>
                    <a:p>
                      <a:r>
                        <a:rPr lang="ko-KR" altLang="en-US" dirty="0"/>
                        <a:t>표현할 수 있도록 조력하면 좋음</a:t>
                      </a:r>
                      <a:r>
                        <a:rPr lang="en-US" altLang="ko-KR" dirty="0"/>
                        <a:t>. </a:t>
                      </a:r>
                      <a:r>
                        <a:rPr lang="ko-KR" altLang="en-US" dirty="0"/>
                        <a:t>학생들의 </a:t>
                      </a:r>
                      <a:endParaRPr lang="en-US" altLang="ko-KR" dirty="0"/>
                    </a:p>
                    <a:p>
                      <a:r>
                        <a:rPr lang="ko-KR" altLang="en-US" dirty="0"/>
                        <a:t>역사 이해는 교사와 학생에게 피드백 기능을 할 수 있음</a:t>
                      </a:r>
                      <a:r>
                        <a:rPr lang="en-US" altLang="ko-KR" dirty="0"/>
                        <a:t>.</a:t>
                      </a:r>
                    </a:p>
                  </p:txBody>
                </p:sp>
              </p:grpSp>
              <p:grpSp>
                <p:nvGrpSpPr>
                  <p:cNvPr id="194" name="그룹 193">
                    <a:extLst>
                      <a:ext uri="{FF2B5EF4-FFF2-40B4-BE49-F238E27FC236}">
                        <a16:creationId xmlns:a16="http://schemas.microsoft.com/office/drawing/2014/main" id="{5A19305F-ADF9-1C36-FCA6-47CB15EB7CC8}"/>
                      </a:ext>
                    </a:extLst>
                  </p:cNvPr>
                  <p:cNvGrpSpPr/>
                  <p:nvPr/>
                </p:nvGrpSpPr>
                <p:grpSpPr>
                  <a:xfrm>
                    <a:off x="613495" y="4726675"/>
                    <a:ext cx="2546539" cy="1309242"/>
                    <a:chOff x="613495" y="4726675"/>
                    <a:chExt cx="2546539" cy="1309242"/>
                  </a:xfrm>
                </p:grpSpPr>
                <p:sp>
                  <p:nvSpPr>
                    <p:cNvPr id="187" name="사각형: 둥근 모서리 186">
                      <a:extLst>
                        <a:ext uri="{FF2B5EF4-FFF2-40B4-BE49-F238E27FC236}">
                          <a16:creationId xmlns:a16="http://schemas.microsoft.com/office/drawing/2014/main" id="{C4FB1146-CA31-A48E-792C-428E7ED9EF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3495" y="4726675"/>
                      <a:ext cx="2546539" cy="1309242"/>
                    </a:xfrm>
                    <a:prstGeom prst="roundRect">
                      <a:avLst>
                        <a:gd name="adj" fmla="val 5580"/>
                      </a:avLst>
                    </a:prstGeom>
                    <a:solidFill>
                      <a:srgbClr val="1C8998">
                        <a:alpha val="20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123" name="그룹 122">
                      <a:extLst>
                        <a:ext uri="{FF2B5EF4-FFF2-40B4-BE49-F238E27FC236}">
                          <a16:creationId xmlns:a16="http://schemas.microsoft.com/office/drawing/2014/main" id="{67D784D0-06CC-6C2A-6C8F-1751E503D5E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54242" y="4914467"/>
                      <a:ext cx="2265044" cy="960205"/>
                      <a:chOff x="362904" y="2098287"/>
                      <a:chExt cx="2265044" cy="960205"/>
                    </a:xfrm>
                  </p:grpSpPr>
                  <p:sp>
                    <p:nvSpPr>
                      <p:cNvPr id="124" name="TextBox 123">
                        <a:extLst>
                          <a:ext uri="{FF2B5EF4-FFF2-40B4-BE49-F238E27FC236}">
                            <a16:creationId xmlns:a16="http://schemas.microsoft.com/office/drawing/2014/main" id="{82EC9FDB-1262-E8E2-AAE3-1E6A6455BB7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62904" y="2359070"/>
                        <a:ext cx="2265044" cy="69942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탐구</a:t>
                        </a:r>
                        <a:r>
                          <a:rPr lang="en-US" altLang="ko-KR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, </a:t>
                        </a:r>
                        <a:r>
                          <a:rPr lang="ko-KR" altLang="en-US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글쓰기</a:t>
                        </a:r>
                        <a:r>
                          <a:rPr lang="en-US" altLang="ko-KR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, </a:t>
                        </a:r>
                        <a:r>
                          <a:rPr lang="ko-KR" altLang="en-US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토론</a:t>
                        </a:r>
                        <a:r>
                          <a:rPr lang="en-US" altLang="ko-KR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, </a:t>
                        </a:r>
                        <a:r>
                          <a:rPr lang="ko-KR" altLang="en-US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극화</a:t>
                        </a:r>
                        <a:r>
                          <a:rPr lang="en-US" altLang="ko-KR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 </a:t>
                        </a:r>
                        <a:r>
                          <a:rPr lang="ko-KR" altLang="en-US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제작</a:t>
                        </a:r>
                        <a:endParaRPr lang="en-US" altLang="ko-KR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endParaRPr>
                      </a:p>
                      <a:p>
                        <a:pPr algn="ctr"/>
                        <a:r>
                          <a:rPr lang="ko-KR" altLang="en-US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활동</a:t>
                        </a:r>
                        <a:r>
                          <a:rPr lang="en-US" altLang="ko-KR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, </a:t>
                        </a:r>
                        <a:r>
                          <a:rPr lang="ko-KR" altLang="en-US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문화유산</a:t>
                        </a:r>
                        <a:r>
                          <a:rPr lang="en-US" altLang="ko-KR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/</a:t>
                        </a:r>
                        <a:r>
                          <a:rPr lang="ko-KR" altLang="en-US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기념물</a:t>
                        </a:r>
                        <a:r>
                          <a:rPr lang="en-US" altLang="ko-KR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 </a:t>
                        </a:r>
                        <a:r>
                          <a:rPr lang="ko-KR" altLang="en-US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활용</a:t>
                        </a:r>
                        <a:r>
                          <a:rPr lang="en-US" altLang="ko-KR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,</a:t>
                        </a:r>
                      </a:p>
                      <a:p>
                        <a:pPr algn="ctr"/>
                        <a:r>
                          <a:rPr lang="ko-KR" altLang="en-US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독서</a:t>
                        </a:r>
                        <a:r>
                          <a:rPr lang="en-US" altLang="ko-KR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, </a:t>
                        </a:r>
                        <a:r>
                          <a:rPr lang="ko-KR" altLang="en-US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민감하고 논쟁적인</a:t>
                        </a:r>
                        <a:r>
                          <a:rPr lang="en-US" altLang="ko-KR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 </a:t>
                        </a:r>
                        <a:r>
                          <a:rPr lang="ko-KR" altLang="en-US" sz="15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rPr>
                          <a:t>주제 등</a:t>
                        </a:r>
                        <a:endParaRPr lang="en-US" altLang="ko-KR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endParaRPr>
                      </a:p>
                    </p:txBody>
                  </p:sp>
                  <p:grpSp>
                    <p:nvGrpSpPr>
                      <p:cNvPr id="125" name="그룹 124">
                        <a:extLst>
                          <a:ext uri="{FF2B5EF4-FFF2-40B4-BE49-F238E27FC236}">
                            <a16:creationId xmlns:a16="http://schemas.microsoft.com/office/drawing/2014/main" id="{791C1483-509A-3EA6-5C72-0010093DCDF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08025" y="2098287"/>
                        <a:ext cx="1574802" cy="232553"/>
                        <a:chOff x="700087" y="2114162"/>
                        <a:chExt cx="1574802" cy="232553"/>
                      </a:xfrm>
                    </p:grpSpPr>
                    <p:sp>
                      <p:nvSpPr>
                        <p:cNvPr id="126" name="사각형: 둥근 모서리 125">
                          <a:extLst>
                            <a:ext uri="{FF2B5EF4-FFF2-40B4-BE49-F238E27FC236}">
                              <a16:creationId xmlns:a16="http://schemas.microsoft.com/office/drawing/2014/main" id="{18639AB8-5282-7499-8831-74C3A5AF22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00087" y="2114162"/>
                          <a:ext cx="1574802" cy="232553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1C8998">
                            <a:alpha val="45000"/>
                          </a:srgb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  <p:sp>
                      <p:nvSpPr>
                        <p:cNvPr id="127" name="TextBox 126">
                          <a:extLst>
                            <a:ext uri="{FF2B5EF4-FFF2-40B4-BE49-F238E27FC236}">
                              <a16:creationId xmlns:a16="http://schemas.microsoft.com/office/drawing/2014/main" id="{F1667C1D-E6A6-28AB-6A0A-4BA5C23724B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754115" y="2138603"/>
                          <a:ext cx="1466747" cy="17097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서평원 꺾깎체 TTF" panose="020B0600000101010101" pitchFamily="50" charset="-127"/>
                              <a:ea typeface="서평원 꺾깎체 TTF" panose="020B0600000101010101" pitchFamily="50" charset="-127"/>
                              <a:cs typeface="Interop" panose="02000503000000020004" pitchFamily="2" charset="0"/>
                            </a:rPr>
                            <a:t>다양한 교수 </a:t>
                          </a:r>
                          <a:r>
                            <a:rPr lang="en-US" altLang="ko-KR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서평원 꺾깎체 TTF" panose="020B0600000101010101" pitchFamily="50" charset="-127"/>
                              <a:ea typeface="서평원 꺾깎체 TTF" panose="020B0600000101010101" pitchFamily="50" charset="-127"/>
                              <a:cs typeface="Interop" panose="02000503000000020004" pitchFamily="2" charset="0"/>
                            </a:rPr>
                            <a:t>·</a:t>
                          </a:r>
                          <a:r>
                            <a:rPr lang="ko-KR" altLang="en-US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서평원 꺾깎체 TTF" panose="020B0600000101010101" pitchFamily="50" charset="-127"/>
                              <a:ea typeface="서평원 꺾깎체 TTF" panose="020B0600000101010101" pitchFamily="50" charset="-127"/>
                              <a:cs typeface="Interop" panose="02000503000000020004" pitchFamily="2" charset="0"/>
                            </a:rPr>
                            <a:t> 학습 방법 안내</a:t>
                          </a:r>
                          <a:endParaRPr lang="en-US" altLang="ko-KR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  <a:cs typeface="Interop" panose="02000503000000020004" pitchFamily="2" charset="0"/>
                          </a:endParaRPr>
                        </a:p>
                      </p:txBody>
                    </p:sp>
                  </p:grpSp>
                </p:grpSp>
              </p:grpSp>
            </p:grpSp>
            <p:grpSp>
              <p:nvGrpSpPr>
                <p:cNvPr id="2" name="그룹 1">
                  <a:extLst>
                    <a:ext uri="{FF2B5EF4-FFF2-40B4-BE49-F238E27FC236}">
                      <a16:creationId xmlns:a16="http://schemas.microsoft.com/office/drawing/2014/main" id="{DBF3DBEE-B9A1-6295-2B2E-9E7FE139AC64}"/>
                    </a:ext>
                  </a:extLst>
                </p:cNvPr>
                <p:cNvGrpSpPr/>
                <p:nvPr/>
              </p:nvGrpSpPr>
              <p:grpSpPr>
                <a:xfrm>
                  <a:off x="613495" y="3315787"/>
                  <a:ext cx="7936063" cy="1296279"/>
                  <a:chOff x="613495" y="3315787"/>
                  <a:chExt cx="7936063" cy="1296279"/>
                </a:xfrm>
              </p:grpSpPr>
              <p:grpSp>
                <p:nvGrpSpPr>
                  <p:cNvPr id="174" name="그룹 173">
                    <a:extLst>
                      <a:ext uri="{FF2B5EF4-FFF2-40B4-BE49-F238E27FC236}">
                        <a16:creationId xmlns:a16="http://schemas.microsoft.com/office/drawing/2014/main" id="{20E717A8-0CDF-3344-A2FB-1F887B66CE7E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3350558" y="3780070"/>
                    <a:ext cx="229683" cy="367713"/>
                    <a:chOff x="2442672" y="4660809"/>
                    <a:chExt cx="276611" cy="438457"/>
                  </a:xfrm>
                  <a:solidFill>
                    <a:srgbClr val="2C48A0">
                      <a:alpha val="45000"/>
                    </a:srgbClr>
                  </a:solidFill>
                </p:grpSpPr>
                <p:sp>
                  <p:nvSpPr>
                    <p:cNvPr id="181" name="Freeform 25">
                      <a:extLst>
                        <a:ext uri="{FF2B5EF4-FFF2-40B4-BE49-F238E27FC236}">
                          <a16:creationId xmlns:a16="http://schemas.microsoft.com/office/drawing/2014/main" id="{67C85D0F-90AE-319C-BF7A-FE074BCD37A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rot="5400000" flipH="1" flipV="1">
                      <a:off x="2499861" y="4741733"/>
                      <a:ext cx="162231" cy="276610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182" name="Freeform 25">
                      <a:extLst>
                        <a:ext uri="{FF2B5EF4-FFF2-40B4-BE49-F238E27FC236}">
                          <a16:creationId xmlns:a16="http://schemas.microsoft.com/office/drawing/2014/main" id="{0E1D31D1-C4F7-B26A-CEB2-7EA5E895B18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rot="5400000" flipH="1" flipV="1">
                      <a:off x="2499862" y="4603620"/>
                      <a:ext cx="162231" cy="276610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183" name="Freeform 25">
                      <a:extLst>
                        <a:ext uri="{FF2B5EF4-FFF2-40B4-BE49-F238E27FC236}">
                          <a16:creationId xmlns:a16="http://schemas.microsoft.com/office/drawing/2014/main" id="{F991414A-3A32-3D4C-3447-CD89E7BEE33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rot="5400000" flipH="1" flipV="1">
                      <a:off x="2499862" y="4879846"/>
                      <a:ext cx="162231" cy="276610"/>
                    </a:xfrm>
                    <a:custGeom>
                      <a:avLst/>
                      <a:gdLst>
                        <a:gd name="T0" fmla="*/ 266 w 280"/>
                        <a:gd name="T1" fmla="*/ 360 h 434"/>
                        <a:gd name="T2" fmla="*/ 122 w 280"/>
                        <a:gd name="T3" fmla="*/ 216 h 434"/>
                        <a:gd name="T4" fmla="*/ 266 w 280"/>
                        <a:gd name="T5" fmla="*/ 72 h 434"/>
                        <a:gd name="T6" fmla="*/ 266 w 280"/>
                        <a:gd name="T7" fmla="*/ 72 h 434"/>
                        <a:gd name="T8" fmla="*/ 272 w 280"/>
                        <a:gd name="T9" fmla="*/ 66 h 434"/>
                        <a:gd name="T10" fmla="*/ 276 w 280"/>
                        <a:gd name="T11" fmla="*/ 58 h 434"/>
                        <a:gd name="T12" fmla="*/ 278 w 280"/>
                        <a:gd name="T13" fmla="*/ 50 h 434"/>
                        <a:gd name="T14" fmla="*/ 280 w 280"/>
                        <a:gd name="T15" fmla="*/ 42 h 434"/>
                        <a:gd name="T16" fmla="*/ 278 w 280"/>
                        <a:gd name="T17" fmla="*/ 34 h 434"/>
                        <a:gd name="T18" fmla="*/ 276 w 280"/>
                        <a:gd name="T19" fmla="*/ 26 h 434"/>
                        <a:gd name="T20" fmla="*/ 272 w 280"/>
                        <a:gd name="T21" fmla="*/ 18 h 434"/>
                        <a:gd name="T22" fmla="*/ 266 w 280"/>
                        <a:gd name="T23" fmla="*/ 12 h 434"/>
                        <a:gd name="T24" fmla="*/ 266 w 280"/>
                        <a:gd name="T25" fmla="*/ 12 h 434"/>
                        <a:gd name="T26" fmla="*/ 260 w 280"/>
                        <a:gd name="T27" fmla="*/ 6 h 434"/>
                        <a:gd name="T28" fmla="*/ 252 w 280"/>
                        <a:gd name="T29" fmla="*/ 2 h 434"/>
                        <a:gd name="T30" fmla="*/ 244 w 280"/>
                        <a:gd name="T31" fmla="*/ 0 h 434"/>
                        <a:gd name="T32" fmla="*/ 236 w 280"/>
                        <a:gd name="T33" fmla="*/ 0 h 434"/>
                        <a:gd name="T34" fmla="*/ 228 w 280"/>
                        <a:gd name="T35" fmla="*/ 0 h 434"/>
                        <a:gd name="T36" fmla="*/ 220 w 280"/>
                        <a:gd name="T37" fmla="*/ 2 h 434"/>
                        <a:gd name="T38" fmla="*/ 212 w 280"/>
                        <a:gd name="T39" fmla="*/ 6 h 434"/>
                        <a:gd name="T40" fmla="*/ 206 w 280"/>
                        <a:gd name="T41" fmla="*/ 12 h 434"/>
                        <a:gd name="T42" fmla="*/ 0 w 280"/>
                        <a:gd name="T43" fmla="*/ 216 h 434"/>
                        <a:gd name="T44" fmla="*/ 206 w 280"/>
                        <a:gd name="T45" fmla="*/ 422 h 434"/>
                        <a:gd name="T46" fmla="*/ 206 w 280"/>
                        <a:gd name="T47" fmla="*/ 422 h 434"/>
                        <a:gd name="T48" fmla="*/ 212 w 280"/>
                        <a:gd name="T49" fmla="*/ 426 h 434"/>
                        <a:gd name="T50" fmla="*/ 220 w 280"/>
                        <a:gd name="T51" fmla="*/ 430 h 434"/>
                        <a:gd name="T52" fmla="*/ 228 w 280"/>
                        <a:gd name="T53" fmla="*/ 432 h 434"/>
                        <a:gd name="T54" fmla="*/ 236 w 280"/>
                        <a:gd name="T55" fmla="*/ 434 h 434"/>
                        <a:gd name="T56" fmla="*/ 244 w 280"/>
                        <a:gd name="T57" fmla="*/ 432 h 434"/>
                        <a:gd name="T58" fmla="*/ 252 w 280"/>
                        <a:gd name="T59" fmla="*/ 430 h 434"/>
                        <a:gd name="T60" fmla="*/ 260 w 280"/>
                        <a:gd name="T61" fmla="*/ 426 h 434"/>
                        <a:gd name="T62" fmla="*/ 266 w 280"/>
                        <a:gd name="T63" fmla="*/ 422 h 434"/>
                        <a:gd name="T64" fmla="*/ 266 w 280"/>
                        <a:gd name="T65" fmla="*/ 422 h 434"/>
                        <a:gd name="T66" fmla="*/ 272 w 280"/>
                        <a:gd name="T67" fmla="*/ 414 h 434"/>
                        <a:gd name="T68" fmla="*/ 276 w 280"/>
                        <a:gd name="T69" fmla="*/ 406 h 434"/>
                        <a:gd name="T70" fmla="*/ 278 w 280"/>
                        <a:gd name="T71" fmla="*/ 398 h 434"/>
                        <a:gd name="T72" fmla="*/ 280 w 280"/>
                        <a:gd name="T73" fmla="*/ 390 h 434"/>
                        <a:gd name="T74" fmla="*/ 280 w 280"/>
                        <a:gd name="T75" fmla="*/ 390 h 434"/>
                        <a:gd name="T76" fmla="*/ 278 w 280"/>
                        <a:gd name="T77" fmla="*/ 382 h 434"/>
                        <a:gd name="T78" fmla="*/ 276 w 280"/>
                        <a:gd name="T79" fmla="*/ 374 h 434"/>
                        <a:gd name="T80" fmla="*/ 272 w 280"/>
                        <a:gd name="T81" fmla="*/ 366 h 434"/>
                        <a:gd name="T82" fmla="*/ 266 w 280"/>
                        <a:gd name="T83" fmla="*/ 360 h 434"/>
                        <a:gd name="T84" fmla="*/ 266 w 280"/>
                        <a:gd name="T85" fmla="*/ 360 h 4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</a:cxnLst>
                      <a:rect l="0" t="0" r="r" b="b"/>
                      <a:pathLst>
                        <a:path w="280" h="434">
                          <a:moveTo>
                            <a:pt x="266" y="360"/>
                          </a:moveTo>
                          <a:lnTo>
                            <a:pt x="122" y="216"/>
                          </a:lnTo>
                          <a:lnTo>
                            <a:pt x="266" y="72"/>
                          </a:lnTo>
                          <a:lnTo>
                            <a:pt x="266" y="72"/>
                          </a:lnTo>
                          <a:lnTo>
                            <a:pt x="272" y="66"/>
                          </a:lnTo>
                          <a:lnTo>
                            <a:pt x="276" y="58"/>
                          </a:lnTo>
                          <a:lnTo>
                            <a:pt x="278" y="50"/>
                          </a:lnTo>
                          <a:lnTo>
                            <a:pt x="280" y="42"/>
                          </a:lnTo>
                          <a:lnTo>
                            <a:pt x="278" y="34"/>
                          </a:lnTo>
                          <a:lnTo>
                            <a:pt x="276" y="26"/>
                          </a:lnTo>
                          <a:lnTo>
                            <a:pt x="272" y="18"/>
                          </a:lnTo>
                          <a:lnTo>
                            <a:pt x="266" y="12"/>
                          </a:lnTo>
                          <a:lnTo>
                            <a:pt x="266" y="12"/>
                          </a:lnTo>
                          <a:lnTo>
                            <a:pt x="260" y="6"/>
                          </a:lnTo>
                          <a:lnTo>
                            <a:pt x="252" y="2"/>
                          </a:lnTo>
                          <a:lnTo>
                            <a:pt x="244" y="0"/>
                          </a:lnTo>
                          <a:lnTo>
                            <a:pt x="236" y="0"/>
                          </a:lnTo>
                          <a:lnTo>
                            <a:pt x="228" y="0"/>
                          </a:lnTo>
                          <a:lnTo>
                            <a:pt x="220" y="2"/>
                          </a:lnTo>
                          <a:lnTo>
                            <a:pt x="212" y="6"/>
                          </a:lnTo>
                          <a:lnTo>
                            <a:pt x="206" y="12"/>
                          </a:lnTo>
                          <a:lnTo>
                            <a:pt x="0" y="216"/>
                          </a:lnTo>
                          <a:lnTo>
                            <a:pt x="206" y="422"/>
                          </a:lnTo>
                          <a:lnTo>
                            <a:pt x="206" y="422"/>
                          </a:lnTo>
                          <a:lnTo>
                            <a:pt x="212" y="426"/>
                          </a:lnTo>
                          <a:lnTo>
                            <a:pt x="220" y="430"/>
                          </a:lnTo>
                          <a:lnTo>
                            <a:pt x="228" y="432"/>
                          </a:lnTo>
                          <a:lnTo>
                            <a:pt x="236" y="434"/>
                          </a:lnTo>
                          <a:lnTo>
                            <a:pt x="244" y="432"/>
                          </a:lnTo>
                          <a:lnTo>
                            <a:pt x="252" y="430"/>
                          </a:lnTo>
                          <a:lnTo>
                            <a:pt x="260" y="426"/>
                          </a:lnTo>
                          <a:lnTo>
                            <a:pt x="266" y="422"/>
                          </a:lnTo>
                          <a:lnTo>
                            <a:pt x="266" y="422"/>
                          </a:lnTo>
                          <a:lnTo>
                            <a:pt x="272" y="414"/>
                          </a:lnTo>
                          <a:lnTo>
                            <a:pt x="276" y="406"/>
                          </a:lnTo>
                          <a:lnTo>
                            <a:pt x="278" y="398"/>
                          </a:lnTo>
                          <a:lnTo>
                            <a:pt x="280" y="390"/>
                          </a:lnTo>
                          <a:lnTo>
                            <a:pt x="280" y="390"/>
                          </a:lnTo>
                          <a:lnTo>
                            <a:pt x="278" y="382"/>
                          </a:lnTo>
                          <a:lnTo>
                            <a:pt x="276" y="374"/>
                          </a:lnTo>
                          <a:lnTo>
                            <a:pt x="272" y="366"/>
                          </a:lnTo>
                          <a:lnTo>
                            <a:pt x="266" y="360"/>
                          </a:lnTo>
                          <a:lnTo>
                            <a:pt x="266" y="36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175" name="그룹 174">
                    <a:extLst>
                      <a:ext uri="{FF2B5EF4-FFF2-40B4-BE49-F238E27FC236}">
                        <a16:creationId xmlns:a16="http://schemas.microsoft.com/office/drawing/2014/main" id="{1A8F766F-F910-842B-C297-F8A34D689FFE}"/>
                      </a:ext>
                    </a:extLst>
                  </p:cNvPr>
                  <p:cNvGrpSpPr/>
                  <p:nvPr/>
                </p:nvGrpSpPr>
                <p:grpSpPr>
                  <a:xfrm>
                    <a:off x="3770764" y="3315787"/>
                    <a:ext cx="4778794" cy="1296279"/>
                    <a:chOff x="3779912" y="4739738"/>
                    <a:chExt cx="4778794" cy="1309242"/>
                  </a:xfrm>
                </p:grpSpPr>
                <p:sp>
                  <p:nvSpPr>
                    <p:cNvPr id="179" name="사각형: 둥근 모서리 178">
                      <a:extLst>
                        <a:ext uri="{FF2B5EF4-FFF2-40B4-BE49-F238E27FC236}">
                          <a16:creationId xmlns:a16="http://schemas.microsoft.com/office/drawing/2014/main" id="{A015232C-BE47-103F-E9C4-90FAFCEF8B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9912" y="4739738"/>
                      <a:ext cx="4778794" cy="1309242"/>
                    </a:xfrm>
                    <a:prstGeom prst="roundRect">
                      <a:avLst>
                        <a:gd name="adj" fmla="val 5580"/>
                      </a:avLst>
                    </a:prstGeom>
                    <a:solidFill>
                      <a:schemeClr val="bg1"/>
                    </a:solidFill>
                    <a:ln w="19050" cap="flat">
                      <a:solidFill>
                        <a:srgbClr val="2C48A0">
                          <a:alpha val="45000"/>
                        </a:srgb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sz="1300" dirty="0"/>
                    </a:p>
                  </p:txBody>
                </p:sp>
                <p:sp>
                  <p:nvSpPr>
                    <p:cNvPr id="180" name="TextBox 179">
                      <a:extLst>
                        <a:ext uri="{FF2B5EF4-FFF2-40B4-BE49-F238E27FC236}">
                          <a16:creationId xmlns:a16="http://schemas.microsoft.com/office/drawing/2014/main" id="{4AAA9044-782B-4399-F209-3C9C226C1C5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77638" y="5114590"/>
                      <a:ext cx="4050789" cy="55953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r>
                        <a:rPr lang="en-US" altLang="ko-KR" dirty="0"/>
                        <a:t>‘</a:t>
                      </a:r>
                      <a:r>
                        <a:rPr lang="ko-KR" altLang="en-US" dirty="0"/>
                        <a:t>학습자 주도성</a:t>
                      </a:r>
                      <a:r>
                        <a:rPr lang="en-US" altLang="ko-KR" dirty="0"/>
                        <a:t>’</a:t>
                      </a:r>
                      <a:r>
                        <a:rPr lang="ko-KR" altLang="en-US" dirty="0"/>
                        <a:t>은 탐구의 주된 원리 중 하나임</a:t>
                      </a:r>
                      <a:r>
                        <a:rPr lang="en-US" altLang="ko-KR" dirty="0"/>
                        <a:t>.</a:t>
                      </a:r>
                    </a:p>
                    <a:p>
                      <a:r>
                        <a:rPr lang="ko-KR" altLang="en-US" dirty="0"/>
                        <a:t>학습자가 스스로 탐구 질문을 형성하거나</a:t>
                      </a:r>
                      <a:r>
                        <a:rPr lang="en-US" altLang="ko-KR" dirty="0"/>
                        <a:t>,</a:t>
                      </a:r>
                    </a:p>
                    <a:p>
                      <a:r>
                        <a:rPr lang="ko-KR" altLang="en-US" dirty="0"/>
                        <a:t>교사가 제시한 탐구 질문에 흥미를 갖고 참여하도록 조력하면 좋음</a:t>
                      </a:r>
                      <a:r>
                        <a:rPr lang="en-US" altLang="ko-KR" dirty="0"/>
                        <a:t>.</a:t>
                      </a:r>
                    </a:p>
                  </p:txBody>
                </p:sp>
              </p:grpSp>
              <p:grpSp>
                <p:nvGrpSpPr>
                  <p:cNvPr id="176" name="그룹 175">
                    <a:extLst>
                      <a:ext uri="{FF2B5EF4-FFF2-40B4-BE49-F238E27FC236}">
                        <a16:creationId xmlns:a16="http://schemas.microsoft.com/office/drawing/2014/main" id="{30FE890C-ECEC-611D-862D-877C701BD16F}"/>
                      </a:ext>
                    </a:extLst>
                  </p:cNvPr>
                  <p:cNvGrpSpPr/>
                  <p:nvPr/>
                </p:nvGrpSpPr>
                <p:grpSpPr>
                  <a:xfrm>
                    <a:off x="613495" y="3315787"/>
                    <a:ext cx="2546539" cy="1296279"/>
                    <a:chOff x="622643" y="3317606"/>
                    <a:chExt cx="2546539" cy="1309242"/>
                  </a:xfrm>
                </p:grpSpPr>
                <p:sp>
                  <p:nvSpPr>
                    <p:cNvPr id="177" name="사각형: 둥근 모서리 176">
                      <a:extLst>
                        <a:ext uri="{FF2B5EF4-FFF2-40B4-BE49-F238E27FC236}">
                          <a16:creationId xmlns:a16="http://schemas.microsoft.com/office/drawing/2014/main" id="{D4967A88-765B-B8F0-E386-1C9041BE19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2643" y="3317606"/>
                      <a:ext cx="2546539" cy="1309242"/>
                    </a:xfrm>
                    <a:prstGeom prst="roundRect">
                      <a:avLst>
                        <a:gd name="adj" fmla="val 5580"/>
                      </a:avLst>
                    </a:prstGeom>
                    <a:solidFill>
                      <a:srgbClr val="2C48A0">
                        <a:alpha val="20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78" name="TextBox 177">
                      <a:extLst>
                        <a:ext uri="{FF2B5EF4-FFF2-40B4-BE49-F238E27FC236}">
                          <a16:creationId xmlns:a16="http://schemas.microsoft.com/office/drawing/2014/main" id="{258F09DA-93EF-4008-4DE1-9328A417A33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92007" y="3723544"/>
                      <a:ext cx="1607812" cy="49736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역사 탐구 과정에서의</a:t>
                      </a:r>
                      <a:endPara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  <a:p>
                      <a:pPr algn="ctr"/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자기주도성</a:t>
                      </a:r>
                    </a:p>
                  </p:txBody>
                </p:sp>
              </p:grpSp>
            </p:grpSp>
          </p:grpSp>
          <p:grpSp>
            <p:nvGrpSpPr>
              <p:cNvPr id="198" name="그룹 197">
                <a:extLst>
                  <a:ext uri="{FF2B5EF4-FFF2-40B4-BE49-F238E27FC236}">
                    <a16:creationId xmlns:a16="http://schemas.microsoft.com/office/drawing/2014/main" id="{AA590AD5-D058-DB69-D6FD-268CC626D97B}"/>
                  </a:ext>
                </a:extLst>
              </p:cNvPr>
              <p:cNvGrpSpPr/>
              <p:nvPr/>
            </p:nvGrpSpPr>
            <p:grpSpPr>
              <a:xfrm>
                <a:off x="613495" y="1912451"/>
                <a:ext cx="7936063" cy="1296279"/>
                <a:chOff x="613495" y="1891936"/>
                <a:chExt cx="7936063" cy="1309242"/>
              </a:xfrm>
            </p:grpSpPr>
            <p:grpSp>
              <p:nvGrpSpPr>
                <p:cNvPr id="160" name="그룹 159">
                  <a:extLst>
                    <a:ext uri="{FF2B5EF4-FFF2-40B4-BE49-F238E27FC236}">
                      <a16:creationId xmlns:a16="http://schemas.microsoft.com/office/drawing/2014/main" id="{FC3E8B3D-211D-A58B-9065-FBE2D2FF7AF8}"/>
                    </a:ext>
                  </a:extLst>
                </p:cNvPr>
                <p:cNvGrpSpPr/>
                <p:nvPr/>
              </p:nvGrpSpPr>
              <p:grpSpPr>
                <a:xfrm rot="16200000">
                  <a:off x="3349410" y="2362701"/>
                  <a:ext cx="231980" cy="367713"/>
                  <a:chOff x="2442672" y="4660809"/>
                  <a:chExt cx="276611" cy="438457"/>
                </a:xfrm>
                <a:solidFill>
                  <a:srgbClr val="EF8F0F">
                    <a:alpha val="45000"/>
                  </a:srgbClr>
                </a:solidFill>
              </p:grpSpPr>
              <p:sp>
                <p:nvSpPr>
                  <p:cNvPr id="171" name="Freeform 25">
                    <a:extLst>
                      <a:ext uri="{FF2B5EF4-FFF2-40B4-BE49-F238E27FC236}">
                        <a16:creationId xmlns:a16="http://schemas.microsoft.com/office/drawing/2014/main" id="{704B8CA3-D981-7D14-A5A3-A0020E3C03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499861" y="4741733"/>
                    <a:ext cx="162231" cy="276610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72" name="Freeform 25">
                    <a:extLst>
                      <a:ext uri="{FF2B5EF4-FFF2-40B4-BE49-F238E27FC236}">
                        <a16:creationId xmlns:a16="http://schemas.microsoft.com/office/drawing/2014/main" id="{5B3C7F69-C871-3E00-0CB1-F32601448D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499862" y="4603620"/>
                    <a:ext cx="162231" cy="276610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73" name="Freeform 25">
                    <a:extLst>
                      <a:ext uri="{FF2B5EF4-FFF2-40B4-BE49-F238E27FC236}">
                        <a16:creationId xmlns:a16="http://schemas.microsoft.com/office/drawing/2014/main" id="{839AC263-749E-576A-3728-F929875D93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2499862" y="4879846"/>
                    <a:ext cx="162231" cy="276610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161" name="그룹 160">
                  <a:extLst>
                    <a:ext uri="{FF2B5EF4-FFF2-40B4-BE49-F238E27FC236}">
                      <a16:creationId xmlns:a16="http://schemas.microsoft.com/office/drawing/2014/main" id="{4A5B1187-4814-DBD6-8E92-27E9B7522BBD}"/>
                    </a:ext>
                  </a:extLst>
                </p:cNvPr>
                <p:cNvGrpSpPr/>
                <p:nvPr/>
              </p:nvGrpSpPr>
              <p:grpSpPr>
                <a:xfrm>
                  <a:off x="3770764" y="1891936"/>
                  <a:ext cx="4778794" cy="1309242"/>
                  <a:chOff x="3779912" y="4739738"/>
                  <a:chExt cx="4778794" cy="1309242"/>
                </a:xfrm>
              </p:grpSpPr>
              <p:sp>
                <p:nvSpPr>
                  <p:cNvPr id="169" name="사각형: 둥근 모서리 168">
                    <a:extLst>
                      <a:ext uri="{FF2B5EF4-FFF2-40B4-BE49-F238E27FC236}">
                        <a16:creationId xmlns:a16="http://schemas.microsoft.com/office/drawing/2014/main" id="{47E1CEAD-1683-8FFB-1CEF-BEF87A263824}"/>
                      </a:ext>
                    </a:extLst>
                  </p:cNvPr>
                  <p:cNvSpPr/>
                  <p:nvPr/>
                </p:nvSpPr>
                <p:spPr>
                  <a:xfrm>
                    <a:off x="3779912" y="4739738"/>
                    <a:ext cx="4778794" cy="1309242"/>
                  </a:xfrm>
                  <a:prstGeom prst="roundRect">
                    <a:avLst>
                      <a:gd name="adj" fmla="val 5580"/>
                    </a:avLst>
                  </a:prstGeom>
                  <a:solidFill>
                    <a:schemeClr val="bg1"/>
                  </a:solidFill>
                  <a:ln w="19050" cap="flat">
                    <a:solidFill>
                      <a:srgbClr val="F8CC9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sz="1300" dirty="0"/>
                  </a:p>
                </p:txBody>
              </p:sp>
              <p:sp>
                <p:nvSpPr>
                  <p:cNvPr id="170" name="TextBox 169">
                    <a:extLst>
                      <a:ext uri="{FF2B5EF4-FFF2-40B4-BE49-F238E27FC236}">
                        <a16:creationId xmlns:a16="http://schemas.microsoft.com/office/drawing/2014/main" id="{A73F48EC-61A8-85BD-E3CC-7825AF2884B3}"/>
                      </a:ext>
                    </a:extLst>
                  </p:cNvPr>
                  <p:cNvSpPr txBox="1"/>
                  <p:nvPr/>
                </p:nvSpPr>
                <p:spPr>
                  <a:xfrm>
                    <a:off x="4077638" y="5021333"/>
                    <a:ext cx="3743012" cy="74605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dirty="0"/>
                      <a:t>‘</a:t>
                    </a:r>
                    <a:r>
                      <a:rPr lang="ko-KR" altLang="en-US" dirty="0"/>
                      <a:t>탐구</a:t>
                    </a:r>
                    <a:r>
                      <a:rPr lang="en-US" altLang="ko-KR" dirty="0"/>
                      <a:t>’</a:t>
                    </a:r>
                    <a:r>
                      <a:rPr lang="ko-KR" altLang="en-US" dirty="0"/>
                      <a:t>는 </a:t>
                    </a:r>
                    <a:r>
                      <a:rPr lang="en-US" altLang="ko-KR" dirty="0"/>
                      <a:t>2022 </a:t>
                    </a:r>
                    <a:r>
                      <a:rPr lang="ko-KR" altLang="en-US" dirty="0"/>
                      <a:t>개정 교육과정에서 강조하는 방향성 중 하나임</a:t>
                    </a:r>
                    <a:r>
                      <a:rPr lang="en-US" altLang="ko-KR" dirty="0"/>
                      <a:t>.</a:t>
                    </a:r>
                  </a:p>
                  <a:p>
                    <a:r>
                      <a:rPr lang="ko-KR" altLang="en-US" dirty="0"/>
                      <a:t>학습자가 탐구 과정에서 활용할 수 있는 자료가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다양할 수 있음을 고려하면 좋음</a:t>
                    </a:r>
                    <a:r>
                      <a:rPr lang="en-US" altLang="ko-KR" dirty="0"/>
                      <a:t>.</a:t>
                    </a:r>
                  </a:p>
                  <a:p>
                    <a:r>
                      <a:rPr lang="en-US" altLang="ko-KR" dirty="0"/>
                      <a:t>(ex. </a:t>
                    </a:r>
                    <a:r>
                      <a:rPr lang="ko-KR" altLang="en-US" dirty="0"/>
                      <a:t>사료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그림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사진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도표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구술 기록 등</a:t>
                    </a:r>
                    <a:r>
                      <a:rPr lang="en-US" altLang="ko-KR" dirty="0"/>
                      <a:t>)</a:t>
                    </a:r>
                  </a:p>
                </p:txBody>
              </p:sp>
            </p:grpSp>
            <p:grpSp>
              <p:nvGrpSpPr>
                <p:cNvPr id="195" name="그룹 194">
                  <a:extLst>
                    <a:ext uri="{FF2B5EF4-FFF2-40B4-BE49-F238E27FC236}">
                      <a16:creationId xmlns:a16="http://schemas.microsoft.com/office/drawing/2014/main" id="{9AD6D9A8-354E-240D-4FCB-20D31762699C}"/>
                    </a:ext>
                  </a:extLst>
                </p:cNvPr>
                <p:cNvGrpSpPr/>
                <p:nvPr/>
              </p:nvGrpSpPr>
              <p:grpSpPr>
                <a:xfrm>
                  <a:off x="613495" y="1891936"/>
                  <a:ext cx="2546539" cy="1309242"/>
                  <a:chOff x="613495" y="1891936"/>
                  <a:chExt cx="2546539" cy="1309242"/>
                </a:xfrm>
              </p:grpSpPr>
              <p:sp>
                <p:nvSpPr>
                  <p:cNvPr id="163" name="사각형: 둥근 모서리 162">
                    <a:extLst>
                      <a:ext uri="{FF2B5EF4-FFF2-40B4-BE49-F238E27FC236}">
                        <a16:creationId xmlns:a16="http://schemas.microsoft.com/office/drawing/2014/main" id="{FFA6AC1F-A486-A776-F7C8-6912FE96175A}"/>
                      </a:ext>
                    </a:extLst>
                  </p:cNvPr>
                  <p:cNvSpPr/>
                  <p:nvPr/>
                </p:nvSpPr>
                <p:spPr>
                  <a:xfrm>
                    <a:off x="613495" y="1891936"/>
                    <a:ext cx="2546539" cy="1309242"/>
                  </a:xfrm>
                  <a:prstGeom prst="roundRect">
                    <a:avLst>
                      <a:gd name="adj" fmla="val 5580"/>
                    </a:avLst>
                  </a:prstGeom>
                  <a:solidFill>
                    <a:srgbClr val="EF8F0F">
                      <a:alpha val="20000"/>
                    </a:srgbClr>
                  </a:solidFill>
                  <a:ln w="22225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7307D7C1-614E-A685-C151-475A06B3EE80}"/>
                      </a:ext>
                    </a:extLst>
                  </p:cNvPr>
                  <p:cNvSpPr txBox="1"/>
                  <p:nvPr/>
                </p:nvSpPr>
                <p:spPr>
                  <a:xfrm>
                    <a:off x="1358574" y="2297874"/>
                    <a:ext cx="1056379" cy="49736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다양한 자료를</a:t>
                    </a:r>
                    <a:endPara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활용한 탐구</a:t>
                    </a:r>
                  </a:p>
                </p:txBody>
              </p:sp>
            </p:grpSp>
          </p:grpSp>
        </p:grpSp>
      </p:grpSp>
      <p:pic>
        <p:nvPicPr>
          <p:cNvPr id="213" name="그림 212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98B28743-F7C9-DD7A-15E5-8D9389A4D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63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C31C7C21-A6A1-1BBF-30A6-5BB8D4EE15B9}"/>
              </a:ext>
            </a:extLst>
          </p:cNvPr>
          <p:cNvGrpSpPr/>
          <p:nvPr/>
        </p:nvGrpSpPr>
        <p:grpSpPr>
          <a:xfrm>
            <a:off x="2833542" y="1380405"/>
            <a:ext cx="3476914" cy="2340103"/>
            <a:chOff x="2833542" y="1743075"/>
            <a:chExt cx="3476914" cy="234010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78D430F-768A-0D3D-1E90-2B97AF8DE733}"/>
                </a:ext>
              </a:extLst>
            </p:cNvPr>
            <p:cNvSpPr txBox="1"/>
            <p:nvPr/>
          </p:nvSpPr>
          <p:spPr>
            <a:xfrm>
              <a:off x="3058765" y="2297381"/>
              <a:ext cx="3026470" cy="11079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7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153AB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고등학교</a:t>
              </a: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73F42924-8C52-6C58-CF47-21EBE114BA69}"/>
                </a:ext>
              </a:extLst>
            </p:cNvPr>
            <p:cNvGrpSpPr/>
            <p:nvPr/>
          </p:nvGrpSpPr>
          <p:grpSpPr>
            <a:xfrm>
              <a:off x="3517166" y="1743075"/>
              <a:ext cx="2109669" cy="504826"/>
              <a:chOff x="3517166" y="1743075"/>
              <a:chExt cx="2109669" cy="504826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F7E9923E-3F24-AD42-7F92-0320BBF81C58}"/>
                  </a:ext>
                </a:extLst>
              </p:cNvPr>
              <p:cNvSpPr/>
              <p:nvPr/>
            </p:nvSpPr>
            <p:spPr>
              <a:xfrm>
                <a:off x="3517166" y="1743075"/>
                <a:ext cx="2109669" cy="504826"/>
              </a:xfrm>
              <a:prstGeom prst="roundRect">
                <a:avLst>
                  <a:gd name="adj" fmla="val 50000"/>
                </a:avLst>
              </a:prstGeom>
              <a:solidFill>
                <a:srgbClr val="8153A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0D75824-959E-634F-4119-6F69164C6CA1}"/>
                  </a:ext>
                </a:extLst>
              </p:cNvPr>
              <p:cNvSpPr txBox="1"/>
              <p:nvPr/>
            </p:nvSpPr>
            <p:spPr>
              <a:xfrm>
                <a:off x="3907556" y="1790410"/>
                <a:ext cx="13288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과목별 안내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DE9A93-85F0-93B9-618C-A5AB77A0457D}"/>
                </a:ext>
              </a:extLst>
            </p:cNvPr>
            <p:cNvSpPr txBox="1"/>
            <p:nvPr/>
          </p:nvSpPr>
          <p:spPr>
            <a:xfrm>
              <a:off x="2833542" y="3467625"/>
              <a:ext cx="347691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153AB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동아시아 역사기행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그래픽 60">
            <a:extLst>
              <a:ext uri="{FF2B5EF4-FFF2-40B4-BE49-F238E27FC236}">
                <a16:creationId xmlns:a16="http://schemas.microsoft.com/office/drawing/2014/main" id="{051BD7EC-8117-FE79-92F6-6970DCA8C755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32EB13-0418-EEE8-9AE6-C7236167743F}"/>
              </a:ext>
            </a:extLst>
          </p:cNvPr>
          <p:cNvSpPr txBox="1"/>
          <p:nvPr/>
        </p:nvSpPr>
        <p:spPr>
          <a:xfrm>
            <a:off x="371977" y="489184"/>
            <a:ext cx="605614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동아시아 역사기행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어떻게 탄생했나요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F7FAEAB-D930-2A5C-5241-4F61AC0A057E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23" name="사각형: 둥근 위쪽 모서리 22">
              <a:extLst>
                <a:ext uri="{FF2B5EF4-FFF2-40B4-BE49-F238E27FC236}">
                  <a16:creationId xmlns:a16="http://schemas.microsoft.com/office/drawing/2014/main" id="{0C6B183F-BFD7-8ACE-FD27-3078E5B23F27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D4EDE2E-BB28-BF9A-01AB-F483D625CD03}"/>
                </a:ext>
              </a:extLst>
            </p:cNvPr>
            <p:cNvSpPr txBox="1"/>
            <p:nvPr/>
          </p:nvSpPr>
          <p:spPr>
            <a:xfrm>
              <a:off x="455936" y="88745"/>
              <a:ext cx="39273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5 - 1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CDD96D3-CFF2-F97A-2452-78842DD5DEA6}"/>
              </a:ext>
            </a:extLst>
          </p:cNvPr>
          <p:cNvGrpSpPr/>
          <p:nvPr/>
        </p:nvGrpSpPr>
        <p:grpSpPr>
          <a:xfrm>
            <a:off x="395289" y="1294621"/>
            <a:ext cx="8353424" cy="4942667"/>
            <a:chOff x="395289" y="1294621"/>
            <a:chExt cx="8353424" cy="4942667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E13753C7-6F68-A0FE-CCAE-92A7D1983FA8}"/>
                </a:ext>
              </a:extLst>
            </p:cNvPr>
            <p:cNvSpPr/>
            <p:nvPr/>
          </p:nvSpPr>
          <p:spPr>
            <a:xfrm>
              <a:off x="395289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4275B5F5-CCE4-2554-5192-932F1FCDDD99}"/>
                </a:ext>
              </a:extLst>
            </p:cNvPr>
            <p:cNvGrpSpPr/>
            <p:nvPr/>
          </p:nvGrpSpPr>
          <p:grpSpPr>
            <a:xfrm>
              <a:off x="539553" y="1437811"/>
              <a:ext cx="8064896" cy="3554553"/>
              <a:chOff x="539553" y="1437811"/>
              <a:chExt cx="8064896" cy="3554553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4F78B3E2-81A0-4C82-5683-43D22152BA27}"/>
                  </a:ext>
                </a:extLst>
              </p:cNvPr>
              <p:cNvGrpSpPr/>
              <p:nvPr/>
            </p:nvGrpSpPr>
            <p:grpSpPr>
              <a:xfrm>
                <a:off x="539553" y="1437811"/>
                <a:ext cx="8064896" cy="1388096"/>
                <a:chOff x="582322" y="1449056"/>
                <a:chExt cx="7673471" cy="1307652"/>
              </a:xfrm>
            </p:grpSpPr>
            <p:grpSp>
              <p:nvGrpSpPr>
                <p:cNvPr id="7" name="그룹 6">
                  <a:extLst>
                    <a:ext uri="{FF2B5EF4-FFF2-40B4-BE49-F238E27FC236}">
                      <a16:creationId xmlns:a16="http://schemas.microsoft.com/office/drawing/2014/main" id="{359CAED7-7FE2-0070-7516-0326A820F39D}"/>
                    </a:ext>
                  </a:extLst>
                </p:cNvPr>
                <p:cNvGrpSpPr/>
                <p:nvPr/>
              </p:nvGrpSpPr>
              <p:grpSpPr>
                <a:xfrm>
                  <a:off x="582322" y="1449056"/>
                  <a:ext cx="7673471" cy="1307652"/>
                  <a:chOff x="-3474033" y="2638425"/>
                  <a:chExt cx="7673471" cy="1294710"/>
                </a:xfrm>
              </p:grpSpPr>
              <p:sp>
                <p:nvSpPr>
                  <p:cNvPr id="18" name="사각형: 둥근 모서리 17">
                    <a:extLst>
                      <a:ext uri="{FF2B5EF4-FFF2-40B4-BE49-F238E27FC236}">
                        <a16:creationId xmlns:a16="http://schemas.microsoft.com/office/drawing/2014/main" id="{56764C0D-845A-9AFA-DF7E-E2C81CE995BC}"/>
                      </a:ext>
                    </a:extLst>
                  </p:cNvPr>
                  <p:cNvSpPr/>
                  <p:nvPr/>
                </p:nvSpPr>
                <p:spPr>
                  <a:xfrm>
                    <a:off x="-3474033" y="2638425"/>
                    <a:ext cx="7673471" cy="36194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lang="ko-KR" altLang="en-US" sz="20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D70C3B3A-560B-BA5F-F423-5CD9C4E75B83}"/>
                      </a:ext>
                    </a:extLst>
                  </p:cNvPr>
                  <p:cNvSpPr txBox="1"/>
                  <p:nvPr/>
                </p:nvSpPr>
                <p:spPr>
                  <a:xfrm>
                    <a:off x="-3061026" y="2668292"/>
                    <a:ext cx="2257299" cy="25836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「동아시아사」에 대한 보완점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BCA4003C-F75E-4B3C-CAC7-006FAA6604C0}"/>
                      </a:ext>
                    </a:extLst>
                  </p:cNvPr>
                  <p:cNvSpPr txBox="1"/>
                  <p:nvPr/>
                </p:nvSpPr>
                <p:spPr>
                  <a:xfrm>
                    <a:off x="-3061026" y="3114553"/>
                    <a:ext cx="4923352" cy="20095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(1) </a:t>
                    </a:r>
                    <a:r>
                      <a:rPr lang="ko-KR" altLang="en-US" sz="1400" dirty="0"/>
                      <a:t>동아시아 지역사가 아닌 한 ∙ 중 ∙ 일 ‘각국사’ 였다는 관점에 대한 반성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90B5E3AB-8EEB-7684-75B3-5A07ABB06302}"/>
                      </a:ext>
                    </a:extLst>
                  </p:cNvPr>
                  <p:cNvSpPr txBox="1"/>
                  <p:nvPr/>
                </p:nvSpPr>
                <p:spPr>
                  <a:xfrm>
                    <a:off x="-3061026" y="3423369"/>
                    <a:ext cx="3416453" cy="20095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(2) </a:t>
                    </a:r>
                    <a:r>
                      <a:rPr lang="ko-KR" altLang="en-US" sz="1400" dirty="0"/>
                      <a:t>주제식 구성이 아닌 연대기식 서술에 대한 반성</a:t>
                    </a: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594CBD9F-754F-19B9-DDA0-DE499CB1C637}"/>
                      </a:ext>
                    </a:extLst>
                  </p:cNvPr>
                  <p:cNvSpPr txBox="1"/>
                  <p:nvPr/>
                </p:nvSpPr>
                <p:spPr>
                  <a:xfrm>
                    <a:off x="-3061026" y="3732185"/>
                    <a:ext cx="3416453" cy="20095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(3) </a:t>
                    </a:r>
                    <a:r>
                      <a:rPr lang="ko-KR" altLang="en-US" sz="1400" dirty="0"/>
                      <a:t>많은 성취기준과 과도한 내용 요소에 대한 비판</a:t>
                    </a:r>
                  </a:p>
                </p:txBody>
              </p:sp>
            </p:grpSp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617C28FA-60EE-C8B0-EDF9-E5BAD1210867}"/>
                    </a:ext>
                  </a:extLst>
                </p:cNvPr>
                <p:cNvGrpSpPr/>
                <p:nvPr/>
              </p:nvGrpSpPr>
              <p:grpSpPr>
                <a:xfrm>
                  <a:off x="652301" y="1501576"/>
                  <a:ext cx="260548" cy="260548"/>
                  <a:chOff x="652301" y="1501576"/>
                  <a:chExt cx="260548" cy="260548"/>
                </a:xfrm>
              </p:grpSpPr>
              <p:sp>
                <p:nvSpPr>
                  <p:cNvPr id="25" name="타원 24">
                    <a:extLst>
                      <a:ext uri="{FF2B5EF4-FFF2-40B4-BE49-F238E27FC236}">
                        <a16:creationId xmlns:a16="http://schemas.microsoft.com/office/drawing/2014/main" id="{77EED811-B295-F652-CEB0-CC70818047FF}"/>
                      </a:ext>
                    </a:extLst>
                  </p:cNvPr>
                  <p:cNvSpPr/>
                  <p:nvPr/>
                </p:nvSpPr>
                <p:spPr>
                  <a:xfrm>
                    <a:off x="652301" y="1501576"/>
                    <a:ext cx="260548" cy="260548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/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533E3409-2DED-98B0-1195-7C2468400FCB}"/>
                      </a:ext>
                    </a:extLst>
                  </p:cNvPr>
                  <p:cNvSpPr txBox="1"/>
                  <p:nvPr/>
                </p:nvSpPr>
                <p:spPr>
                  <a:xfrm>
                    <a:off x="696402" y="1522140"/>
                    <a:ext cx="172347" cy="18846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defRPr>
                    </a:lvl1pPr>
                  </a:lstStyle>
                  <a:p>
                    <a:r>
                      <a:rPr lang="en-US" altLang="ko-KR" dirty="0">
                        <a:solidFill>
                          <a:srgbClr val="C6B1D9"/>
                        </a:solidFill>
                      </a:rPr>
                      <a:t>0</a:t>
                    </a:r>
                    <a:r>
                      <a:rPr lang="en-US" altLang="ko-KR" dirty="0"/>
                      <a:t>1</a:t>
                    </a:r>
                    <a:endParaRPr lang="ko-KR" altLang="en-US" dirty="0"/>
                  </a:p>
                </p:txBody>
              </p:sp>
            </p:grpSp>
          </p:grp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9E199506-B457-6A75-CEA2-B70468DF6D7C}"/>
                  </a:ext>
                </a:extLst>
              </p:cNvPr>
              <p:cNvGrpSpPr/>
              <p:nvPr/>
            </p:nvGrpSpPr>
            <p:grpSpPr>
              <a:xfrm>
                <a:off x="539553" y="3284984"/>
                <a:ext cx="8064896" cy="1707380"/>
                <a:chOff x="539553" y="3284984"/>
                <a:chExt cx="8064896" cy="1707380"/>
              </a:xfrm>
            </p:grpSpPr>
            <p:grpSp>
              <p:nvGrpSpPr>
                <p:cNvPr id="3" name="그룹 2">
                  <a:extLst>
                    <a:ext uri="{FF2B5EF4-FFF2-40B4-BE49-F238E27FC236}">
                      <a16:creationId xmlns:a16="http://schemas.microsoft.com/office/drawing/2014/main" id="{DB00C899-B29E-9725-2BEE-E15258FED80F}"/>
                    </a:ext>
                  </a:extLst>
                </p:cNvPr>
                <p:cNvGrpSpPr/>
                <p:nvPr/>
              </p:nvGrpSpPr>
              <p:grpSpPr>
                <a:xfrm>
                  <a:off x="539553" y="3284984"/>
                  <a:ext cx="8064896" cy="388056"/>
                  <a:chOff x="539553" y="3284984"/>
                  <a:chExt cx="8064896" cy="388056"/>
                </a:xfrm>
              </p:grpSpPr>
              <p:sp>
                <p:nvSpPr>
                  <p:cNvPr id="38" name="사각형: 둥근 모서리 37">
                    <a:extLst>
                      <a:ext uri="{FF2B5EF4-FFF2-40B4-BE49-F238E27FC236}">
                        <a16:creationId xmlns:a16="http://schemas.microsoft.com/office/drawing/2014/main" id="{20FD5249-5674-5E8E-E782-594F66D31DC7}"/>
                      </a:ext>
                    </a:extLst>
                  </p:cNvPr>
                  <p:cNvSpPr/>
                  <p:nvPr/>
                </p:nvSpPr>
                <p:spPr>
                  <a:xfrm>
                    <a:off x="539553" y="3284984"/>
                    <a:ext cx="8064896" cy="38805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lang="ko-KR" altLang="en-US" sz="20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536E8336-9D20-19DF-F2EF-C1815A5CC145}"/>
                      </a:ext>
                    </a:extLst>
                  </p:cNvPr>
                  <p:cNvSpPr txBox="1"/>
                  <p:nvPr/>
                </p:nvSpPr>
                <p:spPr>
                  <a:xfrm>
                    <a:off x="973628" y="3317005"/>
                    <a:ext cx="237244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「동아시아 역사기행」의 특징</a:t>
                    </a:r>
                  </a:p>
                </p:txBody>
              </p:sp>
              <p:grpSp>
                <p:nvGrpSpPr>
                  <p:cNvPr id="35" name="그룹 34">
                    <a:extLst>
                      <a:ext uri="{FF2B5EF4-FFF2-40B4-BE49-F238E27FC236}">
                        <a16:creationId xmlns:a16="http://schemas.microsoft.com/office/drawing/2014/main" id="{0002DCD6-4547-FAA7-7A8B-198BC7E033F1}"/>
                      </a:ext>
                    </a:extLst>
                  </p:cNvPr>
                  <p:cNvGrpSpPr/>
                  <p:nvPr/>
                </p:nvGrpSpPr>
                <p:grpSpPr>
                  <a:xfrm>
                    <a:off x="613102" y="3340735"/>
                    <a:ext cx="273839" cy="276576"/>
                    <a:chOff x="652301" y="1501576"/>
                    <a:chExt cx="260548" cy="260548"/>
                  </a:xfrm>
                </p:grpSpPr>
                <p:sp>
                  <p:nvSpPr>
                    <p:cNvPr id="36" name="타원 35">
                      <a:extLst>
                        <a:ext uri="{FF2B5EF4-FFF2-40B4-BE49-F238E27FC236}">
                          <a16:creationId xmlns:a16="http://schemas.microsoft.com/office/drawing/2014/main" id="{25C4EF1D-851E-24C3-7579-360162EA9B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301" y="1501576"/>
                      <a:ext cx="260548" cy="26054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/>
                    </a:p>
                  </p:txBody>
                </p:sp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35EDFCAF-32D3-316A-8E72-DB4178CBE80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6488" y="1522140"/>
                      <a:ext cx="192175" cy="18846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13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dirty="0">
                          <a:solidFill>
                            <a:srgbClr val="C6B1D9"/>
                          </a:solidFill>
                        </a:rPr>
                        <a:t>0</a:t>
                      </a:r>
                      <a:r>
                        <a:rPr lang="en-US" altLang="ko-KR" dirty="0"/>
                        <a:t>2</a:t>
                      </a:r>
                      <a:endParaRPr lang="ko-KR" altLang="en-US" dirty="0"/>
                    </a:p>
                  </p:txBody>
                </p:sp>
              </p:grpSp>
            </p:grpSp>
            <p:grpSp>
              <p:nvGrpSpPr>
                <p:cNvPr id="2" name="그룹 1">
                  <a:extLst>
                    <a:ext uri="{FF2B5EF4-FFF2-40B4-BE49-F238E27FC236}">
                      <a16:creationId xmlns:a16="http://schemas.microsoft.com/office/drawing/2014/main" id="{4C17A947-123E-BA7D-46D2-5DB46F2DD276}"/>
                    </a:ext>
                  </a:extLst>
                </p:cNvPr>
                <p:cNvGrpSpPr/>
                <p:nvPr/>
              </p:nvGrpSpPr>
              <p:grpSpPr>
                <a:xfrm>
                  <a:off x="973628" y="3795454"/>
                  <a:ext cx="6301405" cy="1196910"/>
                  <a:chOff x="973628" y="3795454"/>
                  <a:chExt cx="6301405" cy="1196910"/>
                </a:xfrm>
              </p:grpSpPr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D8234E14-AC85-3E5A-2543-0EC094CFE777}"/>
                      </a:ext>
                    </a:extLst>
                  </p:cNvPr>
                  <p:cNvSpPr txBox="1"/>
                  <p:nvPr/>
                </p:nvSpPr>
                <p:spPr>
                  <a:xfrm>
                    <a:off x="973628" y="3795454"/>
                    <a:ext cx="4310475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(1) </a:t>
                    </a:r>
                    <a:r>
                      <a:rPr lang="ko-KR" altLang="en-US" sz="1400" dirty="0"/>
                      <a:t>달라진 접근</a:t>
                    </a:r>
                    <a:r>
                      <a:rPr lang="en-US" altLang="ko-KR" sz="1400" dirty="0"/>
                      <a:t>: 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문화유산</a:t>
                    </a:r>
                    <a:r>
                      <a:rPr lang="en-US" altLang="ko-KR" sz="1400" b="1" dirty="0">
                        <a:solidFill>
                          <a:srgbClr val="276DB5"/>
                        </a:solidFill>
                      </a:rPr>
                      <a:t>, 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유적</a:t>
                    </a:r>
                    <a:r>
                      <a:rPr lang="ko-KR" altLang="en-US" sz="1400" dirty="0">
                        <a:solidFill>
                          <a:srgbClr val="8153AB"/>
                        </a:solidFill>
                      </a:rPr>
                      <a:t> </a:t>
                    </a:r>
                    <a:r>
                      <a:rPr lang="ko-KR" altLang="en-US" sz="1400" dirty="0"/>
                      <a:t>등을 통한 역사</a:t>
                    </a:r>
                    <a:r>
                      <a:rPr lang="en-US" altLang="ko-KR" sz="1400" dirty="0"/>
                      <a:t>, </a:t>
                    </a:r>
                    <a:r>
                      <a:rPr lang="ko-KR" altLang="en-US" sz="1400" dirty="0"/>
                      <a:t>지리적 이해</a:t>
                    </a: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4A41CA60-E456-1813-1041-BFD116D63AE7}"/>
                      </a:ext>
                    </a:extLst>
                  </p:cNvPr>
                  <p:cNvSpPr txBox="1"/>
                  <p:nvPr/>
                </p:nvSpPr>
                <p:spPr>
                  <a:xfrm>
                    <a:off x="973628" y="4138354"/>
                    <a:ext cx="604813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(2) </a:t>
                    </a:r>
                    <a:r>
                      <a:rPr lang="ko-KR" altLang="en-US" sz="1400" dirty="0"/>
                      <a:t>달라진 범위</a:t>
                    </a:r>
                    <a:r>
                      <a:rPr lang="en-US" altLang="ko-KR" sz="1400" dirty="0"/>
                      <a:t>: </a:t>
                    </a:r>
                    <a:r>
                      <a:rPr lang="ko-KR" altLang="en-US" sz="1400" dirty="0"/>
                      <a:t>가변적인 지역에 대한 인식을 기초로 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동남아시아를 포함</a:t>
                    </a:r>
                    <a:r>
                      <a:rPr lang="ko-KR" altLang="en-US" sz="1400" dirty="0"/>
                      <a:t>한 동아시아 </a:t>
                    </a: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0806A9EF-086D-FF6D-2AF7-DCA36B3ACCEA}"/>
                      </a:ext>
                    </a:extLst>
                  </p:cNvPr>
                  <p:cNvSpPr txBox="1"/>
                  <p:nvPr/>
                </p:nvSpPr>
                <p:spPr>
                  <a:xfrm>
                    <a:off x="973628" y="4457637"/>
                    <a:ext cx="6301405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(3) </a:t>
                    </a:r>
                    <a:r>
                      <a:rPr lang="ko-KR" altLang="en-US" sz="1400" dirty="0"/>
                      <a:t>새로운 관점</a:t>
                    </a:r>
                    <a:r>
                      <a:rPr lang="en-US" altLang="ko-KR" sz="1400" dirty="0"/>
                      <a:t>: </a:t>
                    </a:r>
                    <a:r>
                      <a:rPr lang="ko-KR" altLang="en-US" sz="1400" dirty="0"/>
                      <a:t>인간과 환경의 공존</a:t>
                    </a:r>
                    <a:r>
                      <a:rPr lang="en-US" altLang="ko-KR" sz="1400" dirty="0"/>
                      <a:t>, </a:t>
                    </a:r>
                    <a:r>
                      <a:rPr lang="ko-KR" altLang="en-US" sz="1400" dirty="0"/>
                      <a:t>지속가능한 삶을 추구하는 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생태환경사적 관점 </a:t>
                    </a:r>
                    <a:r>
                      <a:rPr lang="ko-KR" altLang="en-US" sz="1400" dirty="0"/>
                      <a:t>제시 </a:t>
                    </a: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5C5D2453-1618-AD34-D126-3F5FF76C9BCF}"/>
                      </a:ext>
                    </a:extLst>
                  </p:cNvPr>
                  <p:cNvSpPr txBox="1"/>
                  <p:nvPr/>
                </p:nvSpPr>
                <p:spPr>
                  <a:xfrm>
                    <a:off x="973628" y="4776920"/>
                    <a:ext cx="345607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(4) </a:t>
                    </a:r>
                    <a:r>
                      <a:rPr lang="ko-KR" altLang="en-US" sz="1400" dirty="0"/>
                      <a:t>새로운 서술</a:t>
                    </a:r>
                    <a:r>
                      <a:rPr lang="en-US" altLang="ko-KR" sz="1400" dirty="0"/>
                      <a:t>: 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주제 중심 서술</a:t>
                    </a:r>
                    <a:r>
                      <a:rPr lang="en-US" altLang="ko-KR" sz="1400" dirty="0"/>
                      <a:t>, </a:t>
                    </a:r>
                    <a:r>
                      <a:rPr lang="ko-KR" altLang="en-US" sz="1400" dirty="0"/>
                      <a:t>내용 요소 축소 </a:t>
                    </a:r>
                  </a:p>
                </p:txBody>
              </p:sp>
            </p:grpSp>
          </p:grpSp>
        </p:grpSp>
      </p:grpSp>
      <p:pic>
        <p:nvPicPr>
          <p:cNvPr id="44" name="그림 43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9C6E35D3-0483-88C1-F8DF-2D9FF023B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래픽 60">
            <a:extLst>
              <a:ext uri="{FF2B5EF4-FFF2-40B4-BE49-F238E27FC236}">
                <a16:creationId xmlns:a16="http://schemas.microsoft.com/office/drawing/2014/main" id="{F895DAB9-9F2B-5BB5-FB4E-39F80D79F578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61720E-BDA8-CE9B-784D-9CC6E047422F}"/>
              </a:ext>
            </a:extLst>
          </p:cNvPr>
          <p:cNvSpPr txBox="1"/>
          <p:nvPr/>
        </p:nvSpPr>
        <p:spPr>
          <a:xfrm>
            <a:off x="371977" y="489184"/>
            <a:ext cx="605614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동아시아 역사기행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어떻게 탄생했나요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2688593-6CE5-8892-3042-63E936C008CD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1" name="사각형: 둥근 위쪽 모서리 10">
              <a:extLst>
                <a:ext uri="{FF2B5EF4-FFF2-40B4-BE49-F238E27FC236}">
                  <a16:creationId xmlns:a16="http://schemas.microsoft.com/office/drawing/2014/main" id="{3BAAE9B2-B773-50AA-7364-4DF467613E15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BFD703-2C34-B611-C9E4-604E11A99691}"/>
                </a:ext>
              </a:extLst>
            </p:cNvPr>
            <p:cNvSpPr txBox="1"/>
            <p:nvPr/>
          </p:nvSpPr>
          <p:spPr>
            <a:xfrm>
              <a:off x="455936" y="88745"/>
              <a:ext cx="39273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5 - 1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B1F36CD-CFAD-048C-8E95-4EAB0A0D75D9}"/>
              </a:ext>
            </a:extLst>
          </p:cNvPr>
          <p:cNvGrpSpPr/>
          <p:nvPr/>
        </p:nvGrpSpPr>
        <p:grpSpPr>
          <a:xfrm>
            <a:off x="395289" y="1294621"/>
            <a:ext cx="8353424" cy="4942667"/>
            <a:chOff x="395289" y="1294621"/>
            <a:chExt cx="8353424" cy="4942667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6D74690C-1D5F-3880-9FF3-4C9AFC861D3B}"/>
                </a:ext>
              </a:extLst>
            </p:cNvPr>
            <p:cNvSpPr/>
            <p:nvPr/>
          </p:nvSpPr>
          <p:spPr>
            <a:xfrm>
              <a:off x="395289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6246CE1E-C1D0-EB9A-968D-5F5F2153FD93}"/>
                </a:ext>
              </a:extLst>
            </p:cNvPr>
            <p:cNvGrpSpPr/>
            <p:nvPr/>
          </p:nvGrpSpPr>
          <p:grpSpPr>
            <a:xfrm>
              <a:off x="539553" y="1437808"/>
              <a:ext cx="8064896" cy="4598719"/>
              <a:chOff x="539553" y="1437808"/>
              <a:chExt cx="8064896" cy="4598719"/>
            </a:xfrm>
          </p:grpSpPr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E4D316C8-E378-12CD-9032-8BB99C58FE4B}"/>
                  </a:ext>
                </a:extLst>
              </p:cNvPr>
              <p:cNvGrpSpPr/>
              <p:nvPr/>
            </p:nvGrpSpPr>
            <p:grpSpPr>
              <a:xfrm>
                <a:off x="539553" y="1437808"/>
                <a:ext cx="8064896" cy="1487459"/>
                <a:chOff x="-3474033" y="2638425"/>
                <a:chExt cx="7673471" cy="1387389"/>
              </a:xfrm>
            </p:grpSpPr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BEF231C0-E75B-B697-89C0-62218CEA3892}"/>
                    </a:ext>
                  </a:extLst>
                </p:cNvPr>
                <p:cNvSpPr/>
                <p:nvPr/>
              </p:nvSpPr>
              <p:spPr>
                <a:xfrm>
                  <a:off x="-3474033" y="2638425"/>
                  <a:ext cx="7673471" cy="36194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153AB"/>
                </a:solidFill>
                <a:ln>
                  <a:noFill/>
                </a:ln>
              </p:spPr>
              <p:txBody>
                <a:bodyPr wrap="square" anchor="ctr">
                  <a:noAutofit/>
                </a:bodyPr>
                <a:lstStyle/>
                <a:p>
                  <a:pPr algn="ctr"/>
                  <a:endParaRPr lang="ko-KR" altLang="en-US" sz="2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00000"/>
                    </a:solidFill>
                    <a:latin typeface="Arial" panose="020B0604020202020204" pitchFamily="34" charset="0"/>
                    <a:ea typeface="+mj-ea"/>
                    <a:cs typeface="Arial" pitchFamily="34" charset="0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1C52545-933C-4CC4-B980-9CCDE51DE224}"/>
                    </a:ext>
                  </a:extLst>
                </p:cNvPr>
                <p:cNvSpPr txBox="1"/>
                <p:nvPr/>
              </p:nvSpPr>
              <p:spPr>
                <a:xfrm>
                  <a:off x="182729" y="2668292"/>
                  <a:ext cx="359948" cy="2583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성격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94E1A3E-632B-F761-EB91-DC43486D1233}"/>
                    </a:ext>
                  </a:extLst>
                </p:cNvPr>
                <p:cNvSpPr txBox="1"/>
                <p:nvPr/>
              </p:nvSpPr>
              <p:spPr>
                <a:xfrm>
                  <a:off x="-3273378" y="3114553"/>
                  <a:ext cx="7348424" cy="4018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dirty="0"/>
                    <a:t>동아시아의 생태환경과 이를 바탕으로 전개된 인간활동</a:t>
                  </a:r>
                  <a:r>
                    <a:rPr lang="en-US" altLang="ko-KR" sz="1400" dirty="0"/>
                    <a:t>, </a:t>
                  </a:r>
                  <a:r>
                    <a:rPr lang="ko-KR" altLang="en-US" sz="1400" dirty="0"/>
                    <a:t>그 결과로 남겨진 </a:t>
                  </a:r>
                  <a:r>
                    <a:rPr lang="ko-KR" altLang="en-US" sz="1400" b="1" dirty="0">
                      <a:solidFill>
                        <a:srgbClr val="276DB5"/>
                      </a:solidFill>
                    </a:rPr>
                    <a:t>유 ∙ 무형의 문화유산 등을 학습</a:t>
                  </a:r>
                  <a:r>
                    <a:rPr lang="ko-KR" altLang="en-US" sz="1400" dirty="0"/>
                    <a:t>하며</a:t>
                  </a:r>
                  <a:endParaRPr lang="en-US" altLang="ko-KR" sz="1400" dirty="0"/>
                </a:p>
                <a:p>
                  <a:pPr algn="ctr"/>
                  <a:r>
                    <a:rPr lang="en-US" altLang="ko-KR" sz="1400" dirty="0"/>
                    <a:t>… </a:t>
                  </a:r>
                  <a:r>
                    <a:rPr lang="ko-KR" altLang="en-US" sz="1400" dirty="0"/>
                    <a:t>동아시아 각 지역이 과거부터 지속적인 교류를 통해</a:t>
                  </a:r>
                  <a:r>
                    <a:rPr lang="en-US" altLang="ko-KR" sz="1400" dirty="0"/>
                    <a:t>…</a:t>
                  </a:r>
                  <a:r>
                    <a:rPr lang="ko-KR" altLang="en-US" sz="1400" dirty="0"/>
                    <a:t>현재의 동아시아를 형성해왔음을 이해한다</a:t>
                  </a:r>
                  <a:r>
                    <a:rPr lang="en-US" altLang="ko-KR" sz="1400" dirty="0"/>
                    <a:t>.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14F3DDD-01F6-88D8-0CCA-27EE9091115F}"/>
                    </a:ext>
                  </a:extLst>
                </p:cNvPr>
                <p:cNvSpPr txBox="1"/>
                <p:nvPr/>
              </p:nvSpPr>
              <p:spPr>
                <a:xfrm>
                  <a:off x="-3335149" y="3623915"/>
                  <a:ext cx="7395705" cy="4018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b="1" dirty="0">
                      <a:solidFill>
                        <a:srgbClr val="276DB5"/>
                      </a:solidFill>
                    </a:rPr>
                    <a:t>동북아시아와 동남아시아를 아우르는 넓은 의미의 </a:t>
                  </a:r>
                  <a:endParaRPr lang="en-US" altLang="ko-KR" sz="1400" b="1" dirty="0">
                    <a:solidFill>
                      <a:srgbClr val="276DB5"/>
                    </a:solidFill>
                  </a:endParaRPr>
                </a:p>
                <a:p>
                  <a:pPr algn="ctr"/>
                  <a:r>
                    <a:rPr lang="en-US" altLang="ko-KR" sz="1400" b="1" dirty="0">
                      <a:solidFill>
                        <a:srgbClr val="276DB5"/>
                      </a:solidFill>
                    </a:rPr>
                    <a:t>…</a:t>
                  </a:r>
                  <a:r>
                    <a:rPr lang="ko-KR" altLang="en-US" sz="1400" b="1" dirty="0">
                      <a:solidFill>
                        <a:srgbClr val="276DB5"/>
                      </a:solidFill>
                    </a:rPr>
                    <a:t>동아시아</a:t>
                  </a:r>
                  <a:r>
                    <a:rPr lang="ko-KR" altLang="en-US" sz="1400" dirty="0"/>
                    <a:t>에서 전개된 교류와 갈등</a:t>
                  </a:r>
                  <a:r>
                    <a:rPr lang="en-US" altLang="ko-KR" sz="1400" dirty="0"/>
                    <a:t>, </a:t>
                  </a:r>
                  <a:r>
                    <a:rPr lang="ko-KR" altLang="en-US" sz="1400" dirty="0"/>
                    <a:t>침략과 저항</a:t>
                  </a:r>
                  <a:r>
                    <a:rPr lang="en-US" altLang="ko-KR" sz="1400" dirty="0"/>
                    <a:t>, </a:t>
                  </a:r>
                  <a:r>
                    <a:rPr lang="ko-KR" altLang="en-US" sz="1400" dirty="0"/>
                    <a:t>공존과 평화를 위한 노력 등을 탐구할 수 있도록 구성하였다</a:t>
                  </a:r>
                  <a:r>
                    <a:rPr lang="en-US" altLang="ko-KR" sz="1400" dirty="0"/>
                    <a:t>.</a:t>
                  </a:r>
                </a:p>
              </p:txBody>
            </p:sp>
          </p:grp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170740DC-4077-8CEA-8A88-666F95167C26}"/>
                  </a:ext>
                </a:extLst>
              </p:cNvPr>
              <p:cNvGrpSpPr/>
              <p:nvPr/>
            </p:nvGrpSpPr>
            <p:grpSpPr>
              <a:xfrm>
                <a:off x="610339" y="3241707"/>
                <a:ext cx="7923325" cy="2794820"/>
                <a:chOff x="610339" y="3241707"/>
                <a:chExt cx="7923325" cy="2794820"/>
              </a:xfrm>
            </p:grpSpPr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93EDF2B1-4036-80CD-180C-09CE47C9FF30}"/>
                    </a:ext>
                  </a:extLst>
                </p:cNvPr>
                <p:cNvSpPr/>
                <p:nvPr/>
              </p:nvSpPr>
              <p:spPr>
                <a:xfrm>
                  <a:off x="610339" y="3338286"/>
                  <a:ext cx="7923325" cy="2698241"/>
                </a:xfrm>
                <a:prstGeom prst="roundRect">
                  <a:avLst>
                    <a:gd name="adj" fmla="val 2440"/>
                  </a:avLst>
                </a:prstGeom>
                <a:solidFill>
                  <a:srgbClr val="EBE4F2"/>
                </a:solidFill>
                <a:ln w="22225" cap="flat">
                  <a:solidFill>
                    <a:srgbClr val="EBE4F2"/>
                  </a:solidFill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D15B179-AEAB-6776-443C-01450D6E24E4}"/>
                    </a:ext>
                  </a:extLst>
                </p:cNvPr>
                <p:cNvSpPr txBox="1"/>
                <p:nvPr/>
              </p:nvSpPr>
              <p:spPr>
                <a:xfrm>
                  <a:off x="1349162" y="3902576"/>
                  <a:ext cx="6445674" cy="15696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「동아시아 역사기행」은 동북아시아와 동남아시아를 무대로 전개된 인간의 역사를</a:t>
                  </a:r>
                  <a:endPara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/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생태환경사적 관점에서 살펴보고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,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 과거부터 지속적인 교류를 통해</a:t>
                  </a:r>
                  <a:endPara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/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현재의 동아시아를 형성하였음을 이해하고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,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이를 바탕으로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동아시아의</a:t>
                  </a:r>
                  <a:endPara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/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갈등을 평화적으로 해소하는 방향을 모색하고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,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 현존하는 기후위기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생태환경 문제를 극복하기 위한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올바른 해법을</a:t>
                  </a:r>
                  <a:endPara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/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성찰해 보기 위한 과목이에요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48" name="그룹 47">
                  <a:extLst>
                    <a:ext uri="{FF2B5EF4-FFF2-40B4-BE49-F238E27FC236}">
                      <a16:creationId xmlns:a16="http://schemas.microsoft.com/office/drawing/2014/main" id="{CF51633C-E768-6EF5-F5F7-6FAD5AF37ED1}"/>
                    </a:ext>
                  </a:extLst>
                </p:cNvPr>
                <p:cNvGrpSpPr/>
                <p:nvPr/>
              </p:nvGrpSpPr>
              <p:grpSpPr>
                <a:xfrm>
                  <a:off x="4171952" y="3241707"/>
                  <a:ext cx="800098" cy="465496"/>
                  <a:chOff x="4371974" y="3335349"/>
                  <a:chExt cx="393700" cy="229053"/>
                </a:xfrm>
              </p:grpSpPr>
              <p:sp>
                <p:nvSpPr>
                  <p:cNvPr id="45" name="이등변 삼각형 44">
                    <a:extLst>
                      <a:ext uri="{FF2B5EF4-FFF2-40B4-BE49-F238E27FC236}">
                        <a16:creationId xmlns:a16="http://schemas.microsoft.com/office/drawing/2014/main" id="{95ACB646-22B8-01D3-385C-0EEC3496A9E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371974" y="3376390"/>
                    <a:ext cx="393700" cy="188012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6" name="Freeform 25">
                    <a:extLst>
                      <a:ext uri="{FF2B5EF4-FFF2-40B4-BE49-F238E27FC236}">
                        <a16:creationId xmlns:a16="http://schemas.microsoft.com/office/drawing/2014/main" id="{8B9823A1-CBC3-197D-EAFF-6C4498CB81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4529101" y="3307342"/>
                    <a:ext cx="79448" cy="135462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solidFill>
                    <a:srgbClr val="B89FD0"/>
                  </a:solidFill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7" name="Freeform 25">
                    <a:extLst>
                      <a:ext uri="{FF2B5EF4-FFF2-40B4-BE49-F238E27FC236}">
                        <a16:creationId xmlns:a16="http://schemas.microsoft.com/office/drawing/2014/main" id="{56192DB1-45D8-605C-47B0-2D07F774175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4529101" y="3382617"/>
                    <a:ext cx="79448" cy="135462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solidFill>
                    <a:srgbClr val="B89FD0"/>
                  </a:solidFill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</p:grpSp>
      <p:pic>
        <p:nvPicPr>
          <p:cNvPr id="31" name="그림 30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010361DB-FC6C-96A1-FF81-E0CC389E8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래픽 60">
            <a:extLst>
              <a:ext uri="{FF2B5EF4-FFF2-40B4-BE49-F238E27FC236}">
                <a16:creationId xmlns:a16="http://schemas.microsoft.com/office/drawing/2014/main" id="{4408AF4A-73F3-6D72-F422-861F1C16A832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49F5E7-0A97-172F-D7C2-94944B479ACB}"/>
              </a:ext>
            </a:extLst>
          </p:cNvPr>
          <p:cNvSpPr txBox="1"/>
          <p:nvPr/>
        </p:nvSpPr>
        <p:spPr>
          <a:xfrm>
            <a:off x="371977" y="489184"/>
            <a:ext cx="605614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동아시아 역사기행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어떻게 탄생했나요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0D5A3FD-6171-B1B9-B0FA-724DB9FA820F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1" name="사각형: 둥근 위쪽 모서리 10">
              <a:extLst>
                <a:ext uri="{FF2B5EF4-FFF2-40B4-BE49-F238E27FC236}">
                  <a16:creationId xmlns:a16="http://schemas.microsoft.com/office/drawing/2014/main" id="{73035EA3-7C21-0C42-EFD0-425731B4343B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48B569C-EAAE-0872-4B4F-CDE94851EC0C}"/>
                </a:ext>
              </a:extLst>
            </p:cNvPr>
            <p:cNvSpPr txBox="1"/>
            <p:nvPr/>
          </p:nvSpPr>
          <p:spPr>
            <a:xfrm>
              <a:off x="455936" y="88745"/>
              <a:ext cx="39273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5 - 1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2169167E-FCB9-76B8-3D88-EA5A5F27BBA7}"/>
              </a:ext>
            </a:extLst>
          </p:cNvPr>
          <p:cNvGrpSpPr/>
          <p:nvPr/>
        </p:nvGrpSpPr>
        <p:grpSpPr>
          <a:xfrm>
            <a:off x="395289" y="1294621"/>
            <a:ext cx="8353424" cy="4942667"/>
            <a:chOff x="395289" y="1294621"/>
            <a:chExt cx="8353424" cy="4942667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91330145-A6F2-3C95-1F4F-7A823ED2BD96}"/>
                </a:ext>
              </a:extLst>
            </p:cNvPr>
            <p:cNvSpPr/>
            <p:nvPr/>
          </p:nvSpPr>
          <p:spPr>
            <a:xfrm>
              <a:off x="395289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C0D13217-9C7B-B5CF-6405-BED3D5D56859}"/>
                </a:ext>
              </a:extLst>
            </p:cNvPr>
            <p:cNvGrpSpPr/>
            <p:nvPr/>
          </p:nvGrpSpPr>
          <p:grpSpPr>
            <a:xfrm>
              <a:off x="539553" y="1437808"/>
              <a:ext cx="8064896" cy="4598719"/>
              <a:chOff x="539553" y="1437808"/>
              <a:chExt cx="8064896" cy="4598719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CD162D2A-2880-27C6-DFC8-96FCE7A2E020}"/>
                  </a:ext>
                </a:extLst>
              </p:cNvPr>
              <p:cNvGrpSpPr/>
              <p:nvPr/>
            </p:nvGrpSpPr>
            <p:grpSpPr>
              <a:xfrm>
                <a:off x="610339" y="4153718"/>
                <a:ext cx="7923325" cy="1882809"/>
                <a:chOff x="610339" y="4153718"/>
                <a:chExt cx="7923325" cy="1882809"/>
              </a:xfrm>
            </p:grpSpPr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0E85CC2A-8E8F-A04E-FBE4-B2ABF92450F9}"/>
                    </a:ext>
                  </a:extLst>
                </p:cNvPr>
                <p:cNvSpPr/>
                <p:nvPr/>
              </p:nvSpPr>
              <p:spPr>
                <a:xfrm>
                  <a:off x="610339" y="4248150"/>
                  <a:ext cx="7923325" cy="1788377"/>
                </a:xfrm>
                <a:prstGeom prst="roundRect">
                  <a:avLst>
                    <a:gd name="adj" fmla="val 3852"/>
                  </a:avLst>
                </a:prstGeom>
                <a:solidFill>
                  <a:srgbClr val="EBE4F2"/>
                </a:solidFill>
                <a:ln w="22225" cap="flat">
                  <a:solidFill>
                    <a:srgbClr val="EBE4F2"/>
                  </a:solidFill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BE9432D3-5B64-CCF3-CD0D-F7CF2A894B3A}"/>
                    </a:ext>
                  </a:extLst>
                </p:cNvPr>
                <p:cNvSpPr txBox="1"/>
                <p:nvPr/>
              </p:nvSpPr>
              <p:spPr>
                <a:xfrm>
                  <a:off x="2265279" y="4749923"/>
                  <a:ext cx="4613442" cy="7848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동아시아에 대한 균형잡힌 역사적 관점을 바탕으로</a:t>
                  </a:r>
                  <a:endPara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/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동아시아의 평화와 지속가능한 발전에 기여하는 민주시민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전문가로 성장할 수 있어요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. </a:t>
                  </a:r>
                </a:p>
              </p:txBody>
            </p:sp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62FC4C83-04C7-06CF-2095-8A1438DE1783}"/>
                    </a:ext>
                  </a:extLst>
                </p:cNvPr>
                <p:cNvGrpSpPr/>
                <p:nvPr/>
              </p:nvGrpSpPr>
              <p:grpSpPr>
                <a:xfrm>
                  <a:off x="4171952" y="4153718"/>
                  <a:ext cx="800098" cy="465496"/>
                  <a:chOff x="4371974" y="3335349"/>
                  <a:chExt cx="393700" cy="229053"/>
                </a:xfrm>
              </p:grpSpPr>
              <p:sp>
                <p:nvSpPr>
                  <p:cNvPr id="22" name="이등변 삼각형 21">
                    <a:extLst>
                      <a:ext uri="{FF2B5EF4-FFF2-40B4-BE49-F238E27FC236}">
                        <a16:creationId xmlns:a16="http://schemas.microsoft.com/office/drawing/2014/main" id="{C67C9D3F-64F4-AE1E-F740-F3763FA137E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371974" y="3376390"/>
                    <a:ext cx="393700" cy="188012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3" name="Freeform 25">
                    <a:extLst>
                      <a:ext uri="{FF2B5EF4-FFF2-40B4-BE49-F238E27FC236}">
                        <a16:creationId xmlns:a16="http://schemas.microsoft.com/office/drawing/2014/main" id="{F19756BF-B2EF-A73D-2529-B2E72A2736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4529101" y="3307342"/>
                    <a:ext cx="79448" cy="135462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solidFill>
                    <a:srgbClr val="B89FD0"/>
                  </a:solidFill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4" name="Freeform 25">
                    <a:extLst>
                      <a:ext uri="{FF2B5EF4-FFF2-40B4-BE49-F238E27FC236}">
                        <a16:creationId xmlns:a16="http://schemas.microsoft.com/office/drawing/2014/main" id="{F8D7F6EB-4056-5BBA-FDDD-1A798924A1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4529101" y="3382617"/>
                    <a:ext cx="79448" cy="135462"/>
                  </a:xfrm>
                  <a:custGeom>
                    <a:avLst/>
                    <a:gdLst>
                      <a:gd name="T0" fmla="*/ 266 w 280"/>
                      <a:gd name="T1" fmla="*/ 360 h 434"/>
                      <a:gd name="T2" fmla="*/ 122 w 280"/>
                      <a:gd name="T3" fmla="*/ 216 h 434"/>
                      <a:gd name="T4" fmla="*/ 266 w 280"/>
                      <a:gd name="T5" fmla="*/ 72 h 434"/>
                      <a:gd name="T6" fmla="*/ 266 w 280"/>
                      <a:gd name="T7" fmla="*/ 72 h 434"/>
                      <a:gd name="T8" fmla="*/ 272 w 280"/>
                      <a:gd name="T9" fmla="*/ 66 h 434"/>
                      <a:gd name="T10" fmla="*/ 276 w 280"/>
                      <a:gd name="T11" fmla="*/ 58 h 434"/>
                      <a:gd name="T12" fmla="*/ 278 w 280"/>
                      <a:gd name="T13" fmla="*/ 50 h 434"/>
                      <a:gd name="T14" fmla="*/ 280 w 280"/>
                      <a:gd name="T15" fmla="*/ 42 h 434"/>
                      <a:gd name="T16" fmla="*/ 278 w 280"/>
                      <a:gd name="T17" fmla="*/ 34 h 434"/>
                      <a:gd name="T18" fmla="*/ 276 w 280"/>
                      <a:gd name="T19" fmla="*/ 26 h 434"/>
                      <a:gd name="T20" fmla="*/ 272 w 280"/>
                      <a:gd name="T21" fmla="*/ 18 h 434"/>
                      <a:gd name="T22" fmla="*/ 266 w 280"/>
                      <a:gd name="T23" fmla="*/ 12 h 434"/>
                      <a:gd name="T24" fmla="*/ 266 w 280"/>
                      <a:gd name="T25" fmla="*/ 12 h 434"/>
                      <a:gd name="T26" fmla="*/ 260 w 280"/>
                      <a:gd name="T27" fmla="*/ 6 h 434"/>
                      <a:gd name="T28" fmla="*/ 252 w 280"/>
                      <a:gd name="T29" fmla="*/ 2 h 434"/>
                      <a:gd name="T30" fmla="*/ 244 w 280"/>
                      <a:gd name="T31" fmla="*/ 0 h 434"/>
                      <a:gd name="T32" fmla="*/ 236 w 280"/>
                      <a:gd name="T33" fmla="*/ 0 h 434"/>
                      <a:gd name="T34" fmla="*/ 228 w 280"/>
                      <a:gd name="T35" fmla="*/ 0 h 434"/>
                      <a:gd name="T36" fmla="*/ 220 w 280"/>
                      <a:gd name="T37" fmla="*/ 2 h 434"/>
                      <a:gd name="T38" fmla="*/ 212 w 280"/>
                      <a:gd name="T39" fmla="*/ 6 h 434"/>
                      <a:gd name="T40" fmla="*/ 206 w 280"/>
                      <a:gd name="T41" fmla="*/ 12 h 434"/>
                      <a:gd name="T42" fmla="*/ 0 w 280"/>
                      <a:gd name="T43" fmla="*/ 216 h 434"/>
                      <a:gd name="T44" fmla="*/ 206 w 280"/>
                      <a:gd name="T45" fmla="*/ 422 h 434"/>
                      <a:gd name="T46" fmla="*/ 206 w 280"/>
                      <a:gd name="T47" fmla="*/ 422 h 434"/>
                      <a:gd name="T48" fmla="*/ 212 w 280"/>
                      <a:gd name="T49" fmla="*/ 426 h 434"/>
                      <a:gd name="T50" fmla="*/ 220 w 280"/>
                      <a:gd name="T51" fmla="*/ 430 h 434"/>
                      <a:gd name="T52" fmla="*/ 228 w 280"/>
                      <a:gd name="T53" fmla="*/ 432 h 434"/>
                      <a:gd name="T54" fmla="*/ 236 w 280"/>
                      <a:gd name="T55" fmla="*/ 434 h 434"/>
                      <a:gd name="T56" fmla="*/ 244 w 280"/>
                      <a:gd name="T57" fmla="*/ 432 h 434"/>
                      <a:gd name="T58" fmla="*/ 252 w 280"/>
                      <a:gd name="T59" fmla="*/ 430 h 434"/>
                      <a:gd name="T60" fmla="*/ 260 w 280"/>
                      <a:gd name="T61" fmla="*/ 426 h 434"/>
                      <a:gd name="T62" fmla="*/ 266 w 280"/>
                      <a:gd name="T63" fmla="*/ 422 h 434"/>
                      <a:gd name="T64" fmla="*/ 266 w 280"/>
                      <a:gd name="T65" fmla="*/ 422 h 434"/>
                      <a:gd name="T66" fmla="*/ 272 w 280"/>
                      <a:gd name="T67" fmla="*/ 414 h 434"/>
                      <a:gd name="T68" fmla="*/ 276 w 280"/>
                      <a:gd name="T69" fmla="*/ 406 h 434"/>
                      <a:gd name="T70" fmla="*/ 278 w 280"/>
                      <a:gd name="T71" fmla="*/ 398 h 434"/>
                      <a:gd name="T72" fmla="*/ 280 w 280"/>
                      <a:gd name="T73" fmla="*/ 390 h 434"/>
                      <a:gd name="T74" fmla="*/ 280 w 280"/>
                      <a:gd name="T75" fmla="*/ 390 h 434"/>
                      <a:gd name="T76" fmla="*/ 278 w 280"/>
                      <a:gd name="T77" fmla="*/ 382 h 434"/>
                      <a:gd name="T78" fmla="*/ 276 w 280"/>
                      <a:gd name="T79" fmla="*/ 374 h 434"/>
                      <a:gd name="T80" fmla="*/ 272 w 280"/>
                      <a:gd name="T81" fmla="*/ 366 h 434"/>
                      <a:gd name="T82" fmla="*/ 266 w 280"/>
                      <a:gd name="T83" fmla="*/ 360 h 434"/>
                      <a:gd name="T84" fmla="*/ 266 w 280"/>
                      <a:gd name="T85" fmla="*/ 360 h 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0" h="434">
                        <a:moveTo>
                          <a:pt x="266" y="360"/>
                        </a:moveTo>
                        <a:lnTo>
                          <a:pt x="122" y="216"/>
                        </a:lnTo>
                        <a:lnTo>
                          <a:pt x="266" y="72"/>
                        </a:lnTo>
                        <a:lnTo>
                          <a:pt x="266" y="72"/>
                        </a:lnTo>
                        <a:lnTo>
                          <a:pt x="272" y="66"/>
                        </a:lnTo>
                        <a:lnTo>
                          <a:pt x="276" y="58"/>
                        </a:lnTo>
                        <a:lnTo>
                          <a:pt x="278" y="50"/>
                        </a:lnTo>
                        <a:lnTo>
                          <a:pt x="280" y="42"/>
                        </a:lnTo>
                        <a:lnTo>
                          <a:pt x="278" y="34"/>
                        </a:lnTo>
                        <a:lnTo>
                          <a:pt x="276" y="26"/>
                        </a:lnTo>
                        <a:lnTo>
                          <a:pt x="272" y="18"/>
                        </a:lnTo>
                        <a:lnTo>
                          <a:pt x="266" y="12"/>
                        </a:lnTo>
                        <a:lnTo>
                          <a:pt x="266" y="12"/>
                        </a:lnTo>
                        <a:lnTo>
                          <a:pt x="260" y="6"/>
                        </a:lnTo>
                        <a:lnTo>
                          <a:pt x="252" y="2"/>
                        </a:lnTo>
                        <a:lnTo>
                          <a:pt x="244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0" y="2"/>
                        </a:lnTo>
                        <a:lnTo>
                          <a:pt x="212" y="6"/>
                        </a:lnTo>
                        <a:lnTo>
                          <a:pt x="206" y="12"/>
                        </a:lnTo>
                        <a:lnTo>
                          <a:pt x="0" y="216"/>
                        </a:lnTo>
                        <a:lnTo>
                          <a:pt x="206" y="422"/>
                        </a:lnTo>
                        <a:lnTo>
                          <a:pt x="206" y="422"/>
                        </a:lnTo>
                        <a:lnTo>
                          <a:pt x="212" y="426"/>
                        </a:lnTo>
                        <a:lnTo>
                          <a:pt x="220" y="430"/>
                        </a:lnTo>
                        <a:lnTo>
                          <a:pt x="228" y="432"/>
                        </a:lnTo>
                        <a:lnTo>
                          <a:pt x="236" y="434"/>
                        </a:lnTo>
                        <a:lnTo>
                          <a:pt x="244" y="432"/>
                        </a:lnTo>
                        <a:lnTo>
                          <a:pt x="252" y="430"/>
                        </a:lnTo>
                        <a:lnTo>
                          <a:pt x="260" y="426"/>
                        </a:lnTo>
                        <a:lnTo>
                          <a:pt x="266" y="422"/>
                        </a:lnTo>
                        <a:lnTo>
                          <a:pt x="266" y="422"/>
                        </a:lnTo>
                        <a:lnTo>
                          <a:pt x="272" y="414"/>
                        </a:lnTo>
                        <a:lnTo>
                          <a:pt x="276" y="406"/>
                        </a:lnTo>
                        <a:lnTo>
                          <a:pt x="278" y="398"/>
                        </a:lnTo>
                        <a:lnTo>
                          <a:pt x="280" y="390"/>
                        </a:lnTo>
                        <a:lnTo>
                          <a:pt x="280" y="390"/>
                        </a:lnTo>
                        <a:lnTo>
                          <a:pt x="278" y="382"/>
                        </a:lnTo>
                        <a:lnTo>
                          <a:pt x="276" y="374"/>
                        </a:lnTo>
                        <a:lnTo>
                          <a:pt x="272" y="366"/>
                        </a:lnTo>
                        <a:lnTo>
                          <a:pt x="266" y="360"/>
                        </a:lnTo>
                        <a:lnTo>
                          <a:pt x="266" y="360"/>
                        </a:lnTo>
                        <a:close/>
                      </a:path>
                    </a:pathLst>
                  </a:custGeom>
                  <a:solidFill>
                    <a:srgbClr val="B89FD0"/>
                  </a:solidFill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B4E9D6DF-4EF2-0BB3-15D1-90A22F51D456}"/>
                  </a:ext>
                </a:extLst>
              </p:cNvPr>
              <p:cNvGrpSpPr/>
              <p:nvPr/>
            </p:nvGrpSpPr>
            <p:grpSpPr>
              <a:xfrm>
                <a:off x="539553" y="1437808"/>
                <a:ext cx="8064896" cy="2590481"/>
                <a:chOff x="539553" y="1437808"/>
                <a:chExt cx="8064896" cy="2590481"/>
              </a:xfrm>
            </p:grpSpPr>
            <p:grpSp>
              <p:nvGrpSpPr>
                <p:cNvPr id="2" name="그룹 1">
                  <a:extLst>
                    <a:ext uri="{FF2B5EF4-FFF2-40B4-BE49-F238E27FC236}">
                      <a16:creationId xmlns:a16="http://schemas.microsoft.com/office/drawing/2014/main" id="{23DE2F46-F8F6-2D78-5D42-64ABE966156F}"/>
                    </a:ext>
                  </a:extLst>
                </p:cNvPr>
                <p:cNvGrpSpPr/>
                <p:nvPr/>
              </p:nvGrpSpPr>
              <p:grpSpPr>
                <a:xfrm>
                  <a:off x="539553" y="1437808"/>
                  <a:ext cx="8064896" cy="388056"/>
                  <a:chOff x="539553" y="1437808"/>
                  <a:chExt cx="8064896" cy="388056"/>
                </a:xfrm>
              </p:grpSpPr>
              <p:sp>
                <p:nvSpPr>
                  <p:cNvPr id="14" name="사각형: 둥근 모서리 13">
                    <a:extLst>
                      <a:ext uri="{FF2B5EF4-FFF2-40B4-BE49-F238E27FC236}">
                        <a16:creationId xmlns:a16="http://schemas.microsoft.com/office/drawing/2014/main" id="{F9EE63F5-78AF-20FF-A943-C2D772D40D65}"/>
                      </a:ext>
                    </a:extLst>
                  </p:cNvPr>
                  <p:cNvSpPr/>
                  <p:nvPr/>
                </p:nvSpPr>
                <p:spPr>
                  <a:xfrm>
                    <a:off x="539553" y="1437808"/>
                    <a:ext cx="8064896" cy="38805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pPr algn="ctr"/>
                    <a:endParaRPr lang="ko-KR" altLang="en-US" sz="20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DCAE29CB-4029-6B5C-9EE1-9BC20854B684}"/>
                      </a:ext>
                    </a:extLst>
                  </p:cNvPr>
                  <p:cNvSpPr txBox="1"/>
                  <p:nvPr/>
                </p:nvSpPr>
                <p:spPr>
                  <a:xfrm>
                    <a:off x="4382847" y="1469829"/>
                    <a:ext cx="37830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목표</a:t>
                    </a:r>
                  </a:p>
                </p:txBody>
              </p:sp>
            </p:grpSp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D307CA3C-7CA6-E102-036B-E095D7605F61}"/>
                    </a:ext>
                  </a:extLst>
                </p:cNvPr>
                <p:cNvGrpSpPr/>
                <p:nvPr/>
              </p:nvGrpSpPr>
              <p:grpSpPr>
                <a:xfrm>
                  <a:off x="750443" y="1948282"/>
                  <a:ext cx="7702430" cy="2080007"/>
                  <a:chOff x="750443" y="1948282"/>
                  <a:chExt cx="7702430" cy="2080007"/>
                </a:xfrm>
              </p:grpSpPr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63EEE0D4-2046-18BC-ED02-BE81A2B97F6B}"/>
                      </a:ext>
                    </a:extLst>
                  </p:cNvPr>
                  <p:cNvSpPr txBox="1"/>
                  <p:nvPr/>
                </p:nvSpPr>
                <p:spPr>
                  <a:xfrm>
                    <a:off x="750443" y="1948282"/>
                    <a:ext cx="552715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(1) 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유 </a:t>
                    </a:r>
                    <a:r>
                      <a:rPr lang="en-US" altLang="ko-KR" sz="1400" b="1" dirty="0">
                        <a:solidFill>
                          <a:srgbClr val="276DB5"/>
                        </a:solidFill>
                      </a:rPr>
                      <a:t>·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 무형의 문화유산 및 역사 현장을 탐구</a:t>
                    </a:r>
                    <a:r>
                      <a:rPr lang="ko-KR" altLang="en-US" sz="1400" dirty="0"/>
                      <a:t>하여 역사적 가치를 인식한다</a:t>
                    </a:r>
                    <a:r>
                      <a:rPr lang="en-US" altLang="ko-KR" sz="1400" dirty="0"/>
                      <a:t>.</a:t>
                    </a:r>
                    <a:endParaRPr lang="ko-KR" altLang="en-US" sz="1400" dirty="0"/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4BB519A6-E4AC-D7F3-177D-ACF34398C6A4}"/>
                      </a:ext>
                    </a:extLst>
                  </p:cNvPr>
                  <p:cNvSpPr txBox="1"/>
                  <p:nvPr/>
                </p:nvSpPr>
                <p:spPr>
                  <a:xfrm>
                    <a:off x="750443" y="2278106"/>
                    <a:ext cx="618117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(2) </a:t>
                    </a:r>
                    <a:r>
                      <a:rPr lang="ko-KR" altLang="en-US" sz="1400" dirty="0"/>
                      <a:t>동아시아 지역의 특징을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 역사적 맥락에서 파악</a:t>
                    </a:r>
                    <a:r>
                      <a:rPr lang="ko-KR" altLang="en-US" sz="1400" dirty="0"/>
                      <a:t>하고</a:t>
                    </a:r>
                    <a:r>
                      <a:rPr lang="en-US" altLang="ko-KR" sz="1400" dirty="0"/>
                      <a:t>, </a:t>
                    </a:r>
                    <a:r>
                      <a:rPr lang="ko-KR" altLang="en-US" sz="1400" dirty="0"/>
                      <a:t>세계와의 연관 속에서 이해한다</a:t>
                    </a:r>
                    <a:r>
                      <a:rPr lang="en-US" altLang="ko-KR" sz="1400" dirty="0"/>
                      <a:t>.</a:t>
                    </a: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D2DF1406-D86C-DF16-B766-47095D6DBA3E}"/>
                      </a:ext>
                    </a:extLst>
                  </p:cNvPr>
                  <p:cNvSpPr txBox="1"/>
                  <p:nvPr/>
                </p:nvSpPr>
                <p:spPr>
                  <a:xfrm>
                    <a:off x="750443" y="2607930"/>
                    <a:ext cx="500617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(3) 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역사 자료의 분석과 해석</a:t>
                    </a:r>
                    <a:r>
                      <a:rPr lang="ko-KR" altLang="en-US" sz="1400" dirty="0"/>
                      <a:t>을 통해 동아시아 역사의 특징을 추론한다</a:t>
                    </a:r>
                    <a:r>
                      <a:rPr lang="en-US" altLang="ko-KR" sz="1400" dirty="0"/>
                      <a:t>.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5C99FF13-8600-65D0-9C8C-9B48E79820F8}"/>
                      </a:ext>
                    </a:extLst>
                  </p:cNvPr>
                  <p:cNvSpPr txBox="1"/>
                  <p:nvPr/>
                </p:nvSpPr>
                <p:spPr>
                  <a:xfrm>
                    <a:off x="750443" y="2937754"/>
                    <a:ext cx="6328656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(4) </a:t>
                    </a:r>
                    <a:r>
                      <a:rPr lang="ko-KR" altLang="en-US" sz="1400" dirty="0"/>
                      <a:t>동아시아 역사와 문화의 다양성을 탐구하고 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타자를 이해하며 존중</a:t>
                    </a:r>
                    <a:r>
                      <a:rPr lang="ko-KR" altLang="en-US" sz="1400" dirty="0"/>
                      <a:t>하는 태도를 갖는다</a:t>
                    </a:r>
                    <a:r>
                      <a:rPr lang="en-US" altLang="ko-KR" sz="1400" dirty="0"/>
                      <a:t>.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A4C22286-76E6-F759-BF9D-545F996AD3CC}"/>
                      </a:ext>
                    </a:extLst>
                  </p:cNvPr>
                  <p:cNvSpPr txBox="1"/>
                  <p:nvPr/>
                </p:nvSpPr>
                <p:spPr>
                  <a:xfrm>
                    <a:off x="750443" y="3267578"/>
                    <a:ext cx="668933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(5) </a:t>
                    </a:r>
                    <a:r>
                      <a:rPr lang="ko-KR" altLang="en-US" sz="1400" dirty="0"/>
                      <a:t>현존하는 동아시아의 문제 해결 방안과 지속가능한 발전을 모색하는 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시민의 자질</a:t>
                    </a:r>
                    <a:r>
                      <a:rPr lang="ko-KR" altLang="en-US" sz="1400" dirty="0"/>
                      <a:t>을 갖춘다</a:t>
                    </a:r>
                    <a:r>
                      <a:rPr lang="en-US" altLang="ko-KR" sz="1400" dirty="0"/>
                      <a:t>.</a:t>
                    </a: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728F90F6-4EB0-3D4A-4819-348BDACAB960}"/>
                      </a:ext>
                    </a:extLst>
                  </p:cNvPr>
                  <p:cNvSpPr txBox="1"/>
                  <p:nvPr/>
                </p:nvSpPr>
                <p:spPr>
                  <a:xfrm>
                    <a:off x="750443" y="3597402"/>
                    <a:ext cx="7702430" cy="43088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288000" indent="-457200"/>
                    <a:r>
                      <a:rPr lang="en-US" altLang="ko-KR" sz="1400" dirty="0"/>
                      <a:t>(6) </a:t>
                    </a:r>
                    <a:r>
                      <a:rPr lang="ko-KR" altLang="en-US" sz="1400" dirty="0"/>
                      <a:t>동아시아의 주요 현안을 심층적으로 이해함으로써 동아시아의 정치</a:t>
                    </a:r>
                    <a:r>
                      <a:rPr lang="en-US" altLang="ko-KR" sz="1400" dirty="0"/>
                      <a:t>, </a:t>
                    </a:r>
                    <a:r>
                      <a:rPr lang="ko-KR" altLang="en-US" sz="1400" dirty="0"/>
                      <a:t>외교</a:t>
                    </a:r>
                    <a:r>
                      <a:rPr lang="en-US" altLang="ko-KR" sz="1400" dirty="0"/>
                      <a:t>, </a:t>
                    </a:r>
                    <a:r>
                      <a:rPr lang="ko-KR" altLang="en-US" sz="1400" dirty="0"/>
                      <a:t>경제</a:t>
                    </a:r>
                    <a:r>
                      <a:rPr lang="en-US" altLang="ko-KR" sz="1400" dirty="0"/>
                      <a:t>, </a:t>
                    </a:r>
                    <a:r>
                      <a:rPr lang="ko-KR" altLang="en-US" sz="1400" dirty="0"/>
                      <a:t>통상</a:t>
                    </a:r>
                    <a:r>
                      <a:rPr lang="en-US" altLang="ko-KR" sz="1400" dirty="0"/>
                      <a:t>, </a:t>
                    </a:r>
                    <a:r>
                      <a:rPr lang="ko-KR" altLang="en-US" sz="1400" dirty="0"/>
                      <a:t>문화</a:t>
                    </a:r>
                    <a:r>
                      <a:rPr lang="en-US" altLang="ko-KR" sz="1400" dirty="0"/>
                      <a:t>, </a:t>
                    </a:r>
                    <a:r>
                      <a:rPr lang="ko-KR" altLang="en-US" sz="1400" dirty="0"/>
                      <a:t>기후 환경 및 </a:t>
                    </a:r>
                    <a:br>
                      <a:rPr lang="en-US" altLang="ko-KR" sz="1400" dirty="0"/>
                    </a:br>
                    <a:r>
                      <a:rPr lang="ko-KR" altLang="en-US" sz="1400" dirty="0"/>
                      <a:t>생태 관련 분야의 </a:t>
                    </a:r>
                    <a:r>
                      <a:rPr lang="ko-KR" altLang="en-US" sz="1400" b="1" dirty="0">
                        <a:solidFill>
                          <a:srgbClr val="3B76D5"/>
                        </a:solidFill>
                      </a:rPr>
                      <a:t>전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문가로 성장</a:t>
                    </a:r>
                    <a:r>
                      <a:rPr lang="ko-KR" altLang="en-US" sz="1400" dirty="0"/>
                      <a:t>하는 토대로 삼는다</a:t>
                    </a:r>
                    <a:r>
                      <a:rPr lang="en-US" altLang="ko-KR" sz="1400" dirty="0"/>
                      <a:t>. </a:t>
                    </a:r>
                  </a:p>
                </p:txBody>
              </p:sp>
            </p:grpSp>
          </p:grpSp>
        </p:grpSp>
      </p:grpSp>
      <p:pic>
        <p:nvPicPr>
          <p:cNvPr id="20" name="그림 19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F4B1D5C7-AA33-DC9E-A3CA-E5C50D83C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그래픽 60">
            <a:extLst>
              <a:ext uri="{FF2B5EF4-FFF2-40B4-BE49-F238E27FC236}">
                <a16:creationId xmlns:a16="http://schemas.microsoft.com/office/drawing/2014/main" id="{103B4C9F-784B-723A-1526-0353003C23B3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8578550D-C165-7699-00B9-D1BF9E6BE54F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4D3D7454-C782-CBC9-0533-B9210C719B8A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1D2DC41C-6C89-8500-9565-E4F2368C0142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76FB5FF-EE78-1CB7-2FBF-5744761CD929}"/>
                  </a:ext>
                </a:extLst>
              </p:cNvPr>
              <p:cNvSpPr txBox="1"/>
              <p:nvPr/>
            </p:nvSpPr>
            <p:spPr>
              <a:xfrm>
                <a:off x="4152024" y="1316629"/>
                <a:ext cx="83997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내용체계</a:t>
                </a:r>
                <a:endParaRPr lang="en-US" altLang="ko-KR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E2B41CEC-0939-B137-E21F-56537D811552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E21D7274-D77B-F4CF-16F2-004C29EA5622}"/>
                </a:ext>
              </a:extLst>
            </p:cNvPr>
            <p:cNvGrpSpPr/>
            <p:nvPr/>
          </p:nvGrpSpPr>
          <p:grpSpPr>
            <a:xfrm>
              <a:off x="606581" y="4227407"/>
              <a:ext cx="7235669" cy="1827114"/>
              <a:chOff x="606581" y="4227407"/>
              <a:chExt cx="7235669" cy="1827114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0A1FC5BE-27E2-E378-8F86-8CABD81A921C}"/>
                  </a:ext>
                </a:extLst>
              </p:cNvPr>
              <p:cNvGrpSpPr/>
              <p:nvPr/>
            </p:nvGrpSpPr>
            <p:grpSpPr>
              <a:xfrm>
                <a:off x="606581" y="4227407"/>
                <a:ext cx="7235669" cy="400110"/>
                <a:chOff x="652301" y="5312068"/>
                <a:chExt cx="7235669" cy="400110"/>
              </a:xfrm>
            </p:grpSpPr>
            <p:grpSp>
              <p:nvGrpSpPr>
                <p:cNvPr id="5" name="그룹 4">
                  <a:extLst>
                    <a:ext uri="{FF2B5EF4-FFF2-40B4-BE49-F238E27FC236}">
                      <a16:creationId xmlns:a16="http://schemas.microsoft.com/office/drawing/2014/main" id="{5379B33C-F15F-4219-347A-FDF0BB2F2AF5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7" name="자유형: 도형 6">
                    <a:extLst>
                      <a:ext uri="{FF2B5EF4-FFF2-40B4-BE49-F238E27FC236}">
                        <a16:creationId xmlns:a16="http://schemas.microsoft.com/office/drawing/2014/main" id="{6440D20E-DDF6-8674-96BA-6CD686FD796E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8" name="원형: 비어 있음 7">
                    <a:extLst>
                      <a:ext uri="{FF2B5EF4-FFF2-40B4-BE49-F238E27FC236}">
                        <a16:creationId xmlns:a16="http://schemas.microsoft.com/office/drawing/2014/main" id="{421F32AF-3ACA-6034-0CBD-E1D865DB8D48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" name="자유형: 도형 8">
                    <a:extLst>
                      <a:ext uri="{FF2B5EF4-FFF2-40B4-BE49-F238E27FC236}">
                        <a16:creationId xmlns:a16="http://schemas.microsoft.com/office/drawing/2014/main" id="{E1024432-1FB0-B8C6-7702-82E4E132F1B9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E2B33D07-BDC4-2A4B-0924-355D9FDB0D5F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979475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핵심아이디어의 주요 키워드인 생태환경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교류와 갈등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침략과 저항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평화와 공존은 지식 ∙ 이해를 바탕으로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구성한 성취기준을 통해 살펴볼 수 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42C6A872-F277-454F-4206-D1C9A2438C7A}"/>
                  </a:ext>
                </a:extLst>
              </p:cNvPr>
              <p:cNvGrpSpPr/>
              <p:nvPr/>
            </p:nvGrpSpPr>
            <p:grpSpPr>
              <a:xfrm>
                <a:off x="606581" y="4703075"/>
                <a:ext cx="6192114" cy="400110"/>
                <a:chOff x="652301" y="5312068"/>
                <a:chExt cx="6192114" cy="400110"/>
              </a:xfrm>
            </p:grpSpPr>
            <p:grpSp>
              <p:nvGrpSpPr>
                <p:cNvPr id="16" name="그룹 15">
                  <a:extLst>
                    <a:ext uri="{FF2B5EF4-FFF2-40B4-BE49-F238E27FC236}">
                      <a16:creationId xmlns:a16="http://schemas.microsoft.com/office/drawing/2014/main" id="{DACD8597-B33B-3DBA-7EA2-7C6AA05679E2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5CA87337-3876-79DA-4F7E-036485E3AFA5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2" name="원형: 비어 있음 21">
                    <a:extLst>
                      <a:ext uri="{FF2B5EF4-FFF2-40B4-BE49-F238E27FC236}">
                        <a16:creationId xmlns:a16="http://schemas.microsoft.com/office/drawing/2014/main" id="{3A573CD0-793B-5EF7-12DA-BD834F36129C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3" name="자유형: 도형 22">
                    <a:extLst>
                      <a:ext uri="{FF2B5EF4-FFF2-40B4-BE49-F238E27FC236}">
                        <a16:creationId xmlns:a16="http://schemas.microsoft.com/office/drawing/2014/main" id="{3A5B0E68-6709-F933-6EB5-3939646E0AFA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61CBF2E-C31C-77A8-0149-18EE19AD56AB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5935920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학생이 교과 고유의 사고 기능과 탐구 과정을 거쳐 깊은 이해에 도달한다는 취지에서 과정 ∙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기능을 설정했어요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D5A88854-5898-AFCB-059A-289F72DE7C6E}"/>
                  </a:ext>
                </a:extLst>
              </p:cNvPr>
              <p:cNvGrpSpPr/>
              <p:nvPr/>
            </p:nvGrpSpPr>
            <p:grpSpPr>
              <a:xfrm>
                <a:off x="606581" y="5178743"/>
                <a:ext cx="6580041" cy="400110"/>
                <a:chOff x="652301" y="5312068"/>
                <a:chExt cx="6580041" cy="400110"/>
              </a:xfrm>
            </p:grpSpPr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4D456E66-ECD4-4737-1CA9-FDD6DBA94AAF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31" name="자유형: 도형 30">
                    <a:extLst>
                      <a:ext uri="{FF2B5EF4-FFF2-40B4-BE49-F238E27FC236}">
                        <a16:creationId xmlns:a16="http://schemas.microsoft.com/office/drawing/2014/main" id="{BB3789D9-0A7A-74E2-3A45-8859DB3C79CF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2" name="원형: 비어 있음 31">
                    <a:extLst>
                      <a:ext uri="{FF2B5EF4-FFF2-40B4-BE49-F238E27FC236}">
                        <a16:creationId xmlns:a16="http://schemas.microsoft.com/office/drawing/2014/main" id="{A8F772F5-0B78-8388-FDB5-65186170D7CE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3" name="자유형: 도형 32">
                    <a:extLst>
                      <a:ext uri="{FF2B5EF4-FFF2-40B4-BE49-F238E27FC236}">
                        <a16:creationId xmlns:a16="http://schemas.microsoft.com/office/drawing/2014/main" id="{FE5E5BF6-4991-C42E-FD7D-D63D3EE4EDEB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15D9136-C68B-F6CC-4A43-EC98D7F21DD4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323847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학생의 학습에 대한 태도는 지식 ∙ 이해를 습득하는데 중요한 영향을 미치기 때문에 가치 ∙ 태도를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설정했어요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D1A00EC9-BECC-97D8-323C-01D38473CEF5}"/>
                  </a:ext>
                </a:extLst>
              </p:cNvPr>
              <p:cNvGrpSpPr/>
              <p:nvPr/>
            </p:nvGrpSpPr>
            <p:grpSpPr>
              <a:xfrm>
                <a:off x="606581" y="5654411"/>
                <a:ext cx="6838124" cy="400110"/>
                <a:chOff x="652301" y="5312068"/>
                <a:chExt cx="6838124" cy="400110"/>
              </a:xfrm>
            </p:grpSpPr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ECC9FEC4-E3A8-0BA6-606C-32C3F28EFC7D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D39A2D6C-F6F0-2784-E5AB-FF8843D33A21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8" name="원형: 비어 있음 37">
                    <a:extLst>
                      <a:ext uri="{FF2B5EF4-FFF2-40B4-BE49-F238E27FC236}">
                        <a16:creationId xmlns:a16="http://schemas.microsoft.com/office/drawing/2014/main" id="{5D07C89B-2625-711C-DF1E-14D9001C8B60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AC1EDBF6-DC0F-5DD1-BBD0-1C3EE9CFDFF9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53A0C7F-A596-E2BC-D111-C9E63F4C741F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581930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「동아시아 역사기행」은 지식 ∙ 이해에 제시된 키워드에 대한 자료의 분석과 해석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 ∙ 기능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을 통해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민주시민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 ∙ 태도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으로 성장하는 과목이에요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</p:grpSp>
        <p:sp>
          <p:nvSpPr>
            <p:cNvPr id="40" name="사각형: 둥근 위쪽 모서리 39">
              <a:extLst>
                <a:ext uri="{FF2B5EF4-FFF2-40B4-BE49-F238E27FC236}">
                  <a16:creationId xmlns:a16="http://schemas.microsoft.com/office/drawing/2014/main" id="{F2ADBA05-BF1D-2CBB-781E-1D8DA9D187AF}"/>
                </a:ext>
              </a:extLst>
            </p:cNvPr>
            <p:cNvSpPr/>
            <p:nvPr/>
          </p:nvSpPr>
          <p:spPr>
            <a:xfrm>
              <a:off x="515635" y="1825871"/>
              <a:ext cx="8114018" cy="255600"/>
            </a:xfrm>
            <a:prstGeom prst="round2SameRect">
              <a:avLst>
                <a:gd name="adj1" fmla="val 25611"/>
                <a:gd name="adj2" fmla="val 0"/>
              </a:avLst>
            </a:prstGeom>
            <a:solidFill>
              <a:srgbClr val="8153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2F142BA-7FDD-E6E8-6C31-5FA44285A6C2}"/>
              </a:ext>
            </a:extLst>
          </p:cNvPr>
          <p:cNvSpPr txBox="1"/>
          <p:nvPr/>
        </p:nvSpPr>
        <p:spPr>
          <a:xfrm>
            <a:off x="371977" y="489184"/>
            <a:ext cx="605614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동아시아 역사기행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A9D0B4A-DA33-7A1E-C7E9-191AFDA31FF4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3312535D-7F34-DC29-51E3-EDA25053A9EE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0B51DFE-B80F-855C-D531-FD62C88BB48E}"/>
                </a:ext>
              </a:extLst>
            </p:cNvPr>
            <p:cNvSpPr txBox="1"/>
            <p:nvPr/>
          </p:nvSpPr>
          <p:spPr>
            <a:xfrm>
              <a:off x="442310" y="88745"/>
              <a:ext cx="41998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5 - 2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aphicFrame>
        <p:nvGraphicFramePr>
          <p:cNvPr id="41" name="표 40">
            <a:extLst>
              <a:ext uri="{FF2B5EF4-FFF2-40B4-BE49-F238E27FC236}">
                <a16:creationId xmlns:a16="http://schemas.microsoft.com/office/drawing/2014/main" id="{D6E8A41E-F25F-9B8B-E010-9202DEF9F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968388"/>
              </p:ext>
            </p:extLst>
          </p:nvPr>
        </p:nvGraphicFramePr>
        <p:xfrm>
          <a:off x="515635" y="1825872"/>
          <a:ext cx="8112276" cy="2240315"/>
        </p:xfrm>
        <a:graphic>
          <a:graphicData uri="http://schemas.openxmlformats.org/drawingml/2006/table">
            <a:tbl>
              <a:tblPr/>
              <a:tblGrid>
                <a:gridCol w="2028069">
                  <a:extLst>
                    <a:ext uri="{9D8B030D-6E8A-4147-A177-3AD203B41FA5}">
                      <a16:colId xmlns:a16="http://schemas.microsoft.com/office/drawing/2014/main" val="402846607"/>
                    </a:ext>
                  </a:extLst>
                </a:gridCol>
                <a:gridCol w="2028069">
                  <a:extLst>
                    <a:ext uri="{9D8B030D-6E8A-4147-A177-3AD203B41FA5}">
                      <a16:colId xmlns:a16="http://schemas.microsoft.com/office/drawing/2014/main" val="1041253202"/>
                    </a:ext>
                  </a:extLst>
                </a:gridCol>
                <a:gridCol w="2028069">
                  <a:extLst>
                    <a:ext uri="{9D8B030D-6E8A-4147-A177-3AD203B41FA5}">
                      <a16:colId xmlns:a16="http://schemas.microsoft.com/office/drawing/2014/main" val="4084141414"/>
                    </a:ext>
                  </a:extLst>
                </a:gridCol>
                <a:gridCol w="2028069">
                  <a:extLst>
                    <a:ext uri="{9D8B030D-6E8A-4147-A177-3AD203B41FA5}">
                      <a16:colId xmlns:a16="http://schemas.microsoft.com/office/drawing/2014/main" val="1734618381"/>
                    </a:ext>
                  </a:extLst>
                </a:gridCol>
              </a:tblGrid>
              <a:tr h="24890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2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핵심 아이디어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2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2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2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2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 </a:t>
                      </a:r>
                      <a:r>
                        <a:rPr lang="en-US" altLang="ko-KR" sz="12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2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2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 </a:t>
                      </a:r>
                      <a:r>
                        <a:rPr lang="en-US" altLang="ko-KR" sz="12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2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257970"/>
                  </a:ext>
                </a:extLst>
              </a:tr>
              <a:tr h="39708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C48A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생태환경</a:t>
                      </a: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의 차이와 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관련된 다양한 생활방식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동아시아로 떠나는</a:t>
                      </a:r>
                    </a:p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 기행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역사적 장소와 문화유산을 </a:t>
                      </a:r>
                    </a:p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분석</a:t>
                      </a:r>
                      <a:r>
                        <a:rPr lang="en-US" altLang="ko-KR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해석하여</a:t>
                      </a:r>
                    </a:p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동아시아의 특징을 이해하기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동아시아사에 대한</a:t>
                      </a:r>
                    </a:p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지역사적 관점을 바탕으로</a:t>
                      </a:r>
                    </a:p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현존하는 갈등을 해소하여</a:t>
                      </a:r>
                    </a:p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공존과 평화를 위해 참여하는</a:t>
                      </a:r>
                    </a:p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민주시민의 자세를 갖기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469157"/>
                  </a:ext>
                </a:extLst>
              </a:tr>
              <a:tr h="39708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C48A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교류와 갈등</a:t>
                      </a: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속에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형성된 동아시아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교류와 갈등의</a:t>
                      </a:r>
                    </a:p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현장에서 만난 역사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endParaRPr lang="ko-KR" altLang="en-US" sz="95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endParaRPr lang="ko-KR" altLang="en-US" sz="95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971137"/>
                  </a:ext>
                </a:extLst>
              </a:tr>
              <a:tr h="39708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제국주의 침략과 식민지배로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인한 사회 ∙ 경제적 문제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C48A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침략과 저항</a:t>
                      </a: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의</a:t>
                      </a:r>
                    </a:p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현장에서 만난 역사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endParaRPr lang="ko-KR" altLang="en-US" sz="95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endParaRPr lang="ko-KR" altLang="en-US" sz="95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9373724"/>
                  </a:ext>
                </a:extLst>
              </a:tr>
              <a:tr h="39708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C48A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평화와 공존</a:t>
                      </a: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을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위한 상호 협력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평화와 공존의</a:t>
                      </a:r>
                    </a:p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현장에서 만난 역사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endParaRPr lang="ko-KR" altLang="en-US" sz="95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endParaRPr lang="ko-KR" altLang="en-US" sz="95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6355860"/>
                  </a:ext>
                </a:extLst>
              </a:tr>
              <a:tr h="39708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역사적 ∙ 공간적 맥락을 고려한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 자료의 분석과 해석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endParaRPr lang="ko-KR" altLang="en-US" sz="105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endParaRPr lang="ko-KR" altLang="en-US" sz="95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2540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None/>
                        <a:tabLst>
                          <a:tab pos="217169" algn="l"/>
                        </a:tabLst>
                        <a:defRPr/>
                      </a:pPr>
                      <a:endParaRPr lang="ko-KR" altLang="en-US" sz="950" b="0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5319506"/>
                  </a:ext>
                </a:extLst>
              </a:tr>
            </a:tbl>
          </a:graphicData>
        </a:graphic>
      </p:graphicFrame>
      <p:grpSp>
        <p:nvGrpSpPr>
          <p:cNvPr id="64" name="그룹 63">
            <a:extLst>
              <a:ext uri="{FF2B5EF4-FFF2-40B4-BE49-F238E27FC236}">
                <a16:creationId xmlns:a16="http://schemas.microsoft.com/office/drawing/2014/main" id="{F8F304E4-2088-9452-776F-89710F1FD5B7}"/>
              </a:ext>
            </a:extLst>
          </p:cNvPr>
          <p:cNvGrpSpPr/>
          <p:nvPr/>
        </p:nvGrpSpPr>
        <p:grpSpPr>
          <a:xfrm>
            <a:off x="2430866" y="2276872"/>
            <a:ext cx="354778" cy="1211580"/>
            <a:chOff x="2350911" y="2276872"/>
            <a:chExt cx="420166" cy="1211580"/>
          </a:xfrm>
        </p:grpSpPr>
        <p:cxnSp>
          <p:nvCxnSpPr>
            <p:cNvPr id="49" name="직선 화살표 연결선 48">
              <a:extLst>
                <a:ext uri="{FF2B5EF4-FFF2-40B4-BE49-F238E27FC236}">
                  <a16:creationId xmlns:a16="http://schemas.microsoft.com/office/drawing/2014/main" id="{99E72CE2-69CB-C91B-A1A2-EE08504892F6}"/>
                </a:ext>
              </a:extLst>
            </p:cNvPr>
            <p:cNvCxnSpPr/>
            <p:nvPr/>
          </p:nvCxnSpPr>
          <p:spPr>
            <a:xfrm>
              <a:off x="2350911" y="2276872"/>
              <a:ext cx="420166" cy="0"/>
            </a:xfrm>
            <a:prstGeom prst="straightConnector1">
              <a:avLst/>
            </a:prstGeom>
            <a:noFill/>
            <a:ln w="19050">
              <a:solidFill>
                <a:srgbClr val="8153AB"/>
              </a:solidFill>
              <a:prstDash val="solid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직선 화살표 연결선 50">
              <a:extLst>
                <a:ext uri="{FF2B5EF4-FFF2-40B4-BE49-F238E27FC236}">
                  <a16:creationId xmlns:a16="http://schemas.microsoft.com/office/drawing/2014/main" id="{C8F2235E-567D-70F5-08CB-D9F7946F6215}"/>
                </a:ext>
              </a:extLst>
            </p:cNvPr>
            <p:cNvCxnSpPr/>
            <p:nvPr/>
          </p:nvCxnSpPr>
          <p:spPr>
            <a:xfrm>
              <a:off x="2350911" y="2680732"/>
              <a:ext cx="420166" cy="0"/>
            </a:xfrm>
            <a:prstGeom prst="straightConnector1">
              <a:avLst/>
            </a:prstGeom>
            <a:noFill/>
            <a:ln w="19050">
              <a:solidFill>
                <a:srgbClr val="8153AB"/>
              </a:solidFill>
              <a:prstDash val="solid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직선 화살표 연결선 51">
              <a:extLst>
                <a:ext uri="{FF2B5EF4-FFF2-40B4-BE49-F238E27FC236}">
                  <a16:creationId xmlns:a16="http://schemas.microsoft.com/office/drawing/2014/main" id="{97660376-826A-3EB6-2A8F-AA7086F147C4}"/>
                </a:ext>
              </a:extLst>
            </p:cNvPr>
            <p:cNvCxnSpPr/>
            <p:nvPr/>
          </p:nvCxnSpPr>
          <p:spPr>
            <a:xfrm>
              <a:off x="2350911" y="3084592"/>
              <a:ext cx="420166" cy="0"/>
            </a:xfrm>
            <a:prstGeom prst="straightConnector1">
              <a:avLst/>
            </a:prstGeom>
            <a:noFill/>
            <a:ln w="19050">
              <a:solidFill>
                <a:srgbClr val="8153AB"/>
              </a:solidFill>
              <a:prstDash val="solid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3" name="직선 화살표 연결선 52">
              <a:extLst>
                <a:ext uri="{FF2B5EF4-FFF2-40B4-BE49-F238E27FC236}">
                  <a16:creationId xmlns:a16="http://schemas.microsoft.com/office/drawing/2014/main" id="{71AF6632-71E8-C08D-6C58-7339BDA708FA}"/>
                </a:ext>
              </a:extLst>
            </p:cNvPr>
            <p:cNvCxnSpPr/>
            <p:nvPr/>
          </p:nvCxnSpPr>
          <p:spPr>
            <a:xfrm>
              <a:off x="2350911" y="3488452"/>
              <a:ext cx="420166" cy="0"/>
            </a:xfrm>
            <a:prstGeom prst="straightConnector1">
              <a:avLst/>
            </a:prstGeom>
            <a:noFill/>
            <a:ln w="19050">
              <a:solidFill>
                <a:srgbClr val="8153AB"/>
              </a:solidFill>
              <a:prstDash val="solid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3FDAAC62-84DE-ADA2-8C56-7D4DF8095802}"/>
              </a:ext>
            </a:extLst>
          </p:cNvPr>
          <p:cNvGrpSpPr/>
          <p:nvPr/>
        </p:nvGrpSpPr>
        <p:grpSpPr>
          <a:xfrm>
            <a:off x="2430866" y="3820304"/>
            <a:ext cx="4164307" cy="112752"/>
            <a:chOff x="2350911" y="3892312"/>
            <a:chExt cx="4248009" cy="112752"/>
          </a:xfrm>
        </p:grpSpPr>
        <p:cxnSp>
          <p:nvCxnSpPr>
            <p:cNvPr id="54" name="직선 화살표 연결선 53">
              <a:extLst>
                <a:ext uri="{FF2B5EF4-FFF2-40B4-BE49-F238E27FC236}">
                  <a16:creationId xmlns:a16="http://schemas.microsoft.com/office/drawing/2014/main" id="{B76629D9-F851-683C-129E-BBB06F9DD1B2}"/>
                </a:ext>
              </a:extLst>
            </p:cNvPr>
            <p:cNvCxnSpPr>
              <a:cxnSpLocks/>
            </p:cNvCxnSpPr>
            <p:nvPr/>
          </p:nvCxnSpPr>
          <p:spPr>
            <a:xfrm>
              <a:off x="2350911" y="3892312"/>
              <a:ext cx="2213469" cy="0"/>
            </a:xfrm>
            <a:prstGeom prst="straightConnector1">
              <a:avLst/>
            </a:prstGeom>
            <a:noFill/>
            <a:ln w="19050">
              <a:solidFill>
                <a:srgbClr val="8153AB"/>
              </a:solidFill>
              <a:prstDash val="solid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1" name="직선 화살표 연결선 60">
              <a:extLst>
                <a:ext uri="{FF2B5EF4-FFF2-40B4-BE49-F238E27FC236}">
                  <a16:creationId xmlns:a16="http://schemas.microsoft.com/office/drawing/2014/main" id="{4627340F-6A60-42F1-8683-36793540F590}"/>
                </a:ext>
              </a:extLst>
            </p:cNvPr>
            <p:cNvCxnSpPr>
              <a:cxnSpLocks/>
            </p:cNvCxnSpPr>
            <p:nvPr/>
          </p:nvCxnSpPr>
          <p:spPr>
            <a:xfrm>
              <a:off x="2350911" y="4005064"/>
              <a:ext cx="4248009" cy="0"/>
            </a:xfrm>
            <a:prstGeom prst="straightConnector1">
              <a:avLst/>
            </a:prstGeom>
            <a:noFill/>
            <a:ln w="19050">
              <a:solidFill>
                <a:srgbClr val="8153AB"/>
              </a:solidFill>
              <a:prstDash val="solid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178" name="그림 177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F6B617BF-D80E-7039-4F87-9266998EC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그래픽 60">
            <a:extLst>
              <a:ext uri="{FF2B5EF4-FFF2-40B4-BE49-F238E27FC236}">
                <a16:creationId xmlns:a16="http://schemas.microsoft.com/office/drawing/2014/main" id="{182A968F-B824-7EC6-00D2-249DA08BD7C5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7D5DE23-84AC-769B-9140-B680976624DF}"/>
              </a:ext>
            </a:extLst>
          </p:cNvPr>
          <p:cNvSpPr txBox="1"/>
          <p:nvPr/>
        </p:nvSpPr>
        <p:spPr>
          <a:xfrm>
            <a:off x="371977" y="489184"/>
            <a:ext cx="605614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동아시아 역사기행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244CC5EE-63E2-4C84-739D-3A1BE52A1829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57" name="사각형: 둥근 위쪽 모서리 56">
              <a:extLst>
                <a:ext uri="{FF2B5EF4-FFF2-40B4-BE49-F238E27FC236}">
                  <a16:creationId xmlns:a16="http://schemas.microsoft.com/office/drawing/2014/main" id="{E89A53D9-513F-6C51-1E59-5B0DA8E46B13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E6FA2F9-41BB-3968-F1C1-6E1AB50D0C00}"/>
                </a:ext>
              </a:extLst>
            </p:cNvPr>
            <p:cNvSpPr txBox="1"/>
            <p:nvPr/>
          </p:nvSpPr>
          <p:spPr>
            <a:xfrm>
              <a:off x="442310" y="88745"/>
              <a:ext cx="41998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5 - 2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A0B5325-8FAD-4F44-EE21-3682D294F4BC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B3F1A6A0-4999-E611-2A30-61FA6FB88779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60" name="사각형: 둥근 모서리 59">
                <a:extLst>
                  <a:ext uri="{FF2B5EF4-FFF2-40B4-BE49-F238E27FC236}">
                    <a16:creationId xmlns:a16="http://schemas.microsoft.com/office/drawing/2014/main" id="{B1FA73EF-674B-4CFC-E438-E742F3C47E13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" name="사각형: 둥근 모서리 60">
                <a:extLst>
                  <a:ext uri="{FF2B5EF4-FFF2-40B4-BE49-F238E27FC236}">
                    <a16:creationId xmlns:a16="http://schemas.microsoft.com/office/drawing/2014/main" id="{50FABA60-3412-DB50-A0E0-6933B78B485E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E172CAD8-C6FA-FB01-DFA4-74E16C406926}"/>
                </a:ext>
              </a:extLst>
            </p:cNvPr>
            <p:cNvGrpSpPr/>
            <p:nvPr/>
          </p:nvGrpSpPr>
          <p:grpSpPr>
            <a:xfrm>
              <a:off x="3055223" y="1316629"/>
              <a:ext cx="3033555" cy="333594"/>
              <a:chOff x="3714859" y="1316629"/>
              <a:chExt cx="3033555" cy="333594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0EEAC01-70A4-BF8F-5BBD-775DE4EC062D}"/>
                  </a:ext>
                </a:extLst>
              </p:cNvPr>
              <p:cNvSpPr txBox="1"/>
              <p:nvPr/>
            </p:nvSpPr>
            <p:spPr>
              <a:xfrm>
                <a:off x="4109871" y="1316629"/>
                <a:ext cx="26385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동아시아로 떠나는 역사기행</a:t>
                </a:r>
                <a:endParaRPr lang="en-US" altLang="ko-KR" sz="2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27A3A307-29D3-68B7-0D57-AC5A20A27B7E}"/>
                  </a:ext>
                </a:extLst>
              </p:cNvPr>
              <p:cNvGrpSpPr/>
              <p:nvPr/>
            </p:nvGrpSpPr>
            <p:grpSpPr>
              <a:xfrm>
                <a:off x="3714859" y="1351519"/>
                <a:ext cx="298704" cy="298704"/>
                <a:chOff x="479965" y="1356282"/>
                <a:chExt cx="298704" cy="298704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132FDE84-2116-2386-B3AE-8FC1CF738FA6}"/>
                    </a:ext>
                  </a:extLst>
                </p:cNvPr>
                <p:cNvSpPr/>
                <p:nvPr/>
              </p:nvSpPr>
              <p:spPr>
                <a:xfrm>
                  <a:off x="479965" y="1356282"/>
                  <a:ext cx="298704" cy="298704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55552636-A847-3E46-C8C7-F56599F81436}"/>
                    </a:ext>
                  </a:extLst>
                </p:cNvPr>
                <p:cNvSpPr txBox="1"/>
                <p:nvPr/>
              </p:nvSpPr>
              <p:spPr>
                <a:xfrm>
                  <a:off x="582028" y="1356382"/>
                  <a:ext cx="9457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6B859D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1</a:t>
                  </a:r>
                </a:p>
              </p:txBody>
            </p:sp>
          </p:grp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175A6251-76A9-9342-D851-DCC479E633BC}"/>
                </a:ext>
              </a:extLst>
            </p:cNvPr>
            <p:cNvGrpSpPr/>
            <p:nvPr/>
          </p:nvGrpSpPr>
          <p:grpSpPr>
            <a:xfrm>
              <a:off x="515635" y="1828949"/>
              <a:ext cx="8133438" cy="2657326"/>
              <a:chOff x="515635" y="1828949"/>
              <a:chExt cx="8133438" cy="2657326"/>
            </a:xfrm>
          </p:grpSpPr>
          <p:cxnSp>
            <p:nvCxnSpPr>
              <p:cNvPr id="73" name="직선 연결선 72">
                <a:extLst>
                  <a:ext uri="{FF2B5EF4-FFF2-40B4-BE49-F238E27FC236}">
                    <a16:creationId xmlns:a16="http://schemas.microsoft.com/office/drawing/2014/main" id="{F26C9142-3FA4-A00C-7FC1-EB2E4B9CA091}"/>
                  </a:ext>
                </a:extLst>
              </p:cNvPr>
              <p:cNvCxnSpPr/>
              <p:nvPr/>
            </p:nvCxnSpPr>
            <p:spPr>
              <a:xfrm>
                <a:off x="1898830" y="3157611"/>
                <a:ext cx="6750243" cy="0"/>
              </a:xfrm>
              <a:prstGeom prst="line">
                <a:avLst/>
              </a:prstGeom>
              <a:solidFill>
                <a:schemeClr val="bg1"/>
              </a:solidFill>
              <a:ln w="19050" cap="flat">
                <a:solidFill>
                  <a:srgbClr val="CFBEDF"/>
                </a:solidFill>
                <a:prstDash val="solid"/>
                <a:miter/>
              </a:ln>
            </p:spPr>
          </p:cxnSp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55822BAC-E655-553F-DAA7-74AE39AF9118}"/>
                  </a:ext>
                </a:extLst>
              </p:cNvPr>
              <p:cNvGrpSpPr/>
              <p:nvPr/>
            </p:nvGrpSpPr>
            <p:grpSpPr>
              <a:xfrm>
                <a:off x="515635" y="1828949"/>
                <a:ext cx="6829273" cy="1279022"/>
                <a:chOff x="515635" y="1828949"/>
                <a:chExt cx="6829273" cy="1279022"/>
              </a:xfrm>
            </p:grpSpPr>
            <p:grpSp>
              <p:nvGrpSpPr>
                <p:cNvPr id="88" name="그룹 87">
                  <a:extLst>
                    <a:ext uri="{FF2B5EF4-FFF2-40B4-BE49-F238E27FC236}">
                      <a16:creationId xmlns:a16="http://schemas.microsoft.com/office/drawing/2014/main" id="{68859D14-D789-274B-0354-D74F2D2A5289}"/>
                    </a:ext>
                  </a:extLst>
                </p:cNvPr>
                <p:cNvGrpSpPr/>
                <p:nvPr/>
              </p:nvGrpSpPr>
              <p:grpSpPr>
                <a:xfrm>
                  <a:off x="515635" y="1828949"/>
                  <a:ext cx="1383195" cy="1279022"/>
                  <a:chOff x="515635" y="1828949"/>
                  <a:chExt cx="1383195" cy="1254362"/>
                </a:xfrm>
              </p:grpSpPr>
              <p:sp>
                <p:nvSpPr>
                  <p:cNvPr id="92" name="사각형: 둥근 모서리 91">
                    <a:extLst>
                      <a:ext uri="{FF2B5EF4-FFF2-40B4-BE49-F238E27FC236}">
                        <a16:creationId xmlns:a16="http://schemas.microsoft.com/office/drawing/2014/main" id="{995CD905-FA2B-DA9E-36C9-9F5AEE4261F5}"/>
                      </a:ext>
                    </a:extLst>
                  </p:cNvPr>
                  <p:cNvSpPr/>
                  <p:nvPr/>
                </p:nvSpPr>
                <p:spPr>
                  <a:xfrm>
                    <a:off x="515635" y="1828949"/>
                    <a:ext cx="1383195" cy="1254362"/>
                  </a:xfrm>
                  <a:prstGeom prst="roundRect">
                    <a:avLst>
                      <a:gd name="adj" fmla="val 6174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grpSp>
                <p:nvGrpSpPr>
                  <p:cNvPr id="97" name="그룹 96">
                    <a:extLst>
                      <a:ext uri="{FF2B5EF4-FFF2-40B4-BE49-F238E27FC236}">
                        <a16:creationId xmlns:a16="http://schemas.microsoft.com/office/drawing/2014/main" id="{AAD1AB30-3CDA-5A09-BFE5-D7FE0513D429}"/>
                      </a:ext>
                    </a:extLst>
                  </p:cNvPr>
                  <p:cNvGrpSpPr/>
                  <p:nvPr/>
                </p:nvGrpSpPr>
                <p:grpSpPr>
                  <a:xfrm>
                    <a:off x="912280" y="2210319"/>
                    <a:ext cx="589905" cy="464480"/>
                    <a:chOff x="887707" y="3354060"/>
                    <a:chExt cx="589905" cy="449679"/>
                  </a:xfrm>
                </p:grpSpPr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492C3925-E86E-EE41-496D-A1930657EA0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87707" y="3599182"/>
                      <a:ext cx="589905" cy="20455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성취기준</a:t>
                      </a:r>
                    </a:p>
                  </p:txBody>
                </p:sp>
                <p:grpSp>
                  <p:nvGrpSpPr>
                    <p:cNvPr id="99" name="그룹 98">
                      <a:extLst>
                        <a:ext uri="{FF2B5EF4-FFF2-40B4-BE49-F238E27FC236}">
                          <a16:creationId xmlns:a16="http://schemas.microsoft.com/office/drawing/2014/main" id="{922292E7-E06B-40DF-F99E-11AC7CD792C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81075" y="3354060"/>
                      <a:ext cx="422573" cy="218220"/>
                      <a:chOff x="981075" y="3082030"/>
                      <a:chExt cx="422573" cy="218220"/>
                    </a:xfrm>
                  </p:grpSpPr>
                  <p:sp>
                    <p:nvSpPr>
                      <p:cNvPr id="100" name="사각형: 둥근 모서리 99">
                        <a:extLst>
                          <a:ext uri="{FF2B5EF4-FFF2-40B4-BE49-F238E27FC236}">
                            <a16:creationId xmlns:a16="http://schemas.microsoft.com/office/drawing/2014/main" id="{FC4273AD-85E0-19D3-27A4-136B491006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81075" y="3085356"/>
                        <a:ext cx="422573" cy="214894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2000" dirty="0"/>
                      </a:p>
                    </p:txBody>
                  </p:sp>
                  <p:sp>
                    <p:nvSpPr>
                      <p:cNvPr id="101" name="TextBox 100">
                        <a:extLst>
                          <a:ext uri="{FF2B5EF4-FFF2-40B4-BE49-F238E27FC236}">
                            <a16:creationId xmlns:a16="http://schemas.microsoft.com/office/drawing/2014/main" id="{5061FF5F-8970-8D8D-2D0B-5F936EC6160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09006" y="3082030"/>
                        <a:ext cx="166712" cy="18466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C6B1D9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0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8153AB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1</a:t>
                        </a:r>
                        <a:endPara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58B3965B-C728-D799-9832-60CC74FB0A84}"/>
                    </a:ext>
                  </a:extLst>
                </p:cNvPr>
                <p:cNvGrpSpPr/>
                <p:nvPr/>
              </p:nvGrpSpPr>
              <p:grpSpPr>
                <a:xfrm>
                  <a:off x="1992481" y="2246629"/>
                  <a:ext cx="5352427" cy="443667"/>
                  <a:chOff x="896114" y="2259077"/>
                  <a:chExt cx="5352427" cy="421247"/>
                </a:xfrm>
              </p:grpSpPr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FCAAAA69-8BE9-BB8E-C87F-A51F5FBC6823}"/>
                      </a:ext>
                    </a:extLst>
                  </p:cNvPr>
                  <p:cNvSpPr txBox="1"/>
                  <p:nvPr/>
                </p:nvSpPr>
                <p:spPr>
                  <a:xfrm>
                    <a:off x="896114" y="2259077"/>
                    <a:ext cx="5352427" cy="1638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[12</a:t>
                    </a:r>
                    <a:r>
                      <a:rPr lang="ko-KR" altLang="en-US" sz="1100" dirty="0"/>
                      <a:t>동역</a:t>
                    </a:r>
                    <a:r>
                      <a:rPr lang="en-US" altLang="ko-KR" sz="1100" dirty="0"/>
                      <a:t>01-01] </a:t>
                    </a:r>
                    <a:r>
                      <a:rPr lang="ko-KR" altLang="en-US" sz="1100" dirty="0"/>
                      <a:t>역사 기행을 통한 탐구의 방법을 이해하고</a:t>
                    </a:r>
                    <a:r>
                      <a:rPr lang="en-US" altLang="ko-KR" sz="1100" dirty="0"/>
                      <a:t>, </a:t>
                    </a:r>
                    <a:r>
                      <a:rPr lang="ko-KR" altLang="en-US" sz="1100" dirty="0"/>
                      <a:t>동아시아의 범위와 특징을 파악한다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56355FE5-ABAD-45D7-872F-08D64B069BA4}"/>
                      </a:ext>
                    </a:extLst>
                  </p:cNvPr>
                  <p:cNvSpPr txBox="1"/>
                  <p:nvPr/>
                </p:nvSpPr>
                <p:spPr>
                  <a:xfrm>
                    <a:off x="896114" y="2516441"/>
                    <a:ext cx="5301131" cy="1638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[12</a:t>
                    </a:r>
                    <a:r>
                      <a:rPr lang="ko-KR" altLang="en-US" sz="1100" dirty="0"/>
                      <a:t>동역</a:t>
                    </a:r>
                    <a:r>
                      <a:rPr lang="en-US" altLang="ko-KR" sz="1100" dirty="0"/>
                      <a:t>01-02] </a:t>
                    </a:r>
                    <a:r>
                      <a:rPr lang="ko-KR" altLang="en-US" sz="1100" dirty="0"/>
                      <a:t>생태환경을 바탕으로 형성된 유목 세계</a:t>
                    </a:r>
                    <a:r>
                      <a:rPr lang="en-US" altLang="ko-KR" sz="1100" dirty="0"/>
                      <a:t>, </a:t>
                    </a:r>
                    <a:r>
                      <a:rPr lang="ko-KR" altLang="en-US" sz="1100" dirty="0"/>
                      <a:t>농경 세계</a:t>
                    </a:r>
                    <a:r>
                      <a:rPr lang="en-US" altLang="ko-KR" sz="1100" dirty="0"/>
                      <a:t>, </a:t>
                    </a:r>
                    <a:r>
                      <a:rPr lang="ko-KR" altLang="en-US" sz="1100" dirty="0"/>
                      <a:t>해양 세계의 삶을 이해한다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</p:grpSp>
          </p:grp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8DD960BD-2902-0D0D-8B34-536F9365F4FE}"/>
                  </a:ext>
                </a:extLst>
              </p:cNvPr>
              <p:cNvGrpSpPr/>
              <p:nvPr/>
            </p:nvGrpSpPr>
            <p:grpSpPr>
              <a:xfrm>
                <a:off x="515635" y="3207253"/>
                <a:ext cx="6107922" cy="1279022"/>
                <a:chOff x="515635" y="3207253"/>
                <a:chExt cx="6107922" cy="1279022"/>
              </a:xfrm>
            </p:grpSpPr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E4413B3D-6DF7-8A5D-1CEC-5B0C5B861874}"/>
                    </a:ext>
                  </a:extLst>
                </p:cNvPr>
                <p:cNvGrpSpPr/>
                <p:nvPr/>
              </p:nvGrpSpPr>
              <p:grpSpPr>
                <a:xfrm>
                  <a:off x="1992481" y="3374005"/>
                  <a:ext cx="4631076" cy="929829"/>
                  <a:chOff x="7559339" y="3317534"/>
                  <a:chExt cx="4631076" cy="882843"/>
                </a:xfrm>
              </p:grpSpPr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D3594ED8-7A98-7D3B-0E7A-2BCD1D215A3B}"/>
                      </a:ext>
                    </a:extLst>
                  </p:cNvPr>
                  <p:cNvSpPr txBox="1"/>
                  <p:nvPr/>
                </p:nvSpPr>
                <p:spPr>
                  <a:xfrm>
                    <a:off x="7559339" y="3317534"/>
                    <a:ext cx="2861361" cy="1638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(1) </a:t>
                    </a:r>
                    <a:r>
                      <a:rPr lang="ko-KR" altLang="en-US" sz="1100" dirty="0"/>
                      <a:t>여행이나 관광이 아닌 </a:t>
                    </a:r>
                    <a:r>
                      <a:rPr lang="ko-KR" altLang="en-US" sz="1100" b="1" dirty="0">
                        <a:solidFill>
                          <a:srgbClr val="276DB5"/>
                        </a:solidFill>
                      </a:rPr>
                      <a:t>‘기행’의 의미</a:t>
                    </a:r>
                    <a:r>
                      <a:rPr lang="ko-KR" altLang="en-US" sz="1100" dirty="0"/>
                      <a:t>를 이해한다</a:t>
                    </a:r>
                  </a:p>
                </p:txBody>
              </p:sp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2387335F-F7EF-E342-D56D-55CB0F0758D9}"/>
                      </a:ext>
                    </a:extLst>
                  </p:cNvPr>
                  <p:cNvSpPr txBox="1"/>
                  <p:nvPr/>
                </p:nvSpPr>
                <p:spPr>
                  <a:xfrm>
                    <a:off x="7559339" y="3557187"/>
                    <a:ext cx="3941785" cy="1638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(2) </a:t>
                    </a:r>
                    <a:r>
                      <a:rPr lang="ko-KR" altLang="en-US" sz="1100" dirty="0"/>
                      <a:t>동아시아의 범위가</a:t>
                    </a:r>
                    <a:r>
                      <a:rPr lang="ko-KR" altLang="en-US" sz="1100" b="1" dirty="0">
                        <a:solidFill>
                          <a:srgbClr val="276DB5"/>
                        </a:solidFill>
                      </a:rPr>
                      <a:t> 동북아시아와 동남아시아</a:t>
                    </a:r>
                    <a:r>
                      <a:rPr lang="ko-KR" altLang="en-US" sz="1100" dirty="0"/>
                      <a:t>로 구성됨을 이해한다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79D3FD41-169E-9AC6-1647-291417DA2E09}"/>
                      </a:ext>
                    </a:extLst>
                  </p:cNvPr>
                  <p:cNvSpPr txBox="1"/>
                  <p:nvPr/>
                </p:nvSpPr>
                <p:spPr>
                  <a:xfrm>
                    <a:off x="7559339" y="3796840"/>
                    <a:ext cx="4631076" cy="1638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(3) </a:t>
                    </a:r>
                    <a:r>
                      <a:rPr lang="ko-KR" altLang="en-US" sz="1100" dirty="0"/>
                      <a:t>동아시아 사람들의 삶은 </a:t>
                    </a:r>
                    <a:r>
                      <a:rPr lang="ko-KR" altLang="en-US" sz="1100" b="1" dirty="0">
                        <a:solidFill>
                          <a:srgbClr val="276DB5"/>
                        </a:solidFill>
                      </a:rPr>
                      <a:t>생태환경과의 상호작용</a:t>
                    </a:r>
                    <a:r>
                      <a:rPr lang="ko-KR" altLang="en-US" sz="1100" dirty="0"/>
                      <a:t> 속에서 이루어졌음을 이해한다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31767867-E382-3CDF-B090-A3BF243444B9}"/>
                      </a:ext>
                    </a:extLst>
                  </p:cNvPr>
                  <p:cNvSpPr txBox="1"/>
                  <p:nvPr/>
                </p:nvSpPr>
                <p:spPr>
                  <a:xfrm>
                    <a:off x="7559339" y="4036494"/>
                    <a:ext cx="4204677" cy="1638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(4) </a:t>
                    </a:r>
                    <a:r>
                      <a:rPr lang="ko-KR" altLang="en-US" sz="1100" b="1" dirty="0">
                        <a:solidFill>
                          <a:srgbClr val="276DB5"/>
                        </a:solidFill>
                      </a:rPr>
                      <a:t>지도를 활용</a:t>
                    </a:r>
                    <a:r>
                      <a:rPr lang="ko-KR" altLang="en-US" sz="1100" dirty="0"/>
                      <a:t>해서 지형</a:t>
                    </a:r>
                    <a:r>
                      <a:rPr lang="en-US" altLang="ko-KR" sz="1100" dirty="0"/>
                      <a:t>, </a:t>
                    </a:r>
                    <a:r>
                      <a:rPr lang="ko-KR" altLang="en-US" sz="1100" dirty="0"/>
                      <a:t>자연환경 등 동아시아의</a:t>
                    </a:r>
                    <a:r>
                      <a:rPr lang="ko-KR" altLang="en-US" sz="1100" b="1" dirty="0">
                        <a:solidFill>
                          <a:srgbClr val="3B76D5"/>
                        </a:solidFill>
                      </a:rPr>
                      <a:t> </a:t>
                    </a:r>
                    <a:r>
                      <a:rPr lang="ko-KR" altLang="en-US" sz="1100" b="1" dirty="0">
                        <a:solidFill>
                          <a:srgbClr val="276DB5"/>
                        </a:solidFill>
                      </a:rPr>
                      <a:t>공간적 특성을 파악</a:t>
                    </a:r>
                    <a:r>
                      <a:rPr lang="ko-KR" altLang="en-US" sz="1100" dirty="0"/>
                      <a:t>한다</a:t>
                    </a:r>
                    <a:r>
                      <a:rPr lang="en-US" altLang="ko-KR" sz="1100" dirty="0"/>
                      <a:t>.</a:t>
                    </a:r>
                    <a:endParaRPr lang="ko-KR" altLang="en-US" sz="1100" dirty="0"/>
                  </a:p>
                </p:txBody>
              </p:sp>
            </p:grpSp>
            <p:grpSp>
              <p:nvGrpSpPr>
                <p:cNvPr id="2" name="그룹 1">
                  <a:extLst>
                    <a:ext uri="{FF2B5EF4-FFF2-40B4-BE49-F238E27FC236}">
                      <a16:creationId xmlns:a16="http://schemas.microsoft.com/office/drawing/2014/main" id="{2A917472-0969-F0FA-D080-8BCD3722C622}"/>
                    </a:ext>
                  </a:extLst>
                </p:cNvPr>
                <p:cNvGrpSpPr/>
                <p:nvPr/>
              </p:nvGrpSpPr>
              <p:grpSpPr>
                <a:xfrm>
                  <a:off x="515635" y="3207253"/>
                  <a:ext cx="1383195" cy="1279022"/>
                  <a:chOff x="515635" y="3207253"/>
                  <a:chExt cx="1383195" cy="1279022"/>
                </a:xfrm>
              </p:grpSpPr>
              <p:sp>
                <p:nvSpPr>
                  <p:cNvPr id="78" name="사각형: 둥근 모서리 77">
                    <a:extLst>
                      <a:ext uri="{FF2B5EF4-FFF2-40B4-BE49-F238E27FC236}">
                        <a16:creationId xmlns:a16="http://schemas.microsoft.com/office/drawing/2014/main" id="{D3D56D64-9CED-B782-186F-A040387AE56F}"/>
                      </a:ext>
                    </a:extLst>
                  </p:cNvPr>
                  <p:cNvSpPr/>
                  <p:nvPr/>
                </p:nvSpPr>
                <p:spPr>
                  <a:xfrm>
                    <a:off x="515635" y="3207253"/>
                    <a:ext cx="1383195" cy="1279022"/>
                  </a:xfrm>
                  <a:prstGeom prst="roundRect">
                    <a:avLst>
                      <a:gd name="adj" fmla="val 6174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grpSp>
                <p:nvGrpSpPr>
                  <p:cNvPr id="79" name="그룹 78">
                    <a:extLst>
                      <a:ext uri="{FF2B5EF4-FFF2-40B4-BE49-F238E27FC236}">
                        <a16:creationId xmlns:a16="http://schemas.microsoft.com/office/drawing/2014/main" id="{EC337186-A9EA-F87D-A2F4-4FA7C7FD0416}"/>
                      </a:ext>
                    </a:extLst>
                  </p:cNvPr>
                  <p:cNvGrpSpPr/>
                  <p:nvPr/>
                </p:nvGrpSpPr>
                <p:grpSpPr>
                  <a:xfrm>
                    <a:off x="670226" y="3503786"/>
                    <a:ext cx="1074012" cy="685956"/>
                    <a:chOff x="645654" y="3357002"/>
                    <a:chExt cx="1074012" cy="651293"/>
                  </a:xfrm>
                </p:grpSpPr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6607229D-8721-A078-3B4B-B805B05E8BC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5654" y="3599182"/>
                      <a:ext cx="1074012" cy="40911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성취기준 해설과</a:t>
                      </a:r>
                      <a:endPara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endParaRPr>
                    </a:p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적용시 고려사항</a:t>
                      </a:r>
                    </a:p>
                  </p:txBody>
                </p:sp>
                <p:grpSp>
                  <p:nvGrpSpPr>
                    <p:cNvPr id="81" name="그룹 80">
                      <a:extLst>
                        <a:ext uri="{FF2B5EF4-FFF2-40B4-BE49-F238E27FC236}">
                          <a16:creationId xmlns:a16="http://schemas.microsoft.com/office/drawing/2014/main" id="{3C9FB774-8D08-0764-516B-C11509BBE1E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81075" y="3357002"/>
                      <a:ext cx="422573" cy="215278"/>
                      <a:chOff x="981075" y="3084972"/>
                      <a:chExt cx="422573" cy="215278"/>
                    </a:xfrm>
                  </p:grpSpPr>
                  <p:sp>
                    <p:nvSpPr>
                      <p:cNvPr id="82" name="사각형: 둥근 모서리 81">
                        <a:extLst>
                          <a:ext uri="{FF2B5EF4-FFF2-40B4-BE49-F238E27FC236}">
                            <a16:creationId xmlns:a16="http://schemas.microsoft.com/office/drawing/2014/main" id="{55FD792F-187B-82B5-13EA-75D9EAA68B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81075" y="3085356"/>
                        <a:ext cx="422573" cy="214894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2000" dirty="0"/>
                      </a:p>
                    </p:txBody>
                  </p:sp>
                  <p:sp>
                    <p:nvSpPr>
                      <p:cNvPr id="83" name="TextBox 82">
                        <a:extLst>
                          <a:ext uri="{FF2B5EF4-FFF2-40B4-BE49-F238E27FC236}">
                            <a16:creationId xmlns:a16="http://schemas.microsoft.com/office/drawing/2014/main" id="{BB140781-6672-1D5D-B018-C5F7C0C59D8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98586" y="3084972"/>
                        <a:ext cx="187552" cy="17878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C6B1D9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0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8153AB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2</a:t>
                        </a:r>
                        <a:endPara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endParaRPr>
                      </a:p>
                    </p:txBody>
                  </p:sp>
                </p:grpSp>
              </p:grpSp>
            </p:grpSp>
          </p:grpSp>
        </p:grp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76934F37-B527-A045-83DC-74994C6627BB}"/>
                </a:ext>
              </a:extLst>
            </p:cNvPr>
            <p:cNvGrpSpPr/>
            <p:nvPr/>
          </p:nvGrpSpPr>
          <p:grpSpPr>
            <a:xfrm>
              <a:off x="454122" y="4596412"/>
              <a:ext cx="8235758" cy="1530740"/>
              <a:chOff x="454122" y="4596412"/>
              <a:chExt cx="8235758" cy="1530740"/>
            </a:xfrm>
          </p:grpSpPr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C1B1DF05-26C8-30ED-38D9-34A33CBA5063}"/>
                  </a:ext>
                </a:extLst>
              </p:cNvPr>
              <p:cNvGrpSpPr/>
              <p:nvPr/>
            </p:nvGrpSpPr>
            <p:grpSpPr>
              <a:xfrm>
                <a:off x="606581" y="4706549"/>
                <a:ext cx="7158725" cy="200055"/>
                <a:chOff x="652301" y="5312068"/>
                <a:chExt cx="7158725" cy="200055"/>
              </a:xfrm>
            </p:grpSpPr>
            <p:grpSp>
              <p:nvGrpSpPr>
                <p:cNvPr id="119" name="그룹 118">
                  <a:extLst>
                    <a:ext uri="{FF2B5EF4-FFF2-40B4-BE49-F238E27FC236}">
                      <a16:creationId xmlns:a16="http://schemas.microsoft.com/office/drawing/2014/main" id="{C7226CB8-B4B5-3BFB-B827-7BDB48E901E5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121" name="자유형: 도형 120">
                    <a:extLst>
                      <a:ext uri="{FF2B5EF4-FFF2-40B4-BE49-F238E27FC236}">
                        <a16:creationId xmlns:a16="http://schemas.microsoft.com/office/drawing/2014/main" id="{F24FA0B8-761D-1870-F911-3CAAA625C4B2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2" name="원형: 비어 있음 121">
                    <a:extLst>
                      <a:ext uri="{FF2B5EF4-FFF2-40B4-BE49-F238E27FC236}">
                        <a16:creationId xmlns:a16="http://schemas.microsoft.com/office/drawing/2014/main" id="{A12054B6-F511-F12E-E4FC-E89C1B614753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3" name="자유형: 도형 122">
                    <a:extLst>
                      <a:ext uri="{FF2B5EF4-FFF2-40B4-BE49-F238E27FC236}">
                        <a16:creationId xmlns:a16="http://schemas.microsoft.com/office/drawing/2014/main" id="{99053FDF-B3D8-BDE1-A724-DCD993D43E89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2C4F5754-E34A-7FCE-D478-48A9F1289111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90253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성취기준이란 교과학습을 통해 학생들이 도달해야 할 목표를 구체적인 내용요소를 통해 제시한 것이에요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  <p:grpSp>
            <p:nvGrpSpPr>
              <p:cNvPr id="104" name="그룹 103">
                <a:extLst>
                  <a:ext uri="{FF2B5EF4-FFF2-40B4-BE49-F238E27FC236}">
                    <a16:creationId xmlns:a16="http://schemas.microsoft.com/office/drawing/2014/main" id="{8A764E36-FBFC-71B7-06FB-F6E991C4842E}"/>
                  </a:ext>
                </a:extLst>
              </p:cNvPr>
              <p:cNvGrpSpPr/>
              <p:nvPr/>
            </p:nvGrpSpPr>
            <p:grpSpPr>
              <a:xfrm>
                <a:off x="606581" y="5016741"/>
                <a:ext cx="5991738" cy="400110"/>
                <a:chOff x="652301" y="5312068"/>
                <a:chExt cx="5991738" cy="400110"/>
              </a:xfrm>
            </p:grpSpPr>
            <p:grpSp>
              <p:nvGrpSpPr>
                <p:cNvPr id="112" name="그룹 111">
                  <a:extLst>
                    <a:ext uri="{FF2B5EF4-FFF2-40B4-BE49-F238E27FC236}">
                      <a16:creationId xmlns:a16="http://schemas.microsoft.com/office/drawing/2014/main" id="{3F3E67C5-8F7B-F729-4BB4-3E7BB4227F75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114" name="자유형: 도형 113">
                    <a:extLst>
                      <a:ext uri="{FF2B5EF4-FFF2-40B4-BE49-F238E27FC236}">
                        <a16:creationId xmlns:a16="http://schemas.microsoft.com/office/drawing/2014/main" id="{4D6A6B8D-C26B-263D-D057-C6CF403069A0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5" name="원형: 비어 있음 114">
                    <a:extLst>
                      <a:ext uri="{FF2B5EF4-FFF2-40B4-BE49-F238E27FC236}">
                        <a16:creationId xmlns:a16="http://schemas.microsoft.com/office/drawing/2014/main" id="{7208CEE1-15F7-D3A0-6289-4FE1424D7F84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8" name="자유형: 도형 117">
                    <a:extLst>
                      <a:ext uri="{FF2B5EF4-FFF2-40B4-BE49-F238E27FC236}">
                        <a16:creationId xmlns:a16="http://schemas.microsoft.com/office/drawing/2014/main" id="{259B170D-391A-3780-DAA5-4EBA59E0FE21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BC34C673-9B97-2B7E-1E42-7F2463C2A932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5735544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 해설과 적용시 고려사항은 수업시간에 교사가 성취기준을 학습할 때 주요하게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염두해두어야 하는 내용을 제시한 것이에요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105" name="그룹 104">
                <a:extLst>
                  <a:ext uri="{FF2B5EF4-FFF2-40B4-BE49-F238E27FC236}">
                    <a16:creationId xmlns:a16="http://schemas.microsoft.com/office/drawing/2014/main" id="{AD4D6B44-D452-98DE-D7C1-FF1909FC1B9E}"/>
                  </a:ext>
                </a:extLst>
              </p:cNvPr>
              <p:cNvGrpSpPr/>
              <p:nvPr/>
            </p:nvGrpSpPr>
            <p:grpSpPr>
              <a:xfrm>
                <a:off x="606581" y="5526988"/>
                <a:ext cx="6278677" cy="600164"/>
                <a:chOff x="652301" y="5312068"/>
                <a:chExt cx="6278677" cy="600164"/>
              </a:xfrm>
            </p:grpSpPr>
            <p:grpSp>
              <p:nvGrpSpPr>
                <p:cNvPr id="107" name="그룹 106">
                  <a:extLst>
                    <a:ext uri="{FF2B5EF4-FFF2-40B4-BE49-F238E27FC236}">
                      <a16:creationId xmlns:a16="http://schemas.microsoft.com/office/drawing/2014/main" id="{4A5C7E90-1E70-36DF-3C53-4EBEB257992F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109" name="자유형: 도형 108">
                    <a:extLst>
                      <a:ext uri="{FF2B5EF4-FFF2-40B4-BE49-F238E27FC236}">
                        <a16:creationId xmlns:a16="http://schemas.microsoft.com/office/drawing/2014/main" id="{91ABEB05-1E99-10B2-4CC1-415BC5864020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0" name="원형: 비어 있음 109">
                    <a:extLst>
                      <a:ext uri="{FF2B5EF4-FFF2-40B4-BE49-F238E27FC236}">
                        <a16:creationId xmlns:a16="http://schemas.microsoft.com/office/drawing/2014/main" id="{41A8B5B9-B121-B7A4-2782-81CE9F79ADB6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1" name="자유형: 도형 110">
                    <a:extLst>
                      <a:ext uri="{FF2B5EF4-FFF2-40B4-BE49-F238E27FC236}">
                        <a16:creationId xmlns:a16="http://schemas.microsoft.com/office/drawing/2014/main" id="{DC8F9A7A-A897-8C5E-21A5-37290EE80A99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BC377ADC-9924-DEE0-4BAA-320F8720EECC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022483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대단원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은 여행이나 관광이 아닌 ‘기행’의 의미를 학생들이 이해하는 것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동아시아의 범위가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동북아시아와 동남아시아를 포괄하는 범위라는 점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 지역 사람들이 지역의 생태환경과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상호작용 속에서 역사를 만들어왔다는 것 등을 이해하는 내용이에요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cxnSp>
            <p:nvCxnSpPr>
              <p:cNvPr id="106" name="직선 연결선 105">
                <a:extLst>
                  <a:ext uri="{FF2B5EF4-FFF2-40B4-BE49-F238E27FC236}">
                    <a16:creationId xmlns:a16="http://schemas.microsoft.com/office/drawing/2014/main" id="{C03804B9-6AAF-8E06-8471-6582D1EC37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4596412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4" name="그림 123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15F66DA2-7CB6-306A-2391-A9C960600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2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그래픽 60">
            <a:extLst>
              <a:ext uri="{FF2B5EF4-FFF2-40B4-BE49-F238E27FC236}">
                <a16:creationId xmlns:a16="http://schemas.microsoft.com/office/drawing/2014/main" id="{D53FD5CD-FD54-EC61-D60F-8FBA87F815EF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299E6E0-2579-4CE8-6A0E-34F8FFD306CD}"/>
              </a:ext>
            </a:extLst>
          </p:cNvPr>
          <p:cNvSpPr txBox="1"/>
          <p:nvPr/>
        </p:nvSpPr>
        <p:spPr>
          <a:xfrm>
            <a:off x="371977" y="489184"/>
            <a:ext cx="605614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동아시아 역사기행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30F5452-327E-CDDB-AA26-9DF8E23BED14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49" name="사각형: 둥근 위쪽 모서리 48">
              <a:extLst>
                <a:ext uri="{FF2B5EF4-FFF2-40B4-BE49-F238E27FC236}">
                  <a16:creationId xmlns:a16="http://schemas.microsoft.com/office/drawing/2014/main" id="{32DFD8EC-861A-774F-2D9B-8C2CEBEBF6E4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126F8BF-F182-4B77-7EF7-0BBEA5E8E5E6}"/>
                </a:ext>
              </a:extLst>
            </p:cNvPr>
            <p:cNvSpPr txBox="1"/>
            <p:nvPr/>
          </p:nvSpPr>
          <p:spPr>
            <a:xfrm>
              <a:off x="442310" y="88745"/>
              <a:ext cx="41998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5 - 2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581E3BE-DFC2-A48E-2050-54931CD5CB81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6B48CF56-492E-ECCA-8551-78A2EB2AB4AC}"/>
                </a:ext>
              </a:extLst>
            </p:cNvPr>
            <p:cNvSpPr/>
            <p:nvPr/>
          </p:nvSpPr>
          <p:spPr>
            <a:xfrm>
              <a:off x="395289" y="1295399"/>
              <a:ext cx="8353424" cy="4339531"/>
            </a:xfrm>
            <a:prstGeom prst="roundRect">
              <a:avLst>
                <a:gd name="adj" fmla="val 2335"/>
              </a:avLst>
            </a:prstGeom>
            <a:solidFill>
              <a:srgbClr val="6B859D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6E864FC7-FFB1-4302-EA7C-3CDECB468A6B}"/>
                </a:ext>
              </a:extLst>
            </p:cNvPr>
            <p:cNvSpPr/>
            <p:nvPr/>
          </p:nvSpPr>
          <p:spPr>
            <a:xfrm>
              <a:off x="395289" y="1709615"/>
              <a:ext cx="8353424" cy="4527673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1364842D-0CD1-0D5C-888E-729AAB113E31}"/>
                </a:ext>
              </a:extLst>
            </p:cNvPr>
            <p:cNvGrpSpPr/>
            <p:nvPr/>
          </p:nvGrpSpPr>
          <p:grpSpPr>
            <a:xfrm>
              <a:off x="2785919" y="1316629"/>
              <a:ext cx="3572164" cy="333594"/>
              <a:chOff x="3714859" y="1316629"/>
              <a:chExt cx="3572164" cy="333594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E759CACF-6DC7-2F69-CD96-55A301349A7F}"/>
                  </a:ext>
                </a:extLst>
              </p:cNvPr>
              <p:cNvSpPr txBox="1"/>
              <p:nvPr/>
            </p:nvSpPr>
            <p:spPr>
              <a:xfrm>
                <a:off x="4109871" y="1316629"/>
                <a:ext cx="317715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교류와 갈등의 현장에서 만난 역사</a:t>
                </a:r>
              </a:p>
            </p:txBody>
          </p:sp>
          <p:grpSp>
            <p:nvGrpSpPr>
              <p:cNvPr id="93" name="그룹 92">
                <a:extLst>
                  <a:ext uri="{FF2B5EF4-FFF2-40B4-BE49-F238E27FC236}">
                    <a16:creationId xmlns:a16="http://schemas.microsoft.com/office/drawing/2014/main" id="{BE295F03-5B70-8E64-9C80-DCFFEA442924}"/>
                  </a:ext>
                </a:extLst>
              </p:cNvPr>
              <p:cNvGrpSpPr/>
              <p:nvPr/>
            </p:nvGrpSpPr>
            <p:grpSpPr>
              <a:xfrm>
                <a:off x="3714859" y="1351519"/>
                <a:ext cx="298704" cy="298704"/>
                <a:chOff x="479965" y="1356282"/>
                <a:chExt cx="298704" cy="298704"/>
              </a:xfrm>
            </p:grpSpPr>
            <p:sp>
              <p:nvSpPr>
                <p:cNvPr id="94" name="사각형: 둥근 모서리 93">
                  <a:extLst>
                    <a:ext uri="{FF2B5EF4-FFF2-40B4-BE49-F238E27FC236}">
                      <a16:creationId xmlns:a16="http://schemas.microsoft.com/office/drawing/2014/main" id="{EE2C7B35-E573-366E-3187-0A7244219F99}"/>
                    </a:ext>
                  </a:extLst>
                </p:cNvPr>
                <p:cNvSpPr/>
                <p:nvPr/>
              </p:nvSpPr>
              <p:spPr>
                <a:xfrm>
                  <a:off x="479965" y="1356282"/>
                  <a:ext cx="298704" cy="298704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0196296A-0498-B000-CB27-87948029C6D1}"/>
                    </a:ext>
                  </a:extLst>
                </p:cNvPr>
                <p:cNvSpPr txBox="1"/>
                <p:nvPr/>
              </p:nvSpPr>
              <p:spPr>
                <a:xfrm>
                  <a:off x="569204" y="1356382"/>
                  <a:ext cx="12022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6B859D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2</a:t>
                  </a:r>
                </a:p>
              </p:txBody>
            </p:sp>
          </p:grp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A3587C2D-3F6B-9282-131F-CA9673E4C700}"/>
                </a:ext>
              </a:extLst>
            </p:cNvPr>
            <p:cNvGrpSpPr/>
            <p:nvPr/>
          </p:nvGrpSpPr>
          <p:grpSpPr>
            <a:xfrm>
              <a:off x="454122" y="5134651"/>
              <a:ext cx="8235758" cy="1102637"/>
              <a:chOff x="454122" y="5134651"/>
              <a:chExt cx="8235758" cy="1102637"/>
            </a:xfrm>
          </p:grpSpPr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70E0E999-C063-B36F-4BC8-718E061D4139}"/>
                  </a:ext>
                </a:extLst>
              </p:cNvPr>
              <p:cNvGrpSpPr/>
              <p:nvPr/>
            </p:nvGrpSpPr>
            <p:grpSpPr>
              <a:xfrm>
                <a:off x="606581" y="5285860"/>
                <a:ext cx="6474243" cy="800219"/>
                <a:chOff x="652301" y="5312068"/>
                <a:chExt cx="6474243" cy="800219"/>
              </a:xfrm>
            </p:grpSpPr>
            <p:grpSp>
              <p:nvGrpSpPr>
                <p:cNvPr id="87" name="그룹 86">
                  <a:extLst>
                    <a:ext uri="{FF2B5EF4-FFF2-40B4-BE49-F238E27FC236}">
                      <a16:creationId xmlns:a16="http://schemas.microsoft.com/office/drawing/2014/main" id="{6E54470F-35B0-2CCA-FAF8-F6F9A4668D69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89" name="자유형: 도형 88">
                    <a:extLst>
                      <a:ext uri="{FF2B5EF4-FFF2-40B4-BE49-F238E27FC236}">
                        <a16:creationId xmlns:a16="http://schemas.microsoft.com/office/drawing/2014/main" id="{B2C74F79-C3F2-8D54-371A-A1FC324DE974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0" name="원형: 비어 있음 89">
                    <a:extLst>
                      <a:ext uri="{FF2B5EF4-FFF2-40B4-BE49-F238E27FC236}">
                        <a16:creationId xmlns:a16="http://schemas.microsoft.com/office/drawing/2014/main" id="{69A61202-1F40-C2E5-5076-B6BC4F7A86F0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1" name="자유형: 도형 90">
                    <a:extLst>
                      <a:ext uri="{FF2B5EF4-FFF2-40B4-BE49-F238E27FC236}">
                        <a16:creationId xmlns:a16="http://schemas.microsoft.com/office/drawing/2014/main" id="{B6C8BE56-6181-A84C-3409-7141864D430D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A7F87765-6CC9-4C8F-C58C-82DE2C1700C1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218049" cy="8002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대단원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는 문화유산을 통해 서로의 필요에 의해 교류가 이루어졌음을 이해하고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종교와 사상이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교류의 주요 매개였으며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동아시아 지역에서 전개된 전쟁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갈등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 각 지역에 끼친 영향을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유적지와 문화유산을 통해 파악하고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동아시아 외부 세계와 교류가 확대된 모습을 도시와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문화유산을 통해 확인하는 내용이에요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cxnSp>
            <p:nvCxnSpPr>
              <p:cNvPr id="85" name="직선 연결선 84">
                <a:extLst>
                  <a:ext uri="{FF2B5EF4-FFF2-40B4-BE49-F238E27FC236}">
                    <a16:creationId xmlns:a16="http://schemas.microsoft.com/office/drawing/2014/main" id="{B5E49484-2AEE-05F0-7B4C-9B53C5FE4B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5134651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id="{7CD1F1BF-2552-3B5D-8095-85A1EE53B0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6237288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91E5FA87-D50D-B389-41E8-43CCCC7EA441}"/>
                </a:ext>
              </a:extLst>
            </p:cNvPr>
            <p:cNvGrpSpPr/>
            <p:nvPr/>
          </p:nvGrpSpPr>
          <p:grpSpPr>
            <a:xfrm>
              <a:off x="515635" y="1828948"/>
              <a:ext cx="8133438" cy="3172819"/>
              <a:chOff x="515635" y="1828948"/>
              <a:chExt cx="8133438" cy="3172819"/>
            </a:xfrm>
          </p:grpSpPr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EF9CF3C6-3D53-DEAE-8D95-EF498EE5F747}"/>
                  </a:ext>
                </a:extLst>
              </p:cNvPr>
              <p:cNvCxnSpPr/>
              <p:nvPr/>
            </p:nvCxnSpPr>
            <p:spPr>
              <a:xfrm>
                <a:off x="1898830" y="3415358"/>
                <a:ext cx="6750243" cy="0"/>
              </a:xfrm>
              <a:prstGeom prst="line">
                <a:avLst/>
              </a:prstGeom>
              <a:solidFill>
                <a:schemeClr val="bg1"/>
              </a:solidFill>
              <a:ln w="19050" cap="flat">
                <a:solidFill>
                  <a:srgbClr val="CFBEDF"/>
                </a:solidFill>
                <a:prstDash val="solid"/>
                <a:miter/>
              </a:ln>
            </p:spPr>
          </p:cxnSp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0CB08A65-B4B4-ABAE-5260-62CFD417AF39}"/>
                  </a:ext>
                </a:extLst>
              </p:cNvPr>
              <p:cNvGrpSpPr/>
              <p:nvPr/>
            </p:nvGrpSpPr>
            <p:grpSpPr>
              <a:xfrm>
                <a:off x="515635" y="1828948"/>
                <a:ext cx="6662561" cy="1527139"/>
                <a:chOff x="515635" y="1828948"/>
                <a:chExt cx="6662561" cy="1527139"/>
              </a:xfrm>
            </p:grpSpPr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2CFE729C-8705-57F1-E693-C4A22F6985F3}"/>
                    </a:ext>
                  </a:extLst>
                </p:cNvPr>
                <p:cNvGrpSpPr/>
                <p:nvPr/>
              </p:nvGrpSpPr>
              <p:grpSpPr>
                <a:xfrm>
                  <a:off x="1992481" y="2109126"/>
                  <a:ext cx="5185715" cy="966783"/>
                  <a:chOff x="1971320" y="1972738"/>
                  <a:chExt cx="5185715" cy="966783"/>
                </a:xfrm>
              </p:grpSpPr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A83AB9E9-E780-4BEB-E753-DEB5AE47D68A}"/>
                      </a:ext>
                    </a:extLst>
                  </p:cNvPr>
                  <p:cNvSpPr txBox="1"/>
                  <p:nvPr/>
                </p:nvSpPr>
                <p:spPr>
                  <a:xfrm>
                    <a:off x="1971320" y="1972738"/>
                    <a:ext cx="4214295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[12</a:t>
                    </a:r>
                    <a:r>
                      <a:rPr lang="ko-KR" altLang="en-US" sz="1100" dirty="0"/>
                      <a:t>동역</a:t>
                    </a:r>
                    <a:r>
                      <a:rPr lang="en-US" altLang="ko-KR" sz="1100" dirty="0"/>
                      <a:t>02-01] </a:t>
                    </a:r>
                    <a:r>
                      <a:rPr lang="ko-KR" altLang="en-US" sz="1100" dirty="0"/>
                      <a:t>동아시아의 지역 간 교류를 보여주는 문화유산을 탐구한다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E41F7C64-D918-54AF-F307-8D1B72BB8962}"/>
                      </a:ext>
                    </a:extLst>
                  </p:cNvPr>
                  <p:cNvSpPr txBox="1"/>
                  <p:nvPr/>
                </p:nvSpPr>
                <p:spPr>
                  <a:xfrm>
                    <a:off x="1971320" y="2238573"/>
                    <a:ext cx="4685578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[12</a:t>
                    </a:r>
                    <a:r>
                      <a:rPr lang="ko-KR" altLang="en-US" sz="1100" dirty="0"/>
                      <a:t>동역</a:t>
                    </a:r>
                    <a:r>
                      <a:rPr lang="en-US" altLang="ko-KR" sz="1100" dirty="0"/>
                      <a:t>02-02] </a:t>
                    </a:r>
                    <a:r>
                      <a:rPr lang="ko-KR" altLang="en-US" sz="1100" dirty="0"/>
                      <a:t>종교와 사상을 중심으로 동아시아 각 지역 간 교류 양상을 파악한다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B7C178B3-BF73-C6CD-2E74-BE8A2E4E7F42}"/>
                      </a:ext>
                    </a:extLst>
                  </p:cNvPr>
                  <p:cNvSpPr txBox="1"/>
                  <p:nvPr/>
                </p:nvSpPr>
                <p:spPr>
                  <a:xfrm>
                    <a:off x="1971320" y="2504408"/>
                    <a:ext cx="4849084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[12</a:t>
                    </a:r>
                    <a:r>
                      <a:rPr lang="ko-KR" altLang="en-US" sz="1100" dirty="0"/>
                      <a:t>동역</a:t>
                    </a:r>
                    <a:r>
                      <a:rPr lang="en-US" altLang="ko-KR" sz="1100" dirty="0"/>
                      <a:t>02-03] </a:t>
                    </a:r>
                    <a:r>
                      <a:rPr lang="ko-KR" altLang="en-US" sz="1100" dirty="0"/>
                      <a:t>몽골의 팽창 및 </a:t>
                    </a:r>
                    <a:r>
                      <a:rPr lang="en-US" altLang="ko-KR" sz="1100" dirty="0"/>
                      <a:t>17</a:t>
                    </a:r>
                    <a:r>
                      <a:rPr lang="ko-KR" altLang="en-US" sz="1100" dirty="0"/>
                      <a:t>세기 전후 동아시아 전쟁이 초래한 변화를 이해한다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A21D68C8-BB0D-41A3-29AB-D8341DFA2213}"/>
                      </a:ext>
                    </a:extLst>
                  </p:cNvPr>
                  <p:cNvSpPr txBox="1"/>
                  <p:nvPr/>
                </p:nvSpPr>
                <p:spPr>
                  <a:xfrm>
                    <a:off x="1971320" y="2770244"/>
                    <a:ext cx="5185715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[12</a:t>
                    </a:r>
                    <a:r>
                      <a:rPr lang="ko-KR" altLang="en-US" sz="1100" dirty="0"/>
                      <a:t>동역</a:t>
                    </a:r>
                    <a:r>
                      <a:rPr lang="en-US" altLang="ko-KR" sz="1100" dirty="0"/>
                      <a:t>02-04] </a:t>
                    </a:r>
                    <a:r>
                      <a:rPr lang="ko-KR" altLang="en-US" sz="1100" dirty="0"/>
                      <a:t>이슬람과 유럽 세력의 참여를 통해 확대된 동아시아 교류의 모습을 탐구한다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</p:grpSp>
            <p:grpSp>
              <p:nvGrpSpPr>
                <p:cNvPr id="72" name="그룹 71">
                  <a:extLst>
                    <a:ext uri="{FF2B5EF4-FFF2-40B4-BE49-F238E27FC236}">
                      <a16:creationId xmlns:a16="http://schemas.microsoft.com/office/drawing/2014/main" id="{3E26C708-C14C-C78B-2474-396C5497ECA1}"/>
                    </a:ext>
                  </a:extLst>
                </p:cNvPr>
                <p:cNvGrpSpPr/>
                <p:nvPr/>
              </p:nvGrpSpPr>
              <p:grpSpPr>
                <a:xfrm>
                  <a:off x="515635" y="1828948"/>
                  <a:ext cx="1383195" cy="1527139"/>
                  <a:chOff x="515635" y="1828948"/>
                  <a:chExt cx="1383195" cy="1527139"/>
                </a:xfrm>
              </p:grpSpPr>
              <p:sp>
                <p:nvSpPr>
                  <p:cNvPr id="73" name="사각형: 둥근 모서리 72">
                    <a:extLst>
                      <a:ext uri="{FF2B5EF4-FFF2-40B4-BE49-F238E27FC236}">
                        <a16:creationId xmlns:a16="http://schemas.microsoft.com/office/drawing/2014/main" id="{91635E40-5153-9C7E-CF8A-912DA5E4D580}"/>
                      </a:ext>
                    </a:extLst>
                  </p:cNvPr>
                  <p:cNvSpPr/>
                  <p:nvPr/>
                </p:nvSpPr>
                <p:spPr>
                  <a:xfrm>
                    <a:off x="515635" y="1828948"/>
                    <a:ext cx="1383195" cy="1527139"/>
                  </a:xfrm>
                  <a:prstGeom prst="roundRect">
                    <a:avLst>
                      <a:gd name="adj" fmla="val 583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grpSp>
                <p:nvGrpSpPr>
                  <p:cNvPr id="74" name="그룹 73">
                    <a:extLst>
                      <a:ext uri="{FF2B5EF4-FFF2-40B4-BE49-F238E27FC236}">
                        <a16:creationId xmlns:a16="http://schemas.microsoft.com/office/drawing/2014/main" id="{F282A298-270D-78AE-560B-932F54D39201}"/>
                      </a:ext>
                    </a:extLst>
                  </p:cNvPr>
                  <p:cNvGrpSpPr/>
                  <p:nvPr/>
                </p:nvGrpSpPr>
                <p:grpSpPr>
                  <a:xfrm>
                    <a:off x="893044" y="2341881"/>
                    <a:ext cx="628377" cy="489000"/>
                    <a:chOff x="868471" y="3354060"/>
                    <a:chExt cx="628377" cy="464289"/>
                  </a:xfrm>
                </p:grpSpPr>
                <p:sp>
                  <p:nvSpPr>
                    <p:cNvPr id="76" name="TextBox 75">
                      <a:extLst>
                        <a:ext uri="{FF2B5EF4-FFF2-40B4-BE49-F238E27FC236}">
                          <a16:creationId xmlns:a16="http://schemas.microsoft.com/office/drawing/2014/main" id="{E99DA282-E44B-C6E1-8878-4586B941319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8471" y="3599182"/>
                      <a:ext cx="628377" cy="21916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성취기준</a:t>
                      </a:r>
                    </a:p>
                  </p:txBody>
                </p:sp>
                <p:grpSp>
                  <p:nvGrpSpPr>
                    <p:cNvPr id="77" name="그룹 76">
                      <a:extLst>
                        <a:ext uri="{FF2B5EF4-FFF2-40B4-BE49-F238E27FC236}">
                          <a16:creationId xmlns:a16="http://schemas.microsoft.com/office/drawing/2014/main" id="{96A9ACDA-4F15-1697-504E-05EE2909E8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81075" y="3354060"/>
                      <a:ext cx="422573" cy="218220"/>
                      <a:chOff x="981075" y="3082030"/>
                      <a:chExt cx="422573" cy="218220"/>
                    </a:xfrm>
                  </p:grpSpPr>
                  <p:sp>
                    <p:nvSpPr>
                      <p:cNvPr id="78" name="사각형: 둥근 모서리 77">
                        <a:extLst>
                          <a:ext uri="{FF2B5EF4-FFF2-40B4-BE49-F238E27FC236}">
                            <a16:creationId xmlns:a16="http://schemas.microsoft.com/office/drawing/2014/main" id="{D8F4E720-9C8B-EC8D-9964-F0AE5EAF37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81075" y="3085356"/>
                        <a:ext cx="422573" cy="214894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2000" dirty="0"/>
                      </a:p>
                    </p:txBody>
                  </p:sp>
                  <p:sp>
                    <p:nvSpPr>
                      <p:cNvPr id="79" name="TextBox 78">
                        <a:extLst>
                          <a:ext uri="{FF2B5EF4-FFF2-40B4-BE49-F238E27FC236}">
                            <a16:creationId xmlns:a16="http://schemas.microsoft.com/office/drawing/2014/main" id="{D43AA54E-8668-FBEA-3300-7CEFCA3F89A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09006" y="3082030"/>
                        <a:ext cx="166712" cy="18466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C6B1D9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0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8153AB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1</a:t>
                        </a:r>
                        <a:endPara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99" name="그룹 98">
                <a:extLst>
                  <a:ext uri="{FF2B5EF4-FFF2-40B4-BE49-F238E27FC236}">
                    <a16:creationId xmlns:a16="http://schemas.microsoft.com/office/drawing/2014/main" id="{17186B2C-A1E8-F9E7-219E-902D8EE64576}"/>
                  </a:ext>
                </a:extLst>
              </p:cNvPr>
              <p:cNvGrpSpPr/>
              <p:nvPr/>
            </p:nvGrpSpPr>
            <p:grpSpPr>
              <a:xfrm>
                <a:off x="515635" y="3474628"/>
                <a:ext cx="7948169" cy="1527139"/>
                <a:chOff x="515635" y="3474628"/>
                <a:chExt cx="7948169" cy="1527139"/>
              </a:xfrm>
            </p:grpSpPr>
            <p:grpSp>
              <p:nvGrpSpPr>
                <p:cNvPr id="60" name="그룹 59">
                  <a:extLst>
                    <a:ext uri="{FF2B5EF4-FFF2-40B4-BE49-F238E27FC236}">
                      <a16:creationId xmlns:a16="http://schemas.microsoft.com/office/drawing/2014/main" id="{820F2784-B7C1-70DC-4F53-AB1314E4BD95}"/>
                    </a:ext>
                  </a:extLst>
                </p:cNvPr>
                <p:cNvGrpSpPr/>
                <p:nvPr/>
              </p:nvGrpSpPr>
              <p:grpSpPr>
                <a:xfrm>
                  <a:off x="1992481" y="3906017"/>
                  <a:ext cx="6471323" cy="833638"/>
                  <a:chOff x="1992481" y="3342969"/>
                  <a:chExt cx="6471323" cy="833638"/>
                </a:xfrm>
              </p:grpSpPr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677C940F-ADDB-A29A-FD73-04A9AC94DB08}"/>
                      </a:ext>
                    </a:extLst>
                  </p:cNvPr>
                  <p:cNvSpPr txBox="1"/>
                  <p:nvPr/>
                </p:nvSpPr>
                <p:spPr>
                  <a:xfrm>
                    <a:off x="1992481" y="3342969"/>
                    <a:ext cx="6418424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(1) </a:t>
                    </a:r>
                    <a:r>
                      <a:rPr lang="ko-KR" altLang="en-US" sz="1100" dirty="0"/>
                      <a:t>교류는 ‘중심 →</a:t>
                    </a:r>
                    <a:r>
                      <a:rPr lang="en-US" altLang="ko-KR" sz="1100" dirty="0">
                        <a:sym typeface="나눔바른고딕" panose="05000000000000000000" pitchFamily="2" charset="2"/>
                      </a:rPr>
                      <a:t> </a:t>
                    </a:r>
                    <a:r>
                      <a:rPr lang="ko-KR" altLang="en-US" sz="1100" dirty="0"/>
                      <a:t>주변부’로 전파와</a:t>
                    </a:r>
                    <a:r>
                      <a:rPr lang="en-US" altLang="ko-KR" sz="1100" dirty="0"/>
                      <a:t> </a:t>
                    </a:r>
                    <a:r>
                      <a:rPr lang="ko-KR" altLang="en-US" sz="1100" dirty="0"/>
                      <a:t>확산이 아닌 서로 동등한 주체성을 바탕으로</a:t>
                    </a:r>
                    <a:r>
                      <a:rPr lang="ko-KR" altLang="en-US" sz="1100" b="1" dirty="0">
                        <a:solidFill>
                          <a:srgbClr val="276DB5"/>
                        </a:solidFill>
                      </a:rPr>
                      <a:t> 필요에 의해</a:t>
                    </a:r>
                    <a:r>
                      <a:rPr lang="ko-KR" altLang="en-US" sz="1100" b="1" dirty="0">
                        <a:solidFill>
                          <a:srgbClr val="8153AB"/>
                        </a:solidFill>
                      </a:rPr>
                      <a:t> </a:t>
                    </a:r>
                    <a:r>
                      <a:rPr lang="ko-KR" altLang="en-US" sz="1100" dirty="0"/>
                      <a:t>이루어졌음을 안다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4FA9B017-7D57-CFAB-7240-57CEF9AD18F8}"/>
                      </a:ext>
                    </a:extLst>
                  </p:cNvPr>
                  <p:cNvSpPr txBox="1"/>
                  <p:nvPr/>
                </p:nvSpPr>
                <p:spPr>
                  <a:xfrm>
                    <a:off x="1992481" y="3590511"/>
                    <a:ext cx="6471323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(2) </a:t>
                    </a:r>
                    <a:r>
                      <a:rPr lang="ko-KR" altLang="en-US" sz="1100" dirty="0"/>
                      <a:t>전쟁의 원인</a:t>
                    </a:r>
                    <a:r>
                      <a:rPr lang="en-US" altLang="ko-KR" sz="1100" dirty="0"/>
                      <a:t>, </a:t>
                    </a:r>
                    <a:r>
                      <a:rPr lang="ko-KR" altLang="en-US" sz="1100" dirty="0"/>
                      <a:t>전개</a:t>
                    </a:r>
                    <a:r>
                      <a:rPr lang="en-US" altLang="ko-KR" sz="1100" dirty="0"/>
                      <a:t>, </a:t>
                    </a:r>
                    <a:r>
                      <a:rPr lang="ko-KR" altLang="en-US" sz="1100" dirty="0"/>
                      <a:t>결과</a:t>
                    </a:r>
                    <a:r>
                      <a:rPr lang="en-US" altLang="ko-KR" sz="1100" dirty="0"/>
                      <a:t>, </a:t>
                    </a:r>
                    <a:r>
                      <a:rPr lang="ko-KR" altLang="en-US" sz="1100" dirty="0"/>
                      <a:t>영향보다 전쟁을 통한 교류</a:t>
                    </a:r>
                    <a:r>
                      <a:rPr lang="en-US" altLang="ko-KR" sz="1100" dirty="0"/>
                      <a:t>, </a:t>
                    </a:r>
                    <a:r>
                      <a:rPr lang="ko-KR" altLang="en-US" sz="1100" dirty="0"/>
                      <a:t>기술과 문화의 변화 등을 </a:t>
                    </a:r>
                    <a:r>
                      <a:rPr lang="ko-KR" altLang="en-US" sz="1100" b="1" dirty="0">
                        <a:solidFill>
                          <a:srgbClr val="276DB5"/>
                        </a:solidFill>
                      </a:rPr>
                      <a:t>유적지</a:t>
                    </a:r>
                    <a:r>
                      <a:rPr lang="en-US" altLang="ko-KR" sz="1100" b="1" dirty="0">
                        <a:solidFill>
                          <a:srgbClr val="276DB5"/>
                        </a:solidFill>
                      </a:rPr>
                      <a:t>, </a:t>
                    </a:r>
                    <a:r>
                      <a:rPr lang="ko-KR" altLang="en-US" sz="1100" b="1" dirty="0">
                        <a:solidFill>
                          <a:srgbClr val="276DB5"/>
                        </a:solidFill>
                      </a:rPr>
                      <a:t>문화유산을 통해 파악</a:t>
                    </a:r>
                    <a:r>
                      <a:rPr lang="ko-KR" altLang="en-US" sz="1100" dirty="0"/>
                      <a:t>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13B9A001-0940-36C6-2781-83EF87188C78}"/>
                      </a:ext>
                    </a:extLst>
                  </p:cNvPr>
                  <p:cNvSpPr txBox="1"/>
                  <p:nvPr/>
                </p:nvSpPr>
                <p:spPr>
                  <a:xfrm>
                    <a:off x="1992481" y="3838053"/>
                    <a:ext cx="4884350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216000" indent="-457200"/>
                    <a:r>
                      <a:rPr lang="en-US" altLang="ko-KR" sz="1100" dirty="0"/>
                      <a:t>(3) </a:t>
                    </a:r>
                    <a:r>
                      <a:rPr lang="ko-KR" altLang="en-US" sz="1100" b="1" dirty="0">
                        <a:solidFill>
                          <a:srgbClr val="276DB5"/>
                        </a:solidFill>
                      </a:rPr>
                      <a:t>대표적인 도시</a:t>
                    </a:r>
                    <a:r>
                      <a:rPr lang="en-US" altLang="ko-KR" sz="1100" b="1" dirty="0">
                        <a:solidFill>
                          <a:srgbClr val="276DB5"/>
                        </a:solidFill>
                      </a:rPr>
                      <a:t>, </a:t>
                    </a:r>
                    <a:r>
                      <a:rPr lang="ko-KR" altLang="en-US" sz="1100" b="1" dirty="0">
                        <a:solidFill>
                          <a:srgbClr val="276DB5"/>
                        </a:solidFill>
                      </a:rPr>
                      <a:t>문화유산</a:t>
                    </a:r>
                    <a:r>
                      <a:rPr lang="ko-KR" altLang="en-US" sz="1100" b="1" dirty="0">
                        <a:solidFill>
                          <a:srgbClr val="3B76D5"/>
                        </a:solidFill>
                      </a:rPr>
                      <a:t> </a:t>
                    </a:r>
                    <a:r>
                      <a:rPr lang="ko-KR" altLang="en-US" sz="1100" dirty="0"/>
                      <a:t>등을 통해 이슬람과 유럽 세력의 참여로 동아시아의 모습이 </a:t>
                    </a:r>
                    <a:br>
                      <a:rPr lang="en-US" altLang="ko-KR" sz="1100" dirty="0"/>
                    </a:br>
                    <a:r>
                      <a:rPr lang="ko-KR" altLang="en-US" sz="1100" dirty="0"/>
                      <a:t>변화되었음을 이해한다</a:t>
                    </a:r>
                    <a:r>
                      <a:rPr lang="en-US" altLang="ko-KR" sz="1100" dirty="0"/>
                      <a:t>.</a:t>
                    </a:r>
                    <a:endParaRPr lang="ko-KR" altLang="en-US" sz="1100" dirty="0"/>
                  </a:p>
                </p:txBody>
              </p:sp>
            </p:grpSp>
            <p:grpSp>
              <p:nvGrpSpPr>
                <p:cNvPr id="97" name="그룹 96">
                  <a:extLst>
                    <a:ext uri="{FF2B5EF4-FFF2-40B4-BE49-F238E27FC236}">
                      <a16:creationId xmlns:a16="http://schemas.microsoft.com/office/drawing/2014/main" id="{814486E0-7FAA-C2CB-2773-521E00A080FC}"/>
                    </a:ext>
                  </a:extLst>
                </p:cNvPr>
                <p:cNvGrpSpPr/>
                <p:nvPr/>
              </p:nvGrpSpPr>
              <p:grpSpPr>
                <a:xfrm>
                  <a:off x="515635" y="3474628"/>
                  <a:ext cx="1383195" cy="1527139"/>
                  <a:chOff x="515635" y="3474628"/>
                  <a:chExt cx="1383195" cy="1527139"/>
                </a:xfrm>
              </p:grpSpPr>
              <p:sp>
                <p:nvSpPr>
                  <p:cNvPr id="62" name="사각형: 둥근 모서리 61">
                    <a:extLst>
                      <a:ext uri="{FF2B5EF4-FFF2-40B4-BE49-F238E27FC236}">
                        <a16:creationId xmlns:a16="http://schemas.microsoft.com/office/drawing/2014/main" id="{4E178807-4CDE-3FDE-CDB3-4FB7A8A59CCD}"/>
                      </a:ext>
                    </a:extLst>
                  </p:cNvPr>
                  <p:cNvSpPr/>
                  <p:nvPr/>
                </p:nvSpPr>
                <p:spPr>
                  <a:xfrm>
                    <a:off x="515635" y="3474628"/>
                    <a:ext cx="1383195" cy="1527139"/>
                  </a:xfrm>
                  <a:prstGeom prst="roundRect">
                    <a:avLst>
                      <a:gd name="adj" fmla="val 583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grpSp>
                <p:nvGrpSpPr>
                  <p:cNvPr id="63" name="그룹 62">
                    <a:extLst>
                      <a:ext uri="{FF2B5EF4-FFF2-40B4-BE49-F238E27FC236}">
                        <a16:creationId xmlns:a16="http://schemas.microsoft.com/office/drawing/2014/main" id="{D9ACDB2E-D837-9FA7-493F-BE0F426F741A}"/>
                      </a:ext>
                    </a:extLst>
                  </p:cNvPr>
                  <p:cNvGrpSpPr/>
                  <p:nvPr/>
                </p:nvGrpSpPr>
                <p:grpSpPr>
                  <a:xfrm>
                    <a:off x="570038" y="3787497"/>
                    <a:ext cx="1274388" cy="901400"/>
                    <a:chOff x="545466" y="3357002"/>
                    <a:chExt cx="1274388" cy="855850"/>
                  </a:xfrm>
                </p:grpSpPr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25AAEFA5-477C-4A4B-811F-F06E795CCE5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5466" y="3599182"/>
                      <a:ext cx="1274388" cy="61367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'</a:t>
                      </a:r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성취기준 해설과</a:t>
                      </a:r>
                      <a:endPara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endParaRPr>
                    </a:p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적용시 고려사항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’</a:t>
                      </a:r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의</a:t>
                      </a:r>
                      <a:endPara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endParaRPr>
                    </a:p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주요 내용</a:t>
                      </a:r>
                    </a:p>
                  </p:txBody>
                </p:sp>
                <p:grpSp>
                  <p:nvGrpSpPr>
                    <p:cNvPr id="65" name="그룹 64">
                      <a:extLst>
                        <a:ext uri="{FF2B5EF4-FFF2-40B4-BE49-F238E27FC236}">
                          <a16:creationId xmlns:a16="http://schemas.microsoft.com/office/drawing/2014/main" id="{D71D725A-516B-ECB9-A390-A0EB1562503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81075" y="3357002"/>
                      <a:ext cx="422573" cy="215278"/>
                      <a:chOff x="981075" y="3084972"/>
                      <a:chExt cx="422573" cy="215278"/>
                    </a:xfrm>
                  </p:grpSpPr>
                  <p:sp>
                    <p:nvSpPr>
                      <p:cNvPr id="66" name="사각형: 둥근 모서리 65">
                        <a:extLst>
                          <a:ext uri="{FF2B5EF4-FFF2-40B4-BE49-F238E27FC236}">
                            <a16:creationId xmlns:a16="http://schemas.microsoft.com/office/drawing/2014/main" id="{D307EF3C-B804-5CA6-4D5D-E32B4C41B8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81075" y="3085356"/>
                        <a:ext cx="422573" cy="214894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2000" dirty="0"/>
                      </a:p>
                    </p:txBody>
                  </p:sp>
                  <p:sp>
                    <p:nvSpPr>
                      <p:cNvPr id="67" name="TextBox 66">
                        <a:extLst>
                          <a:ext uri="{FF2B5EF4-FFF2-40B4-BE49-F238E27FC236}">
                            <a16:creationId xmlns:a16="http://schemas.microsoft.com/office/drawing/2014/main" id="{F49B5A9A-13F2-6424-CE7F-864FEF25248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98586" y="3084972"/>
                        <a:ext cx="187552" cy="17878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C6B1D9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0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8153AB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2</a:t>
                        </a:r>
                        <a:endPara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96" name="그림 95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3CC1E78C-F0EA-78D8-3FCE-BF4F87169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7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그래픽 60">
            <a:extLst>
              <a:ext uri="{FF2B5EF4-FFF2-40B4-BE49-F238E27FC236}">
                <a16:creationId xmlns:a16="http://schemas.microsoft.com/office/drawing/2014/main" id="{9CBB5484-87C0-C9B2-5170-9F565D6E0BAD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7FAFC1-EE66-5BCD-DEA9-8AEB735A5906}"/>
              </a:ext>
            </a:extLst>
          </p:cNvPr>
          <p:cNvSpPr txBox="1"/>
          <p:nvPr/>
        </p:nvSpPr>
        <p:spPr>
          <a:xfrm>
            <a:off x="371977" y="489184"/>
            <a:ext cx="605614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동아시아 역사기행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16375291-047E-7918-ED35-E16CA789D10E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9" name="사각형: 둥근 위쪽 모서리 8">
              <a:extLst>
                <a:ext uri="{FF2B5EF4-FFF2-40B4-BE49-F238E27FC236}">
                  <a16:creationId xmlns:a16="http://schemas.microsoft.com/office/drawing/2014/main" id="{CACD3724-7E80-CC58-5002-1EAD84287129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8E1211-6A31-B180-31A3-33ECD2F9BF08}"/>
                </a:ext>
              </a:extLst>
            </p:cNvPr>
            <p:cNvSpPr txBox="1"/>
            <p:nvPr/>
          </p:nvSpPr>
          <p:spPr>
            <a:xfrm>
              <a:off x="442310" y="88745"/>
              <a:ext cx="41998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5 - 2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60B22E4-CCE3-35CF-E9E8-3B82DD57DF29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BD882A33-E1CA-C620-85F4-B0C0B8BCFDE0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FAAB1547-F801-67BF-1BB7-A8A3914079C1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A1213377-46A4-3A6E-6082-CDAACC5B0E66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F1B1D43A-977F-6EE2-BDDB-2F8D11F627D3}"/>
                </a:ext>
              </a:extLst>
            </p:cNvPr>
            <p:cNvGrpSpPr/>
            <p:nvPr/>
          </p:nvGrpSpPr>
          <p:grpSpPr>
            <a:xfrm>
              <a:off x="2785918" y="1316629"/>
              <a:ext cx="3572164" cy="333594"/>
              <a:chOff x="11933512" y="1582418"/>
              <a:chExt cx="3572164" cy="333594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C2E430E-8CCE-41AE-F51C-AF63B7BF0C63}"/>
                  </a:ext>
                </a:extLst>
              </p:cNvPr>
              <p:cNvSpPr txBox="1"/>
              <p:nvPr/>
            </p:nvSpPr>
            <p:spPr>
              <a:xfrm>
                <a:off x="12328524" y="1582418"/>
                <a:ext cx="317715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침략과 저항의 현장에서 만난 역사</a:t>
                </a:r>
              </a:p>
            </p:txBody>
          </p: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BE9FD21A-A240-2452-5118-5CDE3F67F4FC}"/>
                  </a:ext>
                </a:extLst>
              </p:cNvPr>
              <p:cNvGrpSpPr/>
              <p:nvPr/>
            </p:nvGrpSpPr>
            <p:grpSpPr>
              <a:xfrm>
                <a:off x="11933512" y="1617308"/>
                <a:ext cx="298704" cy="298704"/>
                <a:chOff x="479965" y="1356282"/>
                <a:chExt cx="298704" cy="298704"/>
              </a:xfrm>
            </p:grpSpPr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6AD6E7A2-EE1E-F673-456F-5845694A5C20}"/>
                    </a:ext>
                  </a:extLst>
                </p:cNvPr>
                <p:cNvSpPr/>
                <p:nvPr/>
              </p:nvSpPr>
              <p:spPr>
                <a:xfrm>
                  <a:off x="479965" y="1356282"/>
                  <a:ext cx="298704" cy="298704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A4E0AEBE-CA33-03D1-4057-D15CC00112E5}"/>
                    </a:ext>
                  </a:extLst>
                </p:cNvPr>
                <p:cNvSpPr txBox="1"/>
                <p:nvPr/>
              </p:nvSpPr>
              <p:spPr>
                <a:xfrm>
                  <a:off x="569204" y="1356382"/>
                  <a:ext cx="12022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6B859D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3</a:t>
                  </a:r>
                </a:p>
              </p:txBody>
            </p:sp>
          </p:grp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75477B71-8A26-8ED7-309F-17B6C7359BA8}"/>
                </a:ext>
              </a:extLst>
            </p:cNvPr>
            <p:cNvGrpSpPr/>
            <p:nvPr/>
          </p:nvGrpSpPr>
          <p:grpSpPr>
            <a:xfrm>
              <a:off x="454122" y="5134651"/>
              <a:ext cx="8235758" cy="1102637"/>
              <a:chOff x="454122" y="5134651"/>
              <a:chExt cx="8235758" cy="1102637"/>
            </a:xfrm>
          </p:grpSpPr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617EEB1E-42A1-AC45-2918-8F5A5868220E}"/>
                  </a:ext>
                </a:extLst>
              </p:cNvPr>
              <p:cNvGrpSpPr/>
              <p:nvPr/>
            </p:nvGrpSpPr>
            <p:grpSpPr>
              <a:xfrm>
                <a:off x="606581" y="5285860"/>
                <a:ext cx="6663397" cy="600164"/>
                <a:chOff x="652301" y="5312068"/>
                <a:chExt cx="6663397" cy="600164"/>
              </a:xfrm>
            </p:grpSpPr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1B0DA442-3D62-C98F-D7AA-4278E2B85F99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23" name="자유형: 도형 22">
                    <a:extLst>
                      <a:ext uri="{FF2B5EF4-FFF2-40B4-BE49-F238E27FC236}">
                        <a16:creationId xmlns:a16="http://schemas.microsoft.com/office/drawing/2014/main" id="{4C8D0B8E-9164-E4F1-0EA5-1C40064CA204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4" name="원형: 비어 있음 23">
                    <a:extLst>
                      <a:ext uri="{FF2B5EF4-FFF2-40B4-BE49-F238E27FC236}">
                        <a16:creationId xmlns:a16="http://schemas.microsoft.com/office/drawing/2014/main" id="{749EB0CD-D25C-50E0-B19B-2AAE262AA051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5" name="자유형: 도형 24">
                    <a:extLst>
                      <a:ext uri="{FF2B5EF4-FFF2-40B4-BE49-F238E27FC236}">
                        <a16:creationId xmlns:a16="http://schemas.microsoft.com/office/drawing/2014/main" id="{CDB17AF5-EF6D-317B-EFC9-5F9844944C21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F8477D02-8E81-017F-70FC-5476844BDD6E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407203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대단원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은 제국주의 침략전쟁과 아시아 ∙ 태평양 전쟁의 영향을 유적과 문화유산을 통해 파악하고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지역의 공존과 평화를 위해 국경을 초월하여 침략과 전쟁에 맞선 인물을 조사하고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침략과 전쟁이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인간뿐만 아니라 지역의 생태환경에도 영향을 주었음을 이해하는 내용이에요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id="{588D5128-3E0D-7469-5917-AD90FB6C3B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5134651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>
                <a:extLst>
                  <a:ext uri="{FF2B5EF4-FFF2-40B4-BE49-F238E27FC236}">
                    <a16:creationId xmlns:a16="http://schemas.microsoft.com/office/drawing/2014/main" id="{4B6744CF-ACB6-8C77-4343-3EA994CC6F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6237288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599A1824-2D7E-B44B-D538-19B6C9596742}"/>
                </a:ext>
              </a:extLst>
            </p:cNvPr>
            <p:cNvGrpSpPr/>
            <p:nvPr/>
          </p:nvGrpSpPr>
          <p:grpSpPr>
            <a:xfrm>
              <a:off x="515635" y="1828948"/>
              <a:ext cx="8133438" cy="3172819"/>
              <a:chOff x="515635" y="1828948"/>
              <a:chExt cx="8133438" cy="3172819"/>
            </a:xfrm>
          </p:grpSpPr>
          <p:cxnSp>
            <p:nvCxnSpPr>
              <p:cNvPr id="27" name="직선 연결선 26">
                <a:extLst>
                  <a:ext uri="{FF2B5EF4-FFF2-40B4-BE49-F238E27FC236}">
                    <a16:creationId xmlns:a16="http://schemas.microsoft.com/office/drawing/2014/main" id="{19DBC5B4-AE3E-A338-5D65-586AF5E95DDC}"/>
                  </a:ext>
                </a:extLst>
              </p:cNvPr>
              <p:cNvCxnSpPr/>
              <p:nvPr/>
            </p:nvCxnSpPr>
            <p:spPr>
              <a:xfrm>
                <a:off x="1898830" y="3415358"/>
                <a:ext cx="6750243" cy="0"/>
              </a:xfrm>
              <a:prstGeom prst="line">
                <a:avLst/>
              </a:prstGeom>
              <a:solidFill>
                <a:schemeClr val="bg1"/>
              </a:solidFill>
              <a:ln w="19050" cap="flat">
                <a:solidFill>
                  <a:srgbClr val="CFBEDF"/>
                </a:solidFill>
                <a:prstDash val="solid"/>
                <a:miter/>
              </a:ln>
            </p:spPr>
          </p:cxn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0D3C8AB0-63D4-3147-AEB8-86C8CB6E67E8}"/>
                  </a:ext>
                </a:extLst>
              </p:cNvPr>
              <p:cNvGrpSpPr/>
              <p:nvPr/>
            </p:nvGrpSpPr>
            <p:grpSpPr>
              <a:xfrm>
                <a:off x="515635" y="1828948"/>
                <a:ext cx="6787595" cy="1527139"/>
                <a:chOff x="515635" y="1828948"/>
                <a:chExt cx="6787595" cy="1527139"/>
              </a:xfrm>
            </p:grpSpPr>
            <p:grpSp>
              <p:nvGrpSpPr>
                <p:cNvPr id="79" name="그룹 78">
                  <a:extLst>
                    <a:ext uri="{FF2B5EF4-FFF2-40B4-BE49-F238E27FC236}">
                      <a16:creationId xmlns:a16="http://schemas.microsoft.com/office/drawing/2014/main" id="{19444F8F-F1BC-2B27-D663-C977E0114B7D}"/>
                    </a:ext>
                  </a:extLst>
                </p:cNvPr>
                <p:cNvGrpSpPr/>
                <p:nvPr/>
              </p:nvGrpSpPr>
              <p:grpSpPr>
                <a:xfrm>
                  <a:off x="1992481" y="2242044"/>
                  <a:ext cx="5310749" cy="700947"/>
                  <a:chOff x="1971320" y="1972738"/>
                  <a:chExt cx="5310749" cy="700947"/>
                </a:xfrm>
              </p:grpSpPr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6D5A3DB6-25F8-1A32-7953-331C489C1187}"/>
                      </a:ext>
                    </a:extLst>
                  </p:cNvPr>
                  <p:cNvSpPr txBox="1"/>
                  <p:nvPr/>
                </p:nvSpPr>
                <p:spPr>
                  <a:xfrm>
                    <a:off x="1971320" y="1972738"/>
                    <a:ext cx="4621458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[12</a:t>
                    </a:r>
                    <a:r>
                      <a:rPr lang="ko-KR" altLang="en-US" sz="1100" dirty="0"/>
                      <a:t>동역</a:t>
                    </a:r>
                    <a:r>
                      <a:rPr lang="en-US" altLang="ko-KR" sz="1100" dirty="0"/>
                      <a:t>03-01] </a:t>
                    </a:r>
                    <a:r>
                      <a:rPr lang="ko-KR" altLang="en-US" sz="1100" dirty="0"/>
                      <a:t>동아시아 지역에서 전개된 제국주의 열강의 침략 전쟁을 탐구한다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FECB8397-9774-8277-48EF-19B02204C88D}"/>
                      </a:ext>
                    </a:extLst>
                  </p:cNvPr>
                  <p:cNvSpPr txBox="1"/>
                  <p:nvPr/>
                </p:nvSpPr>
                <p:spPr>
                  <a:xfrm>
                    <a:off x="1971320" y="2238573"/>
                    <a:ext cx="4748095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[12</a:t>
                    </a:r>
                    <a:r>
                      <a:rPr lang="ko-KR" altLang="en-US" sz="1100" dirty="0"/>
                      <a:t>동역</a:t>
                    </a:r>
                    <a:r>
                      <a:rPr lang="en-US" altLang="ko-KR" sz="1100" dirty="0"/>
                      <a:t>03-02] </a:t>
                    </a:r>
                    <a:r>
                      <a:rPr lang="ko-KR" altLang="en-US" sz="1100" dirty="0"/>
                      <a:t>아시아 </a:t>
                    </a:r>
                    <a:r>
                      <a:rPr lang="en-US" altLang="ko-KR" sz="1100" dirty="0"/>
                      <a:t>·</a:t>
                    </a:r>
                    <a:r>
                      <a:rPr lang="ko-KR" altLang="en-US" sz="1100" dirty="0"/>
                      <a:t> 태평양 전쟁과 이에 대한 저항과 연대의 움직임을 파악한다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F7136F8B-B9EA-EE54-FDB2-8C31C9C09FE1}"/>
                      </a:ext>
                    </a:extLst>
                  </p:cNvPr>
                  <p:cNvSpPr txBox="1"/>
                  <p:nvPr/>
                </p:nvSpPr>
                <p:spPr>
                  <a:xfrm>
                    <a:off x="1971320" y="2504408"/>
                    <a:ext cx="5310749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[12</a:t>
                    </a:r>
                    <a:r>
                      <a:rPr lang="ko-KR" altLang="en-US" sz="1100" dirty="0"/>
                      <a:t>동역</a:t>
                    </a:r>
                    <a:r>
                      <a:rPr lang="en-US" altLang="ko-KR" sz="1100" dirty="0"/>
                      <a:t>03-03] </a:t>
                    </a:r>
                    <a:r>
                      <a:rPr lang="ko-KR" altLang="en-US" sz="1100" dirty="0"/>
                      <a:t>제국주의 열강의 침략과 전쟁이 지역 생활과 생태환경에 끼친 영향을 탐구한다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</p:grpSp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68FD1312-F2F9-24CB-C1A1-8B5A9B25CDFC}"/>
                    </a:ext>
                  </a:extLst>
                </p:cNvPr>
                <p:cNvGrpSpPr/>
                <p:nvPr/>
              </p:nvGrpSpPr>
              <p:grpSpPr>
                <a:xfrm>
                  <a:off x="515635" y="1828948"/>
                  <a:ext cx="1383195" cy="1527139"/>
                  <a:chOff x="515635" y="1828948"/>
                  <a:chExt cx="1383195" cy="1527139"/>
                </a:xfrm>
              </p:grpSpPr>
              <p:sp>
                <p:nvSpPr>
                  <p:cNvPr id="36" name="사각형: 둥근 모서리 35">
                    <a:extLst>
                      <a:ext uri="{FF2B5EF4-FFF2-40B4-BE49-F238E27FC236}">
                        <a16:creationId xmlns:a16="http://schemas.microsoft.com/office/drawing/2014/main" id="{99D66556-548E-6CA2-A443-E6B4B440CC7B}"/>
                      </a:ext>
                    </a:extLst>
                  </p:cNvPr>
                  <p:cNvSpPr/>
                  <p:nvPr/>
                </p:nvSpPr>
                <p:spPr>
                  <a:xfrm>
                    <a:off x="515635" y="1828948"/>
                    <a:ext cx="1383195" cy="1527139"/>
                  </a:xfrm>
                  <a:prstGeom prst="roundRect">
                    <a:avLst>
                      <a:gd name="adj" fmla="val 583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grpSp>
                <p:nvGrpSpPr>
                  <p:cNvPr id="37" name="그룹 36">
                    <a:extLst>
                      <a:ext uri="{FF2B5EF4-FFF2-40B4-BE49-F238E27FC236}">
                        <a16:creationId xmlns:a16="http://schemas.microsoft.com/office/drawing/2014/main" id="{2BD051AA-2FF9-3E9D-FC87-DE3BBA6773C9}"/>
                      </a:ext>
                    </a:extLst>
                  </p:cNvPr>
                  <p:cNvGrpSpPr/>
                  <p:nvPr/>
                </p:nvGrpSpPr>
                <p:grpSpPr>
                  <a:xfrm>
                    <a:off x="893044" y="2341875"/>
                    <a:ext cx="628377" cy="501285"/>
                    <a:chOff x="868471" y="3354060"/>
                    <a:chExt cx="628377" cy="475954"/>
                  </a:xfrm>
                </p:grpSpPr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B9CE19AB-B17E-8E20-C993-FA96897ADF7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8471" y="3599182"/>
                      <a:ext cx="628377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성취기준</a:t>
                      </a:r>
                    </a:p>
                  </p:txBody>
                </p:sp>
                <p:grpSp>
                  <p:nvGrpSpPr>
                    <p:cNvPr id="39" name="그룹 38">
                      <a:extLst>
                        <a:ext uri="{FF2B5EF4-FFF2-40B4-BE49-F238E27FC236}">
                          <a16:creationId xmlns:a16="http://schemas.microsoft.com/office/drawing/2014/main" id="{59D51691-633C-5EC1-E06B-D301FDA6C38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81075" y="3354060"/>
                      <a:ext cx="422573" cy="218220"/>
                      <a:chOff x="981075" y="3082030"/>
                      <a:chExt cx="422573" cy="218220"/>
                    </a:xfrm>
                  </p:grpSpPr>
                  <p:sp>
                    <p:nvSpPr>
                      <p:cNvPr id="40" name="사각형: 둥근 모서리 39">
                        <a:extLst>
                          <a:ext uri="{FF2B5EF4-FFF2-40B4-BE49-F238E27FC236}">
                            <a16:creationId xmlns:a16="http://schemas.microsoft.com/office/drawing/2014/main" id="{CC48A397-F74A-AE43-A594-DF65A29DB4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81075" y="3085356"/>
                        <a:ext cx="422573" cy="214894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2000" dirty="0"/>
                      </a:p>
                    </p:txBody>
                  </p:sp>
                  <p:sp>
                    <p:nvSpPr>
                      <p:cNvPr id="41" name="TextBox 40">
                        <a:extLst>
                          <a:ext uri="{FF2B5EF4-FFF2-40B4-BE49-F238E27FC236}">
                            <a16:creationId xmlns:a16="http://schemas.microsoft.com/office/drawing/2014/main" id="{0D8B54CE-ECA2-E9C1-C63B-1E1B60AE28C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09006" y="3082030"/>
                        <a:ext cx="166712" cy="18466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C6B1D9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0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8153AB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1</a:t>
                        </a:r>
                        <a:endPara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id="{95C4C950-A5C8-00C0-929D-00388166D80B}"/>
                  </a:ext>
                </a:extLst>
              </p:cNvPr>
              <p:cNvGrpSpPr/>
              <p:nvPr/>
            </p:nvGrpSpPr>
            <p:grpSpPr>
              <a:xfrm>
                <a:off x="1992481" y="3658233"/>
                <a:ext cx="5993628" cy="1159929"/>
                <a:chOff x="1992481" y="3244334"/>
                <a:chExt cx="5993628" cy="1159929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65C62457-D35A-9CE0-8D99-E41FF10D0603}"/>
                    </a:ext>
                  </a:extLst>
                </p:cNvPr>
                <p:cNvSpPr txBox="1"/>
                <p:nvPr/>
              </p:nvSpPr>
              <p:spPr>
                <a:xfrm>
                  <a:off x="1992481" y="3244334"/>
                  <a:ext cx="5740354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288000" indent="-457200"/>
                  <a:r>
                    <a:rPr lang="en-US" altLang="ko-KR" sz="1100" dirty="0"/>
                    <a:t>(1) </a:t>
                  </a:r>
                  <a:r>
                    <a:rPr lang="ko-KR" altLang="en-US" sz="1100" dirty="0"/>
                    <a:t>침략전쟁의 원인</a:t>
                  </a:r>
                  <a:r>
                    <a:rPr lang="en-US" altLang="ko-KR" sz="1100" dirty="0"/>
                    <a:t>,</a:t>
                  </a:r>
                  <a:r>
                    <a:rPr lang="ko-KR" altLang="en-US" sz="1100" dirty="0"/>
                    <a:t> 전개</a:t>
                  </a:r>
                  <a:r>
                    <a:rPr lang="en-US" altLang="ko-KR" sz="1100" dirty="0"/>
                    <a:t>,</a:t>
                  </a:r>
                  <a:r>
                    <a:rPr lang="ko-KR" altLang="en-US" sz="1100" dirty="0"/>
                    <a:t> 결과 등이 아닌 </a:t>
                  </a:r>
                  <a:r>
                    <a:rPr lang="ko-KR" altLang="en-US" sz="1100" b="1" dirty="0">
                      <a:solidFill>
                        <a:srgbClr val="276DB5"/>
                      </a:solidFill>
                    </a:rPr>
                    <a:t>전쟁이 지역과 사람들에게 미친 영향</a:t>
                  </a:r>
                  <a:r>
                    <a:rPr lang="ko-KR" altLang="en-US" sz="1100" dirty="0"/>
                    <a:t>을 유적과 문화유산으로 </a:t>
                  </a:r>
                  <a:br>
                    <a:rPr lang="en-US" altLang="ko-KR" sz="1100" dirty="0"/>
                  </a:br>
                  <a:r>
                    <a:rPr lang="ko-KR" altLang="en-US" sz="1100" dirty="0"/>
                    <a:t>파악한다</a:t>
                  </a:r>
                  <a:r>
                    <a:rPr lang="en-US" altLang="ko-KR" sz="1100" dirty="0"/>
                    <a:t>.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DC2CEFFC-1ACA-635D-1792-5F4B143C5E85}"/>
                    </a:ext>
                  </a:extLst>
                </p:cNvPr>
                <p:cNvSpPr txBox="1"/>
                <p:nvPr/>
              </p:nvSpPr>
              <p:spPr>
                <a:xfrm>
                  <a:off x="1992481" y="3630977"/>
                  <a:ext cx="5461431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sz="1100" dirty="0"/>
                    <a:t>(2) </a:t>
                  </a:r>
                  <a:r>
                    <a:rPr lang="ko-KR" altLang="en-US" sz="1100" dirty="0"/>
                    <a:t>아시아 ∙ 태평양 전쟁에 맞선 연대가 국경을 초월하여 이루어졌음을</a:t>
                  </a:r>
                  <a:r>
                    <a:rPr lang="ko-KR" altLang="en-US" sz="1100" b="1" dirty="0">
                      <a:solidFill>
                        <a:srgbClr val="276DB5"/>
                      </a:solidFill>
                    </a:rPr>
                    <a:t> 인물을 중심</a:t>
                  </a:r>
                  <a:r>
                    <a:rPr lang="ko-KR" altLang="en-US" sz="1100" dirty="0"/>
                    <a:t>으로 파악한다</a:t>
                  </a:r>
                  <a:r>
                    <a:rPr lang="en-US" altLang="ko-KR" sz="1100" dirty="0"/>
                    <a:t>.</a:t>
                  </a:r>
                  <a:r>
                    <a:rPr lang="ko-KR" altLang="en-US" sz="1100" dirty="0"/>
                    <a:t> 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EFBC02A4-4B96-03DA-9FFC-35D91B738DBA}"/>
                    </a:ext>
                  </a:extLst>
                </p:cNvPr>
                <p:cNvSpPr txBox="1"/>
                <p:nvPr/>
              </p:nvSpPr>
              <p:spPr>
                <a:xfrm>
                  <a:off x="1992481" y="3848343"/>
                  <a:ext cx="599362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sz="1100" dirty="0"/>
                    <a:t>(3) </a:t>
                  </a:r>
                  <a:r>
                    <a:rPr lang="ko-KR" altLang="en-US" sz="1100" dirty="0"/>
                    <a:t>아시아 ∙ 태평양 전쟁과 저항이 지역마다 양상이 다르게 전개되었음을 </a:t>
                  </a:r>
                  <a:r>
                    <a:rPr lang="ko-KR" altLang="en-US" sz="1100" b="1" dirty="0">
                      <a:solidFill>
                        <a:srgbClr val="276DB5"/>
                      </a:solidFill>
                    </a:rPr>
                    <a:t>유적과 문화유산</a:t>
                  </a:r>
                  <a:r>
                    <a:rPr lang="ko-KR" altLang="en-US" sz="1100" dirty="0"/>
                    <a:t>을 통해 이해한다</a:t>
                  </a:r>
                  <a:r>
                    <a:rPr lang="en-US" altLang="ko-KR" sz="1100" dirty="0"/>
                    <a:t>. </a:t>
                  </a: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5BAEAB53-A231-FA17-54B2-44B88335046B}"/>
                    </a:ext>
                  </a:extLst>
                </p:cNvPr>
                <p:cNvSpPr txBox="1"/>
                <p:nvPr/>
              </p:nvSpPr>
              <p:spPr>
                <a:xfrm>
                  <a:off x="1992481" y="4065709"/>
                  <a:ext cx="5509522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216000" indent="-457200"/>
                  <a:r>
                    <a:rPr lang="en-US" altLang="ko-KR" sz="1100" dirty="0"/>
                    <a:t>(4) </a:t>
                  </a:r>
                  <a:r>
                    <a:rPr lang="ko-KR" altLang="en-US" sz="1100" dirty="0"/>
                    <a:t>제국주의 침략과 전쟁이 </a:t>
                  </a:r>
                  <a:r>
                    <a:rPr lang="ko-KR" altLang="en-US" sz="1100" b="1" dirty="0">
                      <a:solidFill>
                        <a:srgbClr val="276DB5"/>
                      </a:solidFill>
                    </a:rPr>
                    <a:t>생태환경에도 영향</a:t>
                  </a:r>
                  <a:r>
                    <a:rPr lang="ko-KR" altLang="en-US" sz="1100" dirty="0"/>
                    <a:t>을 주었고</a:t>
                  </a:r>
                  <a:r>
                    <a:rPr lang="en-US" altLang="ko-KR" sz="1100" dirty="0"/>
                    <a:t>, </a:t>
                  </a:r>
                  <a:r>
                    <a:rPr lang="ko-KR" altLang="en-US" sz="1100" dirty="0"/>
                    <a:t>이를 바탕으로 현재의 인간에게도 영향을 </a:t>
                  </a:r>
                  <a:br>
                    <a:rPr lang="en-US" altLang="ko-KR" sz="1100" dirty="0"/>
                  </a:br>
                  <a:r>
                    <a:rPr lang="ko-KR" altLang="en-US" sz="1100" dirty="0"/>
                    <a:t>미치고 있음을 파악한다</a:t>
                  </a:r>
                  <a:r>
                    <a:rPr lang="en-US" altLang="ko-KR" sz="1100" dirty="0"/>
                    <a:t>.</a:t>
                  </a:r>
                  <a:endParaRPr lang="ko-KR" altLang="en-US" sz="1100" dirty="0"/>
                </a:p>
              </p:txBody>
            </p:sp>
          </p:grpSp>
          <p:sp>
            <p:nvSpPr>
              <p:cNvPr id="30" name="사각형: 둥근 모서리 29">
                <a:extLst>
                  <a:ext uri="{FF2B5EF4-FFF2-40B4-BE49-F238E27FC236}">
                    <a16:creationId xmlns:a16="http://schemas.microsoft.com/office/drawing/2014/main" id="{51AEA6A2-93F8-585E-C062-F86BD133153A}"/>
                  </a:ext>
                </a:extLst>
              </p:cNvPr>
              <p:cNvSpPr/>
              <p:nvPr/>
            </p:nvSpPr>
            <p:spPr>
              <a:xfrm>
                <a:off x="515635" y="3474628"/>
                <a:ext cx="1383195" cy="1527139"/>
              </a:xfrm>
              <a:prstGeom prst="roundRect">
                <a:avLst>
                  <a:gd name="adj" fmla="val 5830"/>
                </a:avLst>
              </a:prstGeom>
              <a:solidFill>
                <a:srgbClr val="8153A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/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92205369-0784-8DB1-161A-C16D92898345}"/>
                  </a:ext>
                </a:extLst>
              </p:cNvPr>
              <p:cNvGrpSpPr/>
              <p:nvPr/>
            </p:nvGrpSpPr>
            <p:grpSpPr>
              <a:xfrm>
                <a:off x="570038" y="3787497"/>
                <a:ext cx="1274388" cy="901400"/>
                <a:chOff x="545466" y="3357002"/>
                <a:chExt cx="1274388" cy="85585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4543849A-8DFE-BF5B-4822-54807ED2EF5A}"/>
                    </a:ext>
                  </a:extLst>
                </p:cNvPr>
                <p:cNvSpPr txBox="1"/>
                <p:nvPr/>
              </p:nvSpPr>
              <p:spPr>
                <a:xfrm>
                  <a:off x="545466" y="3599182"/>
                  <a:ext cx="1274388" cy="6136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'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성취기준 해설과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적용시 고려사항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’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의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주요 내용</a:t>
                  </a:r>
                </a:p>
              </p:txBody>
            </p:sp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2C908225-B3AA-B34B-D974-2E1B0EB22F7F}"/>
                    </a:ext>
                  </a:extLst>
                </p:cNvPr>
                <p:cNvGrpSpPr/>
                <p:nvPr/>
              </p:nvGrpSpPr>
              <p:grpSpPr>
                <a:xfrm>
                  <a:off x="981075" y="3357002"/>
                  <a:ext cx="422573" cy="215278"/>
                  <a:chOff x="981075" y="3084972"/>
                  <a:chExt cx="422573" cy="215278"/>
                </a:xfrm>
              </p:grpSpPr>
              <p:sp>
                <p:nvSpPr>
                  <p:cNvPr id="34" name="사각형: 둥근 모서리 33">
                    <a:extLst>
                      <a:ext uri="{FF2B5EF4-FFF2-40B4-BE49-F238E27FC236}">
                        <a16:creationId xmlns:a16="http://schemas.microsoft.com/office/drawing/2014/main" id="{D686814E-D811-698E-7732-58205B5922B1}"/>
                      </a:ext>
                    </a:extLst>
                  </p:cNvPr>
                  <p:cNvSpPr/>
                  <p:nvPr/>
                </p:nvSpPr>
                <p:spPr>
                  <a:xfrm>
                    <a:off x="981075" y="3085356"/>
                    <a:ext cx="422573" cy="21489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/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C620F991-9546-EC0D-FA61-875FC1D0282A}"/>
                      </a:ext>
                    </a:extLst>
                  </p:cNvPr>
                  <p:cNvSpPr txBox="1"/>
                  <p:nvPr/>
                </p:nvSpPr>
                <p:spPr>
                  <a:xfrm>
                    <a:off x="1098586" y="3084972"/>
                    <a:ext cx="187552" cy="17878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6B1D9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0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2</a:t>
                    </a:r>
                    <a:endPara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8153AB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</p:grpSp>
          </p:grpSp>
        </p:grpSp>
      </p:grpSp>
      <p:pic>
        <p:nvPicPr>
          <p:cNvPr id="117" name="그림 116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5285E6D0-3A3D-63B8-792F-94872179C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9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그래픽 60">
            <a:extLst>
              <a:ext uri="{FF2B5EF4-FFF2-40B4-BE49-F238E27FC236}">
                <a16:creationId xmlns:a16="http://schemas.microsoft.com/office/drawing/2014/main" id="{57062B63-6127-7967-5D8A-FE08CE124C31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7E5F3FB-F69C-6452-D210-E5828619F179}"/>
              </a:ext>
            </a:extLst>
          </p:cNvPr>
          <p:cNvSpPr txBox="1"/>
          <p:nvPr/>
        </p:nvSpPr>
        <p:spPr>
          <a:xfrm>
            <a:off x="371977" y="489184"/>
            <a:ext cx="605614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동아시아 역사기행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무엇을 가르칠까요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E3BBA3C-DCEF-8215-CD13-D722D477F23B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51" name="사각형: 둥근 위쪽 모서리 50">
              <a:extLst>
                <a:ext uri="{FF2B5EF4-FFF2-40B4-BE49-F238E27FC236}">
                  <a16:creationId xmlns:a16="http://schemas.microsoft.com/office/drawing/2014/main" id="{1270E905-4BDE-714D-6CA8-85CD7EEB925E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2B370F9-AE99-6059-EAC0-566D24C7720A}"/>
                </a:ext>
              </a:extLst>
            </p:cNvPr>
            <p:cNvSpPr txBox="1"/>
            <p:nvPr/>
          </p:nvSpPr>
          <p:spPr>
            <a:xfrm>
              <a:off x="442310" y="88745"/>
              <a:ext cx="41998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5 - 2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ACFA7C43-936D-0FD6-14CF-F7C11C01122D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74C1609E-2333-4307-1504-02B41A1DBC7E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0428B368-7C8B-06E7-1BF4-BFB28B6AC19B}"/>
                  </a:ext>
                </a:extLst>
              </p:cNvPr>
              <p:cNvSpPr/>
              <p:nvPr/>
            </p:nvSpPr>
            <p:spPr>
              <a:xfrm>
                <a:off x="395289" y="1295399"/>
                <a:ext cx="8353424" cy="4339531"/>
              </a:xfrm>
              <a:prstGeom prst="roundRect">
                <a:avLst>
                  <a:gd name="adj" fmla="val 2335"/>
                </a:avLst>
              </a:prstGeom>
              <a:solidFill>
                <a:srgbClr val="6B859D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5" name="사각형: 둥근 모서리 54">
                <a:extLst>
                  <a:ext uri="{FF2B5EF4-FFF2-40B4-BE49-F238E27FC236}">
                    <a16:creationId xmlns:a16="http://schemas.microsoft.com/office/drawing/2014/main" id="{43827671-A1AC-2EF8-DDFC-895A6A574E86}"/>
                  </a:ext>
                </a:extLst>
              </p:cNvPr>
              <p:cNvSpPr/>
              <p:nvPr/>
            </p:nvSpPr>
            <p:spPr>
              <a:xfrm>
                <a:off x="395289" y="1709615"/>
                <a:ext cx="8353424" cy="4527673"/>
              </a:xfrm>
              <a:prstGeom prst="roundRect">
                <a:avLst>
                  <a:gd name="adj" fmla="val 2355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AAFD61A2-C121-91B6-3DDE-F968C829C79C}"/>
                </a:ext>
              </a:extLst>
            </p:cNvPr>
            <p:cNvGrpSpPr/>
            <p:nvPr/>
          </p:nvGrpSpPr>
          <p:grpSpPr>
            <a:xfrm>
              <a:off x="2785918" y="1316629"/>
              <a:ext cx="3572164" cy="333594"/>
              <a:chOff x="11933512" y="1582418"/>
              <a:chExt cx="3572164" cy="333594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FB3441DF-AFE5-F2AB-84A7-9B353650AA9A}"/>
                  </a:ext>
                </a:extLst>
              </p:cNvPr>
              <p:cNvSpPr txBox="1"/>
              <p:nvPr/>
            </p:nvSpPr>
            <p:spPr>
              <a:xfrm>
                <a:off x="12328524" y="1582418"/>
                <a:ext cx="317715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평화와 공존의 현장에서 만난 역사</a:t>
                </a:r>
              </a:p>
            </p:txBody>
          </p:sp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1D299FA5-FC90-7A20-F85D-6DB85910D11C}"/>
                  </a:ext>
                </a:extLst>
              </p:cNvPr>
              <p:cNvGrpSpPr/>
              <p:nvPr/>
            </p:nvGrpSpPr>
            <p:grpSpPr>
              <a:xfrm>
                <a:off x="11933512" y="1617308"/>
                <a:ext cx="298704" cy="298704"/>
                <a:chOff x="479965" y="1356282"/>
                <a:chExt cx="298704" cy="298704"/>
              </a:xfrm>
            </p:grpSpPr>
            <p:sp>
              <p:nvSpPr>
                <p:cNvPr id="82" name="사각형: 둥근 모서리 81">
                  <a:extLst>
                    <a:ext uri="{FF2B5EF4-FFF2-40B4-BE49-F238E27FC236}">
                      <a16:creationId xmlns:a16="http://schemas.microsoft.com/office/drawing/2014/main" id="{34F5BF5A-5CC9-C2DD-8586-705035DAC226}"/>
                    </a:ext>
                  </a:extLst>
                </p:cNvPr>
                <p:cNvSpPr/>
                <p:nvPr/>
              </p:nvSpPr>
              <p:spPr>
                <a:xfrm>
                  <a:off x="479965" y="1356282"/>
                  <a:ext cx="298704" cy="298704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7F6643E0-7498-1AAE-9A39-1C01D654B2D1}"/>
                    </a:ext>
                  </a:extLst>
                </p:cNvPr>
                <p:cNvSpPr txBox="1"/>
                <p:nvPr/>
              </p:nvSpPr>
              <p:spPr>
                <a:xfrm>
                  <a:off x="567601" y="1356382"/>
                  <a:ext cx="12343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6B859D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4</a:t>
                  </a:r>
                </a:p>
              </p:txBody>
            </p:sp>
          </p:grp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A9C1DCB6-1A64-0500-33E6-966EFE4658BB}"/>
                </a:ext>
              </a:extLst>
            </p:cNvPr>
            <p:cNvGrpSpPr/>
            <p:nvPr/>
          </p:nvGrpSpPr>
          <p:grpSpPr>
            <a:xfrm>
              <a:off x="454122" y="5134651"/>
              <a:ext cx="8235758" cy="1102637"/>
              <a:chOff x="454122" y="5134651"/>
              <a:chExt cx="8235758" cy="1102637"/>
            </a:xfrm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94395E02-2AC8-B5C8-225A-3B75435E6926}"/>
                  </a:ext>
                </a:extLst>
              </p:cNvPr>
              <p:cNvGrpSpPr/>
              <p:nvPr/>
            </p:nvGrpSpPr>
            <p:grpSpPr>
              <a:xfrm>
                <a:off x="606581" y="5285860"/>
                <a:ext cx="6475845" cy="800219"/>
                <a:chOff x="652301" y="5312068"/>
                <a:chExt cx="6475845" cy="800219"/>
              </a:xfrm>
            </p:grpSpPr>
            <p:grpSp>
              <p:nvGrpSpPr>
                <p:cNvPr id="16" name="그룹 15">
                  <a:extLst>
                    <a:ext uri="{FF2B5EF4-FFF2-40B4-BE49-F238E27FC236}">
                      <a16:creationId xmlns:a16="http://schemas.microsoft.com/office/drawing/2014/main" id="{76649323-B0D8-CBDE-69B4-AC75483C7B17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18" name="자유형: 도형 17">
                    <a:extLst>
                      <a:ext uri="{FF2B5EF4-FFF2-40B4-BE49-F238E27FC236}">
                        <a16:creationId xmlns:a16="http://schemas.microsoft.com/office/drawing/2014/main" id="{7D476781-0304-DEFA-4071-430166E98F9A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9" name="원형: 비어 있음 18">
                    <a:extLst>
                      <a:ext uri="{FF2B5EF4-FFF2-40B4-BE49-F238E27FC236}">
                        <a16:creationId xmlns:a16="http://schemas.microsoft.com/office/drawing/2014/main" id="{67033AAD-52DE-CCE8-640B-35D8E117B61D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0" name="자유형: 도형 19">
                    <a:extLst>
                      <a:ext uri="{FF2B5EF4-FFF2-40B4-BE49-F238E27FC236}">
                        <a16:creationId xmlns:a16="http://schemas.microsoft.com/office/drawing/2014/main" id="{E81B5CD2-4CF6-0BF9-AC42-71C12B6A2C4E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AF6975B-63F3-AF4E-DFFB-DDCF5E04BAE8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219651" cy="8002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대단원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는 냉전시기 동아시아 전쟁이 끼친 영향과 각 지역의 민주화 운동을 기념물과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기념행사를 통해 파악해 보고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지역마다 다른 다문화의 양상을 이해하고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기후위기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환경문제 등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동아시아에서 새롭게 대두되는 문제를 조사하고 해결 방법을 탐구해보면서 동아시아의 평화와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공존의 방법을 모색하고 자신의 진로도 고민해 보는 내용이에요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  <p:cxnSp>
            <p:nvCxnSpPr>
              <p:cNvPr id="14" name="직선 연결선 13">
                <a:extLst>
                  <a:ext uri="{FF2B5EF4-FFF2-40B4-BE49-F238E27FC236}">
                    <a16:creationId xmlns:a16="http://schemas.microsoft.com/office/drawing/2014/main" id="{795B5D75-73A8-D0A5-D205-BD02C133B7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5134651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직선 연결선 14">
                <a:extLst>
                  <a:ext uri="{FF2B5EF4-FFF2-40B4-BE49-F238E27FC236}">
                    <a16:creationId xmlns:a16="http://schemas.microsoft.com/office/drawing/2014/main" id="{4CBB2B66-6E67-ECFF-39D7-EEFA208B7F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6237288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083D2907-7E0B-17D7-D0D3-FB4770CCDEFE}"/>
                </a:ext>
              </a:extLst>
            </p:cNvPr>
            <p:cNvGrpSpPr/>
            <p:nvPr/>
          </p:nvGrpSpPr>
          <p:grpSpPr>
            <a:xfrm>
              <a:off x="515635" y="1828948"/>
              <a:ext cx="8133438" cy="3172819"/>
              <a:chOff x="515635" y="1828948"/>
              <a:chExt cx="8133438" cy="3172819"/>
            </a:xfrm>
          </p:grpSpPr>
          <p:cxnSp>
            <p:nvCxnSpPr>
              <p:cNvPr id="21" name="직선 연결선 20">
                <a:extLst>
                  <a:ext uri="{FF2B5EF4-FFF2-40B4-BE49-F238E27FC236}">
                    <a16:creationId xmlns:a16="http://schemas.microsoft.com/office/drawing/2014/main" id="{61FB7C98-FC0C-0530-DD0E-5432029F4BE0}"/>
                  </a:ext>
                </a:extLst>
              </p:cNvPr>
              <p:cNvCxnSpPr/>
              <p:nvPr/>
            </p:nvCxnSpPr>
            <p:spPr>
              <a:xfrm>
                <a:off x="1898830" y="3415358"/>
                <a:ext cx="6750243" cy="0"/>
              </a:xfrm>
              <a:prstGeom prst="line">
                <a:avLst/>
              </a:prstGeom>
              <a:solidFill>
                <a:schemeClr val="bg1"/>
              </a:solidFill>
              <a:ln w="19050" cap="flat">
                <a:solidFill>
                  <a:srgbClr val="CFBEDF"/>
                </a:solidFill>
                <a:prstDash val="solid"/>
                <a:miter/>
              </a:ln>
            </p:spPr>
          </p:cxn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EA6E1D15-2DCD-561E-9118-AEA53B97DC7C}"/>
                  </a:ext>
                </a:extLst>
              </p:cNvPr>
              <p:cNvGrpSpPr/>
              <p:nvPr/>
            </p:nvGrpSpPr>
            <p:grpSpPr>
              <a:xfrm>
                <a:off x="515635" y="1828948"/>
                <a:ext cx="7768633" cy="1527139"/>
                <a:chOff x="515635" y="1828948"/>
                <a:chExt cx="7768633" cy="1527139"/>
              </a:xfrm>
            </p:grpSpPr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3737A019-C714-C483-647A-993905D955E2}"/>
                    </a:ext>
                  </a:extLst>
                </p:cNvPr>
                <p:cNvGrpSpPr/>
                <p:nvPr/>
              </p:nvGrpSpPr>
              <p:grpSpPr>
                <a:xfrm>
                  <a:off x="1992481" y="2170418"/>
                  <a:ext cx="6291787" cy="844199"/>
                  <a:chOff x="1971320" y="1972738"/>
                  <a:chExt cx="6291787" cy="844199"/>
                </a:xfrm>
              </p:grpSpPr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FDB6E6E6-C144-750E-A07A-9484ED248CED}"/>
                      </a:ext>
                    </a:extLst>
                  </p:cNvPr>
                  <p:cNvSpPr txBox="1"/>
                  <p:nvPr/>
                </p:nvSpPr>
                <p:spPr>
                  <a:xfrm>
                    <a:off x="1971320" y="1972738"/>
                    <a:ext cx="6291787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[12</a:t>
                    </a:r>
                    <a:r>
                      <a:rPr lang="ko-KR" altLang="en-US" sz="1100" dirty="0"/>
                      <a:t>동역</a:t>
                    </a:r>
                    <a:r>
                      <a:rPr lang="en-US" altLang="ko-KR" sz="1100" dirty="0"/>
                      <a:t>04-01] </a:t>
                    </a:r>
                    <a:r>
                      <a:rPr lang="ko-KR" altLang="en-US" sz="1100" dirty="0"/>
                      <a:t>냉전 시기 동아시아 지역에서 전개된 전쟁을 탐구하고</a:t>
                    </a:r>
                    <a:r>
                      <a:rPr lang="en-US" altLang="ko-KR" sz="1100" dirty="0"/>
                      <a:t>, </a:t>
                    </a:r>
                    <a:r>
                      <a:rPr lang="ko-KR" altLang="en-US" sz="1100" dirty="0"/>
                      <a:t>각국의 정치 </a:t>
                    </a:r>
                    <a:r>
                      <a:rPr lang="en-US" altLang="ko-KR" sz="1100" dirty="0"/>
                      <a:t>·</a:t>
                    </a:r>
                    <a:r>
                      <a:rPr lang="ko-KR" altLang="en-US" sz="1100" dirty="0"/>
                      <a:t> 사회적 변화를 파악한다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A2BCE8CD-6DB4-D42C-5608-1182DD050012}"/>
                      </a:ext>
                    </a:extLst>
                  </p:cNvPr>
                  <p:cNvSpPr txBox="1"/>
                  <p:nvPr/>
                </p:nvSpPr>
                <p:spPr>
                  <a:xfrm>
                    <a:off x="1971320" y="2230879"/>
                    <a:ext cx="5624938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972000" indent="-1260000"/>
                    <a:r>
                      <a:rPr lang="en-US" altLang="ko-KR" sz="1100" dirty="0"/>
                      <a:t>[12</a:t>
                    </a:r>
                    <a:r>
                      <a:rPr lang="ko-KR" altLang="en-US" sz="1100" dirty="0"/>
                      <a:t>동역</a:t>
                    </a:r>
                    <a:r>
                      <a:rPr lang="en-US" altLang="ko-KR" sz="1100" dirty="0"/>
                      <a:t>04-02] </a:t>
                    </a:r>
                    <a:r>
                      <a:rPr lang="ko-KR" altLang="en-US" sz="1100" dirty="0"/>
                      <a:t>경제 및 대중문화 교류가 확대되는 모습을 이해하고</a:t>
                    </a:r>
                    <a:r>
                      <a:rPr lang="en-US" altLang="ko-KR" sz="1100" dirty="0"/>
                      <a:t>, </a:t>
                    </a:r>
                    <a:r>
                      <a:rPr lang="ko-KR" altLang="en-US" sz="1100" dirty="0"/>
                      <a:t>다문화 사회의 현실을 파악하여 </a:t>
                    </a:r>
                    <a:br>
                      <a:rPr lang="en-US" altLang="ko-KR" sz="1100" dirty="0"/>
                    </a:br>
                    <a:r>
                      <a:rPr lang="ko-KR" altLang="en-US" sz="1100" dirty="0"/>
                      <a:t>공존을 위한 노력을 모색한다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3C4F3FED-61FD-B690-FBF7-0846E8D7D02A}"/>
                      </a:ext>
                    </a:extLst>
                  </p:cNvPr>
                  <p:cNvSpPr txBox="1"/>
                  <p:nvPr/>
                </p:nvSpPr>
                <p:spPr>
                  <a:xfrm>
                    <a:off x="1971320" y="2647660"/>
                    <a:ext cx="6125075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100" dirty="0"/>
                      <a:t>[12</a:t>
                    </a:r>
                    <a:r>
                      <a:rPr lang="ko-KR" altLang="en-US" sz="1100" dirty="0"/>
                      <a:t>동역</a:t>
                    </a:r>
                    <a:r>
                      <a:rPr lang="en-US" altLang="ko-KR" sz="1100" dirty="0"/>
                      <a:t>04-03] </a:t>
                    </a:r>
                    <a:r>
                      <a:rPr lang="ko-KR" altLang="en-US" sz="1100" dirty="0"/>
                      <a:t>동아시아의 역사 및 영토 갈등과 새롭게 대두되는 문제를 파악하고 해결하려는 자세를 갖는다</a:t>
                    </a:r>
                    <a:r>
                      <a:rPr lang="en-US" altLang="ko-KR" sz="1100" dirty="0"/>
                      <a:t>.</a:t>
                    </a:r>
                  </a:p>
                </p:txBody>
              </p:sp>
            </p:grpSp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B4C0CF30-CC08-404D-AB9B-9163F97E3105}"/>
                    </a:ext>
                  </a:extLst>
                </p:cNvPr>
                <p:cNvGrpSpPr/>
                <p:nvPr/>
              </p:nvGrpSpPr>
              <p:grpSpPr>
                <a:xfrm>
                  <a:off x="515635" y="1828948"/>
                  <a:ext cx="1383195" cy="1527139"/>
                  <a:chOff x="515635" y="1828948"/>
                  <a:chExt cx="1383195" cy="1527139"/>
                </a:xfrm>
              </p:grpSpPr>
              <p:sp>
                <p:nvSpPr>
                  <p:cNvPr id="23" name="사각형: 둥근 모서리 22">
                    <a:extLst>
                      <a:ext uri="{FF2B5EF4-FFF2-40B4-BE49-F238E27FC236}">
                        <a16:creationId xmlns:a16="http://schemas.microsoft.com/office/drawing/2014/main" id="{DBAD473F-C41B-B4B1-06A9-4914CFB2034A}"/>
                      </a:ext>
                    </a:extLst>
                  </p:cNvPr>
                  <p:cNvSpPr/>
                  <p:nvPr/>
                </p:nvSpPr>
                <p:spPr>
                  <a:xfrm>
                    <a:off x="515635" y="1828948"/>
                    <a:ext cx="1383195" cy="1527139"/>
                  </a:xfrm>
                  <a:prstGeom prst="roundRect">
                    <a:avLst>
                      <a:gd name="adj" fmla="val 583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grpSp>
                <p:nvGrpSpPr>
                  <p:cNvPr id="24" name="그룹 23">
                    <a:extLst>
                      <a:ext uri="{FF2B5EF4-FFF2-40B4-BE49-F238E27FC236}">
                        <a16:creationId xmlns:a16="http://schemas.microsoft.com/office/drawing/2014/main" id="{8DD09CF5-134F-FF18-7B34-3B4956738590}"/>
                      </a:ext>
                    </a:extLst>
                  </p:cNvPr>
                  <p:cNvGrpSpPr/>
                  <p:nvPr/>
                </p:nvGrpSpPr>
                <p:grpSpPr>
                  <a:xfrm>
                    <a:off x="893044" y="2341875"/>
                    <a:ext cx="628377" cy="501285"/>
                    <a:chOff x="868471" y="3354060"/>
                    <a:chExt cx="628377" cy="475954"/>
                  </a:xfrm>
                </p:grpSpPr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31C24F7C-2468-CA06-6186-25F333B962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8471" y="3599182"/>
                      <a:ext cx="628377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5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성취기준</a:t>
                      </a:r>
                    </a:p>
                  </p:txBody>
                </p:sp>
                <p:grpSp>
                  <p:nvGrpSpPr>
                    <p:cNvPr id="26" name="그룹 25">
                      <a:extLst>
                        <a:ext uri="{FF2B5EF4-FFF2-40B4-BE49-F238E27FC236}">
                          <a16:creationId xmlns:a16="http://schemas.microsoft.com/office/drawing/2014/main" id="{838CFE85-01B5-E740-3C29-C4ED554B40A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81075" y="3354060"/>
                      <a:ext cx="422573" cy="218220"/>
                      <a:chOff x="981075" y="3082030"/>
                      <a:chExt cx="422573" cy="218220"/>
                    </a:xfrm>
                  </p:grpSpPr>
                  <p:sp>
                    <p:nvSpPr>
                      <p:cNvPr id="27" name="사각형: 둥근 모서리 26">
                        <a:extLst>
                          <a:ext uri="{FF2B5EF4-FFF2-40B4-BE49-F238E27FC236}">
                            <a16:creationId xmlns:a16="http://schemas.microsoft.com/office/drawing/2014/main" id="{FF9EA902-58B0-B6B1-9F8C-B5108CE74D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81075" y="3085356"/>
                        <a:ext cx="422573" cy="214894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2000" dirty="0"/>
                      </a:p>
                    </p:txBody>
                  </p:sp>
                  <p:sp>
                    <p:nvSpPr>
                      <p:cNvPr id="28" name="TextBox 27">
                        <a:extLst>
                          <a:ext uri="{FF2B5EF4-FFF2-40B4-BE49-F238E27FC236}">
                            <a16:creationId xmlns:a16="http://schemas.microsoft.com/office/drawing/2014/main" id="{148FDB9A-D1DA-0BD3-9091-A4FF4B24E30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09006" y="3082030"/>
                        <a:ext cx="166712" cy="18466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C6B1D9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0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8153AB"/>
                            </a:solidFill>
                            <a:latin typeface="서평원 꺾깎체 TTF" panose="020B0600000101010101" pitchFamily="50" charset="-127"/>
                            <a:ea typeface="서평원 꺾깎체 TTF" panose="020B0600000101010101" pitchFamily="50" charset="-127"/>
                          </a:rPr>
                          <a:t>1</a:t>
                        </a:r>
                        <a:endPara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23" name="그룹 122">
                <a:extLst>
                  <a:ext uri="{FF2B5EF4-FFF2-40B4-BE49-F238E27FC236}">
                    <a16:creationId xmlns:a16="http://schemas.microsoft.com/office/drawing/2014/main" id="{B96A6E4D-FF8C-1541-780C-DA1649AC1AA1}"/>
                  </a:ext>
                </a:extLst>
              </p:cNvPr>
              <p:cNvGrpSpPr/>
              <p:nvPr/>
            </p:nvGrpSpPr>
            <p:grpSpPr>
              <a:xfrm>
                <a:off x="1992481" y="3605612"/>
                <a:ext cx="6653424" cy="1265170"/>
                <a:chOff x="1992481" y="3238649"/>
                <a:chExt cx="6653424" cy="1265170"/>
              </a:xfrm>
            </p:grpSpPr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75580A89-71C9-65B7-3653-38A8077F5581}"/>
                    </a:ext>
                  </a:extLst>
                </p:cNvPr>
                <p:cNvSpPr txBox="1"/>
                <p:nvPr/>
              </p:nvSpPr>
              <p:spPr>
                <a:xfrm>
                  <a:off x="1992481" y="3238649"/>
                  <a:ext cx="451886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sz="1100" dirty="0"/>
                    <a:t>(1) </a:t>
                  </a:r>
                  <a:r>
                    <a:rPr lang="ko-KR" altLang="en-US" sz="1100" dirty="0"/>
                    <a:t>냉전 시기 동아시아 전쟁을 모두 망라하지 않고</a:t>
                  </a:r>
                  <a:r>
                    <a:rPr lang="en-US" altLang="ko-KR" sz="1100" dirty="0"/>
                    <a:t>, </a:t>
                  </a:r>
                  <a:r>
                    <a:rPr lang="ko-KR" altLang="en-US" sz="1100" b="1" dirty="0">
                      <a:solidFill>
                        <a:srgbClr val="276DB5"/>
                      </a:solidFill>
                    </a:rPr>
                    <a:t>전쟁이 끼친 영향</a:t>
                  </a:r>
                  <a:r>
                    <a:rPr lang="ko-KR" altLang="en-US" sz="1100" dirty="0"/>
                    <a:t>을 파악한다</a:t>
                  </a:r>
                  <a:r>
                    <a:rPr lang="en-US" altLang="ko-KR" sz="1100" dirty="0"/>
                    <a:t>.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B4C696F8-5746-85B9-212B-28D7375D065E}"/>
                    </a:ext>
                  </a:extLst>
                </p:cNvPr>
                <p:cNvSpPr txBox="1"/>
                <p:nvPr/>
              </p:nvSpPr>
              <p:spPr>
                <a:xfrm>
                  <a:off x="1992481" y="3470303"/>
                  <a:ext cx="6160341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sz="1100" dirty="0"/>
                    <a:t>(2) </a:t>
                  </a:r>
                  <a:r>
                    <a:rPr lang="ko-KR" altLang="en-US" sz="1100" spc="-50" dirty="0"/>
                    <a:t>각국의 정치 ∙ 사회적 변화는 지역마다 다르게 전개된 민주화 운동의 사례를 </a:t>
                  </a:r>
                  <a:r>
                    <a:rPr lang="ko-KR" altLang="en-US" sz="1100" b="1" dirty="0">
                      <a:solidFill>
                        <a:srgbClr val="276DB5"/>
                      </a:solidFill>
                    </a:rPr>
                    <a:t>기념물과 기념행사</a:t>
                  </a:r>
                  <a:r>
                    <a:rPr lang="ko-KR" altLang="en-US" sz="1100" spc="-50" dirty="0"/>
                    <a:t> 등을 통해 이해한다</a:t>
                  </a:r>
                  <a:r>
                    <a:rPr lang="en-US" altLang="ko-KR" sz="1100" spc="-50" dirty="0"/>
                    <a:t>.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CAE98E1A-09E9-9070-F9BE-459C4637A628}"/>
                    </a:ext>
                  </a:extLst>
                </p:cNvPr>
                <p:cNvSpPr txBox="1"/>
                <p:nvPr/>
              </p:nvSpPr>
              <p:spPr>
                <a:xfrm>
                  <a:off x="1992481" y="3701957"/>
                  <a:ext cx="665342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288000" indent="-457200"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sz="1100" dirty="0"/>
                    <a:t>(3) </a:t>
                  </a:r>
                  <a:r>
                    <a:rPr lang="ko-KR" altLang="en-US" sz="1100" spc="-70" dirty="0"/>
                    <a:t>다문화 사회에 대한 이해는 </a:t>
                  </a:r>
                  <a:r>
                    <a:rPr lang="ko-KR" altLang="en-US" sz="1100" b="1" spc="-70" dirty="0">
                      <a:solidFill>
                        <a:srgbClr val="276DB5"/>
                      </a:solidFill>
                    </a:rPr>
                    <a:t>지역마다 다른 다문화의 양상</a:t>
                  </a:r>
                  <a:r>
                    <a:rPr lang="en-US" altLang="ko-KR" sz="1100" spc="-70" dirty="0"/>
                    <a:t>(</a:t>
                  </a:r>
                  <a:r>
                    <a:rPr lang="ko-KR" altLang="en-US" sz="1100" spc="-70" dirty="0"/>
                    <a:t>동남아시아 화인</a:t>
                  </a:r>
                  <a:r>
                    <a:rPr lang="en-US" altLang="ko-KR" sz="1100" spc="-70" dirty="0"/>
                    <a:t>,  </a:t>
                  </a:r>
                  <a:r>
                    <a:rPr lang="ko-KR" altLang="en-US" sz="1100" spc="-70" dirty="0"/>
                    <a:t>동북아시아의 이주노동자 등</a:t>
                  </a:r>
                  <a:r>
                    <a:rPr lang="en-US" altLang="ko-KR" sz="1100" spc="-70" dirty="0"/>
                    <a:t>)</a:t>
                  </a:r>
                  <a:r>
                    <a:rPr lang="ko-KR" altLang="en-US" sz="1100" spc="-70" dirty="0"/>
                    <a:t>을 고려하여 파악한다</a:t>
                  </a:r>
                  <a:r>
                    <a:rPr lang="en-US" altLang="ko-KR" sz="1100" spc="-70" dirty="0"/>
                    <a:t>. 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50F73CA5-0971-98DD-1491-410264A452D9}"/>
                    </a:ext>
                  </a:extLst>
                </p:cNvPr>
                <p:cNvSpPr txBox="1"/>
                <p:nvPr/>
              </p:nvSpPr>
              <p:spPr>
                <a:xfrm>
                  <a:off x="1992481" y="3933611"/>
                  <a:ext cx="6211637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sz="1090" dirty="0"/>
                    <a:t>(4) </a:t>
                  </a:r>
                  <a:r>
                    <a:rPr lang="ko-KR" altLang="en-US" sz="1090" spc="-100" dirty="0"/>
                    <a:t>국경을 넘는 연대와 협력으로</a:t>
                  </a:r>
                  <a:r>
                    <a:rPr lang="ko-KR" altLang="en-US" sz="1090" b="1" dirty="0">
                      <a:solidFill>
                        <a:srgbClr val="276DB5"/>
                      </a:solidFill>
                    </a:rPr>
                    <a:t> 기후위기</a:t>
                  </a:r>
                  <a:r>
                    <a:rPr lang="en-US" altLang="ko-KR" sz="1090" b="1" dirty="0">
                      <a:solidFill>
                        <a:srgbClr val="276DB5"/>
                      </a:solidFill>
                    </a:rPr>
                    <a:t>, </a:t>
                  </a:r>
                  <a:r>
                    <a:rPr lang="ko-KR" altLang="en-US" sz="1090" b="1" dirty="0">
                      <a:solidFill>
                        <a:srgbClr val="276DB5"/>
                      </a:solidFill>
                    </a:rPr>
                    <a:t>환경문제</a:t>
                  </a:r>
                  <a:r>
                    <a:rPr lang="ko-KR" altLang="en-US" sz="1090" b="1" dirty="0">
                      <a:solidFill>
                        <a:srgbClr val="8153AB"/>
                      </a:solidFill>
                    </a:rPr>
                    <a:t> </a:t>
                  </a:r>
                  <a:r>
                    <a:rPr lang="ko-KR" altLang="en-US" sz="1090" spc="-100" dirty="0"/>
                    <a:t>등을  해결하려는  노력을 시민단체</a:t>
                  </a:r>
                  <a:r>
                    <a:rPr lang="en-US" altLang="ko-KR" sz="1090" spc="-100" dirty="0"/>
                    <a:t>, </a:t>
                  </a:r>
                  <a:r>
                    <a:rPr lang="ko-KR" altLang="en-US" sz="1090" spc="-100" dirty="0"/>
                    <a:t>활동가  등에 대한  조사로  파악한다</a:t>
                  </a:r>
                  <a:r>
                    <a:rPr lang="en-US" altLang="ko-KR" sz="1090" spc="-100" dirty="0"/>
                    <a:t>.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A691FCF8-E900-193A-5ADB-9402C12F8A48}"/>
                    </a:ext>
                  </a:extLst>
                </p:cNvPr>
                <p:cNvSpPr txBox="1"/>
                <p:nvPr/>
              </p:nvSpPr>
              <p:spPr>
                <a:xfrm>
                  <a:off x="1992481" y="4165265"/>
                  <a:ext cx="5467843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216000" indent="-457200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dirty="0"/>
                    <a:t>(5) </a:t>
                  </a:r>
                  <a:r>
                    <a:rPr lang="ko-KR" altLang="en-US" dirty="0"/>
                    <a:t>현존하는 생태환경문제 해결 노력을 영토와 역사갈등 해소 문제까지 확장하여 동아시아 평화와 </a:t>
                  </a:r>
                  <a:br>
                    <a:rPr lang="en-US" altLang="ko-KR" dirty="0"/>
                  </a:br>
                  <a:r>
                    <a:rPr lang="ko-KR" altLang="en-US" dirty="0"/>
                    <a:t>공존의 방법을 모색해 본다</a:t>
                  </a:r>
                  <a:r>
                    <a:rPr lang="en-US" altLang="ko-KR" dirty="0"/>
                    <a:t>. </a:t>
                  </a:r>
                </a:p>
              </p:txBody>
            </p:sp>
          </p:grpSp>
          <p:sp>
            <p:nvSpPr>
              <p:cNvPr id="30" name="사각형: 둥근 모서리 29">
                <a:extLst>
                  <a:ext uri="{FF2B5EF4-FFF2-40B4-BE49-F238E27FC236}">
                    <a16:creationId xmlns:a16="http://schemas.microsoft.com/office/drawing/2014/main" id="{59DCBF8A-324A-07FB-9457-1071F7606263}"/>
                  </a:ext>
                </a:extLst>
              </p:cNvPr>
              <p:cNvSpPr/>
              <p:nvPr/>
            </p:nvSpPr>
            <p:spPr>
              <a:xfrm>
                <a:off x="515635" y="3474628"/>
                <a:ext cx="1383195" cy="1527139"/>
              </a:xfrm>
              <a:prstGeom prst="roundRect">
                <a:avLst>
                  <a:gd name="adj" fmla="val 5830"/>
                </a:avLst>
              </a:prstGeom>
              <a:solidFill>
                <a:srgbClr val="8153A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/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D6421281-885D-AA9D-FEF0-87A2E0B181ED}"/>
                  </a:ext>
                </a:extLst>
              </p:cNvPr>
              <p:cNvGrpSpPr/>
              <p:nvPr/>
            </p:nvGrpSpPr>
            <p:grpSpPr>
              <a:xfrm>
                <a:off x="570038" y="3787497"/>
                <a:ext cx="1274388" cy="901400"/>
                <a:chOff x="545466" y="3357002"/>
                <a:chExt cx="1274388" cy="85585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7B1B6E0D-F3D5-75E0-4F31-E0143F164370}"/>
                    </a:ext>
                  </a:extLst>
                </p:cNvPr>
                <p:cNvSpPr txBox="1"/>
                <p:nvPr/>
              </p:nvSpPr>
              <p:spPr>
                <a:xfrm>
                  <a:off x="545466" y="3599182"/>
                  <a:ext cx="1274388" cy="6136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'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성취기준 해설과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적용시 고려사항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’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의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주요 내용</a:t>
                  </a:r>
                </a:p>
              </p:txBody>
            </p:sp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56CC209B-E809-8CA5-59BF-D834801A85A1}"/>
                    </a:ext>
                  </a:extLst>
                </p:cNvPr>
                <p:cNvGrpSpPr/>
                <p:nvPr/>
              </p:nvGrpSpPr>
              <p:grpSpPr>
                <a:xfrm>
                  <a:off x="981075" y="3357002"/>
                  <a:ext cx="422573" cy="215278"/>
                  <a:chOff x="981075" y="3084972"/>
                  <a:chExt cx="422573" cy="215278"/>
                </a:xfrm>
              </p:grpSpPr>
              <p:sp>
                <p:nvSpPr>
                  <p:cNvPr id="34" name="사각형: 둥근 모서리 33">
                    <a:extLst>
                      <a:ext uri="{FF2B5EF4-FFF2-40B4-BE49-F238E27FC236}">
                        <a16:creationId xmlns:a16="http://schemas.microsoft.com/office/drawing/2014/main" id="{60D50AC9-8338-FC7B-D38C-6ECAB147037F}"/>
                      </a:ext>
                    </a:extLst>
                  </p:cNvPr>
                  <p:cNvSpPr/>
                  <p:nvPr/>
                </p:nvSpPr>
                <p:spPr>
                  <a:xfrm>
                    <a:off x="981075" y="3085356"/>
                    <a:ext cx="422573" cy="21489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/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CE4E14E-1596-945B-467A-BAEDED4E796B}"/>
                      </a:ext>
                    </a:extLst>
                  </p:cNvPr>
                  <p:cNvSpPr txBox="1"/>
                  <p:nvPr/>
                </p:nvSpPr>
                <p:spPr>
                  <a:xfrm>
                    <a:off x="1098586" y="3084972"/>
                    <a:ext cx="187552" cy="17878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6B1D9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0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2</a:t>
                    </a:r>
                    <a:endPara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8153AB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</p:grpSp>
          </p:grpSp>
        </p:grpSp>
      </p:grpSp>
      <p:pic>
        <p:nvPicPr>
          <p:cNvPr id="60" name="그림 59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F6D859CB-0D1A-C609-F790-99893F360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그래픽 60">
            <a:extLst>
              <a:ext uri="{FF2B5EF4-FFF2-40B4-BE49-F238E27FC236}">
                <a16:creationId xmlns:a16="http://schemas.microsoft.com/office/drawing/2014/main" id="{451E7FB7-8811-99D5-CB41-664B04B05CDA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wrap="none"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84A1F5-5047-62CF-6D86-08E5B1756FD5}"/>
              </a:ext>
            </a:extLst>
          </p:cNvPr>
          <p:cNvSpPr txBox="1"/>
          <p:nvPr/>
        </p:nvSpPr>
        <p:spPr>
          <a:xfrm>
            <a:off x="371977" y="489184"/>
            <a:ext cx="6950621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동아시아 역사기행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어떻게 가르치고 평가할까요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A1DE4AF-A28B-97C0-3254-CDC75FEF4ACE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1" name="사각형: 둥근 위쪽 모서리 10">
              <a:extLst>
                <a:ext uri="{FF2B5EF4-FFF2-40B4-BE49-F238E27FC236}">
                  <a16:creationId xmlns:a16="http://schemas.microsoft.com/office/drawing/2014/main" id="{E6902782-6C21-294E-F78A-64597CC92B8F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2D2683-7CC2-C87F-8936-DCD11E06133F}"/>
                </a:ext>
              </a:extLst>
            </p:cNvPr>
            <p:cNvSpPr txBox="1"/>
            <p:nvPr/>
          </p:nvSpPr>
          <p:spPr>
            <a:xfrm>
              <a:off x="443913" y="88745"/>
              <a:ext cx="41678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5 - 3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462E9A3-F152-68C7-0C91-72E33D825A71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93AB8DF3-0B7D-09D9-4DD4-3EE1DDCD71AD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5E553768-E7EE-2BB6-6E2A-C206345CAFBC}"/>
                  </a:ext>
                </a:extLst>
              </p:cNvPr>
              <p:cNvGrpSpPr/>
              <p:nvPr/>
            </p:nvGrpSpPr>
            <p:grpSpPr>
              <a:xfrm>
                <a:off x="395289" y="1295399"/>
                <a:ext cx="8353424" cy="4941889"/>
                <a:chOff x="395289" y="1295399"/>
                <a:chExt cx="8353424" cy="4941889"/>
              </a:xfrm>
            </p:grpSpPr>
            <p:sp>
              <p:nvSpPr>
                <p:cNvPr id="19" name="사각형: 둥근 모서리 18">
                  <a:extLst>
                    <a:ext uri="{FF2B5EF4-FFF2-40B4-BE49-F238E27FC236}">
                      <a16:creationId xmlns:a16="http://schemas.microsoft.com/office/drawing/2014/main" id="{214355E7-C141-195B-CCAC-4923ED568F9B}"/>
                    </a:ext>
                  </a:extLst>
                </p:cNvPr>
                <p:cNvSpPr/>
                <p:nvPr/>
              </p:nvSpPr>
              <p:spPr>
                <a:xfrm>
                  <a:off x="395289" y="1295399"/>
                  <a:ext cx="8353424" cy="4339531"/>
                </a:xfrm>
                <a:prstGeom prst="roundRect">
                  <a:avLst>
                    <a:gd name="adj" fmla="val 2335"/>
                  </a:avLst>
                </a:prstGeom>
                <a:solidFill>
                  <a:srgbClr val="6B859D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0" name="사각형: 둥근 모서리 19">
                  <a:extLst>
                    <a:ext uri="{FF2B5EF4-FFF2-40B4-BE49-F238E27FC236}">
                      <a16:creationId xmlns:a16="http://schemas.microsoft.com/office/drawing/2014/main" id="{89780345-5FFE-246B-6D01-9CBCC87B5D6F}"/>
                    </a:ext>
                  </a:extLst>
                </p:cNvPr>
                <p:cNvSpPr/>
                <p:nvPr/>
              </p:nvSpPr>
              <p:spPr>
                <a:xfrm>
                  <a:off x="395289" y="1709615"/>
                  <a:ext cx="8353424" cy="4527673"/>
                </a:xfrm>
                <a:prstGeom prst="roundRect">
                  <a:avLst>
                    <a:gd name="adj" fmla="val 235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8358324A-21E8-3B4E-095C-A4F3F37E10C3}"/>
                  </a:ext>
                </a:extLst>
              </p:cNvPr>
              <p:cNvGrpSpPr/>
              <p:nvPr/>
            </p:nvGrpSpPr>
            <p:grpSpPr>
              <a:xfrm>
                <a:off x="2588750" y="1316629"/>
                <a:ext cx="3966503" cy="333594"/>
                <a:chOff x="3714859" y="1316629"/>
                <a:chExt cx="3966503" cy="333594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D9FBE5D-5E5C-4682-93D9-A04D8F5C24D7}"/>
                    </a:ext>
                  </a:extLst>
                </p:cNvPr>
                <p:cNvSpPr txBox="1"/>
                <p:nvPr/>
              </p:nvSpPr>
              <p:spPr>
                <a:xfrm>
                  <a:off x="4109871" y="1316629"/>
                  <a:ext cx="357149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교수 </a:t>
                  </a:r>
                  <a:r>
                    <a:rPr lang="en-US" altLang="ko-KR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·</a:t>
                  </a:r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 학습의 방향과 방법의 주요 내용</a:t>
                  </a:r>
                  <a:endPara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E9EE0792-B9FA-256D-CC22-27DDE729661D}"/>
                    </a:ext>
                  </a:extLst>
                </p:cNvPr>
                <p:cNvGrpSpPr/>
                <p:nvPr/>
              </p:nvGrpSpPr>
              <p:grpSpPr>
                <a:xfrm>
                  <a:off x="3714859" y="1351519"/>
                  <a:ext cx="298704" cy="298704"/>
                  <a:chOff x="479965" y="1356282"/>
                  <a:chExt cx="298704" cy="298704"/>
                </a:xfrm>
              </p:grpSpPr>
              <p:sp>
                <p:nvSpPr>
                  <p:cNvPr id="29" name="사각형: 둥근 모서리 28">
                    <a:extLst>
                      <a:ext uri="{FF2B5EF4-FFF2-40B4-BE49-F238E27FC236}">
                        <a16:creationId xmlns:a16="http://schemas.microsoft.com/office/drawing/2014/main" id="{C3C2EE0F-9E06-643E-C574-8D9422EA1B4A}"/>
                      </a:ext>
                    </a:extLst>
                  </p:cNvPr>
                  <p:cNvSpPr/>
                  <p:nvPr/>
                </p:nvSpPr>
                <p:spPr>
                  <a:xfrm>
                    <a:off x="479965" y="1356282"/>
                    <a:ext cx="298704" cy="298704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38D79099-B4BD-90F3-06AD-1E0DD835A853}"/>
                      </a:ext>
                    </a:extLst>
                  </p:cNvPr>
                  <p:cNvSpPr txBox="1"/>
                  <p:nvPr/>
                </p:nvSpPr>
                <p:spPr>
                  <a:xfrm>
                    <a:off x="582028" y="1356382"/>
                    <a:ext cx="94577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6B859D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1</a:t>
                    </a:r>
                  </a:p>
                </p:txBody>
              </p:sp>
            </p:grpSp>
          </p:grpSp>
        </p:grpSp>
        <p:grpSp>
          <p:nvGrpSpPr>
            <p:cNvPr id="354" name="그룹 353">
              <a:extLst>
                <a:ext uri="{FF2B5EF4-FFF2-40B4-BE49-F238E27FC236}">
                  <a16:creationId xmlns:a16="http://schemas.microsoft.com/office/drawing/2014/main" id="{725376FB-FB5E-3AA2-5572-4DA21D3BC741}"/>
                </a:ext>
              </a:extLst>
            </p:cNvPr>
            <p:cNvGrpSpPr/>
            <p:nvPr/>
          </p:nvGrpSpPr>
          <p:grpSpPr>
            <a:xfrm>
              <a:off x="691118" y="1903278"/>
              <a:ext cx="7913329" cy="4102292"/>
              <a:chOff x="691118" y="1927819"/>
              <a:chExt cx="7913329" cy="4021460"/>
            </a:xfrm>
          </p:grpSpPr>
          <p:grpSp>
            <p:nvGrpSpPr>
              <p:cNvPr id="355" name="그룹 354">
                <a:extLst>
                  <a:ext uri="{FF2B5EF4-FFF2-40B4-BE49-F238E27FC236}">
                    <a16:creationId xmlns:a16="http://schemas.microsoft.com/office/drawing/2014/main" id="{7972D8A5-9D31-90E0-4BC2-7D8F1F9CBB11}"/>
                  </a:ext>
                </a:extLst>
              </p:cNvPr>
              <p:cNvGrpSpPr/>
              <p:nvPr/>
            </p:nvGrpSpPr>
            <p:grpSpPr>
              <a:xfrm>
                <a:off x="3734379" y="1927819"/>
                <a:ext cx="4747405" cy="344297"/>
                <a:chOff x="1078068" y="1962003"/>
                <a:chExt cx="2752948" cy="337513"/>
              </a:xfrm>
            </p:grpSpPr>
            <p:sp>
              <p:nvSpPr>
                <p:cNvPr id="387" name="사각형: 둥근 위쪽 모서리 386">
                  <a:extLst>
                    <a:ext uri="{FF2B5EF4-FFF2-40B4-BE49-F238E27FC236}">
                      <a16:creationId xmlns:a16="http://schemas.microsoft.com/office/drawing/2014/main" id="{ED457BBC-8FB6-8622-F0BD-978F82F3D4B1}"/>
                    </a:ext>
                  </a:extLst>
                </p:cNvPr>
                <p:cNvSpPr/>
                <p:nvPr/>
              </p:nvSpPr>
              <p:spPr>
                <a:xfrm>
                  <a:off x="1078068" y="1962003"/>
                  <a:ext cx="2752948" cy="337513"/>
                </a:xfrm>
                <a:prstGeom prst="round2SameRect">
                  <a:avLst/>
                </a:prstGeom>
                <a:solidFill>
                  <a:srgbClr val="2C48A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388" name="TextBox 387">
                  <a:extLst>
                    <a:ext uri="{FF2B5EF4-FFF2-40B4-BE49-F238E27FC236}">
                      <a16:creationId xmlns:a16="http://schemas.microsoft.com/office/drawing/2014/main" id="{217325D9-C49E-41EC-BBC8-F66FFB512AC4}"/>
                    </a:ext>
                  </a:extLst>
                </p:cNvPr>
                <p:cNvSpPr txBox="1"/>
                <p:nvPr/>
              </p:nvSpPr>
              <p:spPr>
                <a:xfrm>
                  <a:off x="2131055" y="2015821"/>
                  <a:ext cx="646972" cy="2111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방법의 주요 사례</a:t>
                  </a:r>
                </a:p>
              </p:txBody>
            </p:sp>
          </p:grpSp>
          <p:sp>
            <p:nvSpPr>
              <p:cNvPr id="356" name="자유형: 도형 355">
                <a:extLst>
                  <a:ext uri="{FF2B5EF4-FFF2-40B4-BE49-F238E27FC236}">
                    <a16:creationId xmlns:a16="http://schemas.microsoft.com/office/drawing/2014/main" id="{1CC4EA68-107C-7026-EC9A-E178D25BC630}"/>
                  </a:ext>
                </a:extLst>
              </p:cNvPr>
              <p:cNvSpPr/>
              <p:nvPr/>
            </p:nvSpPr>
            <p:spPr>
              <a:xfrm flipV="1">
                <a:off x="3009006" y="2369393"/>
                <a:ext cx="638886" cy="3484894"/>
              </a:xfrm>
              <a:custGeom>
                <a:avLst/>
                <a:gdLst>
                  <a:gd name="connsiteX0" fmla="*/ 0 w 492862"/>
                  <a:gd name="connsiteY0" fmla="*/ 3450391 h 3450391"/>
                  <a:gd name="connsiteX1" fmla="*/ 29858 w 492862"/>
                  <a:gd name="connsiteY1" fmla="*/ 3450391 h 3450391"/>
                  <a:gd name="connsiteX2" fmla="*/ 40361 w 492862"/>
                  <a:gd name="connsiteY2" fmla="*/ 3416554 h 3450391"/>
                  <a:gd name="connsiteX3" fmla="*/ 246431 w 492862"/>
                  <a:gd name="connsiteY3" fmla="*/ 3279962 h 3450391"/>
                  <a:gd name="connsiteX4" fmla="*/ 452501 w 492862"/>
                  <a:gd name="connsiteY4" fmla="*/ 3416554 h 3450391"/>
                  <a:gd name="connsiteX5" fmla="*/ 463005 w 492862"/>
                  <a:gd name="connsiteY5" fmla="*/ 3450391 h 3450391"/>
                  <a:gd name="connsiteX6" fmla="*/ 492862 w 492862"/>
                  <a:gd name="connsiteY6" fmla="*/ 3450391 h 3450391"/>
                  <a:gd name="connsiteX7" fmla="*/ 492862 w 492862"/>
                  <a:gd name="connsiteY7" fmla="*/ 2335004 h 3450391"/>
                  <a:gd name="connsiteX8" fmla="*/ 492862 w 492862"/>
                  <a:gd name="connsiteY8" fmla="*/ 2081985 h 3450391"/>
                  <a:gd name="connsiteX9" fmla="*/ 492862 w 492862"/>
                  <a:gd name="connsiteY9" fmla="*/ 1368406 h 3450391"/>
                  <a:gd name="connsiteX10" fmla="*/ 492862 w 492862"/>
                  <a:gd name="connsiteY10" fmla="*/ 966598 h 3450391"/>
                  <a:gd name="connsiteX11" fmla="*/ 492862 w 492862"/>
                  <a:gd name="connsiteY11" fmla="*/ 0 h 3450391"/>
                  <a:gd name="connsiteX12" fmla="*/ 463005 w 492862"/>
                  <a:gd name="connsiteY12" fmla="*/ 0 h 3450391"/>
                  <a:gd name="connsiteX13" fmla="*/ 452501 w 492862"/>
                  <a:gd name="connsiteY13" fmla="*/ 33837 h 3450391"/>
                  <a:gd name="connsiteX14" fmla="*/ 246431 w 492862"/>
                  <a:gd name="connsiteY14" fmla="*/ 170429 h 3450391"/>
                  <a:gd name="connsiteX15" fmla="*/ 40361 w 492862"/>
                  <a:gd name="connsiteY15" fmla="*/ 33837 h 3450391"/>
                  <a:gd name="connsiteX16" fmla="*/ 29858 w 492862"/>
                  <a:gd name="connsiteY16" fmla="*/ 0 h 3450391"/>
                  <a:gd name="connsiteX17" fmla="*/ 0 w 492862"/>
                  <a:gd name="connsiteY17" fmla="*/ 0 h 3450391"/>
                  <a:gd name="connsiteX18" fmla="*/ 0 w 492862"/>
                  <a:gd name="connsiteY18" fmla="*/ 966598 h 3450391"/>
                  <a:gd name="connsiteX19" fmla="*/ 0 w 492862"/>
                  <a:gd name="connsiteY19" fmla="*/ 1368406 h 3450391"/>
                  <a:gd name="connsiteX20" fmla="*/ 0 w 492862"/>
                  <a:gd name="connsiteY20" fmla="*/ 2081985 h 3450391"/>
                  <a:gd name="connsiteX21" fmla="*/ 0 w 492862"/>
                  <a:gd name="connsiteY21" fmla="*/ 2335004 h 3450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92862" h="3450391">
                    <a:moveTo>
                      <a:pt x="0" y="3450391"/>
                    </a:moveTo>
                    <a:lnTo>
                      <a:pt x="29858" y="3450391"/>
                    </a:lnTo>
                    <a:lnTo>
                      <a:pt x="40361" y="3416554"/>
                    </a:lnTo>
                    <a:cubicBezTo>
                      <a:pt x="74312" y="3336284"/>
                      <a:pt x="153794" y="3279962"/>
                      <a:pt x="246431" y="3279962"/>
                    </a:cubicBezTo>
                    <a:cubicBezTo>
                      <a:pt x="339068" y="3279962"/>
                      <a:pt x="418550" y="3336284"/>
                      <a:pt x="452501" y="3416554"/>
                    </a:cubicBezTo>
                    <a:lnTo>
                      <a:pt x="463005" y="3450391"/>
                    </a:lnTo>
                    <a:lnTo>
                      <a:pt x="492862" y="3450391"/>
                    </a:lnTo>
                    <a:lnTo>
                      <a:pt x="492862" y="2335004"/>
                    </a:lnTo>
                    <a:lnTo>
                      <a:pt x="492862" y="2081985"/>
                    </a:lnTo>
                    <a:lnTo>
                      <a:pt x="492862" y="1368406"/>
                    </a:lnTo>
                    <a:lnTo>
                      <a:pt x="492862" y="966598"/>
                    </a:lnTo>
                    <a:lnTo>
                      <a:pt x="492862" y="0"/>
                    </a:lnTo>
                    <a:lnTo>
                      <a:pt x="463005" y="0"/>
                    </a:lnTo>
                    <a:lnTo>
                      <a:pt x="452501" y="33837"/>
                    </a:lnTo>
                    <a:cubicBezTo>
                      <a:pt x="418550" y="114107"/>
                      <a:pt x="339068" y="170429"/>
                      <a:pt x="246431" y="170429"/>
                    </a:cubicBezTo>
                    <a:cubicBezTo>
                      <a:pt x="153794" y="170429"/>
                      <a:pt x="74312" y="114107"/>
                      <a:pt x="40361" y="33837"/>
                    </a:cubicBezTo>
                    <a:lnTo>
                      <a:pt x="29858" y="0"/>
                    </a:lnTo>
                    <a:lnTo>
                      <a:pt x="0" y="0"/>
                    </a:lnTo>
                    <a:lnTo>
                      <a:pt x="0" y="966598"/>
                    </a:lnTo>
                    <a:lnTo>
                      <a:pt x="0" y="1368406"/>
                    </a:lnTo>
                    <a:lnTo>
                      <a:pt x="0" y="2081985"/>
                    </a:lnTo>
                    <a:lnTo>
                      <a:pt x="0" y="2335004"/>
                    </a:lnTo>
                    <a:close/>
                  </a:path>
                </a:pathLst>
              </a:custGeom>
              <a:solidFill>
                <a:srgbClr val="243B8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400" dirty="0"/>
              </a:p>
            </p:txBody>
          </p:sp>
          <p:sp>
            <p:nvSpPr>
              <p:cNvPr id="357" name="사각형: 둥근 모서리 356">
                <a:extLst>
                  <a:ext uri="{FF2B5EF4-FFF2-40B4-BE49-F238E27FC236}">
                    <a16:creationId xmlns:a16="http://schemas.microsoft.com/office/drawing/2014/main" id="{78A3FBFF-0A7E-B929-1F3D-31029BF28627}"/>
                  </a:ext>
                </a:extLst>
              </p:cNvPr>
              <p:cNvSpPr/>
              <p:nvPr/>
            </p:nvSpPr>
            <p:spPr>
              <a:xfrm>
                <a:off x="3611716" y="2274406"/>
                <a:ext cx="4992731" cy="3674873"/>
              </a:xfrm>
              <a:prstGeom prst="roundRect">
                <a:avLst>
                  <a:gd name="adj" fmla="val 2974"/>
                </a:avLst>
              </a:prstGeom>
              <a:solidFill>
                <a:schemeClr val="bg1"/>
              </a:solidFill>
              <a:ln w="19050">
                <a:solidFill>
                  <a:srgbClr val="E2EBF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358" name="그룹 357">
                <a:extLst>
                  <a:ext uri="{FF2B5EF4-FFF2-40B4-BE49-F238E27FC236}">
                    <a16:creationId xmlns:a16="http://schemas.microsoft.com/office/drawing/2014/main" id="{54C49ED6-1543-7CF1-35C2-2400C56CE8B8}"/>
                  </a:ext>
                </a:extLst>
              </p:cNvPr>
              <p:cNvGrpSpPr/>
              <p:nvPr/>
            </p:nvGrpSpPr>
            <p:grpSpPr>
              <a:xfrm>
                <a:off x="3763156" y="2416976"/>
                <a:ext cx="4689850" cy="1059505"/>
                <a:chOff x="3690553" y="2382197"/>
                <a:chExt cx="4784116" cy="947163"/>
              </a:xfrm>
            </p:grpSpPr>
            <p:sp>
              <p:nvSpPr>
                <p:cNvPr id="385" name="사각형: 둥근 모서리 384">
                  <a:extLst>
                    <a:ext uri="{FF2B5EF4-FFF2-40B4-BE49-F238E27FC236}">
                      <a16:creationId xmlns:a16="http://schemas.microsoft.com/office/drawing/2014/main" id="{150C3093-3431-2629-0B5E-D27A371EFFF5}"/>
                    </a:ext>
                  </a:extLst>
                </p:cNvPr>
                <p:cNvSpPr/>
                <p:nvPr/>
              </p:nvSpPr>
              <p:spPr>
                <a:xfrm>
                  <a:off x="3690553" y="2382197"/>
                  <a:ext cx="4784116" cy="947163"/>
                </a:xfrm>
                <a:prstGeom prst="roundRect">
                  <a:avLst>
                    <a:gd name="adj" fmla="val 6205"/>
                  </a:avLst>
                </a:prstGeom>
                <a:solidFill>
                  <a:srgbClr val="3B76D5">
                    <a:alpha val="1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386" name="TextBox 385">
                  <a:extLst>
                    <a:ext uri="{FF2B5EF4-FFF2-40B4-BE49-F238E27FC236}">
                      <a16:creationId xmlns:a16="http://schemas.microsoft.com/office/drawing/2014/main" id="{6CBDE240-FBB1-8243-8867-E2480FFD3D67}"/>
                    </a:ext>
                  </a:extLst>
                </p:cNvPr>
                <p:cNvSpPr txBox="1"/>
                <p:nvPr/>
              </p:nvSpPr>
              <p:spPr>
                <a:xfrm>
                  <a:off x="3861764" y="2608151"/>
                  <a:ext cx="4505368" cy="4952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109538" indent="-109538">
                    <a:buClr>
                      <a:srgbClr val="3B76D5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dirty="0"/>
                    <a:t>동아시아사와 관련된 유적지와 유물 등 </a:t>
                  </a:r>
                  <a:r>
                    <a:rPr lang="ko-KR" altLang="en-US" sz="1200" b="1" dirty="0">
                      <a:solidFill>
                        <a:srgbClr val="276DB5"/>
                      </a:solidFill>
                    </a:rPr>
                    <a:t>유형의 문화유산</a:t>
                  </a:r>
                  <a:r>
                    <a:rPr lang="en-US" altLang="ko-KR" sz="1200" dirty="0"/>
                    <a:t>, </a:t>
                  </a:r>
                  <a:r>
                    <a:rPr lang="ko-KR" altLang="en-US" sz="1200" dirty="0"/>
                    <a:t>주거</a:t>
                  </a:r>
                  <a:r>
                    <a:rPr lang="en-US" altLang="ko-KR" sz="1200" dirty="0"/>
                    <a:t>, </a:t>
                  </a:r>
                  <a:r>
                    <a:rPr lang="ko-KR" altLang="en-US" sz="1200" dirty="0"/>
                    <a:t>음식 등 </a:t>
                  </a:r>
                  <a:br>
                    <a:rPr lang="en-US" altLang="ko-KR" sz="1200" dirty="0"/>
                  </a:br>
                  <a:r>
                    <a:rPr lang="ko-KR" altLang="en-US" sz="1200" dirty="0"/>
                    <a:t>생활문화</a:t>
                  </a:r>
                  <a:r>
                    <a:rPr lang="en-US" altLang="ko-KR" sz="1200" dirty="0"/>
                    <a:t>, </a:t>
                  </a:r>
                  <a:r>
                    <a:rPr lang="ko-KR" altLang="en-US" sz="1200" dirty="0"/>
                    <a:t>놀이와 축제 등 </a:t>
                  </a:r>
                  <a:r>
                    <a:rPr lang="ko-KR" altLang="en-US" sz="1200" b="1" dirty="0">
                      <a:solidFill>
                        <a:srgbClr val="276DB5"/>
                      </a:solidFill>
                    </a:rPr>
                    <a:t>무형의 문화유산</a:t>
                  </a:r>
                  <a:r>
                    <a:rPr lang="ko-KR" altLang="en-US" sz="1200" dirty="0"/>
                    <a:t>을 학습자와 함께 선정하여 </a:t>
                  </a:r>
                  <a:br>
                    <a:rPr lang="en-US" altLang="ko-KR" sz="1200" dirty="0"/>
                  </a:br>
                  <a:r>
                    <a:rPr lang="ko-KR" altLang="en-US" sz="1200" dirty="0"/>
                    <a:t>조사</a:t>
                  </a:r>
                  <a:r>
                    <a:rPr lang="en-US" altLang="ko-KR" sz="1200" dirty="0"/>
                    <a:t>, </a:t>
                  </a:r>
                  <a:r>
                    <a:rPr lang="ko-KR" altLang="en-US" sz="1200" dirty="0"/>
                    <a:t>탐구</a:t>
                  </a:r>
                  <a:r>
                    <a:rPr lang="en-US" altLang="ko-KR" sz="1200" dirty="0"/>
                    <a:t>, </a:t>
                  </a:r>
                  <a:r>
                    <a:rPr lang="ko-KR" altLang="en-US" sz="1200" dirty="0"/>
                    <a:t>이해</a:t>
                  </a:r>
                </a:p>
              </p:txBody>
            </p:sp>
          </p:grpSp>
          <p:grpSp>
            <p:nvGrpSpPr>
              <p:cNvPr id="359" name="그룹 358">
                <a:extLst>
                  <a:ext uri="{FF2B5EF4-FFF2-40B4-BE49-F238E27FC236}">
                    <a16:creationId xmlns:a16="http://schemas.microsoft.com/office/drawing/2014/main" id="{619E3594-12A9-8E18-EC7B-979C296C4B3F}"/>
                  </a:ext>
                </a:extLst>
              </p:cNvPr>
              <p:cNvGrpSpPr/>
              <p:nvPr/>
            </p:nvGrpSpPr>
            <p:grpSpPr>
              <a:xfrm>
                <a:off x="3763156" y="3582089"/>
                <a:ext cx="4689850" cy="1059505"/>
                <a:chOff x="3690553" y="2382197"/>
                <a:chExt cx="4784116" cy="947163"/>
              </a:xfrm>
            </p:grpSpPr>
            <p:sp>
              <p:nvSpPr>
                <p:cNvPr id="383" name="사각형: 둥근 모서리 382">
                  <a:extLst>
                    <a:ext uri="{FF2B5EF4-FFF2-40B4-BE49-F238E27FC236}">
                      <a16:creationId xmlns:a16="http://schemas.microsoft.com/office/drawing/2014/main" id="{9501DE43-8F46-237F-4A05-5F2757DB9BB2}"/>
                    </a:ext>
                  </a:extLst>
                </p:cNvPr>
                <p:cNvSpPr/>
                <p:nvPr/>
              </p:nvSpPr>
              <p:spPr>
                <a:xfrm>
                  <a:off x="3690553" y="2382197"/>
                  <a:ext cx="4784116" cy="947163"/>
                </a:xfrm>
                <a:prstGeom prst="roundRect">
                  <a:avLst>
                    <a:gd name="adj" fmla="val 6205"/>
                  </a:avLst>
                </a:prstGeom>
                <a:solidFill>
                  <a:srgbClr val="3B76D5">
                    <a:alpha val="1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384" name="TextBox 383">
                  <a:extLst>
                    <a:ext uri="{FF2B5EF4-FFF2-40B4-BE49-F238E27FC236}">
                      <a16:creationId xmlns:a16="http://schemas.microsoft.com/office/drawing/2014/main" id="{C72A31FE-D748-C8CF-F119-B65EBE0E7043}"/>
                    </a:ext>
                  </a:extLst>
                </p:cNvPr>
                <p:cNvSpPr txBox="1"/>
                <p:nvPr/>
              </p:nvSpPr>
              <p:spPr>
                <a:xfrm>
                  <a:off x="3861764" y="2690693"/>
                  <a:ext cx="3084359" cy="33017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109538" indent="-109538">
                    <a:buClr>
                      <a:srgbClr val="3B76D5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b="1" dirty="0">
                      <a:solidFill>
                        <a:srgbClr val="276DB5"/>
                      </a:solidFill>
                    </a:rPr>
                    <a:t>기념물</a:t>
                  </a:r>
                  <a:r>
                    <a:rPr lang="en-US" altLang="ko-KR" sz="1200" b="1" dirty="0">
                      <a:solidFill>
                        <a:srgbClr val="276DB5"/>
                      </a:solidFill>
                    </a:rPr>
                    <a:t>, </a:t>
                  </a:r>
                  <a:r>
                    <a:rPr lang="ko-KR" altLang="en-US" sz="1200" b="1" dirty="0">
                      <a:solidFill>
                        <a:srgbClr val="276DB5"/>
                      </a:solidFill>
                    </a:rPr>
                    <a:t>기념행사 </a:t>
                  </a:r>
                  <a:r>
                    <a:rPr lang="ko-KR" altLang="en-US" sz="1200" dirty="0"/>
                    <a:t>등을 통해 과거에 대한 기억과 </a:t>
                  </a:r>
                  <a:br>
                    <a:rPr lang="ko-KR" altLang="en-US" sz="1200" dirty="0"/>
                  </a:br>
                  <a:r>
                    <a:rPr lang="ko-KR" altLang="en-US" sz="1200" dirty="0"/>
                    <a:t>해석의 다양성과 논쟁성 인식 및 토론 </a:t>
                  </a:r>
                </a:p>
              </p:txBody>
            </p:sp>
          </p:grpSp>
          <p:grpSp>
            <p:nvGrpSpPr>
              <p:cNvPr id="360" name="그룹 359">
                <a:extLst>
                  <a:ext uri="{FF2B5EF4-FFF2-40B4-BE49-F238E27FC236}">
                    <a16:creationId xmlns:a16="http://schemas.microsoft.com/office/drawing/2014/main" id="{1E4DCFAA-B968-93DF-E246-D93F612B5D03}"/>
                  </a:ext>
                </a:extLst>
              </p:cNvPr>
              <p:cNvGrpSpPr/>
              <p:nvPr/>
            </p:nvGrpSpPr>
            <p:grpSpPr>
              <a:xfrm>
                <a:off x="3763156" y="4747203"/>
                <a:ext cx="4689850" cy="1059505"/>
                <a:chOff x="3690553" y="2382197"/>
                <a:chExt cx="4784116" cy="947163"/>
              </a:xfrm>
            </p:grpSpPr>
            <p:sp>
              <p:nvSpPr>
                <p:cNvPr id="381" name="사각형: 둥근 모서리 380">
                  <a:extLst>
                    <a:ext uri="{FF2B5EF4-FFF2-40B4-BE49-F238E27FC236}">
                      <a16:creationId xmlns:a16="http://schemas.microsoft.com/office/drawing/2014/main" id="{3872E753-A302-B561-1A89-BA76C584F489}"/>
                    </a:ext>
                  </a:extLst>
                </p:cNvPr>
                <p:cNvSpPr/>
                <p:nvPr/>
              </p:nvSpPr>
              <p:spPr>
                <a:xfrm>
                  <a:off x="3690553" y="2382197"/>
                  <a:ext cx="4784116" cy="947163"/>
                </a:xfrm>
                <a:prstGeom prst="roundRect">
                  <a:avLst>
                    <a:gd name="adj" fmla="val 6205"/>
                  </a:avLst>
                </a:prstGeom>
                <a:solidFill>
                  <a:srgbClr val="3B76D5">
                    <a:alpha val="1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382" name="TextBox 381">
                  <a:extLst>
                    <a:ext uri="{FF2B5EF4-FFF2-40B4-BE49-F238E27FC236}">
                      <a16:creationId xmlns:a16="http://schemas.microsoft.com/office/drawing/2014/main" id="{C5C7FF52-24AB-1688-9AC4-60CCE7CC397A}"/>
                    </a:ext>
                  </a:extLst>
                </p:cNvPr>
                <p:cNvSpPr txBox="1"/>
                <p:nvPr/>
              </p:nvSpPr>
              <p:spPr>
                <a:xfrm>
                  <a:off x="3861764" y="2515255"/>
                  <a:ext cx="3486623" cy="68104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109538" indent="-109538">
                    <a:spcAft>
                      <a:spcPts val="300"/>
                    </a:spcAft>
                    <a:buClr>
                      <a:srgbClr val="3B76D5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dirty="0"/>
                    <a:t>동아시아 각 지역의 </a:t>
                  </a:r>
                  <a:r>
                    <a:rPr lang="ko-KR" altLang="en-US" sz="1200" b="1" dirty="0">
                      <a:solidFill>
                        <a:srgbClr val="276DB5"/>
                      </a:solidFill>
                    </a:rPr>
                    <a:t>현존하는 문제를 역사적으로 </a:t>
                  </a:r>
                  <a:br>
                    <a:rPr lang="ko-KR" altLang="en-US" sz="1200" b="1" dirty="0">
                      <a:solidFill>
                        <a:srgbClr val="276DB5"/>
                      </a:solidFill>
                    </a:rPr>
                  </a:br>
                  <a:r>
                    <a:rPr lang="ko-KR" altLang="en-US" sz="1200" b="1" dirty="0">
                      <a:solidFill>
                        <a:srgbClr val="276DB5"/>
                      </a:solidFill>
                    </a:rPr>
                    <a:t>파악</a:t>
                  </a:r>
                  <a:r>
                    <a:rPr lang="ko-KR" altLang="en-US" sz="1200" dirty="0"/>
                    <a:t>하고 해결을 위해 노력하는 움직임 조사 </a:t>
                  </a:r>
                </a:p>
                <a:p>
                  <a:pPr marL="109538" indent="-109538">
                    <a:spcAft>
                      <a:spcPts val="300"/>
                    </a:spcAft>
                    <a:buClr>
                      <a:srgbClr val="3B76D5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dirty="0"/>
                    <a:t>주제별 ∙ 지역별 역사기행코스 구성 및 관련 상품 개발</a:t>
                  </a:r>
                  <a:r>
                    <a:rPr lang="en-US" altLang="ko-KR" sz="1200" dirty="0"/>
                    <a:t>, </a:t>
                  </a:r>
                  <a:br>
                    <a:rPr lang="en-US" altLang="ko-KR" sz="1200" dirty="0"/>
                  </a:br>
                  <a:r>
                    <a:rPr lang="ko-KR" altLang="en-US" sz="1200" dirty="0"/>
                    <a:t>청소년 교류 기획안 등을 통해 </a:t>
                  </a:r>
                  <a:r>
                    <a:rPr lang="ko-KR" altLang="en-US" sz="1200" b="1" dirty="0">
                      <a:solidFill>
                        <a:srgbClr val="276DB5"/>
                      </a:solidFill>
                    </a:rPr>
                    <a:t>진로탐색 </a:t>
                  </a:r>
                </a:p>
              </p:txBody>
            </p:sp>
          </p:grpSp>
          <p:grpSp>
            <p:nvGrpSpPr>
              <p:cNvPr id="361" name="그룹 360">
                <a:extLst>
                  <a:ext uri="{FF2B5EF4-FFF2-40B4-BE49-F238E27FC236}">
                    <a16:creationId xmlns:a16="http://schemas.microsoft.com/office/drawing/2014/main" id="{C2844137-E1D9-7AE1-FDB7-F99076480C1B}"/>
                  </a:ext>
                </a:extLst>
              </p:cNvPr>
              <p:cNvGrpSpPr/>
              <p:nvPr/>
            </p:nvGrpSpPr>
            <p:grpSpPr>
              <a:xfrm>
                <a:off x="691118" y="1927819"/>
                <a:ext cx="2354064" cy="4021460"/>
                <a:chOff x="691118" y="1927819"/>
                <a:chExt cx="2470894" cy="4021460"/>
              </a:xfrm>
            </p:grpSpPr>
            <p:grpSp>
              <p:nvGrpSpPr>
                <p:cNvPr id="371" name="그룹 370">
                  <a:extLst>
                    <a:ext uri="{FF2B5EF4-FFF2-40B4-BE49-F238E27FC236}">
                      <a16:creationId xmlns:a16="http://schemas.microsoft.com/office/drawing/2014/main" id="{FB24A020-A363-454C-9001-97ADF5C546CD}"/>
                    </a:ext>
                  </a:extLst>
                </p:cNvPr>
                <p:cNvGrpSpPr/>
                <p:nvPr/>
              </p:nvGrpSpPr>
              <p:grpSpPr>
                <a:xfrm>
                  <a:off x="819023" y="1927819"/>
                  <a:ext cx="2215085" cy="344297"/>
                  <a:chOff x="1078068" y="1962003"/>
                  <a:chExt cx="2752948" cy="337513"/>
                </a:xfrm>
              </p:grpSpPr>
              <p:sp>
                <p:nvSpPr>
                  <p:cNvPr id="379" name="사각형: 둥근 위쪽 모서리 378">
                    <a:extLst>
                      <a:ext uri="{FF2B5EF4-FFF2-40B4-BE49-F238E27FC236}">
                        <a16:creationId xmlns:a16="http://schemas.microsoft.com/office/drawing/2014/main" id="{E59361FD-0FC9-0F10-3B1F-34522D6512E3}"/>
                      </a:ext>
                    </a:extLst>
                  </p:cNvPr>
                  <p:cNvSpPr/>
                  <p:nvPr/>
                </p:nvSpPr>
                <p:spPr>
                  <a:xfrm>
                    <a:off x="1078068" y="1962003"/>
                    <a:ext cx="2752948" cy="337513"/>
                  </a:xfrm>
                  <a:prstGeom prst="round2SameRect">
                    <a:avLst/>
                  </a:prstGeom>
                  <a:solidFill>
                    <a:srgbClr val="2C48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4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380" name="TextBox 379">
                    <a:extLst>
                      <a:ext uri="{FF2B5EF4-FFF2-40B4-BE49-F238E27FC236}">
                        <a16:creationId xmlns:a16="http://schemas.microsoft.com/office/drawing/2014/main" id="{E0BA6D42-FF9D-0544-968B-7142CAEBE242}"/>
                      </a:ext>
                    </a:extLst>
                  </p:cNvPr>
                  <p:cNvSpPr txBox="1"/>
                  <p:nvPr/>
                </p:nvSpPr>
                <p:spPr>
                  <a:xfrm>
                    <a:off x="1726833" y="2015821"/>
                    <a:ext cx="1455417" cy="2111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방향의 주요 내용</a:t>
                    </a:r>
                  </a:p>
                </p:txBody>
              </p:sp>
            </p:grpSp>
            <p:sp>
              <p:nvSpPr>
                <p:cNvPr id="372" name="사각형: 둥근 모서리 371">
                  <a:extLst>
                    <a:ext uri="{FF2B5EF4-FFF2-40B4-BE49-F238E27FC236}">
                      <a16:creationId xmlns:a16="http://schemas.microsoft.com/office/drawing/2014/main" id="{23607A07-BB77-2FB0-A9DF-2D6AE77AEE7E}"/>
                    </a:ext>
                  </a:extLst>
                </p:cNvPr>
                <p:cNvSpPr/>
                <p:nvPr/>
              </p:nvSpPr>
              <p:spPr>
                <a:xfrm>
                  <a:off x="691118" y="2274406"/>
                  <a:ext cx="2470894" cy="3674873"/>
                </a:xfrm>
                <a:prstGeom prst="roundRect">
                  <a:avLst>
                    <a:gd name="adj" fmla="val 4184"/>
                  </a:avLst>
                </a:prstGeom>
                <a:solidFill>
                  <a:schemeClr val="bg1"/>
                </a:solidFill>
                <a:ln w="19050">
                  <a:solidFill>
                    <a:srgbClr val="E2EBF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73" name="TextBox 372">
                  <a:extLst>
                    <a:ext uri="{FF2B5EF4-FFF2-40B4-BE49-F238E27FC236}">
                      <a16:creationId xmlns:a16="http://schemas.microsoft.com/office/drawing/2014/main" id="{9D50B628-2A1E-1935-2CDC-5D3A9495B4F3}"/>
                    </a:ext>
                  </a:extLst>
                </p:cNvPr>
                <p:cNvSpPr txBox="1"/>
                <p:nvPr/>
              </p:nvSpPr>
              <p:spPr>
                <a:xfrm>
                  <a:off x="1203908" y="2690772"/>
                  <a:ext cx="1445318" cy="3922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marL="109538" indent="-109538">
                    <a:spcAft>
                      <a:spcPts val="200"/>
                    </a:spcAft>
                    <a:buClr>
                      <a:srgbClr val="3B76D5"/>
                    </a:buClr>
                    <a:buFont typeface="Arial" panose="020B0604020202020204" pitchFamily="34" charset="0"/>
                    <a:buChar char="•"/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sz="1300" dirty="0"/>
                    <a:t>학습자 중심의</a:t>
                  </a:r>
                  <a:br>
                    <a:rPr lang="en-US" altLang="ko-KR" sz="1300" dirty="0"/>
                  </a:br>
                  <a:r>
                    <a:rPr lang="ko-KR" altLang="en-US" sz="1300" b="1" dirty="0">
                      <a:solidFill>
                        <a:srgbClr val="276DB5"/>
                      </a:solidFill>
                    </a:rPr>
                    <a:t>탐구중심</a:t>
                  </a:r>
                  <a:r>
                    <a:rPr lang="ko-KR" altLang="en-US" sz="1300" dirty="0"/>
                    <a:t> 교수 </a:t>
                  </a:r>
                  <a:r>
                    <a:rPr lang="en-US" altLang="ko-KR" sz="1300" dirty="0"/>
                    <a:t>·</a:t>
                  </a:r>
                  <a:r>
                    <a:rPr lang="ko-KR" altLang="en-US" sz="1300" dirty="0"/>
                    <a:t> 학습</a:t>
                  </a:r>
                </a:p>
              </p:txBody>
            </p:sp>
            <p:grpSp>
              <p:nvGrpSpPr>
                <p:cNvPr id="374" name="그룹 373">
                  <a:extLst>
                    <a:ext uri="{FF2B5EF4-FFF2-40B4-BE49-F238E27FC236}">
                      <a16:creationId xmlns:a16="http://schemas.microsoft.com/office/drawing/2014/main" id="{576911C1-4B00-00D0-DCCA-2703F2E1AA00}"/>
                    </a:ext>
                  </a:extLst>
                </p:cNvPr>
                <p:cNvGrpSpPr/>
                <p:nvPr/>
              </p:nvGrpSpPr>
              <p:grpSpPr>
                <a:xfrm>
                  <a:off x="803580" y="3499364"/>
                  <a:ext cx="2245971" cy="1224958"/>
                  <a:chOff x="803580" y="3499364"/>
                  <a:chExt cx="2245971" cy="1224958"/>
                </a:xfrm>
              </p:grpSpPr>
              <p:cxnSp>
                <p:nvCxnSpPr>
                  <p:cNvPr id="377" name="직선 연결선 376">
                    <a:extLst>
                      <a:ext uri="{FF2B5EF4-FFF2-40B4-BE49-F238E27FC236}">
                        <a16:creationId xmlns:a16="http://schemas.microsoft.com/office/drawing/2014/main" id="{E76BF84E-946C-AB45-1F1F-FBD623CC3E2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3580" y="3499364"/>
                    <a:ext cx="2245971" cy="0"/>
                  </a:xfrm>
                  <a:prstGeom prst="line">
                    <a:avLst/>
                  </a:prstGeom>
                  <a:ln w="12700">
                    <a:solidFill>
                      <a:srgbClr val="B4C1CC">
                        <a:alpha val="51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8" name="직선 연결선 377">
                    <a:extLst>
                      <a:ext uri="{FF2B5EF4-FFF2-40B4-BE49-F238E27FC236}">
                        <a16:creationId xmlns:a16="http://schemas.microsoft.com/office/drawing/2014/main" id="{83DAC63D-64BD-9E2E-3082-3DA7380D4E4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3580" y="4724322"/>
                    <a:ext cx="2245971" cy="0"/>
                  </a:xfrm>
                  <a:prstGeom prst="line">
                    <a:avLst/>
                  </a:prstGeom>
                  <a:ln w="12700">
                    <a:solidFill>
                      <a:srgbClr val="B4C1CC">
                        <a:alpha val="51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5" name="TextBox 374">
                  <a:extLst>
                    <a:ext uri="{FF2B5EF4-FFF2-40B4-BE49-F238E27FC236}">
                      <a16:creationId xmlns:a16="http://schemas.microsoft.com/office/drawing/2014/main" id="{655E3FB8-4EED-D94E-A126-DD9A2C3431B8}"/>
                    </a:ext>
                  </a:extLst>
                </p:cNvPr>
                <p:cNvSpPr txBox="1"/>
                <p:nvPr/>
              </p:nvSpPr>
              <p:spPr>
                <a:xfrm>
                  <a:off x="1086128" y="3817674"/>
                  <a:ext cx="1680876" cy="58833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marL="109538" indent="-109538">
                    <a:spcAft>
                      <a:spcPts val="200"/>
                    </a:spcAft>
                    <a:buClr>
                      <a:srgbClr val="3B76D5"/>
                    </a:buClr>
                    <a:buFont typeface="Arial" panose="020B0604020202020204" pitchFamily="34" charset="0"/>
                    <a:buChar char="•"/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sz="1300" dirty="0"/>
                    <a:t>자료 분석과 해석을 통해</a:t>
                  </a:r>
                  <a:br>
                    <a:rPr lang="en-US" altLang="ko-KR" sz="1300" dirty="0"/>
                  </a:br>
                  <a:r>
                    <a:rPr lang="ko-KR" altLang="en-US" sz="1300" b="1" dirty="0">
                      <a:solidFill>
                        <a:srgbClr val="276DB5"/>
                      </a:solidFill>
                    </a:rPr>
                    <a:t>역사 해석의 다양성과</a:t>
                  </a:r>
                  <a:endParaRPr lang="en-US" altLang="ko-KR" sz="1300" b="1" dirty="0">
                    <a:solidFill>
                      <a:srgbClr val="276DB5"/>
                    </a:solidFill>
                  </a:endParaRPr>
                </a:p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sz="1300" b="1" dirty="0">
                      <a:solidFill>
                        <a:srgbClr val="276DB5"/>
                      </a:solidFill>
                    </a:rPr>
                    <a:t>논쟁성</a:t>
                  </a:r>
                  <a:r>
                    <a:rPr lang="ko-KR" altLang="en-US" sz="1300" dirty="0"/>
                    <a:t> 인식</a:t>
                  </a:r>
                </a:p>
              </p:txBody>
            </p:sp>
            <p:sp>
              <p:nvSpPr>
                <p:cNvPr id="376" name="TextBox 375">
                  <a:extLst>
                    <a:ext uri="{FF2B5EF4-FFF2-40B4-BE49-F238E27FC236}">
                      <a16:creationId xmlns:a16="http://schemas.microsoft.com/office/drawing/2014/main" id="{D241616E-EBC1-5305-89CF-B3D933F7FF72}"/>
                    </a:ext>
                  </a:extLst>
                </p:cNvPr>
                <p:cNvSpPr txBox="1"/>
                <p:nvPr/>
              </p:nvSpPr>
              <p:spPr>
                <a:xfrm>
                  <a:off x="1183716" y="5042632"/>
                  <a:ext cx="1485700" cy="58833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marL="109538" indent="-109538">
                    <a:spcAft>
                      <a:spcPts val="200"/>
                    </a:spcAft>
                    <a:buClr>
                      <a:srgbClr val="3B76D5"/>
                    </a:buClr>
                    <a:buFont typeface="Arial" panose="020B0604020202020204" pitchFamily="34" charset="0"/>
                    <a:buChar char="•"/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sz="1300" dirty="0"/>
                    <a:t>동아시아 지역 이해를</a:t>
                  </a:r>
                  <a:br>
                    <a:rPr lang="en-US" altLang="ko-KR" sz="1300" dirty="0"/>
                  </a:br>
                  <a:r>
                    <a:rPr lang="ko-KR" altLang="en-US" sz="1300" dirty="0"/>
                    <a:t>바탕으로 </a:t>
                  </a:r>
                  <a:r>
                    <a:rPr lang="ko-KR" altLang="en-US" sz="1300" b="1" dirty="0">
                      <a:solidFill>
                        <a:srgbClr val="276DB5"/>
                      </a:solidFill>
                    </a:rPr>
                    <a:t>진로 탐색</a:t>
                  </a:r>
                  <a:r>
                    <a:rPr lang="ko-KR" altLang="en-US" sz="1300" dirty="0"/>
                    <a:t>의</a:t>
                  </a:r>
                  <a:endParaRPr lang="en-US" altLang="ko-KR" sz="1300" dirty="0"/>
                </a:p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sz="1300" dirty="0"/>
                    <a:t>기회 제공</a:t>
                  </a:r>
                </a:p>
              </p:txBody>
            </p:sp>
          </p:grpSp>
          <p:grpSp>
            <p:nvGrpSpPr>
              <p:cNvPr id="362" name="그래픽 25">
                <a:extLst>
                  <a:ext uri="{FF2B5EF4-FFF2-40B4-BE49-F238E27FC236}">
                    <a16:creationId xmlns:a16="http://schemas.microsoft.com/office/drawing/2014/main" id="{38C1C9E4-17D0-9CA2-2197-D40646425D03}"/>
                  </a:ext>
                </a:extLst>
              </p:cNvPr>
              <p:cNvGrpSpPr/>
              <p:nvPr/>
            </p:nvGrpSpPr>
            <p:grpSpPr>
              <a:xfrm flipV="1">
                <a:off x="3228517" y="2886371"/>
                <a:ext cx="225870" cy="120714"/>
                <a:chOff x="9346214" y="2158818"/>
                <a:chExt cx="589448" cy="439721"/>
              </a:xfrm>
              <a:solidFill>
                <a:schemeClr val="tx1">
                  <a:alpha val="28000"/>
                </a:schemeClr>
              </a:solidFill>
            </p:grpSpPr>
            <p:sp>
              <p:nvSpPr>
                <p:cNvPr id="369" name="자유형: 도형 368">
                  <a:extLst>
                    <a:ext uri="{FF2B5EF4-FFF2-40B4-BE49-F238E27FC236}">
                      <a16:creationId xmlns:a16="http://schemas.microsoft.com/office/drawing/2014/main" id="{3F6CEEF5-D387-FF82-CC24-6AD1D7D53651}"/>
                    </a:ext>
                  </a:extLst>
                </p:cNvPr>
                <p:cNvSpPr/>
                <p:nvPr/>
              </p:nvSpPr>
              <p:spPr>
                <a:xfrm>
                  <a:off x="9346214" y="2158818"/>
                  <a:ext cx="232553" cy="439721"/>
                </a:xfrm>
                <a:custGeom>
                  <a:avLst/>
                  <a:gdLst>
                    <a:gd name="connsiteX0" fmla="*/ 6171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171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171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171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171" y="439722"/>
                      </a:lnTo>
                      <a:lnTo>
                        <a:pt x="232555" y="219822"/>
                      </a:lnTo>
                      <a:lnTo>
                        <a:pt x="6171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70" name="자유형: 도형 369">
                  <a:extLst>
                    <a:ext uri="{FF2B5EF4-FFF2-40B4-BE49-F238E27FC236}">
                      <a16:creationId xmlns:a16="http://schemas.microsoft.com/office/drawing/2014/main" id="{6E0E7B82-4038-1D59-44D6-E40EB5A7E6D8}"/>
                    </a:ext>
                  </a:extLst>
                </p:cNvPr>
                <p:cNvSpPr/>
                <p:nvPr/>
              </p:nvSpPr>
              <p:spPr>
                <a:xfrm>
                  <a:off x="9703108" y="2158818"/>
                  <a:ext cx="232554" cy="439721"/>
                </a:xfrm>
                <a:custGeom>
                  <a:avLst/>
                  <a:gdLst>
                    <a:gd name="connsiteX0" fmla="*/ 6093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093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093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093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093" y="439722"/>
                      </a:lnTo>
                      <a:lnTo>
                        <a:pt x="232555" y="219822"/>
                      </a:lnTo>
                      <a:lnTo>
                        <a:pt x="6093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63" name="그래픽 25">
                <a:extLst>
                  <a:ext uri="{FF2B5EF4-FFF2-40B4-BE49-F238E27FC236}">
                    <a16:creationId xmlns:a16="http://schemas.microsoft.com/office/drawing/2014/main" id="{519BC004-B64B-6986-1D0D-9D14BC51DAF6}"/>
                  </a:ext>
                </a:extLst>
              </p:cNvPr>
              <p:cNvGrpSpPr/>
              <p:nvPr/>
            </p:nvGrpSpPr>
            <p:grpSpPr>
              <a:xfrm flipV="1">
                <a:off x="3228517" y="4051484"/>
                <a:ext cx="225870" cy="120714"/>
                <a:chOff x="9346214" y="2158818"/>
                <a:chExt cx="589448" cy="439721"/>
              </a:xfrm>
              <a:solidFill>
                <a:schemeClr val="tx1">
                  <a:alpha val="28000"/>
                </a:schemeClr>
              </a:solidFill>
            </p:grpSpPr>
            <p:sp>
              <p:nvSpPr>
                <p:cNvPr id="367" name="자유형: 도형 366">
                  <a:extLst>
                    <a:ext uri="{FF2B5EF4-FFF2-40B4-BE49-F238E27FC236}">
                      <a16:creationId xmlns:a16="http://schemas.microsoft.com/office/drawing/2014/main" id="{261FE90B-05AE-75F3-896D-217F1A5C1013}"/>
                    </a:ext>
                  </a:extLst>
                </p:cNvPr>
                <p:cNvSpPr/>
                <p:nvPr/>
              </p:nvSpPr>
              <p:spPr>
                <a:xfrm>
                  <a:off x="9346214" y="2158818"/>
                  <a:ext cx="232553" cy="439721"/>
                </a:xfrm>
                <a:custGeom>
                  <a:avLst/>
                  <a:gdLst>
                    <a:gd name="connsiteX0" fmla="*/ 6171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171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171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171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171" y="439722"/>
                      </a:lnTo>
                      <a:lnTo>
                        <a:pt x="232555" y="219822"/>
                      </a:lnTo>
                      <a:lnTo>
                        <a:pt x="6171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68" name="자유형: 도형 367">
                  <a:extLst>
                    <a:ext uri="{FF2B5EF4-FFF2-40B4-BE49-F238E27FC236}">
                      <a16:creationId xmlns:a16="http://schemas.microsoft.com/office/drawing/2014/main" id="{69639377-5FC7-4706-EB1E-E62033ED5BB1}"/>
                    </a:ext>
                  </a:extLst>
                </p:cNvPr>
                <p:cNvSpPr/>
                <p:nvPr/>
              </p:nvSpPr>
              <p:spPr>
                <a:xfrm>
                  <a:off x="9703108" y="2158818"/>
                  <a:ext cx="232554" cy="439721"/>
                </a:xfrm>
                <a:custGeom>
                  <a:avLst/>
                  <a:gdLst>
                    <a:gd name="connsiteX0" fmla="*/ 6093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093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093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093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093" y="439722"/>
                      </a:lnTo>
                      <a:lnTo>
                        <a:pt x="232555" y="219822"/>
                      </a:lnTo>
                      <a:lnTo>
                        <a:pt x="6093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64" name="그래픽 25">
                <a:extLst>
                  <a:ext uri="{FF2B5EF4-FFF2-40B4-BE49-F238E27FC236}">
                    <a16:creationId xmlns:a16="http://schemas.microsoft.com/office/drawing/2014/main" id="{C3B1812A-A621-DA05-E9C5-0E376400A8C7}"/>
                  </a:ext>
                </a:extLst>
              </p:cNvPr>
              <p:cNvGrpSpPr/>
              <p:nvPr/>
            </p:nvGrpSpPr>
            <p:grpSpPr>
              <a:xfrm flipV="1">
                <a:off x="3228517" y="5216598"/>
                <a:ext cx="225870" cy="120714"/>
                <a:chOff x="9346214" y="2158818"/>
                <a:chExt cx="589448" cy="439721"/>
              </a:xfrm>
              <a:solidFill>
                <a:schemeClr val="tx1">
                  <a:alpha val="28000"/>
                </a:schemeClr>
              </a:solidFill>
            </p:grpSpPr>
            <p:sp>
              <p:nvSpPr>
                <p:cNvPr id="365" name="자유형: 도형 364">
                  <a:extLst>
                    <a:ext uri="{FF2B5EF4-FFF2-40B4-BE49-F238E27FC236}">
                      <a16:creationId xmlns:a16="http://schemas.microsoft.com/office/drawing/2014/main" id="{554B4A41-89CA-4A24-C030-CCB7DC3F072B}"/>
                    </a:ext>
                  </a:extLst>
                </p:cNvPr>
                <p:cNvSpPr/>
                <p:nvPr/>
              </p:nvSpPr>
              <p:spPr>
                <a:xfrm>
                  <a:off x="9346214" y="2158818"/>
                  <a:ext cx="232553" cy="439721"/>
                </a:xfrm>
                <a:custGeom>
                  <a:avLst/>
                  <a:gdLst>
                    <a:gd name="connsiteX0" fmla="*/ 6171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171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171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171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171" y="439722"/>
                      </a:lnTo>
                      <a:lnTo>
                        <a:pt x="232555" y="219822"/>
                      </a:lnTo>
                      <a:lnTo>
                        <a:pt x="6171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66" name="자유형: 도형 365">
                  <a:extLst>
                    <a:ext uri="{FF2B5EF4-FFF2-40B4-BE49-F238E27FC236}">
                      <a16:creationId xmlns:a16="http://schemas.microsoft.com/office/drawing/2014/main" id="{39157ED3-2A1A-7364-B99C-93D04A3E277B}"/>
                    </a:ext>
                  </a:extLst>
                </p:cNvPr>
                <p:cNvSpPr/>
                <p:nvPr/>
              </p:nvSpPr>
              <p:spPr>
                <a:xfrm>
                  <a:off x="9703108" y="2158818"/>
                  <a:ext cx="232554" cy="439721"/>
                </a:xfrm>
                <a:custGeom>
                  <a:avLst/>
                  <a:gdLst>
                    <a:gd name="connsiteX0" fmla="*/ 6093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093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093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093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093" y="439722"/>
                      </a:lnTo>
                      <a:lnTo>
                        <a:pt x="232555" y="219822"/>
                      </a:lnTo>
                      <a:lnTo>
                        <a:pt x="6093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</p:grpSp>
      <p:pic>
        <p:nvPicPr>
          <p:cNvPr id="130" name="그림 129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EDFFE733-7CFC-B82F-5380-6DC430EF2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래픽 60">
            <a:extLst>
              <a:ext uri="{FF2B5EF4-FFF2-40B4-BE49-F238E27FC236}">
                <a16:creationId xmlns:a16="http://schemas.microsoft.com/office/drawing/2014/main" id="{390FD864-8C51-08C6-9333-A05DD7356DA1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wrap="none" rtlCol="0" anchor="ctr"/>
          <a:lstStyle/>
          <a:p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BDCFDD-41E9-659D-A6F3-D95FF1872B41}"/>
              </a:ext>
            </a:extLst>
          </p:cNvPr>
          <p:cNvSpPr txBox="1"/>
          <p:nvPr/>
        </p:nvSpPr>
        <p:spPr>
          <a:xfrm>
            <a:off x="371977" y="489184"/>
            <a:ext cx="6950621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동아시아 역사기행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어떻게 가르치고 평가할까요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94456332-19A9-3D74-9A03-F4F6AAD7D333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0" name="사각형: 둥근 위쪽 모서리 9">
              <a:extLst>
                <a:ext uri="{FF2B5EF4-FFF2-40B4-BE49-F238E27FC236}">
                  <a16:creationId xmlns:a16="http://schemas.microsoft.com/office/drawing/2014/main" id="{58B3D36F-A078-C94F-B426-E1F735A36AB2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7C83188-9B5A-ED41-060D-31947A1FCF2E}"/>
                </a:ext>
              </a:extLst>
            </p:cNvPr>
            <p:cNvSpPr txBox="1"/>
            <p:nvPr/>
          </p:nvSpPr>
          <p:spPr>
            <a:xfrm>
              <a:off x="443913" y="88745"/>
              <a:ext cx="41678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5 - 3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5D307381-B80F-4D35-E6EB-6ED62F15D6FE}"/>
              </a:ext>
            </a:extLst>
          </p:cNvPr>
          <p:cNvGrpSpPr/>
          <p:nvPr/>
        </p:nvGrpSpPr>
        <p:grpSpPr>
          <a:xfrm>
            <a:off x="395289" y="1295399"/>
            <a:ext cx="8353424" cy="4941889"/>
            <a:chOff x="395289" y="1295399"/>
            <a:chExt cx="8353424" cy="4941889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DBD72771-F021-26E9-98F4-36896B09D1D0}"/>
                </a:ext>
              </a:extLst>
            </p:cNvPr>
            <p:cNvGrpSpPr/>
            <p:nvPr/>
          </p:nvGrpSpPr>
          <p:grpSpPr>
            <a:xfrm>
              <a:off x="395289" y="1295399"/>
              <a:ext cx="8353424" cy="4941889"/>
              <a:chOff x="395289" y="1295399"/>
              <a:chExt cx="8353424" cy="4941889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1CC62BA8-09A4-5B0C-22B5-E3D4AA585896}"/>
                  </a:ext>
                </a:extLst>
              </p:cNvPr>
              <p:cNvGrpSpPr/>
              <p:nvPr/>
            </p:nvGrpSpPr>
            <p:grpSpPr>
              <a:xfrm>
                <a:off x="395289" y="1295399"/>
                <a:ext cx="8353424" cy="4941889"/>
                <a:chOff x="395289" y="1295399"/>
                <a:chExt cx="8353424" cy="4941889"/>
              </a:xfrm>
            </p:grpSpPr>
            <p:sp>
              <p:nvSpPr>
                <p:cNvPr id="5" name="사각형: 둥근 모서리 4">
                  <a:extLst>
                    <a:ext uri="{FF2B5EF4-FFF2-40B4-BE49-F238E27FC236}">
                      <a16:creationId xmlns:a16="http://schemas.microsoft.com/office/drawing/2014/main" id="{8E9D3793-BC37-140D-BDD3-7929A19DE48F}"/>
                    </a:ext>
                  </a:extLst>
                </p:cNvPr>
                <p:cNvSpPr/>
                <p:nvPr/>
              </p:nvSpPr>
              <p:spPr>
                <a:xfrm>
                  <a:off x="395289" y="1295399"/>
                  <a:ext cx="8353424" cy="4339531"/>
                </a:xfrm>
                <a:prstGeom prst="roundRect">
                  <a:avLst>
                    <a:gd name="adj" fmla="val 2335"/>
                  </a:avLst>
                </a:prstGeom>
                <a:solidFill>
                  <a:srgbClr val="6B859D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C31BA818-C8D9-8458-E2EC-5C9629C4EE96}"/>
                    </a:ext>
                  </a:extLst>
                </p:cNvPr>
                <p:cNvSpPr/>
                <p:nvPr/>
              </p:nvSpPr>
              <p:spPr>
                <a:xfrm>
                  <a:off x="395289" y="1709615"/>
                  <a:ext cx="8353424" cy="4527673"/>
                </a:xfrm>
                <a:prstGeom prst="roundRect">
                  <a:avLst>
                    <a:gd name="adj" fmla="val 235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D11FA809-E8D1-A1CA-852D-0F3E34C8A605}"/>
                  </a:ext>
                </a:extLst>
              </p:cNvPr>
              <p:cNvGrpSpPr/>
              <p:nvPr/>
            </p:nvGrpSpPr>
            <p:grpSpPr>
              <a:xfrm>
                <a:off x="2890915" y="1316629"/>
                <a:ext cx="3362171" cy="333594"/>
                <a:chOff x="3714859" y="1316629"/>
                <a:chExt cx="3362171" cy="333594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B7C2EDF-E303-C116-5378-458ACB3FD275}"/>
                    </a:ext>
                  </a:extLst>
                </p:cNvPr>
                <p:cNvSpPr txBox="1"/>
                <p:nvPr/>
              </p:nvSpPr>
              <p:spPr>
                <a:xfrm>
                  <a:off x="4109871" y="1316629"/>
                  <a:ext cx="296715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평가의 방향과 방법의 주요 내용</a:t>
                  </a:r>
                  <a:endPara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grpSp>
              <p:nvGrpSpPr>
                <p:cNvPr id="16" name="그룹 15">
                  <a:extLst>
                    <a:ext uri="{FF2B5EF4-FFF2-40B4-BE49-F238E27FC236}">
                      <a16:creationId xmlns:a16="http://schemas.microsoft.com/office/drawing/2014/main" id="{AC5E8B9E-D42D-1FE3-0715-6D27693B4792}"/>
                    </a:ext>
                  </a:extLst>
                </p:cNvPr>
                <p:cNvGrpSpPr/>
                <p:nvPr/>
              </p:nvGrpSpPr>
              <p:grpSpPr>
                <a:xfrm>
                  <a:off x="3714859" y="1351519"/>
                  <a:ext cx="298704" cy="298704"/>
                  <a:chOff x="479965" y="1356282"/>
                  <a:chExt cx="298704" cy="298704"/>
                </a:xfrm>
              </p:grpSpPr>
              <p:sp>
                <p:nvSpPr>
                  <p:cNvPr id="17" name="사각형: 둥근 모서리 16">
                    <a:extLst>
                      <a:ext uri="{FF2B5EF4-FFF2-40B4-BE49-F238E27FC236}">
                        <a16:creationId xmlns:a16="http://schemas.microsoft.com/office/drawing/2014/main" id="{E848EB64-0D2D-81B7-D49A-4F971EC3D138}"/>
                      </a:ext>
                    </a:extLst>
                  </p:cNvPr>
                  <p:cNvSpPr/>
                  <p:nvPr/>
                </p:nvSpPr>
                <p:spPr>
                  <a:xfrm>
                    <a:off x="479965" y="1356282"/>
                    <a:ext cx="298704" cy="298704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5EE44C91-2E97-4B05-0C0F-2B54325E927F}"/>
                      </a:ext>
                    </a:extLst>
                  </p:cNvPr>
                  <p:cNvSpPr txBox="1"/>
                  <p:nvPr/>
                </p:nvSpPr>
                <p:spPr>
                  <a:xfrm>
                    <a:off x="569204" y="1356382"/>
                    <a:ext cx="120226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6B859D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</a:p>
                </p:txBody>
              </p:sp>
            </p:grpSp>
          </p:grpSp>
        </p:grp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A71C7226-AA5A-2AB1-C6DC-F7E3B29E3564}"/>
                </a:ext>
              </a:extLst>
            </p:cNvPr>
            <p:cNvGrpSpPr/>
            <p:nvPr/>
          </p:nvGrpSpPr>
          <p:grpSpPr>
            <a:xfrm>
              <a:off x="691118" y="1903278"/>
              <a:ext cx="7913329" cy="4102292"/>
              <a:chOff x="691118" y="1927819"/>
              <a:chExt cx="7913329" cy="4021460"/>
            </a:xfrm>
          </p:grpSpPr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255AE933-B899-DF27-9DCB-48F88D08AC08}"/>
                  </a:ext>
                </a:extLst>
              </p:cNvPr>
              <p:cNvGrpSpPr/>
              <p:nvPr/>
            </p:nvGrpSpPr>
            <p:grpSpPr>
              <a:xfrm>
                <a:off x="3734379" y="1927819"/>
                <a:ext cx="4747405" cy="344297"/>
                <a:chOff x="1078068" y="1962003"/>
                <a:chExt cx="2752948" cy="337513"/>
              </a:xfrm>
            </p:grpSpPr>
            <p:sp>
              <p:nvSpPr>
                <p:cNvPr id="137" name="사각형: 둥근 위쪽 모서리 136">
                  <a:extLst>
                    <a:ext uri="{FF2B5EF4-FFF2-40B4-BE49-F238E27FC236}">
                      <a16:creationId xmlns:a16="http://schemas.microsoft.com/office/drawing/2014/main" id="{A88A4C35-8C6E-D976-B999-6F2510AD5C7B}"/>
                    </a:ext>
                  </a:extLst>
                </p:cNvPr>
                <p:cNvSpPr/>
                <p:nvPr/>
              </p:nvSpPr>
              <p:spPr>
                <a:xfrm>
                  <a:off x="1078068" y="1962003"/>
                  <a:ext cx="2752948" cy="337513"/>
                </a:xfrm>
                <a:prstGeom prst="round2SameRect">
                  <a:avLst/>
                </a:prstGeom>
                <a:solidFill>
                  <a:srgbClr val="EF8F0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FF15EBA1-5E44-9AA7-E086-FFFAB2077114}"/>
                    </a:ext>
                  </a:extLst>
                </p:cNvPr>
                <p:cNvSpPr txBox="1"/>
                <p:nvPr/>
              </p:nvSpPr>
              <p:spPr>
                <a:xfrm>
                  <a:off x="2131055" y="2015821"/>
                  <a:ext cx="646972" cy="2111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방법의 주요 사례</a:t>
                  </a:r>
                </a:p>
              </p:txBody>
            </p:sp>
          </p:grpSp>
          <p:sp>
            <p:nvSpPr>
              <p:cNvPr id="104" name="자유형: 도형 103">
                <a:extLst>
                  <a:ext uri="{FF2B5EF4-FFF2-40B4-BE49-F238E27FC236}">
                    <a16:creationId xmlns:a16="http://schemas.microsoft.com/office/drawing/2014/main" id="{611A26BF-0D0D-B2B3-28CC-89926B423DC7}"/>
                  </a:ext>
                </a:extLst>
              </p:cNvPr>
              <p:cNvSpPr/>
              <p:nvPr/>
            </p:nvSpPr>
            <p:spPr>
              <a:xfrm flipV="1">
                <a:off x="3009006" y="2369393"/>
                <a:ext cx="638886" cy="3484894"/>
              </a:xfrm>
              <a:custGeom>
                <a:avLst/>
                <a:gdLst>
                  <a:gd name="connsiteX0" fmla="*/ 0 w 492862"/>
                  <a:gd name="connsiteY0" fmla="*/ 3450391 h 3450391"/>
                  <a:gd name="connsiteX1" fmla="*/ 29858 w 492862"/>
                  <a:gd name="connsiteY1" fmla="*/ 3450391 h 3450391"/>
                  <a:gd name="connsiteX2" fmla="*/ 40361 w 492862"/>
                  <a:gd name="connsiteY2" fmla="*/ 3416554 h 3450391"/>
                  <a:gd name="connsiteX3" fmla="*/ 246431 w 492862"/>
                  <a:gd name="connsiteY3" fmla="*/ 3279962 h 3450391"/>
                  <a:gd name="connsiteX4" fmla="*/ 452501 w 492862"/>
                  <a:gd name="connsiteY4" fmla="*/ 3416554 h 3450391"/>
                  <a:gd name="connsiteX5" fmla="*/ 463005 w 492862"/>
                  <a:gd name="connsiteY5" fmla="*/ 3450391 h 3450391"/>
                  <a:gd name="connsiteX6" fmla="*/ 492862 w 492862"/>
                  <a:gd name="connsiteY6" fmla="*/ 3450391 h 3450391"/>
                  <a:gd name="connsiteX7" fmla="*/ 492862 w 492862"/>
                  <a:gd name="connsiteY7" fmla="*/ 2335004 h 3450391"/>
                  <a:gd name="connsiteX8" fmla="*/ 492862 w 492862"/>
                  <a:gd name="connsiteY8" fmla="*/ 2081985 h 3450391"/>
                  <a:gd name="connsiteX9" fmla="*/ 492862 w 492862"/>
                  <a:gd name="connsiteY9" fmla="*/ 1368406 h 3450391"/>
                  <a:gd name="connsiteX10" fmla="*/ 492862 w 492862"/>
                  <a:gd name="connsiteY10" fmla="*/ 966598 h 3450391"/>
                  <a:gd name="connsiteX11" fmla="*/ 492862 w 492862"/>
                  <a:gd name="connsiteY11" fmla="*/ 0 h 3450391"/>
                  <a:gd name="connsiteX12" fmla="*/ 463005 w 492862"/>
                  <a:gd name="connsiteY12" fmla="*/ 0 h 3450391"/>
                  <a:gd name="connsiteX13" fmla="*/ 452501 w 492862"/>
                  <a:gd name="connsiteY13" fmla="*/ 33837 h 3450391"/>
                  <a:gd name="connsiteX14" fmla="*/ 246431 w 492862"/>
                  <a:gd name="connsiteY14" fmla="*/ 170429 h 3450391"/>
                  <a:gd name="connsiteX15" fmla="*/ 40361 w 492862"/>
                  <a:gd name="connsiteY15" fmla="*/ 33837 h 3450391"/>
                  <a:gd name="connsiteX16" fmla="*/ 29858 w 492862"/>
                  <a:gd name="connsiteY16" fmla="*/ 0 h 3450391"/>
                  <a:gd name="connsiteX17" fmla="*/ 0 w 492862"/>
                  <a:gd name="connsiteY17" fmla="*/ 0 h 3450391"/>
                  <a:gd name="connsiteX18" fmla="*/ 0 w 492862"/>
                  <a:gd name="connsiteY18" fmla="*/ 966598 h 3450391"/>
                  <a:gd name="connsiteX19" fmla="*/ 0 w 492862"/>
                  <a:gd name="connsiteY19" fmla="*/ 1368406 h 3450391"/>
                  <a:gd name="connsiteX20" fmla="*/ 0 w 492862"/>
                  <a:gd name="connsiteY20" fmla="*/ 2081985 h 3450391"/>
                  <a:gd name="connsiteX21" fmla="*/ 0 w 492862"/>
                  <a:gd name="connsiteY21" fmla="*/ 2335004 h 3450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92862" h="3450391">
                    <a:moveTo>
                      <a:pt x="0" y="3450391"/>
                    </a:moveTo>
                    <a:lnTo>
                      <a:pt x="29858" y="3450391"/>
                    </a:lnTo>
                    <a:lnTo>
                      <a:pt x="40361" y="3416554"/>
                    </a:lnTo>
                    <a:cubicBezTo>
                      <a:pt x="74312" y="3336284"/>
                      <a:pt x="153794" y="3279962"/>
                      <a:pt x="246431" y="3279962"/>
                    </a:cubicBezTo>
                    <a:cubicBezTo>
                      <a:pt x="339068" y="3279962"/>
                      <a:pt x="418550" y="3336284"/>
                      <a:pt x="452501" y="3416554"/>
                    </a:cubicBezTo>
                    <a:lnTo>
                      <a:pt x="463005" y="3450391"/>
                    </a:lnTo>
                    <a:lnTo>
                      <a:pt x="492862" y="3450391"/>
                    </a:lnTo>
                    <a:lnTo>
                      <a:pt x="492862" y="2335004"/>
                    </a:lnTo>
                    <a:lnTo>
                      <a:pt x="492862" y="2081985"/>
                    </a:lnTo>
                    <a:lnTo>
                      <a:pt x="492862" y="1368406"/>
                    </a:lnTo>
                    <a:lnTo>
                      <a:pt x="492862" y="966598"/>
                    </a:lnTo>
                    <a:lnTo>
                      <a:pt x="492862" y="0"/>
                    </a:lnTo>
                    <a:lnTo>
                      <a:pt x="463005" y="0"/>
                    </a:lnTo>
                    <a:lnTo>
                      <a:pt x="452501" y="33837"/>
                    </a:lnTo>
                    <a:cubicBezTo>
                      <a:pt x="418550" y="114107"/>
                      <a:pt x="339068" y="170429"/>
                      <a:pt x="246431" y="170429"/>
                    </a:cubicBezTo>
                    <a:cubicBezTo>
                      <a:pt x="153794" y="170429"/>
                      <a:pt x="74312" y="114107"/>
                      <a:pt x="40361" y="33837"/>
                    </a:cubicBezTo>
                    <a:lnTo>
                      <a:pt x="29858" y="0"/>
                    </a:lnTo>
                    <a:lnTo>
                      <a:pt x="0" y="0"/>
                    </a:lnTo>
                    <a:lnTo>
                      <a:pt x="0" y="966598"/>
                    </a:lnTo>
                    <a:lnTo>
                      <a:pt x="0" y="1368406"/>
                    </a:lnTo>
                    <a:lnTo>
                      <a:pt x="0" y="2081985"/>
                    </a:lnTo>
                    <a:lnTo>
                      <a:pt x="0" y="2335004"/>
                    </a:lnTo>
                    <a:close/>
                  </a:path>
                </a:pathLst>
              </a:custGeom>
              <a:solidFill>
                <a:srgbClr val="EA7014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5" name="사각형: 둥근 모서리 104">
                <a:extLst>
                  <a:ext uri="{FF2B5EF4-FFF2-40B4-BE49-F238E27FC236}">
                    <a16:creationId xmlns:a16="http://schemas.microsoft.com/office/drawing/2014/main" id="{D682E9DC-84F6-229C-B07B-E142E71F5F32}"/>
                  </a:ext>
                </a:extLst>
              </p:cNvPr>
              <p:cNvSpPr/>
              <p:nvPr/>
            </p:nvSpPr>
            <p:spPr>
              <a:xfrm>
                <a:off x="3611716" y="2274406"/>
                <a:ext cx="4992731" cy="3674873"/>
              </a:xfrm>
              <a:prstGeom prst="roundRect">
                <a:avLst>
                  <a:gd name="adj" fmla="val 2974"/>
                </a:avLst>
              </a:prstGeom>
              <a:solidFill>
                <a:schemeClr val="bg1"/>
              </a:solidFill>
              <a:ln w="19050">
                <a:solidFill>
                  <a:srgbClr val="FDEED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CEBD3229-776D-6788-164A-36F8D303DA6B}"/>
                  </a:ext>
                </a:extLst>
              </p:cNvPr>
              <p:cNvGrpSpPr/>
              <p:nvPr/>
            </p:nvGrpSpPr>
            <p:grpSpPr>
              <a:xfrm>
                <a:off x="3763156" y="2416976"/>
                <a:ext cx="4689850" cy="1059505"/>
                <a:chOff x="3690553" y="2382197"/>
                <a:chExt cx="4784116" cy="947163"/>
              </a:xfrm>
            </p:grpSpPr>
            <p:sp>
              <p:nvSpPr>
                <p:cNvPr id="135" name="사각형: 둥근 모서리 134">
                  <a:extLst>
                    <a:ext uri="{FF2B5EF4-FFF2-40B4-BE49-F238E27FC236}">
                      <a16:creationId xmlns:a16="http://schemas.microsoft.com/office/drawing/2014/main" id="{3E4F2DAD-ADF7-62CA-D165-49CE7F7BAC6C}"/>
                    </a:ext>
                  </a:extLst>
                </p:cNvPr>
                <p:cNvSpPr/>
                <p:nvPr/>
              </p:nvSpPr>
              <p:spPr>
                <a:xfrm>
                  <a:off x="3690553" y="2382197"/>
                  <a:ext cx="4784116" cy="947163"/>
                </a:xfrm>
                <a:prstGeom prst="roundRect">
                  <a:avLst>
                    <a:gd name="adj" fmla="val 6205"/>
                  </a:avLst>
                </a:prstGeom>
                <a:solidFill>
                  <a:srgbClr val="EF8F0F">
                    <a:alpha val="1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E9E5B909-4873-A6CB-535F-5A5FBA349935}"/>
                    </a:ext>
                  </a:extLst>
                </p:cNvPr>
                <p:cNvSpPr txBox="1"/>
                <p:nvPr/>
              </p:nvSpPr>
              <p:spPr>
                <a:xfrm>
                  <a:off x="3861764" y="2515256"/>
                  <a:ext cx="3952662" cy="68104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109538" indent="-109538">
                    <a:spcAft>
                      <a:spcPts val="300"/>
                    </a:spcAft>
                    <a:buClr>
                      <a:srgbClr val="EF8F0F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dirty="0"/>
                    <a:t>유 ∙ 무형의 문화유산 및 역사 현장에 대한 분석과 해석을 통한 </a:t>
                  </a:r>
                  <a:br>
                    <a:rPr lang="en-US" altLang="ko-KR" sz="1200" dirty="0"/>
                  </a:br>
                  <a:r>
                    <a:rPr lang="ko-KR" altLang="en-US" sz="1200" b="1" dirty="0">
                      <a:solidFill>
                        <a:srgbClr val="276DB5"/>
                      </a:solidFill>
                    </a:rPr>
                    <a:t>역사적 이해</a:t>
                  </a:r>
                  <a:r>
                    <a:rPr lang="ko-KR" altLang="en-US" sz="1200" dirty="0"/>
                    <a:t>도 평가</a:t>
                  </a:r>
                </a:p>
                <a:p>
                  <a:pPr marL="109538" indent="-109538">
                    <a:spcAft>
                      <a:spcPts val="300"/>
                    </a:spcAft>
                    <a:buClr>
                      <a:srgbClr val="EF8F0F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dirty="0"/>
                    <a:t>역사적 맥락과 타당한 논거를 바탕으로 한</a:t>
                  </a:r>
                  <a:r>
                    <a:rPr lang="ko-KR" altLang="en-US" sz="1200" b="1" dirty="0">
                      <a:solidFill>
                        <a:srgbClr val="276DB5"/>
                      </a:solidFill>
                    </a:rPr>
                    <a:t> 다양한 역사 해석과 </a:t>
                  </a:r>
                  <a:br>
                    <a:rPr lang="en-US" altLang="ko-KR" sz="1200" b="1" dirty="0">
                      <a:solidFill>
                        <a:srgbClr val="276DB5"/>
                      </a:solidFill>
                    </a:rPr>
                  </a:br>
                  <a:r>
                    <a:rPr lang="ko-KR" altLang="en-US" sz="1200" b="1" dirty="0">
                      <a:solidFill>
                        <a:srgbClr val="276DB5"/>
                      </a:solidFill>
                    </a:rPr>
                    <a:t>논쟁적 내용</a:t>
                  </a:r>
                  <a:r>
                    <a:rPr lang="ko-KR" altLang="en-US" sz="1200" dirty="0"/>
                    <a:t>에 대한 이해도 평가 </a:t>
                  </a:r>
                </a:p>
              </p:txBody>
            </p:sp>
          </p:grpSp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5BE9CFC1-B1FB-1541-E860-7E70E40AF68D}"/>
                  </a:ext>
                </a:extLst>
              </p:cNvPr>
              <p:cNvGrpSpPr/>
              <p:nvPr/>
            </p:nvGrpSpPr>
            <p:grpSpPr>
              <a:xfrm>
                <a:off x="3763156" y="3582089"/>
                <a:ext cx="4689850" cy="1059505"/>
                <a:chOff x="3690553" y="2382197"/>
                <a:chExt cx="4784116" cy="947163"/>
              </a:xfrm>
            </p:grpSpPr>
            <p:sp>
              <p:nvSpPr>
                <p:cNvPr id="133" name="사각형: 둥근 모서리 132">
                  <a:extLst>
                    <a:ext uri="{FF2B5EF4-FFF2-40B4-BE49-F238E27FC236}">
                      <a16:creationId xmlns:a16="http://schemas.microsoft.com/office/drawing/2014/main" id="{6B7C028D-A64E-A3FA-F6C7-6103E2A7A4B0}"/>
                    </a:ext>
                  </a:extLst>
                </p:cNvPr>
                <p:cNvSpPr/>
                <p:nvPr/>
              </p:nvSpPr>
              <p:spPr>
                <a:xfrm>
                  <a:off x="3690553" y="2382197"/>
                  <a:ext cx="4784116" cy="947163"/>
                </a:xfrm>
                <a:prstGeom prst="roundRect">
                  <a:avLst>
                    <a:gd name="adj" fmla="val 6205"/>
                  </a:avLst>
                </a:prstGeom>
                <a:solidFill>
                  <a:srgbClr val="EF8F0F">
                    <a:alpha val="1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3370C530-EC05-3349-4E7F-A7CD93518E9A}"/>
                    </a:ext>
                  </a:extLst>
                </p:cNvPr>
                <p:cNvSpPr txBox="1"/>
                <p:nvPr/>
              </p:nvSpPr>
              <p:spPr>
                <a:xfrm>
                  <a:off x="3861764" y="2693946"/>
                  <a:ext cx="4421971" cy="323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109538" indent="-109538">
                    <a:buClr>
                      <a:srgbClr val="EF8F0F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dirty="0"/>
                    <a:t>문화유산과 유적지 홍보물 및 안내문 제작</a:t>
                  </a:r>
                  <a:r>
                    <a:rPr lang="en-US" altLang="ko-KR" sz="1200" dirty="0"/>
                    <a:t>, </a:t>
                  </a:r>
                  <a:r>
                    <a:rPr lang="ko-KR" altLang="en-US" sz="1200" dirty="0"/>
                    <a:t>유적지에 대한 다큐멘터리 </a:t>
                  </a:r>
                  <a:br>
                    <a:rPr lang="en-US" altLang="ko-KR" sz="1200" dirty="0"/>
                  </a:br>
                  <a:r>
                    <a:rPr lang="ko-KR" altLang="en-US" sz="1200" dirty="0"/>
                    <a:t>기획안 작성 주제별 </a:t>
                  </a:r>
                  <a:r>
                    <a:rPr lang="en-US" altLang="ko-KR" sz="1200" dirty="0"/>
                    <a:t>·</a:t>
                  </a:r>
                  <a:r>
                    <a:rPr lang="ko-KR" altLang="en-US" sz="1200" dirty="0"/>
                    <a:t> 지역별 역사기행 코스 개발 등 </a:t>
                  </a:r>
                  <a:r>
                    <a:rPr lang="ko-KR" altLang="en-US" sz="1200" b="1" dirty="0">
                      <a:solidFill>
                        <a:srgbClr val="276DB5"/>
                      </a:solidFill>
                    </a:rPr>
                    <a:t>다양한 평가</a:t>
                  </a:r>
                </a:p>
              </p:txBody>
            </p:sp>
          </p:grpSp>
          <p:grpSp>
            <p:nvGrpSpPr>
              <p:cNvPr id="108" name="그룹 107">
                <a:extLst>
                  <a:ext uri="{FF2B5EF4-FFF2-40B4-BE49-F238E27FC236}">
                    <a16:creationId xmlns:a16="http://schemas.microsoft.com/office/drawing/2014/main" id="{4EA59E8C-AB8A-102F-905A-8195B024642D}"/>
                  </a:ext>
                </a:extLst>
              </p:cNvPr>
              <p:cNvGrpSpPr/>
              <p:nvPr/>
            </p:nvGrpSpPr>
            <p:grpSpPr>
              <a:xfrm>
                <a:off x="3763156" y="4747203"/>
                <a:ext cx="4689850" cy="1059505"/>
                <a:chOff x="3690553" y="2382197"/>
                <a:chExt cx="4784116" cy="947163"/>
              </a:xfrm>
            </p:grpSpPr>
            <p:sp>
              <p:nvSpPr>
                <p:cNvPr id="131" name="사각형: 둥근 모서리 130">
                  <a:extLst>
                    <a:ext uri="{FF2B5EF4-FFF2-40B4-BE49-F238E27FC236}">
                      <a16:creationId xmlns:a16="http://schemas.microsoft.com/office/drawing/2014/main" id="{89D12560-D30E-0A99-7187-3EE3F1438639}"/>
                    </a:ext>
                  </a:extLst>
                </p:cNvPr>
                <p:cNvSpPr/>
                <p:nvPr/>
              </p:nvSpPr>
              <p:spPr>
                <a:xfrm>
                  <a:off x="3690553" y="2382197"/>
                  <a:ext cx="4784116" cy="947163"/>
                </a:xfrm>
                <a:prstGeom prst="roundRect">
                  <a:avLst>
                    <a:gd name="adj" fmla="val 6205"/>
                  </a:avLst>
                </a:prstGeom>
                <a:solidFill>
                  <a:srgbClr val="EF8F0F">
                    <a:alpha val="1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16C6CDA3-99F2-2895-3F02-17EE160840B2}"/>
                    </a:ext>
                  </a:extLst>
                </p:cNvPr>
                <p:cNvSpPr txBox="1"/>
                <p:nvPr/>
              </p:nvSpPr>
              <p:spPr>
                <a:xfrm>
                  <a:off x="3861764" y="2774862"/>
                  <a:ext cx="2860333" cy="16183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109538" indent="-109538">
                    <a:spcAft>
                      <a:spcPts val="300"/>
                    </a:spcAft>
                    <a:buClr>
                      <a:srgbClr val="EF8F0F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b="1" dirty="0">
                      <a:solidFill>
                        <a:srgbClr val="276DB5"/>
                      </a:solidFill>
                    </a:rPr>
                    <a:t>온라인 플랫폼</a:t>
                  </a:r>
                  <a:r>
                    <a:rPr lang="ko-KR" altLang="en-US" sz="1200" dirty="0"/>
                    <a:t>을 활용한 평가 및 피드백 제공</a:t>
                  </a:r>
                  <a:endParaRPr lang="ko-KR" altLang="en-US" sz="1200" b="1" dirty="0">
                    <a:solidFill>
                      <a:srgbClr val="276DB5"/>
                    </a:solidFill>
                  </a:endParaRPr>
                </a:p>
              </p:txBody>
            </p:sp>
          </p:grpSp>
          <p:grpSp>
            <p:nvGrpSpPr>
              <p:cNvPr id="109" name="그룹 108">
                <a:extLst>
                  <a:ext uri="{FF2B5EF4-FFF2-40B4-BE49-F238E27FC236}">
                    <a16:creationId xmlns:a16="http://schemas.microsoft.com/office/drawing/2014/main" id="{B6F2BD06-7FAE-A00D-72E5-B81F4C00F6A5}"/>
                  </a:ext>
                </a:extLst>
              </p:cNvPr>
              <p:cNvGrpSpPr/>
              <p:nvPr/>
            </p:nvGrpSpPr>
            <p:grpSpPr>
              <a:xfrm>
                <a:off x="691118" y="1927819"/>
                <a:ext cx="2354064" cy="4021460"/>
                <a:chOff x="691118" y="1927819"/>
                <a:chExt cx="2470894" cy="4021460"/>
              </a:xfrm>
            </p:grpSpPr>
            <p:grpSp>
              <p:nvGrpSpPr>
                <p:cNvPr id="119" name="그룹 118">
                  <a:extLst>
                    <a:ext uri="{FF2B5EF4-FFF2-40B4-BE49-F238E27FC236}">
                      <a16:creationId xmlns:a16="http://schemas.microsoft.com/office/drawing/2014/main" id="{2B39912F-876E-B5B8-006A-52BB7091BD81}"/>
                    </a:ext>
                  </a:extLst>
                </p:cNvPr>
                <p:cNvGrpSpPr/>
                <p:nvPr/>
              </p:nvGrpSpPr>
              <p:grpSpPr>
                <a:xfrm>
                  <a:off x="819023" y="1927819"/>
                  <a:ext cx="2215085" cy="344297"/>
                  <a:chOff x="1078068" y="1962003"/>
                  <a:chExt cx="2752948" cy="337513"/>
                </a:xfrm>
              </p:grpSpPr>
              <p:sp>
                <p:nvSpPr>
                  <p:cNvPr id="127" name="사각형: 둥근 위쪽 모서리 126">
                    <a:extLst>
                      <a:ext uri="{FF2B5EF4-FFF2-40B4-BE49-F238E27FC236}">
                        <a16:creationId xmlns:a16="http://schemas.microsoft.com/office/drawing/2014/main" id="{10B2EBCE-0CD4-88AA-7D1A-F075D0EDD909}"/>
                      </a:ext>
                    </a:extLst>
                  </p:cNvPr>
                  <p:cNvSpPr/>
                  <p:nvPr/>
                </p:nvSpPr>
                <p:spPr>
                  <a:xfrm>
                    <a:off x="1078068" y="1962003"/>
                    <a:ext cx="2752948" cy="337513"/>
                  </a:xfrm>
                  <a:prstGeom prst="round2SameRect">
                    <a:avLst/>
                  </a:prstGeom>
                  <a:solidFill>
                    <a:srgbClr val="EF8F0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9BA39DAC-D89A-6B8B-FBC7-D62E5B817D50}"/>
                      </a:ext>
                    </a:extLst>
                  </p:cNvPr>
                  <p:cNvSpPr txBox="1"/>
                  <p:nvPr/>
                </p:nvSpPr>
                <p:spPr>
                  <a:xfrm>
                    <a:off x="1726833" y="2015821"/>
                    <a:ext cx="1455417" cy="2111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방향의 주요 내용</a:t>
                    </a:r>
                  </a:p>
                </p:txBody>
              </p:sp>
            </p:grpSp>
            <p:sp>
              <p:nvSpPr>
                <p:cNvPr id="120" name="사각형: 둥근 모서리 119">
                  <a:extLst>
                    <a:ext uri="{FF2B5EF4-FFF2-40B4-BE49-F238E27FC236}">
                      <a16:creationId xmlns:a16="http://schemas.microsoft.com/office/drawing/2014/main" id="{BA1D0E89-7A68-9848-37C8-DD8EB46935BB}"/>
                    </a:ext>
                  </a:extLst>
                </p:cNvPr>
                <p:cNvSpPr/>
                <p:nvPr/>
              </p:nvSpPr>
              <p:spPr>
                <a:xfrm>
                  <a:off x="691118" y="2274406"/>
                  <a:ext cx="2470894" cy="3674873"/>
                </a:xfrm>
                <a:prstGeom prst="roundRect">
                  <a:avLst>
                    <a:gd name="adj" fmla="val 4184"/>
                  </a:avLst>
                </a:prstGeom>
                <a:solidFill>
                  <a:schemeClr val="bg1"/>
                </a:solidFill>
                <a:ln w="19050">
                  <a:solidFill>
                    <a:srgbClr val="FDEEDB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A000E9D0-67C5-626A-AE5F-BE7C80DA554B}"/>
                    </a:ext>
                  </a:extLst>
                </p:cNvPr>
                <p:cNvSpPr txBox="1"/>
                <p:nvPr/>
              </p:nvSpPr>
              <p:spPr>
                <a:xfrm>
                  <a:off x="1340195" y="2690772"/>
                  <a:ext cx="1172743" cy="3922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marL="109538" indent="-109538">
                    <a:spcAft>
                      <a:spcPts val="200"/>
                    </a:spcAft>
                    <a:buClr>
                      <a:srgbClr val="3B76D5"/>
                    </a:buClr>
                    <a:buFont typeface="Arial" panose="020B0604020202020204" pitchFamily="34" charset="0"/>
                    <a:buChar char="•"/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sz="1300" dirty="0"/>
                    <a:t>교육 </a:t>
                  </a:r>
                  <a:r>
                    <a:rPr lang="ko-KR" altLang="en-US" sz="1300" b="1" dirty="0"/>
                    <a:t>목표와</a:t>
                  </a:r>
                  <a:endParaRPr lang="en-US" altLang="ko-KR" sz="1300" b="1" dirty="0"/>
                </a:p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sz="1300" b="1" dirty="0"/>
                    <a:t>내용</a:t>
                  </a:r>
                  <a:r>
                    <a:rPr lang="ko-KR" altLang="en-US" sz="1300" dirty="0"/>
                    <a:t>에 맞는 평가</a:t>
                  </a:r>
                </a:p>
              </p:txBody>
            </p:sp>
            <p:grpSp>
              <p:nvGrpSpPr>
                <p:cNvPr id="122" name="그룹 121">
                  <a:extLst>
                    <a:ext uri="{FF2B5EF4-FFF2-40B4-BE49-F238E27FC236}">
                      <a16:creationId xmlns:a16="http://schemas.microsoft.com/office/drawing/2014/main" id="{9BA7BD3B-985A-62B6-2AFB-B15294E65A25}"/>
                    </a:ext>
                  </a:extLst>
                </p:cNvPr>
                <p:cNvGrpSpPr/>
                <p:nvPr/>
              </p:nvGrpSpPr>
              <p:grpSpPr>
                <a:xfrm>
                  <a:off x="803580" y="3499364"/>
                  <a:ext cx="2245971" cy="1224958"/>
                  <a:chOff x="803580" y="3499364"/>
                  <a:chExt cx="2245971" cy="1224958"/>
                </a:xfrm>
              </p:grpSpPr>
              <p:cxnSp>
                <p:nvCxnSpPr>
                  <p:cNvPr id="125" name="직선 연결선 124">
                    <a:extLst>
                      <a:ext uri="{FF2B5EF4-FFF2-40B4-BE49-F238E27FC236}">
                        <a16:creationId xmlns:a16="http://schemas.microsoft.com/office/drawing/2014/main" id="{985FE207-4D13-32D8-E494-B675D6A43E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3580" y="3499364"/>
                    <a:ext cx="2245971" cy="0"/>
                  </a:xfrm>
                  <a:prstGeom prst="line">
                    <a:avLst/>
                  </a:prstGeom>
                  <a:ln w="12700">
                    <a:solidFill>
                      <a:srgbClr val="B4C1CC">
                        <a:alpha val="51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직선 연결선 125">
                    <a:extLst>
                      <a:ext uri="{FF2B5EF4-FFF2-40B4-BE49-F238E27FC236}">
                        <a16:creationId xmlns:a16="http://schemas.microsoft.com/office/drawing/2014/main" id="{9505541D-DF0F-C125-2B89-B224214C0F5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3580" y="4724322"/>
                    <a:ext cx="2245971" cy="0"/>
                  </a:xfrm>
                  <a:prstGeom prst="line">
                    <a:avLst/>
                  </a:prstGeom>
                  <a:ln w="12700">
                    <a:solidFill>
                      <a:srgbClr val="B4C1CC">
                        <a:alpha val="51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D5708BC5-D577-3527-5F5A-50FDE520F51F}"/>
                    </a:ext>
                  </a:extLst>
                </p:cNvPr>
                <p:cNvSpPr txBox="1"/>
                <p:nvPr/>
              </p:nvSpPr>
              <p:spPr>
                <a:xfrm>
                  <a:off x="1437783" y="3915730"/>
                  <a:ext cx="977566" cy="3922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marL="109538" indent="-109538">
                    <a:spcAft>
                      <a:spcPts val="200"/>
                    </a:spcAft>
                    <a:buClr>
                      <a:srgbClr val="3B76D5"/>
                    </a:buClr>
                    <a:buFont typeface="Arial" panose="020B0604020202020204" pitchFamily="34" charset="0"/>
                    <a:buChar char="•"/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sz="1300" b="1" dirty="0"/>
                    <a:t>다양한</a:t>
                  </a:r>
                  <a:endParaRPr lang="en-US" altLang="ko-KR" sz="1300" b="1" dirty="0"/>
                </a:p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sz="1300" b="1" dirty="0"/>
                    <a:t>평가방식 </a:t>
                  </a:r>
                  <a:r>
                    <a:rPr lang="ko-KR" altLang="en-US" sz="1300" dirty="0"/>
                    <a:t>활용</a:t>
                  </a: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9E253421-B84C-EE29-C6E0-4B8F032F3B29}"/>
                    </a:ext>
                  </a:extLst>
                </p:cNvPr>
                <p:cNvSpPr txBox="1"/>
                <p:nvPr/>
              </p:nvSpPr>
              <p:spPr>
                <a:xfrm>
                  <a:off x="1066779" y="5140688"/>
                  <a:ext cx="1719575" cy="3922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marL="109538" indent="-109538">
                    <a:spcAft>
                      <a:spcPts val="200"/>
                    </a:spcAft>
                    <a:buClr>
                      <a:srgbClr val="3B76D5"/>
                    </a:buClr>
                    <a:buFont typeface="Arial" panose="020B0604020202020204" pitchFamily="34" charset="0"/>
                    <a:buChar char="•"/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sz="1300" b="1" dirty="0"/>
                    <a:t>디지털 교육 환경</a:t>
                  </a:r>
                  <a:r>
                    <a:rPr lang="ko-KR" altLang="en-US" sz="1300" dirty="0"/>
                    <a:t>을</a:t>
                  </a:r>
                  <a:endParaRPr lang="en-US" altLang="ko-KR" sz="1300" dirty="0"/>
                </a:p>
                <a:p>
                  <a:pPr marL="0" indent="0" algn="ctr">
                    <a:spcAft>
                      <a:spcPts val="0"/>
                    </a:spcAft>
                    <a:buNone/>
                  </a:pPr>
                  <a:r>
                    <a:rPr lang="ko-KR" altLang="en-US" sz="1300" dirty="0"/>
                    <a:t>고려한 다양한 평가 방법 </a:t>
                  </a:r>
                </a:p>
              </p:txBody>
            </p:sp>
          </p:grpSp>
          <p:grpSp>
            <p:nvGrpSpPr>
              <p:cNvPr id="110" name="그래픽 25">
                <a:extLst>
                  <a:ext uri="{FF2B5EF4-FFF2-40B4-BE49-F238E27FC236}">
                    <a16:creationId xmlns:a16="http://schemas.microsoft.com/office/drawing/2014/main" id="{D6FA209D-E091-E640-9B37-ED99AF07D045}"/>
                  </a:ext>
                </a:extLst>
              </p:cNvPr>
              <p:cNvGrpSpPr/>
              <p:nvPr/>
            </p:nvGrpSpPr>
            <p:grpSpPr>
              <a:xfrm flipV="1">
                <a:off x="3228517" y="2886371"/>
                <a:ext cx="225870" cy="120714"/>
                <a:chOff x="9346214" y="2158818"/>
                <a:chExt cx="589448" cy="439721"/>
              </a:xfrm>
              <a:solidFill>
                <a:schemeClr val="tx1">
                  <a:alpha val="28000"/>
                </a:schemeClr>
              </a:solidFill>
            </p:grpSpPr>
            <p:sp>
              <p:nvSpPr>
                <p:cNvPr id="117" name="자유형: 도형 116">
                  <a:extLst>
                    <a:ext uri="{FF2B5EF4-FFF2-40B4-BE49-F238E27FC236}">
                      <a16:creationId xmlns:a16="http://schemas.microsoft.com/office/drawing/2014/main" id="{169E0738-1F24-E902-DC56-9E6719C99458}"/>
                    </a:ext>
                  </a:extLst>
                </p:cNvPr>
                <p:cNvSpPr/>
                <p:nvPr/>
              </p:nvSpPr>
              <p:spPr>
                <a:xfrm>
                  <a:off x="9346214" y="2158818"/>
                  <a:ext cx="232553" cy="439721"/>
                </a:xfrm>
                <a:custGeom>
                  <a:avLst/>
                  <a:gdLst>
                    <a:gd name="connsiteX0" fmla="*/ 6171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171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171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171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171" y="439722"/>
                      </a:lnTo>
                      <a:lnTo>
                        <a:pt x="232555" y="219822"/>
                      </a:lnTo>
                      <a:lnTo>
                        <a:pt x="6171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18" name="자유형: 도형 117">
                  <a:extLst>
                    <a:ext uri="{FF2B5EF4-FFF2-40B4-BE49-F238E27FC236}">
                      <a16:creationId xmlns:a16="http://schemas.microsoft.com/office/drawing/2014/main" id="{BBD5748A-B334-D677-D320-D515291BA02B}"/>
                    </a:ext>
                  </a:extLst>
                </p:cNvPr>
                <p:cNvSpPr/>
                <p:nvPr/>
              </p:nvSpPr>
              <p:spPr>
                <a:xfrm>
                  <a:off x="9703108" y="2158818"/>
                  <a:ext cx="232554" cy="439721"/>
                </a:xfrm>
                <a:custGeom>
                  <a:avLst/>
                  <a:gdLst>
                    <a:gd name="connsiteX0" fmla="*/ 6093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093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093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093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093" y="439722"/>
                      </a:lnTo>
                      <a:lnTo>
                        <a:pt x="232555" y="219822"/>
                      </a:lnTo>
                      <a:lnTo>
                        <a:pt x="6093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111" name="그래픽 25">
                <a:extLst>
                  <a:ext uri="{FF2B5EF4-FFF2-40B4-BE49-F238E27FC236}">
                    <a16:creationId xmlns:a16="http://schemas.microsoft.com/office/drawing/2014/main" id="{C407788E-D2D6-9357-6C6D-534B19AD27C3}"/>
                  </a:ext>
                </a:extLst>
              </p:cNvPr>
              <p:cNvGrpSpPr/>
              <p:nvPr/>
            </p:nvGrpSpPr>
            <p:grpSpPr>
              <a:xfrm flipV="1">
                <a:off x="3228517" y="4051484"/>
                <a:ext cx="225870" cy="120714"/>
                <a:chOff x="9346214" y="2158818"/>
                <a:chExt cx="589448" cy="439721"/>
              </a:xfrm>
              <a:solidFill>
                <a:schemeClr val="tx1">
                  <a:alpha val="28000"/>
                </a:schemeClr>
              </a:solidFill>
            </p:grpSpPr>
            <p:sp>
              <p:nvSpPr>
                <p:cNvPr id="115" name="자유형: 도형 114">
                  <a:extLst>
                    <a:ext uri="{FF2B5EF4-FFF2-40B4-BE49-F238E27FC236}">
                      <a16:creationId xmlns:a16="http://schemas.microsoft.com/office/drawing/2014/main" id="{A250141C-0C27-50F4-9773-246CD9C50040}"/>
                    </a:ext>
                  </a:extLst>
                </p:cNvPr>
                <p:cNvSpPr/>
                <p:nvPr/>
              </p:nvSpPr>
              <p:spPr>
                <a:xfrm>
                  <a:off x="9346214" y="2158818"/>
                  <a:ext cx="232553" cy="439721"/>
                </a:xfrm>
                <a:custGeom>
                  <a:avLst/>
                  <a:gdLst>
                    <a:gd name="connsiteX0" fmla="*/ 6171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171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171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171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171" y="439722"/>
                      </a:lnTo>
                      <a:lnTo>
                        <a:pt x="232555" y="219822"/>
                      </a:lnTo>
                      <a:lnTo>
                        <a:pt x="6171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16" name="자유형: 도형 115">
                  <a:extLst>
                    <a:ext uri="{FF2B5EF4-FFF2-40B4-BE49-F238E27FC236}">
                      <a16:creationId xmlns:a16="http://schemas.microsoft.com/office/drawing/2014/main" id="{F2FB9438-0C0B-42C5-B879-73CDBB6B4CBD}"/>
                    </a:ext>
                  </a:extLst>
                </p:cNvPr>
                <p:cNvSpPr/>
                <p:nvPr/>
              </p:nvSpPr>
              <p:spPr>
                <a:xfrm>
                  <a:off x="9703108" y="2158818"/>
                  <a:ext cx="232554" cy="439721"/>
                </a:xfrm>
                <a:custGeom>
                  <a:avLst/>
                  <a:gdLst>
                    <a:gd name="connsiteX0" fmla="*/ 6093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093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093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093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093" y="439722"/>
                      </a:lnTo>
                      <a:lnTo>
                        <a:pt x="232555" y="219822"/>
                      </a:lnTo>
                      <a:lnTo>
                        <a:pt x="6093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112" name="그래픽 25">
                <a:extLst>
                  <a:ext uri="{FF2B5EF4-FFF2-40B4-BE49-F238E27FC236}">
                    <a16:creationId xmlns:a16="http://schemas.microsoft.com/office/drawing/2014/main" id="{5FBDF90A-2D80-44E9-7EEF-8311CD5D1B72}"/>
                  </a:ext>
                </a:extLst>
              </p:cNvPr>
              <p:cNvGrpSpPr/>
              <p:nvPr/>
            </p:nvGrpSpPr>
            <p:grpSpPr>
              <a:xfrm flipV="1">
                <a:off x="3228517" y="5216598"/>
                <a:ext cx="225870" cy="120714"/>
                <a:chOff x="9346214" y="2158818"/>
                <a:chExt cx="589448" cy="439721"/>
              </a:xfrm>
              <a:solidFill>
                <a:schemeClr val="tx1">
                  <a:alpha val="28000"/>
                </a:schemeClr>
              </a:solidFill>
            </p:grpSpPr>
            <p:sp>
              <p:nvSpPr>
                <p:cNvPr id="113" name="자유형: 도형 112">
                  <a:extLst>
                    <a:ext uri="{FF2B5EF4-FFF2-40B4-BE49-F238E27FC236}">
                      <a16:creationId xmlns:a16="http://schemas.microsoft.com/office/drawing/2014/main" id="{38F94AC4-7960-3CE3-F9EA-BB5D5ED46968}"/>
                    </a:ext>
                  </a:extLst>
                </p:cNvPr>
                <p:cNvSpPr/>
                <p:nvPr/>
              </p:nvSpPr>
              <p:spPr>
                <a:xfrm>
                  <a:off x="9346214" y="2158818"/>
                  <a:ext cx="232553" cy="439721"/>
                </a:xfrm>
                <a:custGeom>
                  <a:avLst/>
                  <a:gdLst>
                    <a:gd name="connsiteX0" fmla="*/ 6171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171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171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171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171" y="439722"/>
                      </a:lnTo>
                      <a:lnTo>
                        <a:pt x="232555" y="219822"/>
                      </a:lnTo>
                      <a:lnTo>
                        <a:pt x="6171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14" name="자유형: 도형 113">
                  <a:extLst>
                    <a:ext uri="{FF2B5EF4-FFF2-40B4-BE49-F238E27FC236}">
                      <a16:creationId xmlns:a16="http://schemas.microsoft.com/office/drawing/2014/main" id="{996B0862-6374-EC20-6F57-5370405D48E8}"/>
                    </a:ext>
                  </a:extLst>
                </p:cNvPr>
                <p:cNvSpPr/>
                <p:nvPr/>
              </p:nvSpPr>
              <p:spPr>
                <a:xfrm>
                  <a:off x="9703108" y="2158818"/>
                  <a:ext cx="232554" cy="439721"/>
                </a:xfrm>
                <a:custGeom>
                  <a:avLst/>
                  <a:gdLst>
                    <a:gd name="connsiteX0" fmla="*/ 6093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093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093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093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093" y="439722"/>
                      </a:lnTo>
                      <a:lnTo>
                        <a:pt x="232555" y="219822"/>
                      </a:lnTo>
                      <a:lnTo>
                        <a:pt x="6093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</p:grpSp>
      <p:pic>
        <p:nvPicPr>
          <p:cNvPr id="139" name="그림 138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D8DC97B4-16DC-B5F5-A548-832917EA0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래픽 60">
            <a:extLst>
              <a:ext uri="{FF2B5EF4-FFF2-40B4-BE49-F238E27FC236}">
                <a16:creationId xmlns:a16="http://schemas.microsoft.com/office/drawing/2014/main" id="{10E9A493-62A0-4C39-2B9E-D3242EF45454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wrap="none" rtlCol="0" anchor="ctr"/>
          <a:lstStyle/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87C97D-D476-D500-1796-4435574F3246}"/>
              </a:ext>
            </a:extLst>
          </p:cNvPr>
          <p:cNvSpPr txBox="1"/>
          <p:nvPr/>
        </p:nvSpPr>
        <p:spPr>
          <a:xfrm>
            <a:off x="371977" y="489184"/>
            <a:ext cx="641521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동아시아 역사기행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이런 점도 살펴봐주세요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.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0CD2486-6759-0D80-6935-7B2A2D902AC0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6" name="사각형: 둥근 위쪽 모서리 5">
              <a:extLst>
                <a:ext uri="{FF2B5EF4-FFF2-40B4-BE49-F238E27FC236}">
                  <a16:creationId xmlns:a16="http://schemas.microsoft.com/office/drawing/2014/main" id="{97661203-5860-86CA-53C1-C0BF01E4058E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8FDC9CA-C554-6083-4B98-93ABE743E3A8}"/>
                </a:ext>
              </a:extLst>
            </p:cNvPr>
            <p:cNvSpPr txBox="1"/>
            <p:nvPr/>
          </p:nvSpPr>
          <p:spPr>
            <a:xfrm>
              <a:off x="441510" y="88745"/>
              <a:ext cx="42159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5 - 4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76500DCD-5F88-4900-CB95-A8B6F7AB1050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D4B5B55C-56D4-7F3C-AF39-D1B9C3FA503A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547AC658-9B13-EF17-D2AA-DCDF8D479D1A}"/>
                </a:ext>
              </a:extLst>
            </p:cNvPr>
            <p:cNvGrpSpPr/>
            <p:nvPr/>
          </p:nvGrpSpPr>
          <p:grpSpPr>
            <a:xfrm>
              <a:off x="539553" y="1437811"/>
              <a:ext cx="8064896" cy="388056"/>
              <a:chOff x="539553" y="1437811"/>
              <a:chExt cx="8064896" cy="388056"/>
            </a:xfrm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13683BD8-0640-CEB9-D5A5-AABF85A52741}"/>
                  </a:ext>
                </a:extLst>
              </p:cNvPr>
              <p:cNvSpPr/>
              <p:nvPr/>
            </p:nvSpPr>
            <p:spPr>
              <a:xfrm>
                <a:off x="539553" y="1437811"/>
                <a:ext cx="8064896" cy="388056"/>
              </a:xfrm>
              <a:prstGeom prst="roundRect">
                <a:avLst>
                  <a:gd name="adj" fmla="val 50000"/>
                </a:avLst>
              </a:prstGeom>
              <a:solidFill>
                <a:srgbClr val="8153AB"/>
              </a:solidFill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endPara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Arial" panose="020B0604020202020204" pitchFamily="34" charset="0"/>
                  <a:ea typeface="+mj-ea"/>
                  <a:cs typeface="Arial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8D1B88F-9D38-DD2E-3638-F9045AC0F507}"/>
                  </a:ext>
                </a:extLst>
              </p:cNvPr>
              <p:cNvSpPr txBox="1"/>
              <p:nvPr/>
            </p:nvSpPr>
            <p:spPr>
              <a:xfrm>
                <a:off x="973628" y="1469832"/>
                <a:ext cx="4286430" cy="2770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「동아시아 역사기행」 수업과 평가의 추가 안내 사항</a:t>
                </a:r>
              </a:p>
            </p:txBody>
          </p: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A5E552DB-6770-EAA5-D71B-D16D18AD19AE}"/>
                  </a:ext>
                </a:extLst>
              </p:cNvPr>
              <p:cNvGrpSpPr/>
              <p:nvPr/>
            </p:nvGrpSpPr>
            <p:grpSpPr>
              <a:xfrm>
                <a:off x="613102" y="1493562"/>
                <a:ext cx="273839" cy="276576"/>
                <a:chOff x="652301" y="1501576"/>
                <a:chExt cx="260548" cy="260548"/>
              </a:xfrm>
            </p:grpSpPr>
            <p:sp>
              <p:nvSpPr>
                <p:cNvPr id="11" name="타원 10">
                  <a:extLst>
                    <a:ext uri="{FF2B5EF4-FFF2-40B4-BE49-F238E27FC236}">
                      <a16:creationId xmlns:a16="http://schemas.microsoft.com/office/drawing/2014/main" id="{C7558EB5-20C5-34B4-5882-C1EA03A52287}"/>
                    </a:ext>
                  </a:extLst>
                </p:cNvPr>
                <p:cNvSpPr/>
                <p:nvPr/>
              </p:nvSpPr>
              <p:spPr>
                <a:xfrm>
                  <a:off x="652301" y="1501576"/>
                  <a:ext cx="260548" cy="26054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0265B94-882D-CD15-3F76-88C6B479DF68}"/>
                    </a:ext>
                  </a:extLst>
                </p:cNvPr>
                <p:cNvSpPr txBox="1"/>
                <p:nvPr/>
              </p:nvSpPr>
              <p:spPr>
                <a:xfrm>
                  <a:off x="687251" y="1522140"/>
                  <a:ext cx="190651" cy="1884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8153AB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defRPr>
                  </a:lvl1pPr>
                </a:lstStyle>
                <a:p>
                  <a:r>
                    <a:rPr lang="en-US" altLang="ko-KR" dirty="0">
                      <a:solidFill>
                        <a:srgbClr val="C6B1D9"/>
                      </a:solidFill>
                    </a:rPr>
                    <a:t>0</a:t>
                  </a:r>
                  <a:r>
                    <a:rPr lang="en-US" altLang="ko-KR" dirty="0"/>
                    <a:t>3</a:t>
                  </a:r>
                  <a:endParaRPr lang="ko-KR" altLang="en-US" dirty="0"/>
                </a:p>
              </p:txBody>
            </p:sp>
          </p:grp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99E5763E-612A-BCA5-885C-3C3F2544834C}"/>
                </a:ext>
              </a:extLst>
            </p:cNvPr>
            <p:cNvGrpSpPr/>
            <p:nvPr/>
          </p:nvGrpSpPr>
          <p:grpSpPr>
            <a:xfrm>
              <a:off x="973628" y="1948283"/>
              <a:ext cx="6982748" cy="3092786"/>
              <a:chOff x="973628" y="1948283"/>
              <a:chExt cx="6982748" cy="3092786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7E9A717-60A1-00AC-EC33-A05451C649E7}"/>
                  </a:ext>
                </a:extLst>
              </p:cNvPr>
              <p:cNvSpPr txBox="1"/>
              <p:nvPr/>
            </p:nvSpPr>
            <p:spPr>
              <a:xfrm>
                <a:off x="973628" y="1948283"/>
                <a:ext cx="601607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marL="144000" indent="-457200"/>
                <a:r>
                  <a:rPr lang="en-US" altLang="ko-KR" sz="1300" dirty="0"/>
                  <a:t>(1) </a:t>
                </a:r>
                <a:r>
                  <a:rPr lang="ko-KR" altLang="en-US" sz="1300" b="1" dirty="0">
                    <a:solidFill>
                      <a:srgbClr val="276DB5"/>
                    </a:solidFill>
                  </a:rPr>
                  <a:t>주제별 구성</a:t>
                </a:r>
                <a:r>
                  <a:rPr lang="en-US" altLang="ko-KR" sz="1300" dirty="0"/>
                  <a:t>(</a:t>
                </a:r>
                <a:r>
                  <a:rPr lang="ko-KR" altLang="en-US" sz="1300" dirty="0"/>
                  <a:t>생태환경</a:t>
                </a:r>
                <a:r>
                  <a:rPr lang="en-US" altLang="ko-KR" sz="1300" dirty="0"/>
                  <a:t>, </a:t>
                </a:r>
                <a:r>
                  <a:rPr lang="ko-KR" altLang="en-US" sz="1300" dirty="0"/>
                  <a:t>교류와 갈등</a:t>
                </a:r>
                <a:r>
                  <a:rPr lang="en-US" altLang="ko-KR" sz="1300" dirty="0"/>
                  <a:t>, </a:t>
                </a:r>
                <a:r>
                  <a:rPr lang="ko-KR" altLang="en-US" sz="1300" dirty="0"/>
                  <a:t>침략과 저항</a:t>
                </a:r>
                <a:r>
                  <a:rPr lang="en-US" altLang="ko-KR" sz="1300" dirty="0"/>
                  <a:t>, </a:t>
                </a:r>
                <a:r>
                  <a:rPr lang="ko-KR" altLang="en-US" sz="1300" dirty="0"/>
                  <a:t>평화와 공존</a:t>
                </a:r>
                <a:r>
                  <a:rPr lang="en-US" altLang="ko-KR" sz="1300" dirty="0"/>
                  <a:t>)</a:t>
                </a:r>
                <a:r>
                  <a:rPr lang="ko-KR" altLang="en-US" sz="1300" dirty="0"/>
                  <a:t>에 맞게 수업을 구상하기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07C9656-24E8-364C-8756-919A98019DD7}"/>
                  </a:ext>
                </a:extLst>
              </p:cNvPr>
              <p:cNvSpPr txBox="1"/>
              <p:nvPr/>
            </p:nvSpPr>
            <p:spPr>
              <a:xfrm>
                <a:off x="973628" y="2226412"/>
                <a:ext cx="6739024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marL="288000" indent="-457200"/>
                <a:r>
                  <a:rPr lang="en-US" altLang="ko-KR" sz="1300" dirty="0"/>
                  <a:t>(2) </a:t>
                </a:r>
                <a:r>
                  <a:rPr lang="ko-KR" altLang="en-US" sz="1300" dirty="0"/>
                  <a:t>역사적 유적지</a:t>
                </a:r>
                <a:r>
                  <a:rPr lang="en-US" altLang="ko-KR" sz="1300" dirty="0"/>
                  <a:t>, </a:t>
                </a:r>
                <a:r>
                  <a:rPr lang="ko-KR" altLang="en-US" sz="1300" dirty="0"/>
                  <a:t>문화유산</a:t>
                </a:r>
                <a:r>
                  <a:rPr lang="en-US" altLang="ko-KR" sz="1300" dirty="0"/>
                  <a:t>, </a:t>
                </a:r>
                <a:r>
                  <a:rPr lang="ko-KR" altLang="en-US" sz="1300" dirty="0"/>
                  <a:t>교류로 성장한 도시</a:t>
                </a:r>
                <a:r>
                  <a:rPr lang="en-US" altLang="ko-KR" sz="1300" dirty="0"/>
                  <a:t>, </a:t>
                </a:r>
                <a:r>
                  <a:rPr lang="ko-KR" altLang="en-US" sz="1300" dirty="0"/>
                  <a:t>역사적 배경을 갖고 있는 축제와 행사 등 </a:t>
                </a:r>
                <a:r>
                  <a:rPr lang="ko-KR" altLang="en-US" sz="1300" b="1" dirty="0">
                    <a:solidFill>
                      <a:srgbClr val="276DB5"/>
                    </a:solidFill>
                  </a:rPr>
                  <a:t>유 ∙ 무형의 </a:t>
                </a:r>
                <a:br>
                  <a:rPr lang="en-US" altLang="ko-KR" sz="1300" b="1" dirty="0">
                    <a:solidFill>
                      <a:srgbClr val="3B76D5"/>
                    </a:solidFill>
                  </a:rPr>
                </a:br>
                <a:r>
                  <a:rPr lang="ko-KR" altLang="en-US" sz="1300" b="1" dirty="0">
                    <a:solidFill>
                      <a:srgbClr val="276DB5"/>
                    </a:solidFill>
                  </a:rPr>
                  <a:t>문화유산을 매개</a:t>
                </a:r>
                <a:r>
                  <a:rPr lang="ko-KR" altLang="en-US" sz="1300" dirty="0"/>
                  <a:t>로 수업을 구상하기 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228763-18C8-B2A7-7355-FE6F02886661}"/>
                  </a:ext>
                </a:extLst>
              </p:cNvPr>
              <p:cNvSpPr txBox="1"/>
              <p:nvPr/>
            </p:nvSpPr>
            <p:spPr>
              <a:xfrm>
                <a:off x="981075" y="2704596"/>
                <a:ext cx="6551473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marL="144000" indent="-457200"/>
                <a:r>
                  <a:rPr lang="en-US" altLang="ko-KR" sz="1300" dirty="0"/>
                  <a:t>(3) </a:t>
                </a:r>
                <a:r>
                  <a:rPr lang="ko-KR" altLang="en-US" sz="1300" dirty="0"/>
                  <a:t>동아시아 개별 국가의 역사는 문화유산과 유적</a:t>
                </a:r>
                <a:r>
                  <a:rPr lang="en-US" altLang="ko-KR" sz="1300" dirty="0"/>
                  <a:t>, </a:t>
                </a:r>
                <a:r>
                  <a:rPr lang="ko-KR" altLang="en-US" sz="1300" dirty="0"/>
                  <a:t>사건과 </a:t>
                </a:r>
                <a:r>
                  <a:rPr lang="ko-KR" altLang="en-US" sz="1300" b="1" dirty="0">
                    <a:solidFill>
                      <a:srgbClr val="276DB5"/>
                    </a:solidFill>
                  </a:rPr>
                  <a:t>관련된 내용을 중심으로 간단히 언급</a:t>
                </a:r>
                <a:r>
                  <a:rPr lang="ko-KR" altLang="en-US" sz="1300" dirty="0"/>
                  <a:t>하기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CC182E6-18C3-DCFB-4CE6-3D46168EC8DC}"/>
                  </a:ext>
                </a:extLst>
              </p:cNvPr>
              <p:cNvSpPr txBox="1"/>
              <p:nvPr/>
            </p:nvSpPr>
            <p:spPr>
              <a:xfrm>
                <a:off x="973628" y="2982725"/>
                <a:ext cx="6577122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marL="288000" indent="-457200"/>
                <a:r>
                  <a:rPr lang="en-US" altLang="ko-KR" sz="1300" dirty="0"/>
                  <a:t>(4) 1</a:t>
                </a:r>
                <a:r>
                  <a:rPr lang="ko-KR" altLang="en-US" sz="1300" dirty="0"/>
                  <a:t>학기 </a:t>
                </a:r>
                <a:r>
                  <a:rPr lang="en-US" altLang="ko-KR" sz="1300" dirty="0"/>
                  <a:t>16</a:t>
                </a:r>
                <a:r>
                  <a:rPr lang="ko-KR" altLang="en-US" sz="1300" dirty="0"/>
                  <a:t>주 </a:t>
                </a:r>
                <a:r>
                  <a:rPr lang="en-US" altLang="ko-KR" sz="1300" dirty="0"/>
                  <a:t>48</a:t>
                </a:r>
                <a:r>
                  <a:rPr lang="ko-KR" altLang="en-US" sz="1300" dirty="0"/>
                  <a:t>시간</a:t>
                </a:r>
                <a:r>
                  <a:rPr lang="en-US" altLang="ko-KR" sz="1300" dirty="0"/>
                  <a:t>(</a:t>
                </a:r>
                <a:r>
                  <a:rPr lang="ko-KR" altLang="en-US" sz="1300" dirty="0"/>
                  <a:t>주당 </a:t>
                </a:r>
                <a:r>
                  <a:rPr lang="en-US" altLang="ko-KR" sz="1300" dirty="0"/>
                  <a:t>3</a:t>
                </a:r>
                <a:r>
                  <a:rPr lang="ko-KR" altLang="en-US" sz="1300" dirty="0"/>
                  <a:t>시간 수업 기준</a:t>
                </a:r>
                <a:r>
                  <a:rPr lang="en-US" altLang="ko-KR" sz="1300" dirty="0"/>
                  <a:t>)</a:t>
                </a:r>
                <a:r>
                  <a:rPr lang="ko-KR" altLang="en-US" sz="1300" dirty="0"/>
                  <a:t>이라도 행사와 휴일</a:t>
                </a:r>
                <a:r>
                  <a:rPr lang="en-US" altLang="ko-KR" sz="1300" dirty="0"/>
                  <a:t>, </a:t>
                </a:r>
                <a:r>
                  <a:rPr lang="ko-KR" altLang="en-US" sz="1300" dirty="0"/>
                  <a:t>평가를 고려하여 각 성취기준을 </a:t>
                </a:r>
                <a:br>
                  <a:rPr lang="en-US" altLang="ko-KR" sz="1300" dirty="0"/>
                </a:br>
                <a:r>
                  <a:rPr lang="en-US" altLang="ko-KR" sz="1300" dirty="0"/>
                  <a:t>3</a:t>
                </a:r>
                <a:r>
                  <a:rPr lang="ko-KR" altLang="en-US" sz="1300" dirty="0"/>
                  <a:t>차시로 구성 </a:t>
                </a:r>
                <a:r>
                  <a:rPr lang="ko-KR" altLang="en-US" sz="1300" b="1" dirty="0">
                    <a:solidFill>
                      <a:srgbClr val="276DB5"/>
                    </a:solidFill>
                  </a:rPr>
                  <a:t>총 </a:t>
                </a:r>
                <a:r>
                  <a:rPr lang="en-US" altLang="ko-KR" sz="1300" b="1" dirty="0">
                    <a:solidFill>
                      <a:srgbClr val="276DB5"/>
                    </a:solidFill>
                  </a:rPr>
                  <a:t>36</a:t>
                </a:r>
                <a:r>
                  <a:rPr lang="ko-KR" altLang="en-US" sz="1300" b="1" dirty="0">
                    <a:solidFill>
                      <a:srgbClr val="276DB5"/>
                    </a:solidFill>
                  </a:rPr>
                  <a:t>시간 전후의 수업으로</a:t>
                </a:r>
                <a:r>
                  <a:rPr lang="ko-KR" altLang="en-US" sz="1300" dirty="0"/>
                  <a:t> 구성하기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20AB690-8589-FB49-E3B1-F86518416E78}"/>
                  </a:ext>
                </a:extLst>
              </p:cNvPr>
              <p:cNvSpPr txBox="1"/>
              <p:nvPr/>
            </p:nvSpPr>
            <p:spPr>
              <a:xfrm>
                <a:off x="973628" y="3460909"/>
                <a:ext cx="6897722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marL="288000" indent="-457200">
                  <a:defRPr sz="14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en-US" altLang="ko-KR" sz="1300" dirty="0"/>
                  <a:t>(5) </a:t>
                </a:r>
                <a:r>
                  <a:rPr lang="ko-KR" altLang="en-US" sz="1300" dirty="0"/>
                  <a:t>각국의 공공기관</a:t>
                </a:r>
                <a:r>
                  <a:rPr lang="en-US" altLang="ko-KR" sz="1300" dirty="0"/>
                  <a:t>(</a:t>
                </a:r>
                <a:r>
                  <a:rPr lang="ko-KR" altLang="en-US" sz="1300" dirty="0"/>
                  <a:t>문화관련 정부부처</a:t>
                </a:r>
                <a:r>
                  <a:rPr lang="en-US" altLang="ko-KR" sz="1300" dirty="0"/>
                  <a:t>, </a:t>
                </a:r>
                <a:r>
                  <a:rPr lang="ko-KR" altLang="en-US" sz="1300" dirty="0"/>
                  <a:t>박물관</a:t>
                </a:r>
                <a:r>
                  <a:rPr lang="en-US" altLang="ko-KR" sz="1300" dirty="0"/>
                  <a:t>, </a:t>
                </a:r>
                <a:r>
                  <a:rPr lang="ko-KR" altLang="en-US" sz="1300" dirty="0"/>
                  <a:t>기념관 등</a:t>
                </a:r>
                <a:r>
                  <a:rPr lang="en-US" altLang="ko-KR" sz="1300" dirty="0"/>
                  <a:t>) </a:t>
                </a:r>
                <a:r>
                  <a:rPr lang="ko-KR" altLang="en-US" sz="1300" dirty="0"/>
                  <a:t>홈페이지를 이용하여 유적지와 문화유산의 </a:t>
                </a:r>
                <a:br>
                  <a:rPr lang="en-US" altLang="ko-KR" sz="1300" dirty="0"/>
                </a:br>
                <a:r>
                  <a:rPr lang="ko-KR" altLang="en-US" sz="1300" b="1" dirty="0">
                    <a:solidFill>
                      <a:srgbClr val="276DB5"/>
                    </a:solidFill>
                  </a:rPr>
                  <a:t>최신 자료와 최근의 변화 사항</a:t>
                </a:r>
                <a:r>
                  <a:rPr lang="ko-KR" altLang="en-US" sz="1300" dirty="0"/>
                  <a:t>을 파악하기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8A1C6C-CEE7-213C-258F-83A51D9FFA06}"/>
                  </a:ext>
                </a:extLst>
              </p:cNvPr>
              <p:cNvSpPr txBox="1"/>
              <p:nvPr/>
            </p:nvSpPr>
            <p:spPr>
              <a:xfrm>
                <a:off x="973628" y="3939092"/>
                <a:ext cx="2516715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marL="144000" indent="-457200"/>
                <a:r>
                  <a:rPr lang="en-US" altLang="ko-KR" sz="1300" dirty="0"/>
                  <a:t>(6) </a:t>
                </a:r>
                <a:r>
                  <a:rPr lang="ko-KR" altLang="en-US" sz="1300" dirty="0"/>
                  <a:t>아래와 같은 수행평가 시도해 보기</a:t>
                </a: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20EFD0A5-6B4D-8A85-D21B-A5D9FB4921CA}"/>
                  </a:ext>
                </a:extLst>
              </p:cNvPr>
              <p:cNvGrpSpPr/>
              <p:nvPr/>
            </p:nvGrpSpPr>
            <p:grpSpPr>
              <a:xfrm>
                <a:off x="1259632" y="4213724"/>
                <a:ext cx="6696744" cy="827345"/>
                <a:chOff x="1259632" y="4213724"/>
                <a:chExt cx="6696744" cy="827345"/>
              </a:xfrm>
            </p:grpSpPr>
            <p:grpSp>
              <p:nvGrpSpPr>
                <p:cNvPr id="66" name="그룹 65">
                  <a:extLst>
                    <a:ext uri="{FF2B5EF4-FFF2-40B4-BE49-F238E27FC236}">
                      <a16:creationId xmlns:a16="http://schemas.microsoft.com/office/drawing/2014/main" id="{3AF06E80-BE0A-527C-41C1-BEAD3DF9F6E0}"/>
                    </a:ext>
                  </a:extLst>
                </p:cNvPr>
                <p:cNvGrpSpPr/>
                <p:nvPr/>
              </p:nvGrpSpPr>
              <p:grpSpPr>
                <a:xfrm>
                  <a:off x="1259632" y="4213724"/>
                  <a:ext cx="1345239" cy="827345"/>
                  <a:chOff x="1259632" y="4213724"/>
                  <a:chExt cx="1345239" cy="827345"/>
                </a:xfrm>
              </p:grpSpPr>
              <p:sp>
                <p:nvSpPr>
                  <p:cNvPr id="49" name="사각형: 둥근 모서리 48">
                    <a:extLst>
                      <a:ext uri="{FF2B5EF4-FFF2-40B4-BE49-F238E27FC236}">
                        <a16:creationId xmlns:a16="http://schemas.microsoft.com/office/drawing/2014/main" id="{332D460A-BA70-742A-2B7D-EBA101AC89FB}"/>
                      </a:ext>
                    </a:extLst>
                  </p:cNvPr>
                  <p:cNvSpPr/>
                  <p:nvPr/>
                </p:nvSpPr>
                <p:spPr>
                  <a:xfrm>
                    <a:off x="1259632" y="4213724"/>
                    <a:ext cx="1345239" cy="827345"/>
                  </a:xfrm>
                  <a:prstGeom prst="roundRect">
                    <a:avLst>
                      <a:gd name="adj" fmla="val 5451"/>
                    </a:avLst>
                  </a:prstGeom>
                  <a:solidFill>
                    <a:schemeClr val="bg1"/>
                  </a:solidFill>
                  <a:ln w="12700" cap="flat">
                    <a:solidFill>
                      <a:srgbClr val="CFB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57" name="그룹 56">
                    <a:extLst>
                      <a:ext uri="{FF2B5EF4-FFF2-40B4-BE49-F238E27FC236}">
                        <a16:creationId xmlns:a16="http://schemas.microsoft.com/office/drawing/2014/main" id="{12D1EBD1-3142-6290-6EC3-1F4376C3C7D9}"/>
                      </a:ext>
                    </a:extLst>
                  </p:cNvPr>
                  <p:cNvGrpSpPr/>
                  <p:nvPr/>
                </p:nvGrpSpPr>
                <p:grpSpPr>
                  <a:xfrm>
                    <a:off x="1806680" y="4213724"/>
                    <a:ext cx="251142" cy="178884"/>
                    <a:chOff x="1475656" y="4213724"/>
                    <a:chExt cx="219952" cy="156668"/>
                  </a:xfrm>
                </p:grpSpPr>
                <p:sp>
                  <p:nvSpPr>
                    <p:cNvPr id="55" name="사각형: 둥근 위쪽 모서리 54">
                      <a:extLst>
                        <a:ext uri="{FF2B5EF4-FFF2-40B4-BE49-F238E27FC236}">
                          <a16:creationId xmlns:a16="http://schemas.microsoft.com/office/drawing/2014/main" id="{A5F09C62-ADC3-9DE3-1D96-875B29C2A6F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75656" y="4213724"/>
                      <a:ext cx="219952" cy="156668"/>
                    </a:xfrm>
                    <a:prstGeom prst="round2SameRect">
                      <a:avLst>
                        <a:gd name="adj1" fmla="val 23377"/>
                        <a:gd name="adj2" fmla="val 0"/>
                      </a:avLst>
                    </a:prstGeom>
                    <a:solidFill>
                      <a:srgbClr val="CFBED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57A2B509-4A33-BC15-BFCB-614DCC930B4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52723" y="4230791"/>
                      <a:ext cx="59312" cy="1231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marL="144000" indent="-457200"/>
                      <a:r>
                        <a:rPr lang="en-US" altLang="ko-KR" sz="900" dirty="0"/>
                        <a:t>1</a:t>
                      </a:r>
                      <a:endParaRPr lang="ko-KR" altLang="en-US" sz="900" dirty="0"/>
                    </a:p>
                  </p:txBody>
                </p:sp>
              </p:grp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280CD806-D2B5-843D-19ED-6F9EBCD0E716}"/>
                      </a:ext>
                    </a:extLst>
                  </p:cNvPr>
                  <p:cNvSpPr txBox="1"/>
                  <p:nvPr/>
                </p:nvSpPr>
                <p:spPr>
                  <a:xfrm>
                    <a:off x="1382421" y="4490093"/>
                    <a:ext cx="1099661" cy="4154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900" dirty="0"/>
                      <a:t>주제별 ∙ 도시별 ∙ 국가별</a:t>
                    </a:r>
                    <a:endParaRPr lang="en-US" altLang="ko-KR" sz="900" dirty="0"/>
                  </a:p>
                  <a:p>
                    <a:pPr algn="ctr"/>
                    <a:r>
                      <a:rPr lang="ko-KR" altLang="en-US" sz="900" b="1" dirty="0">
                        <a:solidFill>
                          <a:srgbClr val="276DB5"/>
                        </a:solidFill>
                      </a:rPr>
                      <a:t>역사기행 코스 개발</a:t>
                    </a:r>
                    <a:endParaRPr lang="en-US" altLang="ko-KR" sz="900" b="1" dirty="0">
                      <a:solidFill>
                        <a:srgbClr val="276DB5"/>
                      </a:solidFill>
                    </a:endParaRPr>
                  </a:p>
                  <a:p>
                    <a:pPr algn="ctr"/>
                    <a:r>
                      <a:rPr lang="en-US" altLang="ko-KR" sz="900" dirty="0"/>
                      <a:t>(</a:t>
                    </a:r>
                    <a:r>
                      <a:rPr lang="ko-KR" altLang="en-US" sz="900" dirty="0"/>
                      <a:t>개인</a:t>
                    </a:r>
                    <a:r>
                      <a:rPr lang="en-US" altLang="ko-KR" sz="900" dirty="0"/>
                      <a:t>, </a:t>
                    </a:r>
                    <a:r>
                      <a:rPr lang="ko-KR" altLang="en-US" sz="900" dirty="0"/>
                      <a:t>그룹 과제</a:t>
                    </a:r>
                    <a:r>
                      <a:rPr lang="en-US" altLang="ko-KR" sz="900" dirty="0"/>
                      <a:t>)</a:t>
                    </a:r>
                  </a:p>
                </p:txBody>
              </p:sp>
            </p:grpSp>
            <p:grpSp>
              <p:nvGrpSpPr>
                <p:cNvPr id="85" name="그룹 84">
                  <a:extLst>
                    <a:ext uri="{FF2B5EF4-FFF2-40B4-BE49-F238E27FC236}">
                      <a16:creationId xmlns:a16="http://schemas.microsoft.com/office/drawing/2014/main" id="{9D182BB1-5303-F850-F5B6-5D5D7CEEEC53}"/>
                    </a:ext>
                  </a:extLst>
                </p:cNvPr>
                <p:cNvGrpSpPr/>
                <p:nvPr/>
              </p:nvGrpSpPr>
              <p:grpSpPr>
                <a:xfrm>
                  <a:off x="5526832" y="4213724"/>
                  <a:ext cx="2429544" cy="827345"/>
                  <a:chOff x="5526832" y="4213724"/>
                  <a:chExt cx="2429544" cy="827345"/>
                </a:xfrm>
              </p:grpSpPr>
              <p:sp>
                <p:nvSpPr>
                  <p:cNvPr id="80" name="사각형: 둥근 모서리 79">
                    <a:extLst>
                      <a:ext uri="{FF2B5EF4-FFF2-40B4-BE49-F238E27FC236}">
                        <a16:creationId xmlns:a16="http://schemas.microsoft.com/office/drawing/2014/main" id="{FA48F324-BB9B-3875-06E4-9AF8362E7592}"/>
                      </a:ext>
                    </a:extLst>
                  </p:cNvPr>
                  <p:cNvSpPr/>
                  <p:nvPr/>
                </p:nvSpPr>
                <p:spPr>
                  <a:xfrm>
                    <a:off x="5526832" y="4213724"/>
                    <a:ext cx="2429544" cy="827345"/>
                  </a:xfrm>
                  <a:prstGeom prst="roundRect">
                    <a:avLst>
                      <a:gd name="adj" fmla="val 6218"/>
                    </a:avLst>
                  </a:prstGeom>
                  <a:solidFill>
                    <a:schemeClr val="bg1"/>
                  </a:solidFill>
                  <a:ln w="12700" cap="flat">
                    <a:solidFill>
                      <a:srgbClr val="CFB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81" name="그룹 80">
                    <a:extLst>
                      <a:ext uri="{FF2B5EF4-FFF2-40B4-BE49-F238E27FC236}">
                        <a16:creationId xmlns:a16="http://schemas.microsoft.com/office/drawing/2014/main" id="{20AB431C-C99B-CFEB-B6FE-074E08E36D27}"/>
                      </a:ext>
                    </a:extLst>
                  </p:cNvPr>
                  <p:cNvGrpSpPr/>
                  <p:nvPr/>
                </p:nvGrpSpPr>
                <p:grpSpPr>
                  <a:xfrm>
                    <a:off x="6616033" y="4213724"/>
                    <a:ext cx="251142" cy="178884"/>
                    <a:chOff x="1475656" y="4213724"/>
                    <a:chExt cx="219952" cy="156668"/>
                  </a:xfrm>
                </p:grpSpPr>
                <p:sp>
                  <p:nvSpPr>
                    <p:cNvPr id="83" name="사각형: 둥근 위쪽 모서리 82">
                      <a:extLst>
                        <a:ext uri="{FF2B5EF4-FFF2-40B4-BE49-F238E27FC236}">
                          <a16:creationId xmlns:a16="http://schemas.microsoft.com/office/drawing/2014/main" id="{EEE6B294-09C6-A210-B01A-C10E5B7D218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75656" y="4213724"/>
                      <a:ext cx="219952" cy="156668"/>
                    </a:xfrm>
                    <a:prstGeom prst="round2SameRect">
                      <a:avLst>
                        <a:gd name="adj1" fmla="val 26039"/>
                        <a:gd name="adj2" fmla="val 0"/>
                      </a:avLst>
                    </a:prstGeom>
                    <a:solidFill>
                      <a:srgbClr val="CFBED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8811269F-D861-B3EF-D388-5CE9B2A709F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52723" y="4230791"/>
                      <a:ext cx="59312" cy="1231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marL="144000" indent="-457200"/>
                      <a:r>
                        <a:rPr lang="en-US" altLang="ko-KR" sz="900" dirty="0"/>
                        <a:t>4</a:t>
                      </a:r>
                      <a:endParaRPr lang="ko-KR" altLang="en-US" sz="900" dirty="0"/>
                    </a:p>
                  </p:txBody>
                </p:sp>
              </p:grp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4E452D40-F335-1A88-E222-8312D1DB1E55}"/>
                      </a:ext>
                    </a:extLst>
                  </p:cNvPr>
                  <p:cNvSpPr txBox="1"/>
                  <p:nvPr/>
                </p:nvSpPr>
                <p:spPr>
                  <a:xfrm>
                    <a:off x="5654768" y="4490093"/>
                    <a:ext cx="2173672" cy="4154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900" dirty="0"/>
                      <a:t>동아시아 영토 및 역사갈등</a:t>
                    </a:r>
                    <a:r>
                      <a:rPr lang="en-US" altLang="ko-KR" sz="900" dirty="0"/>
                      <a:t>, </a:t>
                    </a:r>
                    <a:r>
                      <a:rPr lang="ko-KR" altLang="en-US" sz="900" dirty="0"/>
                      <a:t>기후위기 ∙ 환경문제</a:t>
                    </a:r>
                    <a:endParaRPr lang="en-US" altLang="ko-KR" sz="900" dirty="0"/>
                  </a:p>
                  <a:p>
                    <a:pPr algn="ctr"/>
                    <a:r>
                      <a:rPr lang="ko-KR" altLang="en-US" sz="900" dirty="0"/>
                      <a:t>관련 시민단체와 </a:t>
                    </a:r>
                    <a:r>
                      <a:rPr lang="ko-KR" altLang="en-US" sz="900" b="1" dirty="0">
                        <a:solidFill>
                          <a:srgbClr val="276DB5"/>
                        </a:solidFill>
                      </a:rPr>
                      <a:t>활동가 인터뷰 </a:t>
                    </a:r>
                    <a:r>
                      <a:rPr lang="ko-KR" altLang="en-US" sz="900" dirty="0"/>
                      <a:t>및</a:t>
                    </a:r>
                    <a:endParaRPr lang="en-US" altLang="ko-KR" sz="900" dirty="0"/>
                  </a:p>
                  <a:p>
                    <a:pPr algn="ctr"/>
                    <a:r>
                      <a:rPr lang="ko-KR" altLang="en-US" sz="900" dirty="0"/>
                      <a:t>노력을 조사하고 진로 탐색의 계기로 활용</a:t>
                    </a:r>
                    <a:endParaRPr lang="en-US" altLang="ko-KR" sz="900" dirty="0"/>
                  </a:p>
                </p:txBody>
              </p:sp>
            </p:grpSp>
            <p:grpSp>
              <p:nvGrpSpPr>
                <p:cNvPr id="8" name="그룹 7">
                  <a:extLst>
                    <a:ext uri="{FF2B5EF4-FFF2-40B4-BE49-F238E27FC236}">
                      <a16:creationId xmlns:a16="http://schemas.microsoft.com/office/drawing/2014/main" id="{EBF7B857-521A-F768-9376-340B31432E9A}"/>
                    </a:ext>
                  </a:extLst>
                </p:cNvPr>
                <p:cNvGrpSpPr/>
                <p:nvPr/>
              </p:nvGrpSpPr>
              <p:grpSpPr>
                <a:xfrm>
                  <a:off x="2682032" y="4213724"/>
                  <a:ext cx="1345239" cy="827345"/>
                  <a:chOff x="1259632" y="4213724"/>
                  <a:chExt cx="1345239" cy="827345"/>
                </a:xfrm>
              </p:grpSpPr>
              <p:sp>
                <p:nvSpPr>
                  <p:cNvPr id="9" name="사각형: 둥근 모서리 8">
                    <a:extLst>
                      <a:ext uri="{FF2B5EF4-FFF2-40B4-BE49-F238E27FC236}">
                        <a16:creationId xmlns:a16="http://schemas.microsoft.com/office/drawing/2014/main" id="{3F0CE0DF-12C0-E8C0-ACB7-D6054D905F44}"/>
                      </a:ext>
                    </a:extLst>
                  </p:cNvPr>
                  <p:cNvSpPr/>
                  <p:nvPr/>
                </p:nvSpPr>
                <p:spPr>
                  <a:xfrm>
                    <a:off x="1259632" y="4213724"/>
                    <a:ext cx="1345239" cy="827345"/>
                  </a:xfrm>
                  <a:prstGeom prst="roundRect">
                    <a:avLst>
                      <a:gd name="adj" fmla="val 5451"/>
                    </a:avLst>
                  </a:prstGeom>
                  <a:solidFill>
                    <a:schemeClr val="bg1"/>
                  </a:solidFill>
                  <a:ln w="12700" cap="flat">
                    <a:solidFill>
                      <a:srgbClr val="CFB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18" name="그룹 17">
                    <a:extLst>
                      <a:ext uri="{FF2B5EF4-FFF2-40B4-BE49-F238E27FC236}">
                        <a16:creationId xmlns:a16="http://schemas.microsoft.com/office/drawing/2014/main" id="{F69AC524-E1C1-2F39-313A-C673A38CDCA3}"/>
                      </a:ext>
                    </a:extLst>
                  </p:cNvPr>
                  <p:cNvGrpSpPr/>
                  <p:nvPr/>
                </p:nvGrpSpPr>
                <p:grpSpPr>
                  <a:xfrm>
                    <a:off x="1806680" y="4213724"/>
                    <a:ext cx="251142" cy="178884"/>
                    <a:chOff x="1475656" y="4213724"/>
                    <a:chExt cx="219952" cy="156668"/>
                  </a:xfrm>
                </p:grpSpPr>
                <p:sp>
                  <p:nvSpPr>
                    <p:cNvPr id="20" name="사각형: 둥근 위쪽 모서리 19">
                      <a:extLst>
                        <a:ext uri="{FF2B5EF4-FFF2-40B4-BE49-F238E27FC236}">
                          <a16:creationId xmlns:a16="http://schemas.microsoft.com/office/drawing/2014/main" id="{2655A46C-7AE9-23E5-F4E0-07C850604D6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75656" y="4213724"/>
                      <a:ext cx="219952" cy="156668"/>
                    </a:xfrm>
                    <a:prstGeom prst="round2SameRect">
                      <a:avLst>
                        <a:gd name="adj1" fmla="val 23377"/>
                        <a:gd name="adj2" fmla="val 0"/>
                      </a:avLst>
                    </a:prstGeom>
                    <a:solidFill>
                      <a:srgbClr val="CFBED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7459C0D7-EBD2-1E19-A4C2-AD4A9DCD6B0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52723" y="4230791"/>
                      <a:ext cx="59312" cy="1231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marL="144000" indent="-457200"/>
                      <a:r>
                        <a:rPr lang="en-US" altLang="ko-KR" sz="900" dirty="0"/>
                        <a:t>2</a:t>
                      </a:r>
                      <a:endParaRPr lang="ko-KR" altLang="en-US" sz="900" dirty="0"/>
                    </a:p>
                  </p:txBody>
                </p:sp>
              </p:grp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B8B5A499-65A9-45BF-32A3-9AAE3F986A3D}"/>
                      </a:ext>
                    </a:extLst>
                  </p:cNvPr>
                  <p:cNvSpPr txBox="1"/>
                  <p:nvPr/>
                </p:nvSpPr>
                <p:spPr>
                  <a:xfrm>
                    <a:off x="1342347" y="4490093"/>
                    <a:ext cx="1179810" cy="4154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900" dirty="0"/>
                      <a:t>문화유산의 역사적 배경을</a:t>
                    </a:r>
                    <a:endParaRPr lang="en-US" altLang="ko-KR" sz="900" dirty="0"/>
                  </a:p>
                  <a:p>
                    <a:pPr algn="ctr"/>
                    <a:r>
                      <a:rPr lang="ko-KR" altLang="en-US" sz="900" dirty="0"/>
                      <a:t>바탕으로 한 </a:t>
                    </a:r>
                    <a:r>
                      <a:rPr lang="ko-KR" altLang="en-US" sz="900" b="1" dirty="0">
                        <a:solidFill>
                          <a:srgbClr val="276DB5"/>
                        </a:solidFill>
                      </a:rPr>
                      <a:t>홍보 팜플렛</a:t>
                    </a:r>
                    <a:r>
                      <a:rPr lang="en-US" altLang="ko-KR" sz="900" b="1" dirty="0">
                        <a:solidFill>
                          <a:srgbClr val="276DB5"/>
                        </a:solidFill>
                      </a:rPr>
                      <a:t>,</a:t>
                    </a:r>
                  </a:p>
                  <a:p>
                    <a:pPr algn="ctr"/>
                    <a:r>
                      <a:rPr lang="ko-KR" altLang="en-US" sz="900" b="1" dirty="0">
                        <a:solidFill>
                          <a:srgbClr val="276DB5"/>
                        </a:solidFill>
                      </a:rPr>
                      <a:t>안내문 </a:t>
                    </a:r>
                    <a:r>
                      <a:rPr lang="ko-KR" altLang="en-US" sz="900" dirty="0"/>
                      <a:t>제작</a:t>
                    </a:r>
                    <a:endParaRPr lang="en-US" altLang="ko-KR" sz="900" dirty="0"/>
                  </a:p>
                </p:txBody>
              </p:sp>
            </p:grpSp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CF87313F-B0E8-B6C3-3051-AA3298C0BF4B}"/>
                    </a:ext>
                  </a:extLst>
                </p:cNvPr>
                <p:cNvGrpSpPr/>
                <p:nvPr/>
              </p:nvGrpSpPr>
              <p:grpSpPr>
                <a:xfrm>
                  <a:off x="4104432" y="4213724"/>
                  <a:ext cx="1345239" cy="827345"/>
                  <a:chOff x="1259632" y="4213724"/>
                  <a:chExt cx="1345239" cy="827345"/>
                </a:xfrm>
              </p:grpSpPr>
              <p:sp>
                <p:nvSpPr>
                  <p:cNvPr id="23" name="사각형: 둥근 모서리 22">
                    <a:extLst>
                      <a:ext uri="{FF2B5EF4-FFF2-40B4-BE49-F238E27FC236}">
                        <a16:creationId xmlns:a16="http://schemas.microsoft.com/office/drawing/2014/main" id="{33BCD567-F77F-4FBA-1D8A-EFF9C86E4EA2}"/>
                      </a:ext>
                    </a:extLst>
                  </p:cNvPr>
                  <p:cNvSpPr/>
                  <p:nvPr/>
                </p:nvSpPr>
                <p:spPr>
                  <a:xfrm>
                    <a:off x="1259632" y="4213724"/>
                    <a:ext cx="1345239" cy="827345"/>
                  </a:xfrm>
                  <a:prstGeom prst="roundRect">
                    <a:avLst>
                      <a:gd name="adj" fmla="val 5451"/>
                    </a:avLst>
                  </a:prstGeom>
                  <a:solidFill>
                    <a:schemeClr val="bg1"/>
                  </a:solidFill>
                  <a:ln w="12700" cap="flat">
                    <a:solidFill>
                      <a:srgbClr val="CFB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24" name="그룹 23">
                    <a:extLst>
                      <a:ext uri="{FF2B5EF4-FFF2-40B4-BE49-F238E27FC236}">
                        <a16:creationId xmlns:a16="http://schemas.microsoft.com/office/drawing/2014/main" id="{F9585995-1B51-CFE6-28E7-E5F515A20717}"/>
                      </a:ext>
                    </a:extLst>
                  </p:cNvPr>
                  <p:cNvGrpSpPr/>
                  <p:nvPr/>
                </p:nvGrpSpPr>
                <p:grpSpPr>
                  <a:xfrm>
                    <a:off x="1806680" y="4213724"/>
                    <a:ext cx="251142" cy="178884"/>
                    <a:chOff x="1475656" y="4213724"/>
                    <a:chExt cx="219952" cy="156668"/>
                  </a:xfrm>
                </p:grpSpPr>
                <p:sp>
                  <p:nvSpPr>
                    <p:cNvPr id="27" name="사각형: 둥근 위쪽 모서리 26">
                      <a:extLst>
                        <a:ext uri="{FF2B5EF4-FFF2-40B4-BE49-F238E27FC236}">
                          <a16:creationId xmlns:a16="http://schemas.microsoft.com/office/drawing/2014/main" id="{2D4BC0CD-7A67-FB35-361B-2F26CC76E4DA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75656" y="4213724"/>
                      <a:ext cx="219952" cy="156668"/>
                    </a:xfrm>
                    <a:prstGeom prst="round2SameRect">
                      <a:avLst>
                        <a:gd name="adj1" fmla="val 23377"/>
                        <a:gd name="adj2" fmla="val 0"/>
                      </a:avLst>
                    </a:prstGeom>
                    <a:solidFill>
                      <a:srgbClr val="CFBED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848E5253-9918-EAF6-24D6-BC546CC1E97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52723" y="4230791"/>
                      <a:ext cx="59312" cy="1231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marL="144000" indent="-457200"/>
                      <a:r>
                        <a:rPr lang="en-US" altLang="ko-KR" sz="900" dirty="0"/>
                        <a:t>3</a:t>
                      </a:r>
                      <a:endParaRPr lang="ko-KR" altLang="en-US" sz="900" dirty="0"/>
                    </a:p>
                  </p:txBody>
                </p:sp>
              </p:grp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A9A517EB-D225-25DB-7106-BEAD22DB4F7F}"/>
                      </a:ext>
                    </a:extLst>
                  </p:cNvPr>
                  <p:cNvSpPr txBox="1"/>
                  <p:nvPr/>
                </p:nvSpPr>
                <p:spPr>
                  <a:xfrm>
                    <a:off x="1382421" y="4490093"/>
                    <a:ext cx="1099661" cy="4154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900" dirty="0"/>
                      <a:t>주요 유적을 바탕으로</a:t>
                    </a:r>
                    <a:br>
                      <a:rPr lang="en-US" altLang="ko-KR" sz="900" dirty="0"/>
                    </a:br>
                    <a:r>
                      <a:rPr lang="ko-KR" altLang="en-US" sz="900" dirty="0"/>
                      <a:t>역사적 사건에 대한</a:t>
                    </a:r>
                    <a:endParaRPr lang="en-US" altLang="ko-KR" sz="900" dirty="0"/>
                  </a:p>
                  <a:p>
                    <a:pPr algn="ctr"/>
                    <a:r>
                      <a:rPr lang="ko-KR" altLang="en-US" sz="900" b="1" dirty="0">
                        <a:solidFill>
                          <a:srgbClr val="276DB5"/>
                        </a:solidFill>
                      </a:rPr>
                      <a:t>다큐멘터리 기획안 </a:t>
                    </a:r>
                    <a:r>
                      <a:rPr lang="ko-KR" altLang="en-US" sz="900" dirty="0"/>
                      <a:t>제작</a:t>
                    </a:r>
                    <a:endParaRPr lang="en-US" altLang="ko-KR" sz="900" dirty="0"/>
                  </a:p>
                </p:txBody>
              </p:sp>
            </p:grpSp>
          </p:grp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044F7129-8B1A-DDB2-A077-926E4CABE2FD}"/>
                </a:ext>
              </a:extLst>
            </p:cNvPr>
            <p:cNvGrpSpPr/>
            <p:nvPr/>
          </p:nvGrpSpPr>
          <p:grpSpPr>
            <a:xfrm>
              <a:off x="454122" y="5134651"/>
              <a:ext cx="8235758" cy="751373"/>
              <a:chOff x="454122" y="5134651"/>
              <a:chExt cx="8235758" cy="751373"/>
            </a:xfrm>
          </p:grpSpPr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A2BCC412-7D71-B8F5-B928-B7A7BDCC2C4B}"/>
                  </a:ext>
                </a:extLst>
              </p:cNvPr>
              <p:cNvGrpSpPr/>
              <p:nvPr/>
            </p:nvGrpSpPr>
            <p:grpSpPr>
              <a:xfrm>
                <a:off x="606581" y="5285860"/>
                <a:ext cx="6511111" cy="600164"/>
                <a:chOff x="652301" y="5312068"/>
                <a:chExt cx="6511111" cy="600164"/>
              </a:xfrm>
            </p:grpSpPr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33D52E65-DE8A-A353-3CA1-963744F10219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27DF9F22-FF6D-E816-04B6-9940A556F75C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3" name="원형: 비어 있음 42">
                    <a:extLst>
                      <a:ext uri="{FF2B5EF4-FFF2-40B4-BE49-F238E27FC236}">
                        <a16:creationId xmlns:a16="http://schemas.microsoft.com/office/drawing/2014/main" id="{7C623146-E632-AF67-E158-62EAA4156594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4" name="자유형: 도형 43">
                    <a:extLst>
                      <a:ext uri="{FF2B5EF4-FFF2-40B4-BE49-F238E27FC236}">
                        <a16:creationId xmlns:a16="http://schemas.microsoft.com/office/drawing/2014/main" id="{565675BF-BA98-0C52-758B-39D237499866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32B6AF9D-B80F-6F5D-AD4E-C09B49A4866B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254917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「동아시아 역사기행」은 「동아시아사」와 달리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개의 주제로 유 ∙ 무형의 문화유산을 통해 지역에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흥미롭게 접근하여 동아시아를 역사적 맥락 속에서 이해하고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지역의 평화와 공존을 생각하면서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민주시민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 전문가로 성장할 수 있도록 도와주는 과목이에요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057B25C1-25BC-DEF9-E7F5-724294A81F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5134651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그림 25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C97F49B1-C4A9-7966-FB70-05A59803E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0AC84000-BBD0-7F58-2C5B-236AEF6BA90F}"/>
              </a:ext>
            </a:extLst>
          </p:cNvPr>
          <p:cNvGrpSpPr/>
          <p:nvPr/>
        </p:nvGrpSpPr>
        <p:grpSpPr>
          <a:xfrm>
            <a:off x="3043536" y="1380405"/>
            <a:ext cx="3056926" cy="2955656"/>
            <a:chOff x="3043536" y="1743075"/>
            <a:chExt cx="3056926" cy="295565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F0AB38-5E91-5ADD-E753-EA0795EA3665}"/>
                </a:ext>
              </a:extLst>
            </p:cNvPr>
            <p:cNvSpPr txBox="1"/>
            <p:nvPr/>
          </p:nvSpPr>
          <p:spPr>
            <a:xfrm>
              <a:off x="3058765" y="2297381"/>
              <a:ext cx="3026470" cy="11079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7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153AB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고등학교</a:t>
              </a: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B70F9B73-4237-DA76-D3C1-E956E0492506}"/>
                </a:ext>
              </a:extLst>
            </p:cNvPr>
            <p:cNvGrpSpPr/>
            <p:nvPr/>
          </p:nvGrpSpPr>
          <p:grpSpPr>
            <a:xfrm>
              <a:off x="3517166" y="1743075"/>
              <a:ext cx="2109669" cy="504826"/>
              <a:chOff x="3517166" y="1743075"/>
              <a:chExt cx="2109669" cy="504826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0CADC50E-3270-19A3-CCB7-DCDD32F6D4CB}"/>
                  </a:ext>
                </a:extLst>
              </p:cNvPr>
              <p:cNvSpPr/>
              <p:nvPr/>
            </p:nvSpPr>
            <p:spPr>
              <a:xfrm>
                <a:off x="3517166" y="1743075"/>
                <a:ext cx="2109669" cy="504826"/>
              </a:xfrm>
              <a:prstGeom prst="roundRect">
                <a:avLst>
                  <a:gd name="adj" fmla="val 50000"/>
                </a:avLst>
              </a:prstGeom>
              <a:solidFill>
                <a:srgbClr val="8153A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171A0C-E650-4345-16FE-D188BB5A70C8}"/>
                  </a:ext>
                </a:extLst>
              </p:cNvPr>
              <p:cNvSpPr txBox="1"/>
              <p:nvPr/>
            </p:nvSpPr>
            <p:spPr>
              <a:xfrm>
                <a:off x="3907556" y="1790410"/>
                <a:ext cx="13288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과목별 안내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6AAD1FF-72C6-C739-D98C-67D6934A5543}"/>
                </a:ext>
              </a:extLst>
            </p:cNvPr>
            <p:cNvSpPr txBox="1"/>
            <p:nvPr/>
          </p:nvSpPr>
          <p:spPr>
            <a:xfrm>
              <a:off x="3043536" y="3467625"/>
              <a:ext cx="3056926" cy="123110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153AB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역사로 탐구하는</a:t>
              </a:r>
              <a:endParaRPr lang="en-US" altLang="ko-KR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8153AB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  <a:p>
              <a:pPr algn="ctr"/>
              <a:r>
                <a:rPr lang="ko-KR" altLang="en-US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153AB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현대 세계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9" name="그래픽 60">
            <a:extLst>
              <a:ext uri="{FF2B5EF4-FFF2-40B4-BE49-F238E27FC236}">
                <a16:creationId xmlns:a16="http://schemas.microsoft.com/office/drawing/2014/main" id="{295866C6-DC79-EB48-5E5B-9144F14D4E3F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wrap="none" rtlCol="0" anchor="ctr"/>
          <a:lstStyle/>
          <a:p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4AAEB7-7ECD-7AED-D70B-F818216A19CB}"/>
              </a:ext>
            </a:extLst>
          </p:cNvPr>
          <p:cNvSpPr txBox="1"/>
          <p:nvPr/>
        </p:nvSpPr>
        <p:spPr>
          <a:xfrm>
            <a:off x="371977" y="489184"/>
            <a:ext cx="676146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역사로 탐구하는 현대 세계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 어떻게 탄생했나요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96A9AE0-96D8-0569-0080-A441B8067A7A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0" name="사각형: 둥근 위쪽 모서리 9">
              <a:extLst>
                <a:ext uri="{FF2B5EF4-FFF2-40B4-BE49-F238E27FC236}">
                  <a16:creationId xmlns:a16="http://schemas.microsoft.com/office/drawing/2014/main" id="{079E2724-58DE-ED46-3F32-517299EC9064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A6F0492-7C56-674E-4AE8-9857DCB7D462}"/>
                </a:ext>
              </a:extLst>
            </p:cNvPr>
            <p:cNvSpPr txBox="1"/>
            <p:nvPr/>
          </p:nvSpPr>
          <p:spPr>
            <a:xfrm>
              <a:off x="454333" y="88745"/>
              <a:ext cx="395942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6 - 1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C75C619-5451-B089-11B9-3355DC3C86E2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609910DA-9DF7-8DAD-8AAB-7E426F2CF26B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A6F235E1-6CBF-DA9A-2BB8-6F11BE37D8A4}"/>
                </a:ext>
              </a:extLst>
            </p:cNvPr>
            <p:cNvGrpSpPr/>
            <p:nvPr/>
          </p:nvGrpSpPr>
          <p:grpSpPr>
            <a:xfrm>
              <a:off x="910683" y="1677308"/>
              <a:ext cx="7322634" cy="4177295"/>
              <a:chOff x="910683" y="1677308"/>
              <a:chExt cx="7322634" cy="4177295"/>
            </a:xfrm>
          </p:grpSpPr>
          <p:grpSp>
            <p:nvGrpSpPr>
              <p:cNvPr id="2562" name="그룹 2561">
                <a:extLst>
                  <a:ext uri="{FF2B5EF4-FFF2-40B4-BE49-F238E27FC236}">
                    <a16:creationId xmlns:a16="http://schemas.microsoft.com/office/drawing/2014/main" id="{329AA72A-09DA-DF2C-0700-665394A96B92}"/>
                  </a:ext>
                </a:extLst>
              </p:cNvPr>
              <p:cNvGrpSpPr/>
              <p:nvPr/>
            </p:nvGrpSpPr>
            <p:grpSpPr>
              <a:xfrm>
                <a:off x="910683" y="4644714"/>
                <a:ext cx="7322634" cy="1209889"/>
                <a:chOff x="910683" y="1677308"/>
                <a:chExt cx="7322634" cy="1209889"/>
              </a:xfrm>
            </p:grpSpPr>
            <p:sp>
              <p:nvSpPr>
                <p:cNvPr id="2398" name="사각형: 둥근 모서리 2397">
                  <a:extLst>
                    <a:ext uri="{FF2B5EF4-FFF2-40B4-BE49-F238E27FC236}">
                      <a16:creationId xmlns:a16="http://schemas.microsoft.com/office/drawing/2014/main" id="{FB5DA9C8-7BC2-025A-636C-E49CE50FB4E2}"/>
                    </a:ext>
                  </a:extLst>
                </p:cNvPr>
                <p:cNvSpPr/>
                <p:nvPr/>
              </p:nvSpPr>
              <p:spPr>
                <a:xfrm>
                  <a:off x="910683" y="1677308"/>
                  <a:ext cx="7322634" cy="120988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BE4F2"/>
                </a:solidFill>
                <a:ln w="22225" cap="flat">
                  <a:solidFill>
                    <a:srgbClr val="EBE4F2"/>
                  </a:solidFill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99" name="TextBox 2398">
                  <a:extLst>
                    <a:ext uri="{FF2B5EF4-FFF2-40B4-BE49-F238E27FC236}">
                      <a16:creationId xmlns:a16="http://schemas.microsoft.com/office/drawing/2014/main" id="{9295F6A0-5226-899F-C317-DDF34FF57D1D}"/>
                    </a:ext>
                  </a:extLst>
                </p:cNvPr>
                <p:cNvSpPr txBox="1"/>
                <p:nvPr/>
              </p:nvSpPr>
              <p:spPr>
                <a:xfrm>
                  <a:off x="2531934" y="2005256"/>
                  <a:ext cx="2603277" cy="553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2022 </a:t>
                  </a:r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개정 교육과정 고등학교</a:t>
                  </a:r>
                  <a:endPara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융합 선택과목</a:t>
                  </a:r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으로 개설</a:t>
                  </a:r>
                </a:p>
              </p:txBody>
            </p:sp>
            <p:grpSp>
              <p:nvGrpSpPr>
                <p:cNvPr id="2558" name="그룹 2557">
                  <a:extLst>
                    <a:ext uri="{FF2B5EF4-FFF2-40B4-BE49-F238E27FC236}">
                      <a16:creationId xmlns:a16="http://schemas.microsoft.com/office/drawing/2014/main" id="{6862B341-7899-1E2B-95C2-121DCAF73A5C}"/>
                    </a:ext>
                  </a:extLst>
                </p:cNvPr>
                <p:cNvGrpSpPr/>
                <p:nvPr/>
              </p:nvGrpSpPr>
              <p:grpSpPr>
                <a:xfrm>
                  <a:off x="1054865" y="1802608"/>
                  <a:ext cx="1199397" cy="1025291"/>
                  <a:chOff x="1054865" y="1802608"/>
                  <a:chExt cx="1199397" cy="1025291"/>
                </a:xfrm>
              </p:grpSpPr>
              <p:sp>
                <p:nvSpPr>
                  <p:cNvPr id="2432" name="타원 2431">
                    <a:extLst>
                      <a:ext uri="{FF2B5EF4-FFF2-40B4-BE49-F238E27FC236}">
                        <a16:creationId xmlns:a16="http://schemas.microsoft.com/office/drawing/2014/main" id="{C218C18D-EF70-4020-4634-45838AEBFA8C}"/>
                      </a:ext>
                    </a:extLst>
                  </p:cNvPr>
                  <p:cNvSpPr/>
                  <p:nvPr/>
                </p:nvSpPr>
                <p:spPr>
                  <a:xfrm>
                    <a:off x="1054865" y="1802608"/>
                    <a:ext cx="965992" cy="965992"/>
                  </a:xfrm>
                  <a:prstGeom prst="ellipse">
                    <a:avLst/>
                  </a:prstGeom>
                  <a:solidFill>
                    <a:srgbClr val="8153AB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pic>
                <p:nvPicPr>
                  <p:cNvPr id="2431" name="그림 2430" descr="사무용품, 디자인이(가) 표시된 사진&#10;&#10;자동 생성된 설명">
                    <a:extLst>
                      <a:ext uri="{FF2B5EF4-FFF2-40B4-BE49-F238E27FC236}">
                        <a16:creationId xmlns:a16="http://schemas.microsoft.com/office/drawing/2014/main" id="{4F5514E8-7AED-FB2D-E0E8-D2A7504BE99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201018" y="1951599"/>
                    <a:ext cx="1053244" cy="876300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39D17344-1036-C7E1-0AB9-FDC3392D164A}"/>
                  </a:ext>
                </a:extLst>
              </p:cNvPr>
              <p:cNvGrpSpPr/>
              <p:nvPr/>
            </p:nvGrpSpPr>
            <p:grpSpPr>
              <a:xfrm>
                <a:off x="910683" y="1677308"/>
                <a:ext cx="7322634" cy="1209889"/>
                <a:chOff x="910683" y="3161011"/>
                <a:chExt cx="7322634" cy="1209889"/>
              </a:xfrm>
            </p:grpSpPr>
            <p:sp>
              <p:nvSpPr>
                <p:cNvPr id="2396" name="사각형: 둥근 모서리 2395">
                  <a:extLst>
                    <a:ext uri="{FF2B5EF4-FFF2-40B4-BE49-F238E27FC236}">
                      <a16:creationId xmlns:a16="http://schemas.microsoft.com/office/drawing/2014/main" id="{894513BF-E5BB-4C17-125F-0C610BC194AE}"/>
                    </a:ext>
                  </a:extLst>
                </p:cNvPr>
                <p:cNvSpPr/>
                <p:nvPr/>
              </p:nvSpPr>
              <p:spPr>
                <a:xfrm>
                  <a:off x="910683" y="3161011"/>
                  <a:ext cx="7322634" cy="120988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BE4F2"/>
                </a:solidFill>
                <a:ln w="22225" cap="flat">
                  <a:solidFill>
                    <a:srgbClr val="EBE4F2"/>
                  </a:solidFill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" name="그룹 1">
                  <a:extLst>
                    <a:ext uri="{FF2B5EF4-FFF2-40B4-BE49-F238E27FC236}">
                      <a16:creationId xmlns:a16="http://schemas.microsoft.com/office/drawing/2014/main" id="{866BF0B8-1D7B-4D9F-29FD-98837A4B8364}"/>
                    </a:ext>
                  </a:extLst>
                </p:cNvPr>
                <p:cNvGrpSpPr/>
                <p:nvPr/>
              </p:nvGrpSpPr>
              <p:grpSpPr>
                <a:xfrm>
                  <a:off x="2531934" y="3326375"/>
                  <a:ext cx="4395435" cy="863870"/>
                  <a:chOff x="2531934" y="3366941"/>
                  <a:chExt cx="4395435" cy="863870"/>
                </a:xfrm>
              </p:grpSpPr>
              <p:sp>
                <p:nvSpPr>
                  <p:cNvPr id="2397" name="TextBox 2396">
                    <a:extLst>
                      <a:ext uri="{FF2B5EF4-FFF2-40B4-BE49-F238E27FC236}">
                        <a16:creationId xmlns:a16="http://schemas.microsoft.com/office/drawing/2014/main" id="{1D90CDAB-AE63-584B-1D54-E2994B4C9C17}"/>
                      </a:ext>
                    </a:extLst>
                  </p:cNvPr>
                  <p:cNvSpPr txBox="1"/>
                  <p:nvPr/>
                </p:nvSpPr>
                <p:spPr>
                  <a:xfrm>
                    <a:off x="2531934" y="3366941"/>
                    <a:ext cx="4395435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defRPr>
                    </a:lvl1pPr>
                  </a:lstStyle>
                  <a:p>
                    <a:pPr algn="l"/>
                    <a:r>
                      <a:rPr lang="ko-KR" altLang="en-US" dirty="0"/>
                      <a:t>역사과 내 </a:t>
                    </a:r>
                    <a:r>
                      <a:rPr lang="ko-KR" altLang="en-US" dirty="0">
                        <a:solidFill>
                          <a:srgbClr val="276DB5"/>
                        </a:solidFill>
                      </a:rPr>
                      <a:t>탐구 과목이 </a:t>
                    </a:r>
                    <a:r>
                      <a:rPr lang="ko-KR" altLang="en-US" dirty="0"/>
                      <a:t>필요하다는 현장의 요구 반영</a:t>
                    </a:r>
                  </a:p>
                </p:txBody>
              </p:sp>
              <p:grpSp>
                <p:nvGrpSpPr>
                  <p:cNvPr id="2413" name="그룹 2412">
                    <a:extLst>
                      <a:ext uri="{FF2B5EF4-FFF2-40B4-BE49-F238E27FC236}">
                        <a16:creationId xmlns:a16="http://schemas.microsoft.com/office/drawing/2014/main" id="{5EF1AEEE-8F8D-CC87-4859-0BF11D552DE6}"/>
                      </a:ext>
                    </a:extLst>
                  </p:cNvPr>
                  <p:cNvGrpSpPr/>
                  <p:nvPr/>
                </p:nvGrpSpPr>
                <p:grpSpPr>
                  <a:xfrm>
                    <a:off x="2531934" y="3765952"/>
                    <a:ext cx="3205978" cy="464859"/>
                    <a:chOff x="3163333" y="3945513"/>
                    <a:chExt cx="2931354" cy="429291"/>
                  </a:xfrm>
                </p:grpSpPr>
                <p:grpSp>
                  <p:nvGrpSpPr>
                    <p:cNvPr id="2401" name="그룹 2400">
                      <a:extLst>
                        <a:ext uri="{FF2B5EF4-FFF2-40B4-BE49-F238E27FC236}">
                          <a16:creationId xmlns:a16="http://schemas.microsoft.com/office/drawing/2014/main" id="{26868970-58A1-F5AB-2A32-B45151A75DE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163333" y="3945513"/>
                      <a:ext cx="2931354" cy="184666"/>
                      <a:chOff x="652301" y="5312068"/>
                      <a:chExt cx="3698687" cy="233005"/>
                    </a:xfrm>
                  </p:grpSpPr>
                  <p:grpSp>
                    <p:nvGrpSpPr>
                      <p:cNvPr id="2402" name="그룹 2401">
                        <a:extLst>
                          <a:ext uri="{FF2B5EF4-FFF2-40B4-BE49-F238E27FC236}">
                            <a16:creationId xmlns:a16="http://schemas.microsoft.com/office/drawing/2014/main" id="{77EF9F47-78AE-841E-F1AA-EE106E02158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52301" y="5313338"/>
                        <a:ext cx="182275" cy="182275"/>
                        <a:chOff x="5286375" y="2619372"/>
                        <a:chExt cx="1620583" cy="1620583"/>
                      </a:xfrm>
                    </p:grpSpPr>
                    <p:sp>
                      <p:nvSpPr>
                        <p:cNvPr id="2404" name="자유형: 도형 2403">
                          <a:extLst>
                            <a:ext uri="{FF2B5EF4-FFF2-40B4-BE49-F238E27FC236}">
                              <a16:creationId xmlns:a16="http://schemas.microsoft.com/office/drawing/2014/main" id="{B54DFF06-5AD2-682A-9798-BA850B51A6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82259" y="2872549"/>
                          <a:ext cx="1024699" cy="1354454"/>
                        </a:xfrm>
                        <a:custGeom>
                          <a:avLst/>
                          <a:gdLst>
                            <a:gd name="connsiteX0" fmla="*/ 1022604 w 1024699"/>
                            <a:gd name="connsiteY0" fmla="*/ 501015 h 1354454"/>
                            <a:gd name="connsiteX1" fmla="*/ 1021842 w 1024699"/>
                            <a:gd name="connsiteY1" fmla="*/ 490538 h 1354454"/>
                            <a:gd name="connsiteX2" fmla="*/ 1020699 w 1024699"/>
                            <a:gd name="connsiteY2" fmla="*/ 475869 h 1354454"/>
                            <a:gd name="connsiteX3" fmla="*/ 1018318 w 1024699"/>
                            <a:gd name="connsiteY3" fmla="*/ 456914 h 1354454"/>
                            <a:gd name="connsiteX4" fmla="*/ 1016127 w 1024699"/>
                            <a:gd name="connsiteY4" fmla="*/ 439579 h 1354454"/>
                            <a:gd name="connsiteX5" fmla="*/ 1015746 w 1024699"/>
                            <a:gd name="connsiteY5" fmla="*/ 436340 h 1354454"/>
                            <a:gd name="connsiteX6" fmla="*/ 1012031 w 1024699"/>
                            <a:gd name="connsiteY6" fmla="*/ 415100 h 1354454"/>
                            <a:gd name="connsiteX7" fmla="*/ 1011841 w 1024699"/>
                            <a:gd name="connsiteY7" fmla="*/ 414242 h 1354454"/>
                            <a:gd name="connsiteX8" fmla="*/ 1008793 w 1024699"/>
                            <a:gd name="connsiteY8" fmla="*/ 397383 h 1354454"/>
                            <a:gd name="connsiteX9" fmla="*/ 1003649 w 1024699"/>
                            <a:gd name="connsiteY9" fmla="*/ 374523 h 1354454"/>
                            <a:gd name="connsiteX10" fmla="*/ 1000125 w 1024699"/>
                            <a:gd name="connsiteY10" fmla="*/ 359283 h 1354454"/>
                            <a:gd name="connsiteX11" fmla="*/ 993458 w 1024699"/>
                            <a:gd name="connsiteY11" fmla="*/ 334994 h 1354454"/>
                            <a:gd name="connsiteX12" fmla="*/ 989743 w 1024699"/>
                            <a:gd name="connsiteY12" fmla="*/ 321945 h 1354454"/>
                            <a:gd name="connsiteX13" fmla="*/ 981456 w 1024699"/>
                            <a:gd name="connsiteY13" fmla="*/ 296418 h 1354454"/>
                            <a:gd name="connsiteX14" fmla="*/ 978027 w 1024699"/>
                            <a:gd name="connsiteY14" fmla="*/ 286417 h 1354454"/>
                            <a:gd name="connsiteX15" fmla="*/ 977741 w 1024699"/>
                            <a:gd name="connsiteY15" fmla="*/ 285464 h 1354454"/>
                            <a:gd name="connsiteX16" fmla="*/ 967645 w 1024699"/>
                            <a:gd name="connsiteY16" fmla="*/ 258889 h 1354454"/>
                            <a:gd name="connsiteX17" fmla="*/ 964025 w 1024699"/>
                            <a:gd name="connsiteY17" fmla="*/ 249841 h 1354454"/>
                            <a:gd name="connsiteX18" fmla="*/ 952119 w 1024699"/>
                            <a:gd name="connsiteY18" fmla="*/ 222409 h 1354454"/>
                            <a:gd name="connsiteX19" fmla="*/ 951071 w 1024699"/>
                            <a:gd name="connsiteY19" fmla="*/ 220123 h 1354454"/>
                            <a:gd name="connsiteX20" fmla="*/ 948785 w 1024699"/>
                            <a:gd name="connsiteY20" fmla="*/ 215170 h 1354454"/>
                            <a:gd name="connsiteX21" fmla="*/ 934974 w 1024699"/>
                            <a:gd name="connsiteY21" fmla="*/ 187071 h 1354454"/>
                            <a:gd name="connsiteX22" fmla="*/ 933164 w 1024699"/>
                            <a:gd name="connsiteY22" fmla="*/ 183452 h 1354454"/>
                            <a:gd name="connsiteX23" fmla="*/ 932117 w 1024699"/>
                            <a:gd name="connsiteY23" fmla="*/ 181356 h 1354454"/>
                            <a:gd name="connsiteX24" fmla="*/ 916305 w 1024699"/>
                            <a:gd name="connsiteY24" fmla="*/ 152781 h 1354454"/>
                            <a:gd name="connsiteX25" fmla="*/ 913924 w 1024699"/>
                            <a:gd name="connsiteY25" fmla="*/ 148590 h 1354454"/>
                            <a:gd name="connsiteX26" fmla="*/ 896207 w 1024699"/>
                            <a:gd name="connsiteY26" fmla="*/ 119729 h 1354454"/>
                            <a:gd name="connsiteX27" fmla="*/ 896207 w 1024699"/>
                            <a:gd name="connsiteY27" fmla="*/ 119729 h 1354454"/>
                            <a:gd name="connsiteX28" fmla="*/ 894398 w 1024699"/>
                            <a:gd name="connsiteY28" fmla="*/ 116872 h 1354454"/>
                            <a:gd name="connsiteX29" fmla="*/ 874681 w 1024699"/>
                            <a:gd name="connsiteY29" fmla="*/ 87916 h 1354454"/>
                            <a:gd name="connsiteX30" fmla="*/ 873347 w 1024699"/>
                            <a:gd name="connsiteY30" fmla="*/ 86106 h 1354454"/>
                            <a:gd name="connsiteX31" fmla="*/ 851821 w 1024699"/>
                            <a:gd name="connsiteY31" fmla="*/ 57340 h 1354454"/>
                            <a:gd name="connsiteX32" fmla="*/ 851725 w 1024699"/>
                            <a:gd name="connsiteY32" fmla="*/ 57150 h 1354454"/>
                            <a:gd name="connsiteX33" fmla="*/ 851059 w 1024699"/>
                            <a:gd name="connsiteY33" fmla="*/ 56293 h 1354454"/>
                            <a:gd name="connsiteX34" fmla="*/ 827723 w 1024699"/>
                            <a:gd name="connsiteY34" fmla="*/ 28004 h 1354454"/>
                            <a:gd name="connsiteX35" fmla="*/ 827627 w 1024699"/>
                            <a:gd name="connsiteY35" fmla="*/ 27908 h 1354454"/>
                            <a:gd name="connsiteX36" fmla="*/ 827342 w 1024699"/>
                            <a:gd name="connsiteY36" fmla="*/ 27622 h 1354454"/>
                            <a:gd name="connsiteX37" fmla="*/ 802291 w 1024699"/>
                            <a:gd name="connsiteY37" fmla="*/ 0 h 1354454"/>
                            <a:gd name="connsiteX38" fmla="*/ 309086 w 1024699"/>
                            <a:gd name="connsiteY38" fmla="*/ 468916 h 1354454"/>
                            <a:gd name="connsiteX39" fmla="*/ 0 w 1024699"/>
                            <a:gd name="connsiteY39" fmla="*/ 985456 h 1354454"/>
                            <a:gd name="connsiteX40" fmla="*/ 358331 w 1024699"/>
                            <a:gd name="connsiteY40" fmla="*/ 1354455 h 1354454"/>
                            <a:gd name="connsiteX41" fmla="*/ 872490 w 1024699"/>
                            <a:gd name="connsiteY41" fmla="*/ 1029652 h 1354454"/>
                            <a:gd name="connsiteX42" fmla="*/ 1014984 w 1024699"/>
                            <a:gd name="connsiteY42" fmla="*/ 683133 h 1354454"/>
                            <a:gd name="connsiteX43" fmla="*/ 1015746 w 1024699"/>
                            <a:gd name="connsiteY43" fmla="*/ 677894 h 1354454"/>
                            <a:gd name="connsiteX44" fmla="*/ 1016317 w 1024699"/>
                            <a:gd name="connsiteY44" fmla="*/ 673799 h 1354454"/>
                            <a:gd name="connsiteX45" fmla="*/ 1018984 w 1024699"/>
                            <a:gd name="connsiteY45" fmla="*/ 652939 h 1354454"/>
                            <a:gd name="connsiteX46" fmla="*/ 1021747 w 1024699"/>
                            <a:gd name="connsiteY46" fmla="*/ 624745 h 1354454"/>
                            <a:gd name="connsiteX47" fmla="*/ 1022985 w 1024699"/>
                            <a:gd name="connsiteY47" fmla="*/ 608362 h 1354454"/>
                            <a:gd name="connsiteX48" fmla="*/ 1023842 w 1024699"/>
                            <a:gd name="connsiteY48" fmla="*/ 591979 h 1354454"/>
                            <a:gd name="connsiteX49" fmla="*/ 1023842 w 1024699"/>
                            <a:gd name="connsiteY49" fmla="*/ 591979 h 1354454"/>
                            <a:gd name="connsiteX50" fmla="*/ 1024700 w 1024699"/>
                            <a:gd name="connsiteY50" fmla="*/ 557213 h 1354454"/>
                            <a:gd name="connsiteX51" fmla="*/ 1023652 w 1024699"/>
                            <a:gd name="connsiteY51" fmla="*/ 516255 h 1354454"/>
                            <a:gd name="connsiteX52" fmla="*/ 1022604 w 1024699"/>
                            <a:gd name="connsiteY52" fmla="*/ 501015 h 13544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  <a:cxn ang="0">
                              <a:pos x="connsiteX44" y="connsiteY44"/>
                            </a:cxn>
                            <a:cxn ang="0">
                              <a:pos x="connsiteX45" y="connsiteY45"/>
                            </a:cxn>
                            <a:cxn ang="0">
                              <a:pos x="connsiteX46" y="connsiteY46"/>
                            </a:cxn>
                            <a:cxn ang="0">
                              <a:pos x="connsiteX47" y="connsiteY47"/>
                            </a:cxn>
                            <a:cxn ang="0">
                              <a:pos x="connsiteX48" y="connsiteY48"/>
                            </a:cxn>
                            <a:cxn ang="0">
                              <a:pos x="connsiteX49" y="connsiteY49"/>
                            </a:cxn>
                            <a:cxn ang="0">
                              <a:pos x="connsiteX50" y="connsiteY50"/>
                            </a:cxn>
                            <a:cxn ang="0">
                              <a:pos x="connsiteX51" y="connsiteY51"/>
                            </a:cxn>
                            <a:cxn ang="0">
                              <a:pos x="connsiteX52" y="connsiteY52"/>
                            </a:cxn>
                          </a:cxnLst>
                          <a:rect l="l" t="t" r="r" b="b"/>
                          <a:pathLst>
                            <a:path w="1024699" h="1354454">
                              <a:moveTo>
                                <a:pt x="1022604" y="501015"/>
                              </a:moveTo>
                              <a:cubicBezTo>
                                <a:pt x="1022318" y="497491"/>
                                <a:pt x="1022033" y="494062"/>
                                <a:pt x="1021842" y="490538"/>
                              </a:cubicBezTo>
                              <a:cubicBezTo>
                                <a:pt x="1021461" y="485680"/>
                                <a:pt x="1021175" y="480727"/>
                                <a:pt x="1020699" y="475869"/>
                              </a:cubicBezTo>
                              <a:cubicBezTo>
                                <a:pt x="1020032" y="469487"/>
                                <a:pt x="1019175" y="463201"/>
                                <a:pt x="1018318" y="456914"/>
                              </a:cubicBezTo>
                              <a:cubicBezTo>
                                <a:pt x="1017556" y="451104"/>
                                <a:pt x="1016984" y="445294"/>
                                <a:pt x="1016127" y="439579"/>
                              </a:cubicBezTo>
                              <a:cubicBezTo>
                                <a:pt x="1015937" y="438531"/>
                                <a:pt x="1015841" y="437388"/>
                                <a:pt x="1015746" y="436340"/>
                              </a:cubicBezTo>
                              <a:cubicBezTo>
                                <a:pt x="1014698" y="429197"/>
                                <a:pt x="1013365" y="422148"/>
                                <a:pt x="1012031" y="415100"/>
                              </a:cubicBezTo>
                              <a:cubicBezTo>
                                <a:pt x="1011936" y="414814"/>
                                <a:pt x="1011936" y="414528"/>
                                <a:pt x="1011841" y="414242"/>
                              </a:cubicBezTo>
                              <a:cubicBezTo>
                                <a:pt x="1010888" y="408623"/>
                                <a:pt x="1009936" y="403003"/>
                                <a:pt x="1008793" y="397383"/>
                              </a:cubicBezTo>
                              <a:cubicBezTo>
                                <a:pt x="1007269" y="389668"/>
                                <a:pt x="1005459" y="382143"/>
                                <a:pt x="1003649" y="374523"/>
                              </a:cubicBezTo>
                              <a:cubicBezTo>
                                <a:pt x="1002506" y="369475"/>
                                <a:pt x="1001363" y="364331"/>
                                <a:pt x="1000125" y="359283"/>
                              </a:cubicBezTo>
                              <a:cubicBezTo>
                                <a:pt x="998029" y="351092"/>
                                <a:pt x="995744" y="342995"/>
                                <a:pt x="993458" y="334994"/>
                              </a:cubicBezTo>
                              <a:cubicBezTo>
                                <a:pt x="992219" y="330613"/>
                                <a:pt x="991076" y="326231"/>
                                <a:pt x="989743" y="321945"/>
                              </a:cubicBezTo>
                              <a:cubicBezTo>
                                <a:pt x="987171" y="313373"/>
                                <a:pt x="984313" y="304895"/>
                                <a:pt x="981456" y="296418"/>
                              </a:cubicBezTo>
                              <a:cubicBezTo>
                                <a:pt x="980313" y="293084"/>
                                <a:pt x="979265" y="289751"/>
                                <a:pt x="978027" y="286417"/>
                              </a:cubicBezTo>
                              <a:cubicBezTo>
                                <a:pt x="977932" y="286131"/>
                                <a:pt x="977837" y="285750"/>
                                <a:pt x="977741" y="285464"/>
                              </a:cubicBezTo>
                              <a:cubicBezTo>
                                <a:pt x="974598" y="276511"/>
                                <a:pt x="971169" y="267748"/>
                                <a:pt x="967645" y="258889"/>
                              </a:cubicBezTo>
                              <a:cubicBezTo>
                                <a:pt x="966407" y="255841"/>
                                <a:pt x="965263" y="252793"/>
                                <a:pt x="964025" y="249841"/>
                              </a:cubicBezTo>
                              <a:cubicBezTo>
                                <a:pt x="960215" y="240602"/>
                                <a:pt x="956215" y="231458"/>
                                <a:pt x="952119" y="222409"/>
                              </a:cubicBezTo>
                              <a:cubicBezTo>
                                <a:pt x="951738" y="221647"/>
                                <a:pt x="951452" y="220885"/>
                                <a:pt x="951071" y="220123"/>
                              </a:cubicBezTo>
                              <a:cubicBezTo>
                                <a:pt x="950309" y="218504"/>
                                <a:pt x="949547" y="216789"/>
                                <a:pt x="948785" y="215170"/>
                              </a:cubicBezTo>
                              <a:cubicBezTo>
                                <a:pt x="944404" y="205740"/>
                                <a:pt x="939737" y="196406"/>
                                <a:pt x="934974" y="187071"/>
                              </a:cubicBezTo>
                              <a:cubicBezTo>
                                <a:pt x="934403" y="185833"/>
                                <a:pt x="933736" y="184690"/>
                                <a:pt x="933164" y="183452"/>
                              </a:cubicBezTo>
                              <a:cubicBezTo>
                                <a:pt x="932783" y="182785"/>
                                <a:pt x="932498" y="182023"/>
                                <a:pt x="932117" y="181356"/>
                              </a:cubicBezTo>
                              <a:cubicBezTo>
                                <a:pt x="927068" y="171736"/>
                                <a:pt x="921734" y="162211"/>
                                <a:pt x="916305" y="152781"/>
                              </a:cubicBezTo>
                              <a:cubicBezTo>
                                <a:pt x="915448" y="151352"/>
                                <a:pt x="914686" y="149924"/>
                                <a:pt x="913924" y="148590"/>
                              </a:cubicBezTo>
                              <a:cubicBezTo>
                                <a:pt x="908209" y="138875"/>
                                <a:pt x="902303" y="129254"/>
                                <a:pt x="896207" y="119729"/>
                              </a:cubicBezTo>
                              <a:cubicBezTo>
                                <a:pt x="896207" y="119729"/>
                                <a:pt x="896207" y="119729"/>
                                <a:pt x="896207" y="119729"/>
                              </a:cubicBezTo>
                              <a:cubicBezTo>
                                <a:pt x="895636" y="118777"/>
                                <a:pt x="894969" y="117824"/>
                                <a:pt x="894398" y="116872"/>
                              </a:cubicBezTo>
                              <a:cubicBezTo>
                                <a:pt x="888016" y="107061"/>
                                <a:pt x="881444" y="97441"/>
                                <a:pt x="874681" y="87916"/>
                              </a:cubicBezTo>
                              <a:cubicBezTo>
                                <a:pt x="874204" y="87344"/>
                                <a:pt x="873824" y="86678"/>
                                <a:pt x="873347" y="86106"/>
                              </a:cubicBezTo>
                              <a:cubicBezTo>
                                <a:pt x="866394" y="76390"/>
                                <a:pt x="859155" y="66770"/>
                                <a:pt x="851821" y="57340"/>
                              </a:cubicBezTo>
                              <a:cubicBezTo>
                                <a:pt x="851821" y="57245"/>
                                <a:pt x="851725" y="57245"/>
                                <a:pt x="851725" y="57150"/>
                              </a:cubicBezTo>
                              <a:cubicBezTo>
                                <a:pt x="851535" y="56864"/>
                                <a:pt x="851249" y="56579"/>
                                <a:pt x="851059" y="56293"/>
                              </a:cubicBezTo>
                              <a:cubicBezTo>
                                <a:pt x="843439" y="46672"/>
                                <a:pt x="835724" y="37243"/>
                                <a:pt x="827723" y="28004"/>
                              </a:cubicBezTo>
                              <a:cubicBezTo>
                                <a:pt x="827723" y="28004"/>
                                <a:pt x="827723" y="27908"/>
                                <a:pt x="827627" y="27908"/>
                              </a:cubicBezTo>
                              <a:cubicBezTo>
                                <a:pt x="827532" y="27813"/>
                                <a:pt x="827437" y="27718"/>
                                <a:pt x="827342" y="27622"/>
                              </a:cubicBezTo>
                              <a:cubicBezTo>
                                <a:pt x="819245" y="18193"/>
                                <a:pt x="810863" y="9049"/>
                                <a:pt x="802291" y="0"/>
                              </a:cubicBezTo>
                              <a:lnTo>
                                <a:pt x="309086" y="468916"/>
                              </a:lnTo>
                              <a:lnTo>
                                <a:pt x="0" y="985456"/>
                              </a:lnTo>
                              <a:lnTo>
                                <a:pt x="358331" y="1354455"/>
                              </a:lnTo>
                              <a:cubicBezTo>
                                <a:pt x="569404" y="1316641"/>
                                <a:pt x="752094" y="1197102"/>
                                <a:pt x="872490" y="1029652"/>
                              </a:cubicBezTo>
                              <a:cubicBezTo>
                                <a:pt x="945166" y="917924"/>
                                <a:pt x="997172" y="796671"/>
                                <a:pt x="1014984" y="683133"/>
                              </a:cubicBezTo>
                              <a:cubicBezTo>
                                <a:pt x="1015270" y="681419"/>
                                <a:pt x="1015555" y="679609"/>
                                <a:pt x="1015746" y="677894"/>
                              </a:cubicBezTo>
                              <a:cubicBezTo>
                                <a:pt x="1015937" y="676561"/>
                                <a:pt x="1016032" y="675132"/>
                                <a:pt x="1016317" y="673799"/>
                              </a:cubicBezTo>
                              <a:cubicBezTo>
                                <a:pt x="1017270" y="666845"/>
                                <a:pt x="1018127" y="659892"/>
                                <a:pt x="1018984" y="652939"/>
                              </a:cubicBezTo>
                              <a:cubicBezTo>
                                <a:pt x="1020032" y="643509"/>
                                <a:pt x="1020985" y="634079"/>
                                <a:pt x="1021747" y="624745"/>
                              </a:cubicBezTo>
                              <a:cubicBezTo>
                                <a:pt x="1022223" y="619316"/>
                                <a:pt x="1022699" y="613791"/>
                                <a:pt x="1022985" y="608362"/>
                              </a:cubicBezTo>
                              <a:cubicBezTo>
                                <a:pt x="1023366" y="602837"/>
                                <a:pt x="1023652" y="597408"/>
                                <a:pt x="1023842" y="591979"/>
                              </a:cubicBezTo>
                              <a:lnTo>
                                <a:pt x="1023842" y="591979"/>
                              </a:lnTo>
                              <a:cubicBezTo>
                                <a:pt x="1024319" y="580454"/>
                                <a:pt x="1024700" y="568833"/>
                                <a:pt x="1024700" y="557213"/>
                              </a:cubicBezTo>
                              <a:cubicBezTo>
                                <a:pt x="1024700" y="543497"/>
                                <a:pt x="1024319" y="529781"/>
                                <a:pt x="1023652" y="516255"/>
                              </a:cubicBezTo>
                              <a:cubicBezTo>
                                <a:pt x="1023461" y="511111"/>
                                <a:pt x="1022985" y="506063"/>
                                <a:pt x="1022604" y="5010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>
                            <a:alpha val="27000"/>
                          </a:srgbClr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t"/>
                        <a:lstStyle/>
                        <a:p>
                          <a:endParaRPr lang="ko-KR" altLang="en-US" sz="11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2405" name="원형: 비어 있음 2404">
                          <a:extLst>
                            <a:ext uri="{FF2B5EF4-FFF2-40B4-BE49-F238E27FC236}">
                              <a16:creationId xmlns:a16="http://schemas.microsoft.com/office/drawing/2014/main" id="{42CA9702-18AD-3F65-6C51-CFB21493689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6375" y="2619372"/>
                          <a:ext cx="1620583" cy="1620583"/>
                        </a:xfrm>
                        <a:prstGeom prst="donut">
                          <a:avLst>
                            <a:gd name="adj" fmla="val 9055"/>
                          </a:avLst>
                        </a:prstGeom>
                        <a:solidFill>
                          <a:srgbClr val="6B859D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t"/>
                        <a:lstStyle/>
                        <a:p>
                          <a:endParaRPr lang="ko-KR" altLang="en-US" sz="11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2406" name="자유형: 도형 2405">
                          <a:extLst>
                            <a:ext uri="{FF2B5EF4-FFF2-40B4-BE49-F238E27FC236}">
                              <a16:creationId xmlns:a16="http://schemas.microsoft.com/office/drawing/2014/main" id="{07ACD6DC-FDC7-3C19-8968-40CAA050D0B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250" y="2845019"/>
                          <a:ext cx="1092492" cy="1050921"/>
                        </a:xfrm>
                        <a:custGeom>
                          <a:avLst/>
                          <a:gdLst>
                            <a:gd name="connsiteX0" fmla="*/ 1092492 w 1092492"/>
                            <a:gd name="connsiteY0" fmla="*/ 42386 h 1050919"/>
                            <a:gd name="connsiteX1" fmla="*/ 1051154 w 1092492"/>
                            <a:gd name="connsiteY1" fmla="*/ 0 h 1050919"/>
                            <a:gd name="connsiteX2" fmla="*/ 698919 w 1092492"/>
                            <a:gd name="connsiteY2" fmla="*/ 270320 h 1050919"/>
                            <a:gd name="connsiteX3" fmla="*/ 360782 w 1092492"/>
                            <a:gd name="connsiteY3" fmla="*/ 689991 h 1050919"/>
                            <a:gd name="connsiteX4" fmla="*/ 316967 w 1092492"/>
                            <a:gd name="connsiteY4" fmla="*/ 696754 h 1050919"/>
                            <a:gd name="connsiteX5" fmla="*/ 48267 w 1092492"/>
                            <a:gd name="connsiteY5" fmla="*/ 587978 h 1050919"/>
                            <a:gd name="connsiteX6" fmla="*/ 3213 w 1092492"/>
                            <a:gd name="connsiteY6" fmla="*/ 600837 h 1050919"/>
                            <a:gd name="connsiteX7" fmla="*/ 17215 w 1092492"/>
                            <a:gd name="connsiteY7" fmla="*/ 640747 h 1050919"/>
                            <a:gd name="connsiteX8" fmla="*/ 201238 w 1092492"/>
                            <a:gd name="connsiteY8" fmla="*/ 899541 h 1050919"/>
                            <a:gd name="connsiteX9" fmla="*/ 257721 w 1092492"/>
                            <a:gd name="connsiteY9" fmla="*/ 990886 h 1050919"/>
                            <a:gd name="connsiteX10" fmla="*/ 475939 w 1092492"/>
                            <a:gd name="connsiteY10" fmla="*/ 986028 h 1050919"/>
                            <a:gd name="connsiteX11" fmla="*/ 772167 w 1092492"/>
                            <a:gd name="connsiteY11" fmla="*/ 486918 h 1050919"/>
                            <a:gd name="connsiteX12" fmla="*/ 1092492 w 1092492"/>
                            <a:gd name="connsiteY12" fmla="*/ 42386 h 105091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1092492" h="1050919">
                              <a:moveTo>
                                <a:pt x="1092492" y="42386"/>
                              </a:moveTo>
                              <a:cubicBezTo>
                                <a:pt x="1079253" y="27718"/>
                                <a:pt x="1065441" y="13621"/>
                                <a:pt x="1051154" y="0"/>
                              </a:cubicBezTo>
                              <a:cubicBezTo>
                                <a:pt x="949046" y="62198"/>
                                <a:pt x="778072" y="193072"/>
                                <a:pt x="698919" y="270320"/>
                              </a:cubicBezTo>
                              <a:cubicBezTo>
                                <a:pt x="569475" y="396716"/>
                                <a:pt x="461366" y="540258"/>
                                <a:pt x="360782" y="689991"/>
                              </a:cubicBezTo>
                              <a:cubicBezTo>
                                <a:pt x="343161" y="716280"/>
                                <a:pt x="343161" y="716280"/>
                                <a:pt x="316967" y="696754"/>
                              </a:cubicBezTo>
                              <a:cubicBezTo>
                                <a:pt x="236862" y="637032"/>
                                <a:pt x="147517" y="599980"/>
                                <a:pt x="48267" y="587978"/>
                              </a:cubicBezTo>
                              <a:cubicBezTo>
                                <a:pt x="31884" y="585978"/>
                                <a:pt x="12738" y="584645"/>
                                <a:pt x="3213" y="600837"/>
                              </a:cubicBezTo>
                              <a:cubicBezTo>
                                <a:pt x="-6121" y="616553"/>
                                <a:pt x="6833" y="630365"/>
                                <a:pt x="17215" y="640747"/>
                              </a:cubicBezTo>
                              <a:cubicBezTo>
                                <a:pt x="93415" y="716566"/>
                                <a:pt x="146088" y="808863"/>
                                <a:pt x="201238" y="899541"/>
                              </a:cubicBezTo>
                              <a:cubicBezTo>
                                <a:pt x="219812" y="930116"/>
                                <a:pt x="237814" y="961263"/>
                                <a:pt x="257721" y="990886"/>
                              </a:cubicBezTo>
                              <a:cubicBezTo>
                                <a:pt x="312681" y="1072706"/>
                                <a:pt x="425266" y="1070705"/>
                                <a:pt x="475939" y="986028"/>
                              </a:cubicBezTo>
                              <a:cubicBezTo>
                                <a:pt x="575380" y="820103"/>
                                <a:pt x="672345" y="652653"/>
                                <a:pt x="772167" y="486918"/>
                              </a:cubicBezTo>
                              <a:cubicBezTo>
                                <a:pt x="849795" y="357854"/>
                                <a:pt x="997528" y="159353"/>
                                <a:pt x="1092492" y="4238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t"/>
                        <a:lstStyle/>
                        <a:p>
                          <a:endParaRPr lang="ko-KR" altLang="en-US" sz="11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2403" name="TextBox 2402">
                        <a:extLst>
                          <a:ext uri="{FF2B5EF4-FFF2-40B4-BE49-F238E27FC236}">
                            <a16:creationId xmlns:a16="http://schemas.microsoft.com/office/drawing/2014/main" id="{B148E34E-4FC0-E90F-2DA0-B0FABC2D7B4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8494" y="5312068"/>
                        <a:ext cx="3442494" cy="23300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주제 중심의 탐구 수업을 통해 깊은 배움 경험</a:t>
                        </a:r>
                      </a:p>
                    </p:txBody>
                  </p:sp>
                </p:grpSp>
                <p:grpSp>
                  <p:nvGrpSpPr>
                    <p:cNvPr id="2407" name="그룹 2406">
                      <a:extLst>
                        <a:ext uri="{FF2B5EF4-FFF2-40B4-BE49-F238E27FC236}">
                          <a16:creationId xmlns:a16="http://schemas.microsoft.com/office/drawing/2014/main" id="{A57DC2A5-6BEF-71CB-97A6-E49D73E413D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163333" y="4204267"/>
                      <a:ext cx="2791451" cy="170537"/>
                      <a:chOff x="652301" y="5312068"/>
                      <a:chExt cx="3522163" cy="215177"/>
                    </a:xfrm>
                  </p:grpSpPr>
                  <p:grpSp>
                    <p:nvGrpSpPr>
                      <p:cNvPr id="2408" name="그룹 2407">
                        <a:extLst>
                          <a:ext uri="{FF2B5EF4-FFF2-40B4-BE49-F238E27FC236}">
                            <a16:creationId xmlns:a16="http://schemas.microsoft.com/office/drawing/2014/main" id="{52612C37-98BD-1E76-67D9-DE062324370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52301" y="5313338"/>
                        <a:ext cx="182275" cy="182275"/>
                        <a:chOff x="5286375" y="2619372"/>
                        <a:chExt cx="1620583" cy="1620583"/>
                      </a:xfrm>
                    </p:grpSpPr>
                    <p:sp>
                      <p:nvSpPr>
                        <p:cNvPr id="2410" name="자유형: 도형 2409">
                          <a:extLst>
                            <a:ext uri="{FF2B5EF4-FFF2-40B4-BE49-F238E27FC236}">
                              <a16:creationId xmlns:a16="http://schemas.microsoft.com/office/drawing/2014/main" id="{0EE2317A-EA92-FEFC-42CF-71089F59A6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82259" y="2872549"/>
                          <a:ext cx="1024699" cy="1354454"/>
                        </a:xfrm>
                        <a:custGeom>
                          <a:avLst/>
                          <a:gdLst>
                            <a:gd name="connsiteX0" fmla="*/ 1022604 w 1024699"/>
                            <a:gd name="connsiteY0" fmla="*/ 501015 h 1354454"/>
                            <a:gd name="connsiteX1" fmla="*/ 1021842 w 1024699"/>
                            <a:gd name="connsiteY1" fmla="*/ 490538 h 1354454"/>
                            <a:gd name="connsiteX2" fmla="*/ 1020699 w 1024699"/>
                            <a:gd name="connsiteY2" fmla="*/ 475869 h 1354454"/>
                            <a:gd name="connsiteX3" fmla="*/ 1018318 w 1024699"/>
                            <a:gd name="connsiteY3" fmla="*/ 456914 h 1354454"/>
                            <a:gd name="connsiteX4" fmla="*/ 1016127 w 1024699"/>
                            <a:gd name="connsiteY4" fmla="*/ 439579 h 1354454"/>
                            <a:gd name="connsiteX5" fmla="*/ 1015746 w 1024699"/>
                            <a:gd name="connsiteY5" fmla="*/ 436340 h 1354454"/>
                            <a:gd name="connsiteX6" fmla="*/ 1012031 w 1024699"/>
                            <a:gd name="connsiteY6" fmla="*/ 415100 h 1354454"/>
                            <a:gd name="connsiteX7" fmla="*/ 1011841 w 1024699"/>
                            <a:gd name="connsiteY7" fmla="*/ 414242 h 1354454"/>
                            <a:gd name="connsiteX8" fmla="*/ 1008793 w 1024699"/>
                            <a:gd name="connsiteY8" fmla="*/ 397383 h 1354454"/>
                            <a:gd name="connsiteX9" fmla="*/ 1003649 w 1024699"/>
                            <a:gd name="connsiteY9" fmla="*/ 374523 h 1354454"/>
                            <a:gd name="connsiteX10" fmla="*/ 1000125 w 1024699"/>
                            <a:gd name="connsiteY10" fmla="*/ 359283 h 1354454"/>
                            <a:gd name="connsiteX11" fmla="*/ 993458 w 1024699"/>
                            <a:gd name="connsiteY11" fmla="*/ 334994 h 1354454"/>
                            <a:gd name="connsiteX12" fmla="*/ 989743 w 1024699"/>
                            <a:gd name="connsiteY12" fmla="*/ 321945 h 1354454"/>
                            <a:gd name="connsiteX13" fmla="*/ 981456 w 1024699"/>
                            <a:gd name="connsiteY13" fmla="*/ 296418 h 1354454"/>
                            <a:gd name="connsiteX14" fmla="*/ 978027 w 1024699"/>
                            <a:gd name="connsiteY14" fmla="*/ 286417 h 1354454"/>
                            <a:gd name="connsiteX15" fmla="*/ 977741 w 1024699"/>
                            <a:gd name="connsiteY15" fmla="*/ 285464 h 1354454"/>
                            <a:gd name="connsiteX16" fmla="*/ 967645 w 1024699"/>
                            <a:gd name="connsiteY16" fmla="*/ 258889 h 1354454"/>
                            <a:gd name="connsiteX17" fmla="*/ 964025 w 1024699"/>
                            <a:gd name="connsiteY17" fmla="*/ 249841 h 1354454"/>
                            <a:gd name="connsiteX18" fmla="*/ 952119 w 1024699"/>
                            <a:gd name="connsiteY18" fmla="*/ 222409 h 1354454"/>
                            <a:gd name="connsiteX19" fmla="*/ 951071 w 1024699"/>
                            <a:gd name="connsiteY19" fmla="*/ 220123 h 1354454"/>
                            <a:gd name="connsiteX20" fmla="*/ 948785 w 1024699"/>
                            <a:gd name="connsiteY20" fmla="*/ 215170 h 1354454"/>
                            <a:gd name="connsiteX21" fmla="*/ 934974 w 1024699"/>
                            <a:gd name="connsiteY21" fmla="*/ 187071 h 1354454"/>
                            <a:gd name="connsiteX22" fmla="*/ 933164 w 1024699"/>
                            <a:gd name="connsiteY22" fmla="*/ 183452 h 1354454"/>
                            <a:gd name="connsiteX23" fmla="*/ 932117 w 1024699"/>
                            <a:gd name="connsiteY23" fmla="*/ 181356 h 1354454"/>
                            <a:gd name="connsiteX24" fmla="*/ 916305 w 1024699"/>
                            <a:gd name="connsiteY24" fmla="*/ 152781 h 1354454"/>
                            <a:gd name="connsiteX25" fmla="*/ 913924 w 1024699"/>
                            <a:gd name="connsiteY25" fmla="*/ 148590 h 1354454"/>
                            <a:gd name="connsiteX26" fmla="*/ 896207 w 1024699"/>
                            <a:gd name="connsiteY26" fmla="*/ 119729 h 1354454"/>
                            <a:gd name="connsiteX27" fmla="*/ 896207 w 1024699"/>
                            <a:gd name="connsiteY27" fmla="*/ 119729 h 1354454"/>
                            <a:gd name="connsiteX28" fmla="*/ 894398 w 1024699"/>
                            <a:gd name="connsiteY28" fmla="*/ 116872 h 1354454"/>
                            <a:gd name="connsiteX29" fmla="*/ 874681 w 1024699"/>
                            <a:gd name="connsiteY29" fmla="*/ 87916 h 1354454"/>
                            <a:gd name="connsiteX30" fmla="*/ 873347 w 1024699"/>
                            <a:gd name="connsiteY30" fmla="*/ 86106 h 1354454"/>
                            <a:gd name="connsiteX31" fmla="*/ 851821 w 1024699"/>
                            <a:gd name="connsiteY31" fmla="*/ 57340 h 1354454"/>
                            <a:gd name="connsiteX32" fmla="*/ 851725 w 1024699"/>
                            <a:gd name="connsiteY32" fmla="*/ 57150 h 1354454"/>
                            <a:gd name="connsiteX33" fmla="*/ 851059 w 1024699"/>
                            <a:gd name="connsiteY33" fmla="*/ 56293 h 1354454"/>
                            <a:gd name="connsiteX34" fmla="*/ 827723 w 1024699"/>
                            <a:gd name="connsiteY34" fmla="*/ 28004 h 1354454"/>
                            <a:gd name="connsiteX35" fmla="*/ 827627 w 1024699"/>
                            <a:gd name="connsiteY35" fmla="*/ 27908 h 1354454"/>
                            <a:gd name="connsiteX36" fmla="*/ 827342 w 1024699"/>
                            <a:gd name="connsiteY36" fmla="*/ 27622 h 1354454"/>
                            <a:gd name="connsiteX37" fmla="*/ 802291 w 1024699"/>
                            <a:gd name="connsiteY37" fmla="*/ 0 h 1354454"/>
                            <a:gd name="connsiteX38" fmla="*/ 309086 w 1024699"/>
                            <a:gd name="connsiteY38" fmla="*/ 468916 h 1354454"/>
                            <a:gd name="connsiteX39" fmla="*/ 0 w 1024699"/>
                            <a:gd name="connsiteY39" fmla="*/ 985456 h 1354454"/>
                            <a:gd name="connsiteX40" fmla="*/ 358331 w 1024699"/>
                            <a:gd name="connsiteY40" fmla="*/ 1354455 h 1354454"/>
                            <a:gd name="connsiteX41" fmla="*/ 872490 w 1024699"/>
                            <a:gd name="connsiteY41" fmla="*/ 1029652 h 1354454"/>
                            <a:gd name="connsiteX42" fmla="*/ 1014984 w 1024699"/>
                            <a:gd name="connsiteY42" fmla="*/ 683133 h 1354454"/>
                            <a:gd name="connsiteX43" fmla="*/ 1015746 w 1024699"/>
                            <a:gd name="connsiteY43" fmla="*/ 677894 h 1354454"/>
                            <a:gd name="connsiteX44" fmla="*/ 1016317 w 1024699"/>
                            <a:gd name="connsiteY44" fmla="*/ 673799 h 1354454"/>
                            <a:gd name="connsiteX45" fmla="*/ 1018984 w 1024699"/>
                            <a:gd name="connsiteY45" fmla="*/ 652939 h 1354454"/>
                            <a:gd name="connsiteX46" fmla="*/ 1021747 w 1024699"/>
                            <a:gd name="connsiteY46" fmla="*/ 624745 h 1354454"/>
                            <a:gd name="connsiteX47" fmla="*/ 1022985 w 1024699"/>
                            <a:gd name="connsiteY47" fmla="*/ 608362 h 1354454"/>
                            <a:gd name="connsiteX48" fmla="*/ 1023842 w 1024699"/>
                            <a:gd name="connsiteY48" fmla="*/ 591979 h 1354454"/>
                            <a:gd name="connsiteX49" fmla="*/ 1023842 w 1024699"/>
                            <a:gd name="connsiteY49" fmla="*/ 591979 h 1354454"/>
                            <a:gd name="connsiteX50" fmla="*/ 1024700 w 1024699"/>
                            <a:gd name="connsiteY50" fmla="*/ 557213 h 1354454"/>
                            <a:gd name="connsiteX51" fmla="*/ 1023652 w 1024699"/>
                            <a:gd name="connsiteY51" fmla="*/ 516255 h 1354454"/>
                            <a:gd name="connsiteX52" fmla="*/ 1022604 w 1024699"/>
                            <a:gd name="connsiteY52" fmla="*/ 501015 h 13544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  <a:cxn ang="0">
                              <a:pos x="connsiteX44" y="connsiteY44"/>
                            </a:cxn>
                            <a:cxn ang="0">
                              <a:pos x="connsiteX45" y="connsiteY45"/>
                            </a:cxn>
                            <a:cxn ang="0">
                              <a:pos x="connsiteX46" y="connsiteY46"/>
                            </a:cxn>
                            <a:cxn ang="0">
                              <a:pos x="connsiteX47" y="connsiteY47"/>
                            </a:cxn>
                            <a:cxn ang="0">
                              <a:pos x="connsiteX48" y="connsiteY48"/>
                            </a:cxn>
                            <a:cxn ang="0">
                              <a:pos x="connsiteX49" y="connsiteY49"/>
                            </a:cxn>
                            <a:cxn ang="0">
                              <a:pos x="connsiteX50" y="connsiteY50"/>
                            </a:cxn>
                            <a:cxn ang="0">
                              <a:pos x="connsiteX51" y="connsiteY51"/>
                            </a:cxn>
                            <a:cxn ang="0">
                              <a:pos x="connsiteX52" y="connsiteY52"/>
                            </a:cxn>
                          </a:cxnLst>
                          <a:rect l="l" t="t" r="r" b="b"/>
                          <a:pathLst>
                            <a:path w="1024699" h="1354454">
                              <a:moveTo>
                                <a:pt x="1022604" y="501015"/>
                              </a:moveTo>
                              <a:cubicBezTo>
                                <a:pt x="1022318" y="497491"/>
                                <a:pt x="1022033" y="494062"/>
                                <a:pt x="1021842" y="490538"/>
                              </a:cubicBezTo>
                              <a:cubicBezTo>
                                <a:pt x="1021461" y="485680"/>
                                <a:pt x="1021175" y="480727"/>
                                <a:pt x="1020699" y="475869"/>
                              </a:cubicBezTo>
                              <a:cubicBezTo>
                                <a:pt x="1020032" y="469487"/>
                                <a:pt x="1019175" y="463201"/>
                                <a:pt x="1018318" y="456914"/>
                              </a:cubicBezTo>
                              <a:cubicBezTo>
                                <a:pt x="1017556" y="451104"/>
                                <a:pt x="1016984" y="445294"/>
                                <a:pt x="1016127" y="439579"/>
                              </a:cubicBezTo>
                              <a:cubicBezTo>
                                <a:pt x="1015937" y="438531"/>
                                <a:pt x="1015841" y="437388"/>
                                <a:pt x="1015746" y="436340"/>
                              </a:cubicBezTo>
                              <a:cubicBezTo>
                                <a:pt x="1014698" y="429197"/>
                                <a:pt x="1013365" y="422148"/>
                                <a:pt x="1012031" y="415100"/>
                              </a:cubicBezTo>
                              <a:cubicBezTo>
                                <a:pt x="1011936" y="414814"/>
                                <a:pt x="1011936" y="414528"/>
                                <a:pt x="1011841" y="414242"/>
                              </a:cubicBezTo>
                              <a:cubicBezTo>
                                <a:pt x="1010888" y="408623"/>
                                <a:pt x="1009936" y="403003"/>
                                <a:pt x="1008793" y="397383"/>
                              </a:cubicBezTo>
                              <a:cubicBezTo>
                                <a:pt x="1007269" y="389668"/>
                                <a:pt x="1005459" y="382143"/>
                                <a:pt x="1003649" y="374523"/>
                              </a:cubicBezTo>
                              <a:cubicBezTo>
                                <a:pt x="1002506" y="369475"/>
                                <a:pt x="1001363" y="364331"/>
                                <a:pt x="1000125" y="359283"/>
                              </a:cubicBezTo>
                              <a:cubicBezTo>
                                <a:pt x="998029" y="351092"/>
                                <a:pt x="995744" y="342995"/>
                                <a:pt x="993458" y="334994"/>
                              </a:cubicBezTo>
                              <a:cubicBezTo>
                                <a:pt x="992219" y="330613"/>
                                <a:pt x="991076" y="326231"/>
                                <a:pt x="989743" y="321945"/>
                              </a:cubicBezTo>
                              <a:cubicBezTo>
                                <a:pt x="987171" y="313373"/>
                                <a:pt x="984313" y="304895"/>
                                <a:pt x="981456" y="296418"/>
                              </a:cubicBezTo>
                              <a:cubicBezTo>
                                <a:pt x="980313" y="293084"/>
                                <a:pt x="979265" y="289751"/>
                                <a:pt x="978027" y="286417"/>
                              </a:cubicBezTo>
                              <a:cubicBezTo>
                                <a:pt x="977932" y="286131"/>
                                <a:pt x="977837" y="285750"/>
                                <a:pt x="977741" y="285464"/>
                              </a:cubicBezTo>
                              <a:cubicBezTo>
                                <a:pt x="974598" y="276511"/>
                                <a:pt x="971169" y="267748"/>
                                <a:pt x="967645" y="258889"/>
                              </a:cubicBezTo>
                              <a:cubicBezTo>
                                <a:pt x="966407" y="255841"/>
                                <a:pt x="965263" y="252793"/>
                                <a:pt x="964025" y="249841"/>
                              </a:cubicBezTo>
                              <a:cubicBezTo>
                                <a:pt x="960215" y="240602"/>
                                <a:pt x="956215" y="231458"/>
                                <a:pt x="952119" y="222409"/>
                              </a:cubicBezTo>
                              <a:cubicBezTo>
                                <a:pt x="951738" y="221647"/>
                                <a:pt x="951452" y="220885"/>
                                <a:pt x="951071" y="220123"/>
                              </a:cubicBezTo>
                              <a:cubicBezTo>
                                <a:pt x="950309" y="218504"/>
                                <a:pt x="949547" y="216789"/>
                                <a:pt x="948785" y="215170"/>
                              </a:cubicBezTo>
                              <a:cubicBezTo>
                                <a:pt x="944404" y="205740"/>
                                <a:pt x="939737" y="196406"/>
                                <a:pt x="934974" y="187071"/>
                              </a:cubicBezTo>
                              <a:cubicBezTo>
                                <a:pt x="934403" y="185833"/>
                                <a:pt x="933736" y="184690"/>
                                <a:pt x="933164" y="183452"/>
                              </a:cubicBezTo>
                              <a:cubicBezTo>
                                <a:pt x="932783" y="182785"/>
                                <a:pt x="932498" y="182023"/>
                                <a:pt x="932117" y="181356"/>
                              </a:cubicBezTo>
                              <a:cubicBezTo>
                                <a:pt x="927068" y="171736"/>
                                <a:pt x="921734" y="162211"/>
                                <a:pt x="916305" y="152781"/>
                              </a:cubicBezTo>
                              <a:cubicBezTo>
                                <a:pt x="915448" y="151352"/>
                                <a:pt x="914686" y="149924"/>
                                <a:pt x="913924" y="148590"/>
                              </a:cubicBezTo>
                              <a:cubicBezTo>
                                <a:pt x="908209" y="138875"/>
                                <a:pt x="902303" y="129254"/>
                                <a:pt x="896207" y="119729"/>
                              </a:cubicBezTo>
                              <a:cubicBezTo>
                                <a:pt x="896207" y="119729"/>
                                <a:pt x="896207" y="119729"/>
                                <a:pt x="896207" y="119729"/>
                              </a:cubicBezTo>
                              <a:cubicBezTo>
                                <a:pt x="895636" y="118777"/>
                                <a:pt x="894969" y="117824"/>
                                <a:pt x="894398" y="116872"/>
                              </a:cubicBezTo>
                              <a:cubicBezTo>
                                <a:pt x="888016" y="107061"/>
                                <a:pt x="881444" y="97441"/>
                                <a:pt x="874681" y="87916"/>
                              </a:cubicBezTo>
                              <a:cubicBezTo>
                                <a:pt x="874204" y="87344"/>
                                <a:pt x="873824" y="86678"/>
                                <a:pt x="873347" y="86106"/>
                              </a:cubicBezTo>
                              <a:cubicBezTo>
                                <a:pt x="866394" y="76390"/>
                                <a:pt x="859155" y="66770"/>
                                <a:pt x="851821" y="57340"/>
                              </a:cubicBezTo>
                              <a:cubicBezTo>
                                <a:pt x="851821" y="57245"/>
                                <a:pt x="851725" y="57245"/>
                                <a:pt x="851725" y="57150"/>
                              </a:cubicBezTo>
                              <a:cubicBezTo>
                                <a:pt x="851535" y="56864"/>
                                <a:pt x="851249" y="56579"/>
                                <a:pt x="851059" y="56293"/>
                              </a:cubicBezTo>
                              <a:cubicBezTo>
                                <a:pt x="843439" y="46672"/>
                                <a:pt x="835724" y="37243"/>
                                <a:pt x="827723" y="28004"/>
                              </a:cubicBezTo>
                              <a:cubicBezTo>
                                <a:pt x="827723" y="28004"/>
                                <a:pt x="827723" y="27908"/>
                                <a:pt x="827627" y="27908"/>
                              </a:cubicBezTo>
                              <a:cubicBezTo>
                                <a:pt x="827532" y="27813"/>
                                <a:pt x="827437" y="27718"/>
                                <a:pt x="827342" y="27622"/>
                              </a:cubicBezTo>
                              <a:cubicBezTo>
                                <a:pt x="819245" y="18193"/>
                                <a:pt x="810863" y="9049"/>
                                <a:pt x="802291" y="0"/>
                              </a:cubicBezTo>
                              <a:lnTo>
                                <a:pt x="309086" y="468916"/>
                              </a:lnTo>
                              <a:lnTo>
                                <a:pt x="0" y="985456"/>
                              </a:lnTo>
                              <a:lnTo>
                                <a:pt x="358331" y="1354455"/>
                              </a:lnTo>
                              <a:cubicBezTo>
                                <a:pt x="569404" y="1316641"/>
                                <a:pt x="752094" y="1197102"/>
                                <a:pt x="872490" y="1029652"/>
                              </a:cubicBezTo>
                              <a:cubicBezTo>
                                <a:pt x="945166" y="917924"/>
                                <a:pt x="997172" y="796671"/>
                                <a:pt x="1014984" y="683133"/>
                              </a:cubicBezTo>
                              <a:cubicBezTo>
                                <a:pt x="1015270" y="681419"/>
                                <a:pt x="1015555" y="679609"/>
                                <a:pt x="1015746" y="677894"/>
                              </a:cubicBezTo>
                              <a:cubicBezTo>
                                <a:pt x="1015937" y="676561"/>
                                <a:pt x="1016032" y="675132"/>
                                <a:pt x="1016317" y="673799"/>
                              </a:cubicBezTo>
                              <a:cubicBezTo>
                                <a:pt x="1017270" y="666845"/>
                                <a:pt x="1018127" y="659892"/>
                                <a:pt x="1018984" y="652939"/>
                              </a:cubicBezTo>
                              <a:cubicBezTo>
                                <a:pt x="1020032" y="643509"/>
                                <a:pt x="1020985" y="634079"/>
                                <a:pt x="1021747" y="624745"/>
                              </a:cubicBezTo>
                              <a:cubicBezTo>
                                <a:pt x="1022223" y="619316"/>
                                <a:pt x="1022699" y="613791"/>
                                <a:pt x="1022985" y="608362"/>
                              </a:cubicBezTo>
                              <a:cubicBezTo>
                                <a:pt x="1023366" y="602837"/>
                                <a:pt x="1023652" y="597408"/>
                                <a:pt x="1023842" y="591979"/>
                              </a:cubicBezTo>
                              <a:lnTo>
                                <a:pt x="1023842" y="591979"/>
                              </a:lnTo>
                              <a:cubicBezTo>
                                <a:pt x="1024319" y="580454"/>
                                <a:pt x="1024700" y="568833"/>
                                <a:pt x="1024700" y="557213"/>
                              </a:cubicBezTo>
                              <a:cubicBezTo>
                                <a:pt x="1024700" y="543497"/>
                                <a:pt x="1024319" y="529781"/>
                                <a:pt x="1023652" y="516255"/>
                              </a:cubicBezTo>
                              <a:cubicBezTo>
                                <a:pt x="1023461" y="511111"/>
                                <a:pt x="1022985" y="506063"/>
                                <a:pt x="1022604" y="5010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>
                            <a:alpha val="27000"/>
                          </a:srgbClr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t"/>
                        <a:lstStyle/>
                        <a:p>
                          <a:endParaRPr lang="ko-KR" altLang="en-US" sz="11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2411" name="원형: 비어 있음 2410">
                          <a:extLst>
                            <a:ext uri="{FF2B5EF4-FFF2-40B4-BE49-F238E27FC236}">
                              <a16:creationId xmlns:a16="http://schemas.microsoft.com/office/drawing/2014/main" id="{A9AE16AE-EBC1-F60F-C72B-39AAE2CAC8C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6375" y="2619372"/>
                          <a:ext cx="1620583" cy="1620583"/>
                        </a:xfrm>
                        <a:prstGeom prst="donut">
                          <a:avLst>
                            <a:gd name="adj" fmla="val 9055"/>
                          </a:avLst>
                        </a:prstGeom>
                        <a:solidFill>
                          <a:srgbClr val="6B859D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t"/>
                        <a:lstStyle/>
                        <a:p>
                          <a:endParaRPr lang="ko-KR" altLang="en-US" sz="11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2412" name="자유형: 도형 2411">
                          <a:extLst>
                            <a:ext uri="{FF2B5EF4-FFF2-40B4-BE49-F238E27FC236}">
                              <a16:creationId xmlns:a16="http://schemas.microsoft.com/office/drawing/2014/main" id="{4C90AF40-E14A-FC6C-FE99-D1171E31275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250" y="2845019"/>
                          <a:ext cx="1092492" cy="1050921"/>
                        </a:xfrm>
                        <a:custGeom>
                          <a:avLst/>
                          <a:gdLst>
                            <a:gd name="connsiteX0" fmla="*/ 1092492 w 1092492"/>
                            <a:gd name="connsiteY0" fmla="*/ 42386 h 1050919"/>
                            <a:gd name="connsiteX1" fmla="*/ 1051154 w 1092492"/>
                            <a:gd name="connsiteY1" fmla="*/ 0 h 1050919"/>
                            <a:gd name="connsiteX2" fmla="*/ 698919 w 1092492"/>
                            <a:gd name="connsiteY2" fmla="*/ 270320 h 1050919"/>
                            <a:gd name="connsiteX3" fmla="*/ 360782 w 1092492"/>
                            <a:gd name="connsiteY3" fmla="*/ 689991 h 1050919"/>
                            <a:gd name="connsiteX4" fmla="*/ 316967 w 1092492"/>
                            <a:gd name="connsiteY4" fmla="*/ 696754 h 1050919"/>
                            <a:gd name="connsiteX5" fmla="*/ 48267 w 1092492"/>
                            <a:gd name="connsiteY5" fmla="*/ 587978 h 1050919"/>
                            <a:gd name="connsiteX6" fmla="*/ 3213 w 1092492"/>
                            <a:gd name="connsiteY6" fmla="*/ 600837 h 1050919"/>
                            <a:gd name="connsiteX7" fmla="*/ 17215 w 1092492"/>
                            <a:gd name="connsiteY7" fmla="*/ 640747 h 1050919"/>
                            <a:gd name="connsiteX8" fmla="*/ 201238 w 1092492"/>
                            <a:gd name="connsiteY8" fmla="*/ 899541 h 1050919"/>
                            <a:gd name="connsiteX9" fmla="*/ 257721 w 1092492"/>
                            <a:gd name="connsiteY9" fmla="*/ 990886 h 1050919"/>
                            <a:gd name="connsiteX10" fmla="*/ 475939 w 1092492"/>
                            <a:gd name="connsiteY10" fmla="*/ 986028 h 1050919"/>
                            <a:gd name="connsiteX11" fmla="*/ 772167 w 1092492"/>
                            <a:gd name="connsiteY11" fmla="*/ 486918 h 1050919"/>
                            <a:gd name="connsiteX12" fmla="*/ 1092492 w 1092492"/>
                            <a:gd name="connsiteY12" fmla="*/ 42386 h 105091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1092492" h="1050919">
                              <a:moveTo>
                                <a:pt x="1092492" y="42386"/>
                              </a:moveTo>
                              <a:cubicBezTo>
                                <a:pt x="1079253" y="27718"/>
                                <a:pt x="1065441" y="13621"/>
                                <a:pt x="1051154" y="0"/>
                              </a:cubicBezTo>
                              <a:cubicBezTo>
                                <a:pt x="949046" y="62198"/>
                                <a:pt x="778072" y="193072"/>
                                <a:pt x="698919" y="270320"/>
                              </a:cubicBezTo>
                              <a:cubicBezTo>
                                <a:pt x="569475" y="396716"/>
                                <a:pt x="461366" y="540258"/>
                                <a:pt x="360782" y="689991"/>
                              </a:cubicBezTo>
                              <a:cubicBezTo>
                                <a:pt x="343161" y="716280"/>
                                <a:pt x="343161" y="716280"/>
                                <a:pt x="316967" y="696754"/>
                              </a:cubicBezTo>
                              <a:cubicBezTo>
                                <a:pt x="236862" y="637032"/>
                                <a:pt x="147517" y="599980"/>
                                <a:pt x="48267" y="587978"/>
                              </a:cubicBezTo>
                              <a:cubicBezTo>
                                <a:pt x="31884" y="585978"/>
                                <a:pt x="12738" y="584645"/>
                                <a:pt x="3213" y="600837"/>
                              </a:cubicBezTo>
                              <a:cubicBezTo>
                                <a:pt x="-6121" y="616553"/>
                                <a:pt x="6833" y="630365"/>
                                <a:pt x="17215" y="640747"/>
                              </a:cubicBezTo>
                              <a:cubicBezTo>
                                <a:pt x="93415" y="716566"/>
                                <a:pt x="146088" y="808863"/>
                                <a:pt x="201238" y="899541"/>
                              </a:cubicBezTo>
                              <a:cubicBezTo>
                                <a:pt x="219812" y="930116"/>
                                <a:pt x="237814" y="961263"/>
                                <a:pt x="257721" y="990886"/>
                              </a:cubicBezTo>
                              <a:cubicBezTo>
                                <a:pt x="312681" y="1072706"/>
                                <a:pt x="425266" y="1070705"/>
                                <a:pt x="475939" y="986028"/>
                              </a:cubicBezTo>
                              <a:cubicBezTo>
                                <a:pt x="575380" y="820103"/>
                                <a:pt x="672345" y="652653"/>
                                <a:pt x="772167" y="486918"/>
                              </a:cubicBezTo>
                              <a:cubicBezTo>
                                <a:pt x="849795" y="357854"/>
                                <a:pt x="997528" y="159353"/>
                                <a:pt x="1092492" y="4238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t"/>
                        <a:lstStyle/>
                        <a:p>
                          <a:endParaRPr lang="ko-KR" altLang="en-US" sz="11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2409" name="TextBox 2408">
                        <a:extLst>
                          <a:ext uri="{FF2B5EF4-FFF2-40B4-BE49-F238E27FC236}">
                            <a16:creationId xmlns:a16="http://schemas.microsoft.com/office/drawing/2014/main" id="{DC61329D-A040-D70B-B72C-CC436667A2B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8494" y="5312068"/>
                        <a:ext cx="3265970" cy="2151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학습자가 탐구 결과물을 만들어 내는 수업 실현</a:t>
                        </a:r>
                      </a:p>
                    </p:txBody>
                  </p:sp>
                </p:grpSp>
              </p:grpSp>
            </p:grpSp>
            <p:grpSp>
              <p:nvGrpSpPr>
                <p:cNvPr id="2557" name="그룹 2556">
                  <a:extLst>
                    <a:ext uri="{FF2B5EF4-FFF2-40B4-BE49-F238E27FC236}">
                      <a16:creationId xmlns:a16="http://schemas.microsoft.com/office/drawing/2014/main" id="{580C0563-A6BA-6BFF-7556-1C2E3346C500}"/>
                    </a:ext>
                  </a:extLst>
                </p:cNvPr>
                <p:cNvGrpSpPr/>
                <p:nvPr/>
              </p:nvGrpSpPr>
              <p:grpSpPr>
                <a:xfrm>
                  <a:off x="1054865" y="3275614"/>
                  <a:ext cx="1241677" cy="976887"/>
                  <a:chOff x="1054865" y="3275614"/>
                  <a:chExt cx="1241677" cy="976887"/>
                </a:xfrm>
              </p:grpSpPr>
              <p:sp>
                <p:nvSpPr>
                  <p:cNvPr id="2541" name="타원 2540">
                    <a:extLst>
                      <a:ext uri="{FF2B5EF4-FFF2-40B4-BE49-F238E27FC236}">
                        <a16:creationId xmlns:a16="http://schemas.microsoft.com/office/drawing/2014/main" id="{AB8DE8B1-4F44-C4CC-7D27-90B3BDE2CCB8}"/>
                      </a:ext>
                    </a:extLst>
                  </p:cNvPr>
                  <p:cNvSpPr/>
                  <p:nvPr/>
                </p:nvSpPr>
                <p:spPr>
                  <a:xfrm>
                    <a:off x="1054865" y="3275614"/>
                    <a:ext cx="965992" cy="965992"/>
                  </a:xfrm>
                  <a:prstGeom prst="ellipse">
                    <a:avLst/>
                  </a:prstGeom>
                  <a:solidFill>
                    <a:srgbClr val="8153AB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pic>
                <p:nvPicPr>
                  <p:cNvPr id="2552" name="그림 2551" descr="예술, 디자인이(가) 표시된 사진&#10;&#10;자동 생성된 설명">
                    <a:extLst>
                      <a:ext uri="{FF2B5EF4-FFF2-40B4-BE49-F238E27FC236}">
                        <a16:creationId xmlns:a16="http://schemas.microsoft.com/office/drawing/2014/main" id="{66F1F275-E7A0-7662-F76A-44AAF2A463B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120637" y="3286508"/>
                    <a:ext cx="1175905" cy="965993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2564" name="그룹 2563">
                <a:extLst>
                  <a:ext uri="{FF2B5EF4-FFF2-40B4-BE49-F238E27FC236}">
                    <a16:creationId xmlns:a16="http://schemas.microsoft.com/office/drawing/2014/main" id="{9E263F5C-A9F9-6ABE-FA27-5C3EF91E7858}"/>
                  </a:ext>
                </a:extLst>
              </p:cNvPr>
              <p:cNvGrpSpPr/>
              <p:nvPr/>
            </p:nvGrpSpPr>
            <p:grpSpPr>
              <a:xfrm>
                <a:off x="910683" y="3161011"/>
                <a:ext cx="7322634" cy="1209886"/>
                <a:chOff x="910683" y="4644714"/>
                <a:chExt cx="7322634" cy="1209886"/>
              </a:xfrm>
            </p:grpSpPr>
            <p:sp>
              <p:nvSpPr>
                <p:cNvPr id="2394" name="사각형: 둥근 모서리 2393">
                  <a:extLst>
                    <a:ext uri="{FF2B5EF4-FFF2-40B4-BE49-F238E27FC236}">
                      <a16:creationId xmlns:a16="http://schemas.microsoft.com/office/drawing/2014/main" id="{354B300A-D10F-0AB7-2B73-90E991F615CC}"/>
                    </a:ext>
                  </a:extLst>
                </p:cNvPr>
                <p:cNvSpPr/>
                <p:nvPr/>
              </p:nvSpPr>
              <p:spPr>
                <a:xfrm>
                  <a:off x="910683" y="4644714"/>
                  <a:ext cx="7322634" cy="120988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BE4F2"/>
                </a:solidFill>
                <a:ln w="22225" cap="flat">
                  <a:solidFill>
                    <a:srgbClr val="EBE4F2"/>
                  </a:solidFill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95" name="TextBox 2394">
                  <a:extLst>
                    <a:ext uri="{FF2B5EF4-FFF2-40B4-BE49-F238E27FC236}">
                      <a16:creationId xmlns:a16="http://schemas.microsoft.com/office/drawing/2014/main" id="{D17547A5-55A5-B9A9-3E28-C0BF6EF2A779}"/>
                    </a:ext>
                  </a:extLst>
                </p:cNvPr>
                <p:cNvSpPr txBox="1"/>
                <p:nvPr/>
              </p:nvSpPr>
              <p:spPr>
                <a:xfrm>
                  <a:off x="2531934" y="4972658"/>
                  <a:ext cx="386644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defRPr>
                  </a:lvl1pPr>
                </a:lstStyle>
                <a:p>
                  <a:pPr algn="l"/>
                  <a:r>
                    <a:rPr lang="en-US" altLang="ko-KR" dirty="0"/>
                    <a:t>2015 </a:t>
                  </a:r>
                  <a:r>
                    <a:rPr lang="ko-KR" altLang="en-US" dirty="0"/>
                    <a:t>개정 교육과정 사회교과군 내 역사과만 </a:t>
                  </a:r>
                  <a:endParaRPr lang="en-US" altLang="ko-KR" dirty="0"/>
                </a:p>
                <a:p>
                  <a:pPr algn="l"/>
                  <a:r>
                    <a:rPr lang="ko-KR" altLang="en-US" dirty="0"/>
                    <a:t>진로 선택 과목이 부재</a:t>
                  </a:r>
                </a:p>
              </p:txBody>
            </p:sp>
            <p:grpSp>
              <p:nvGrpSpPr>
                <p:cNvPr id="2556" name="그룹 2555">
                  <a:extLst>
                    <a:ext uri="{FF2B5EF4-FFF2-40B4-BE49-F238E27FC236}">
                      <a16:creationId xmlns:a16="http://schemas.microsoft.com/office/drawing/2014/main" id="{62FD64EE-CA41-46B7-0684-4959325E7E08}"/>
                    </a:ext>
                  </a:extLst>
                </p:cNvPr>
                <p:cNvGrpSpPr/>
                <p:nvPr/>
              </p:nvGrpSpPr>
              <p:grpSpPr>
                <a:xfrm>
                  <a:off x="1054865" y="4763747"/>
                  <a:ext cx="1107873" cy="976887"/>
                  <a:chOff x="1054865" y="4763747"/>
                  <a:chExt cx="1107873" cy="976887"/>
                </a:xfrm>
              </p:grpSpPr>
              <p:sp>
                <p:nvSpPr>
                  <p:cNvPr id="2554" name="타원 2553">
                    <a:extLst>
                      <a:ext uri="{FF2B5EF4-FFF2-40B4-BE49-F238E27FC236}">
                        <a16:creationId xmlns:a16="http://schemas.microsoft.com/office/drawing/2014/main" id="{35A6F4CF-598C-A133-58EC-EB6FBBF6589F}"/>
                      </a:ext>
                    </a:extLst>
                  </p:cNvPr>
                  <p:cNvSpPr/>
                  <p:nvPr/>
                </p:nvSpPr>
                <p:spPr>
                  <a:xfrm>
                    <a:off x="1054865" y="4763747"/>
                    <a:ext cx="965992" cy="965992"/>
                  </a:xfrm>
                  <a:prstGeom prst="ellipse">
                    <a:avLst/>
                  </a:prstGeom>
                  <a:solidFill>
                    <a:srgbClr val="8153AB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pic>
                <p:nvPicPr>
                  <p:cNvPr id="2555" name="그림 2554">
                    <a:extLst>
                      <a:ext uri="{FF2B5EF4-FFF2-40B4-BE49-F238E27FC236}">
                        <a16:creationId xmlns:a16="http://schemas.microsoft.com/office/drawing/2014/main" id="{967FFA31-6DF5-8DA6-610C-7EE8C16357D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rcRect/>
                  <a:stretch/>
                </p:blipFill>
                <p:spPr>
                  <a:xfrm>
                    <a:off x="1263253" y="4869160"/>
                    <a:ext cx="899485" cy="871474"/>
                  </a:xfrm>
                  <a:prstGeom prst="rect">
                    <a:avLst/>
                  </a:prstGeom>
                </p:spPr>
              </p:pic>
            </p:grpSp>
          </p:grpSp>
        </p:grpSp>
      </p:grpSp>
      <p:pic>
        <p:nvPicPr>
          <p:cNvPr id="2430" name="그림 2429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7F630B52-F456-2885-6ED5-7441BFB5B9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2D8A6DA-15EB-B855-4776-F044E479F4AF}"/>
              </a:ext>
            </a:extLst>
          </p:cNvPr>
          <p:cNvSpPr txBox="1"/>
          <p:nvPr/>
        </p:nvSpPr>
        <p:spPr>
          <a:xfrm>
            <a:off x="371977" y="489184"/>
            <a:ext cx="676146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역사로 탐구하는 현대 세계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특징은 무엇일까요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7B0D75F3-85ED-F44A-0D77-457EEC7398D5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10" name="사각형: 둥근 위쪽 모서리 9">
              <a:extLst>
                <a:ext uri="{FF2B5EF4-FFF2-40B4-BE49-F238E27FC236}">
                  <a16:creationId xmlns:a16="http://schemas.microsoft.com/office/drawing/2014/main" id="{D51D0B17-0813-1EE2-45A8-1045D5AE42C6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10AE8B9-15C3-0982-DEFA-5F4BFB62E46B}"/>
                </a:ext>
              </a:extLst>
            </p:cNvPr>
            <p:cNvSpPr txBox="1"/>
            <p:nvPr/>
          </p:nvSpPr>
          <p:spPr>
            <a:xfrm>
              <a:off x="440707" y="88745"/>
              <a:ext cx="42319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6 - 2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198FD591-EE4F-477A-5233-F61A2D7E641F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05E212A3-8DDD-2ACF-5CFA-FEA8BA0C246C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04EC8F4B-DE68-CE85-F823-57A59F720DC9}"/>
                </a:ext>
              </a:extLst>
            </p:cNvPr>
            <p:cNvGrpSpPr/>
            <p:nvPr/>
          </p:nvGrpSpPr>
          <p:grpSpPr>
            <a:xfrm>
              <a:off x="641789" y="1531536"/>
              <a:ext cx="7860422" cy="4468836"/>
              <a:chOff x="641789" y="1531725"/>
              <a:chExt cx="7860422" cy="4468836"/>
            </a:xfrm>
          </p:grpSpPr>
          <p:grpSp>
            <p:nvGrpSpPr>
              <p:cNvPr id="146" name="그룹 145">
                <a:extLst>
                  <a:ext uri="{FF2B5EF4-FFF2-40B4-BE49-F238E27FC236}">
                    <a16:creationId xmlns:a16="http://schemas.microsoft.com/office/drawing/2014/main" id="{7EF94256-D9CC-D605-9AED-9B1F6A109C1D}"/>
                  </a:ext>
                </a:extLst>
              </p:cNvPr>
              <p:cNvGrpSpPr/>
              <p:nvPr/>
            </p:nvGrpSpPr>
            <p:grpSpPr>
              <a:xfrm>
                <a:off x="641789" y="1531725"/>
                <a:ext cx="7860422" cy="1381860"/>
                <a:chOff x="641789" y="1571768"/>
                <a:chExt cx="7860422" cy="1301775"/>
              </a:xfrm>
            </p:grpSpPr>
            <p:grpSp>
              <p:nvGrpSpPr>
                <p:cNvPr id="126" name="그룹 125">
                  <a:extLst>
                    <a:ext uri="{FF2B5EF4-FFF2-40B4-BE49-F238E27FC236}">
                      <a16:creationId xmlns:a16="http://schemas.microsoft.com/office/drawing/2014/main" id="{F89515F2-FD7A-109B-6226-A3EA5D6CCEBE}"/>
                    </a:ext>
                  </a:extLst>
                </p:cNvPr>
                <p:cNvGrpSpPr/>
                <p:nvPr/>
              </p:nvGrpSpPr>
              <p:grpSpPr>
                <a:xfrm>
                  <a:off x="641789" y="1571768"/>
                  <a:ext cx="7860422" cy="1301775"/>
                  <a:chOff x="641789" y="1571768"/>
                  <a:chExt cx="7860422" cy="1301775"/>
                </a:xfrm>
              </p:grpSpPr>
              <p:sp>
                <p:nvSpPr>
                  <p:cNvPr id="3" name="사각형: 둥근 모서리 2">
                    <a:extLst>
                      <a:ext uri="{FF2B5EF4-FFF2-40B4-BE49-F238E27FC236}">
                        <a16:creationId xmlns:a16="http://schemas.microsoft.com/office/drawing/2014/main" id="{6D2BBFE4-F1CE-B498-301C-3D8BA621F748}"/>
                      </a:ext>
                    </a:extLst>
                  </p:cNvPr>
                  <p:cNvSpPr/>
                  <p:nvPr/>
                </p:nvSpPr>
                <p:spPr>
                  <a:xfrm>
                    <a:off x="641789" y="1571768"/>
                    <a:ext cx="7860422" cy="1301775"/>
                  </a:xfrm>
                  <a:prstGeom prst="roundRect">
                    <a:avLst>
                      <a:gd name="adj" fmla="val 6540"/>
                    </a:avLst>
                  </a:prstGeom>
                  <a:solidFill>
                    <a:srgbClr val="EBE4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pic>
                <p:nvPicPr>
                  <p:cNvPr id="18" name="그림 17">
                    <a:extLst>
                      <a:ext uri="{FF2B5EF4-FFF2-40B4-BE49-F238E27FC236}">
                        <a16:creationId xmlns:a16="http://schemas.microsoft.com/office/drawing/2014/main" id="{D1921CD6-88DA-5069-9BA5-6D56F02A8C5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rcRect t="2386" b="2386"/>
                  <a:stretch/>
                </p:blipFill>
                <p:spPr>
                  <a:xfrm>
                    <a:off x="755140" y="1681067"/>
                    <a:ext cx="1742740" cy="1082799"/>
                  </a:xfrm>
                  <a:prstGeom prst="roundRect">
                    <a:avLst>
                      <a:gd name="adj" fmla="val 4878"/>
                    </a:avLst>
                  </a:prstGeom>
                  <a:solidFill>
                    <a:schemeClr val="bg1"/>
                  </a:solidFill>
                  <a:ln w="25400" cap="flat">
                    <a:solidFill>
                      <a:schemeClr val="bg1"/>
                    </a:solidFill>
                    <a:prstDash val="solid"/>
                    <a:miter/>
                  </a:ln>
                  <a:effectLst>
                    <a:glow rad="50800">
                      <a:srgbClr val="8153AB">
                        <a:alpha val="15000"/>
                      </a:srgbClr>
                    </a:glow>
                  </a:effectLst>
                </p:spPr>
              </p:pic>
            </p:grp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143C8BBE-1C4A-A879-0F26-9443D02A9EE8}"/>
                    </a:ext>
                  </a:extLst>
                </p:cNvPr>
                <p:cNvSpPr txBox="1"/>
                <p:nvPr/>
              </p:nvSpPr>
              <p:spPr>
                <a:xfrm>
                  <a:off x="2762669" y="2019697"/>
                  <a:ext cx="3085781" cy="4059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4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현대 세계의 과제를 역사적 관점에서 파악해</a:t>
                  </a:r>
                </a:p>
                <a:p>
                  <a:pPr algn="l"/>
                  <a:r>
                    <a:rPr lang="ko-KR" altLang="en-US" sz="14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해결방안을 모색해</a:t>
                  </a:r>
                  <a:r>
                    <a:rPr lang="en-US" altLang="ko-KR" sz="14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4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보아요</a:t>
                  </a:r>
                  <a:r>
                    <a:rPr lang="en-US" altLang="ko-KR" sz="14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grpSp>
              <p:nvGrpSpPr>
                <p:cNvPr id="134" name="그래픽 376">
                  <a:extLst>
                    <a:ext uri="{FF2B5EF4-FFF2-40B4-BE49-F238E27FC236}">
                      <a16:creationId xmlns:a16="http://schemas.microsoft.com/office/drawing/2014/main" id="{CBAEBD82-C9D8-C84B-E42A-5B6ABE21BD8A}"/>
                    </a:ext>
                  </a:extLst>
                </p:cNvPr>
                <p:cNvGrpSpPr/>
                <p:nvPr/>
              </p:nvGrpSpPr>
              <p:grpSpPr>
                <a:xfrm>
                  <a:off x="7668344" y="2207430"/>
                  <a:ext cx="667303" cy="533686"/>
                  <a:chOff x="676275" y="5242441"/>
                  <a:chExt cx="409575" cy="327564"/>
                </a:xfrm>
                <a:solidFill>
                  <a:srgbClr val="CFBEDF"/>
                </a:solidFill>
              </p:grpSpPr>
              <p:sp>
                <p:nvSpPr>
                  <p:cNvPr id="135" name="자유형: 도형 134">
                    <a:extLst>
                      <a:ext uri="{FF2B5EF4-FFF2-40B4-BE49-F238E27FC236}">
                        <a16:creationId xmlns:a16="http://schemas.microsoft.com/office/drawing/2014/main" id="{08AC1571-FDF8-69E5-5B7A-510A9A6C7710}"/>
                      </a:ext>
                    </a:extLst>
                  </p:cNvPr>
                  <p:cNvSpPr/>
                  <p:nvPr/>
                </p:nvSpPr>
                <p:spPr>
                  <a:xfrm>
                    <a:off x="726281" y="5242441"/>
                    <a:ext cx="309562" cy="269843"/>
                  </a:xfrm>
                  <a:custGeom>
                    <a:avLst/>
                    <a:gdLst>
                      <a:gd name="connsiteX0" fmla="*/ 192881 w 309562"/>
                      <a:gd name="connsiteY0" fmla="*/ 0 h 269843"/>
                      <a:gd name="connsiteX1" fmla="*/ 166688 w 309562"/>
                      <a:gd name="connsiteY1" fmla="*/ 26194 h 269843"/>
                      <a:gd name="connsiteX2" fmla="*/ 166688 w 309562"/>
                      <a:gd name="connsiteY2" fmla="*/ 178594 h 269843"/>
                      <a:gd name="connsiteX3" fmla="*/ 154781 w 309562"/>
                      <a:gd name="connsiteY3" fmla="*/ 190500 h 269843"/>
                      <a:gd name="connsiteX4" fmla="*/ 142875 w 309562"/>
                      <a:gd name="connsiteY4" fmla="*/ 178594 h 269843"/>
                      <a:gd name="connsiteX5" fmla="*/ 142875 w 309562"/>
                      <a:gd name="connsiteY5" fmla="*/ 26194 h 269843"/>
                      <a:gd name="connsiteX6" fmla="*/ 116681 w 309562"/>
                      <a:gd name="connsiteY6" fmla="*/ 0 h 269843"/>
                      <a:gd name="connsiteX7" fmla="*/ 0 w 309562"/>
                      <a:gd name="connsiteY7" fmla="*/ 0 h 269843"/>
                      <a:gd name="connsiteX8" fmla="*/ 0 w 309562"/>
                      <a:gd name="connsiteY8" fmla="*/ 252413 h 269843"/>
                      <a:gd name="connsiteX9" fmla="*/ 104013 w 309562"/>
                      <a:gd name="connsiteY9" fmla="*/ 252413 h 269843"/>
                      <a:gd name="connsiteX10" fmla="*/ 154781 w 309562"/>
                      <a:gd name="connsiteY10" fmla="*/ 269843 h 269843"/>
                      <a:gd name="connsiteX11" fmla="*/ 205550 w 309562"/>
                      <a:gd name="connsiteY11" fmla="*/ 252413 h 269843"/>
                      <a:gd name="connsiteX12" fmla="*/ 309563 w 309562"/>
                      <a:gd name="connsiteY12" fmla="*/ 252413 h 269843"/>
                      <a:gd name="connsiteX13" fmla="*/ 309563 w 309562"/>
                      <a:gd name="connsiteY13" fmla="*/ 0 h 269843"/>
                      <a:gd name="connsiteX14" fmla="*/ 192881 w 309562"/>
                      <a:gd name="connsiteY14" fmla="*/ 0 h 269843"/>
                      <a:gd name="connsiteX15" fmla="*/ 73819 w 309562"/>
                      <a:gd name="connsiteY15" fmla="*/ 166688 h 269843"/>
                      <a:gd name="connsiteX16" fmla="*/ 35719 w 309562"/>
                      <a:gd name="connsiteY16" fmla="*/ 166688 h 269843"/>
                      <a:gd name="connsiteX17" fmla="*/ 23813 w 309562"/>
                      <a:gd name="connsiteY17" fmla="*/ 154781 h 269843"/>
                      <a:gd name="connsiteX18" fmla="*/ 35719 w 309562"/>
                      <a:gd name="connsiteY18" fmla="*/ 142875 h 269843"/>
                      <a:gd name="connsiteX19" fmla="*/ 73819 w 309562"/>
                      <a:gd name="connsiteY19" fmla="*/ 142875 h 269843"/>
                      <a:gd name="connsiteX20" fmla="*/ 85725 w 309562"/>
                      <a:gd name="connsiteY20" fmla="*/ 154781 h 269843"/>
                      <a:gd name="connsiteX21" fmla="*/ 73819 w 309562"/>
                      <a:gd name="connsiteY21" fmla="*/ 166688 h 269843"/>
                      <a:gd name="connsiteX22" fmla="*/ 102394 w 309562"/>
                      <a:gd name="connsiteY22" fmla="*/ 119063 h 269843"/>
                      <a:gd name="connsiteX23" fmla="*/ 35719 w 309562"/>
                      <a:gd name="connsiteY23" fmla="*/ 119063 h 269843"/>
                      <a:gd name="connsiteX24" fmla="*/ 23813 w 309562"/>
                      <a:gd name="connsiteY24" fmla="*/ 107156 h 269843"/>
                      <a:gd name="connsiteX25" fmla="*/ 35719 w 309562"/>
                      <a:gd name="connsiteY25" fmla="*/ 95250 h 269843"/>
                      <a:gd name="connsiteX26" fmla="*/ 102394 w 309562"/>
                      <a:gd name="connsiteY26" fmla="*/ 95250 h 269843"/>
                      <a:gd name="connsiteX27" fmla="*/ 114300 w 309562"/>
                      <a:gd name="connsiteY27" fmla="*/ 107156 h 269843"/>
                      <a:gd name="connsiteX28" fmla="*/ 102394 w 309562"/>
                      <a:gd name="connsiteY28" fmla="*/ 119063 h 269843"/>
                      <a:gd name="connsiteX29" fmla="*/ 102394 w 309562"/>
                      <a:gd name="connsiteY29" fmla="*/ 71438 h 269843"/>
                      <a:gd name="connsiteX30" fmla="*/ 35719 w 309562"/>
                      <a:gd name="connsiteY30" fmla="*/ 71438 h 269843"/>
                      <a:gd name="connsiteX31" fmla="*/ 23813 w 309562"/>
                      <a:gd name="connsiteY31" fmla="*/ 59531 h 269843"/>
                      <a:gd name="connsiteX32" fmla="*/ 35719 w 309562"/>
                      <a:gd name="connsiteY32" fmla="*/ 47625 h 269843"/>
                      <a:gd name="connsiteX33" fmla="*/ 102394 w 309562"/>
                      <a:gd name="connsiteY33" fmla="*/ 47625 h 269843"/>
                      <a:gd name="connsiteX34" fmla="*/ 114300 w 309562"/>
                      <a:gd name="connsiteY34" fmla="*/ 59531 h 269843"/>
                      <a:gd name="connsiteX35" fmla="*/ 102394 w 309562"/>
                      <a:gd name="connsiteY35" fmla="*/ 71438 h 269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309562" h="269843">
                        <a:moveTo>
                          <a:pt x="192881" y="0"/>
                        </a:moveTo>
                        <a:cubicBezTo>
                          <a:pt x="178403" y="0"/>
                          <a:pt x="166688" y="11716"/>
                          <a:pt x="166688" y="26194"/>
                        </a:cubicBezTo>
                        <a:lnTo>
                          <a:pt x="166688" y="178594"/>
                        </a:lnTo>
                        <a:cubicBezTo>
                          <a:pt x="166688" y="185166"/>
                          <a:pt x="161354" y="190500"/>
                          <a:pt x="154781" y="190500"/>
                        </a:cubicBezTo>
                        <a:cubicBezTo>
                          <a:pt x="148209" y="190500"/>
                          <a:pt x="142875" y="185166"/>
                          <a:pt x="142875" y="178594"/>
                        </a:cubicBezTo>
                        <a:lnTo>
                          <a:pt x="142875" y="26194"/>
                        </a:lnTo>
                        <a:cubicBezTo>
                          <a:pt x="142875" y="11716"/>
                          <a:pt x="131159" y="0"/>
                          <a:pt x="116681" y="0"/>
                        </a:cubicBezTo>
                        <a:lnTo>
                          <a:pt x="0" y="0"/>
                        </a:lnTo>
                        <a:lnTo>
                          <a:pt x="0" y="252413"/>
                        </a:lnTo>
                        <a:lnTo>
                          <a:pt x="104013" y="252413"/>
                        </a:lnTo>
                        <a:cubicBezTo>
                          <a:pt x="122682" y="252413"/>
                          <a:pt x="140398" y="258604"/>
                          <a:pt x="154781" y="269843"/>
                        </a:cubicBezTo>
                        <a:cubicBezTo>
                          <a:pt x="169069" y="258509"/>
                          <a:pt x="186881" y="252413"/>
                          <a:pt x="205550" y="252413"/>
                        </a:cubicBezTo>
                        <a:lnTo>
                          <a:pt x="309563" y="252413"/>
                        </a:lnTo>
                        <a:lnTo>
                          <a:pt x="309563" y="0"/>
                        </a:lnTo>
                        <a:lnTo>
                          <a:pt x="192881" y="0"/>
                        </a:lnTo>
                        <a:close/>
                        <a:moveTo>
                          <a:pt x="73819" y="166688"/>
                        </a:moveTo>
                        <a:lnTo>
                          <a:pt x="35719" y="166688"/>
                        </a:lnTo>
                        <a:cubicBezTo>
                          <a:pt x="29146" y="166688"/>
                          <a:pt x="23813" y="161354"/>
                          <a:pt x="23813" y="154781"/>
                        </a:cubicBezTo>
                        <a:cubicBezTo>
                          <a:pt x="23813" y="148209"/>
                          <a:pt x="29146" y="142875"/>
                          <a:pt x="35719" y="142875"/>
                        </a:cubicBezTo>
                        <a:lnTo>
                          <a:pt x="73819" y="142875"/>
                        </a:lnTo>
                        <a:cubicBezTo>
                          <a:pt x="80391" y="142875"/>
                          <a:pt x="85725" y="148209"/>
                          <a:pt x="85725" y="154781"/>
                        </a:cubicBezTo>
                        <a:cubicBezTo>
                          <a:pt x="85725" y="161354"/>
                          <a:pt x="80391" y="166688"/>
                          <a:pt x="73819" y="166688"/>
                        </a:cubicBezTo>
                        <a:close/>
                        <a:moveTo>
                          <a:pt x="102394" y="119063"/>
                        </a:moveTo>
                        <a:lnTo>
                          <a:pt x="35719" y="119063"/>
                        </a:lnTo>
                        <a:cubicBezTo>
                          <a:pt x="29146" y="119063"/>
                          <a:pt x="23813" y="113729"/>
                          <a:pt x="23813" y="107156"/>
                        </a:cubicBezTo>
                        <a:cubicBezTo>
                          <a:pt x="23813" y="100584"/>
                          <a:pt x="29146" y="95250"/>
                          <a:pt x="35719" y="95250"/>
                        </a:cubicBezTo>
                        <a:lnTo>
                          <a:pt x="102394" y="95250"/>
                        </a:lnTo>
                        <a:cubicBezTo>
                          <a:pt x="108966" y="95250"/>
                          <a:pt x="114300" y="100584"/>
                          <a:pt x="114300" y="107156"/>
                        </a:cubicBezTo>
                        <a:cubicBezTo>
                          <a:pt x="114300" y="113729"/>
                          <a:pt x="108966" y="119063"/>
                          <a:pt x="102394" y="119063"/>
                        </a:cubicBezTo>
                        <a:close/>
                        <a:moveTo>
                          <a:pt x="102394" y="71438"/>
                        </a:moveTo>
                        <a:lnTo>
                          <a:pt x="35719" y="71438"/>
                        </a:lnTo>
                        <a:cubicBezTo>
                          <a:pt x="29146" y="71438"/>
                          <a:pt x="23813" y="66104"/>
                          <a:pt x="23813" y="59531"/>
                        </a:cubicBezTo>
                        <a:cubicBezTo>
                          <a:pt x="23813" y="52959"/>
                          <a:pt x="29146" y="47625"/>
                          <a:pt x="35719" y="47625"/>
                        </a:cubicBezTo>
                        <a:lnTo>
                          <a:pt x="102394" y="47625"/>
                        </a:lnTo>
                        <a:cubicBezTo>
                          <a:pt x="108966" y="47625"/>
                          <a:pt x="114300" y="52959"/>
                          <a:pt x="114300" y="59531"/>
                        </a:cubicBezTo>
                        <a:cubicBezTo>
                          <a:pt x="114300" y="66104"/>
                          <a:pt x="108966" y="71438"/>
                          <a:pt x="102394" y="71438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36" name="자유형: 도형 135">
                    <a:extLst>
                      <a:ext uri="{FF2B5EF4-FFF2-40B4-BE49-F238E27FC236}">
                        <a16:creationId xmlns:a16="http://schemas.microsoft.com/office/drawing/2014/main" id="{CE5EA92A-3113-5E12-2498-D9F311CA9FF6}"/>
                      </a:ext>
                    </a:extLst>
                  </p:cNvPr>
                  <p:cNvSpPr/>
                  <p:nvPr/>
                </p:nvSpPr>
                <p:spPr>
                  <a:xfrm>
                    <a:off x="676275" y="5268539"/>
                    <a:ext cx="409575" cy="301466"/>
                  </a:xfrm>
                  <a:custGeom>
                    <a:avLst/>
                    <a:gdLst>
                      <a:gd name="connsiteX0" fmla="*/ 395288 w 409575"/>
                      <a:gd name="connsiteY0" fmla="*/ 95 h 301466"/>
                      <a:gd name="connsiteX1" fmla="*/ 381000 w 409575"/>
                      <a:gd name="connsiteY1" fmla="*/ 14383 h 301466"/>
                      <a:gd name="connsiteX2" fmla="*/ 381000 w 409575"/>
                      <a:gd name="connsiteY2" fmla="*/ 247745 h 301466"/>
                      <a:gd name="connsiteX3" fmla="*/ 262795 w 409575"/>
                      <a:gd name="connsiteY3" fmla="*/ 247745 h 301466"/>
                      <a:gd name="connsiteX4" fmla="*/ 204788 w 409575"/>
                      <a:gd name="connsiteY4" fmla="*/ 267938 h 301466"/>
                      <a:gd name="connsiteX5" fmla="*/ 146780 w 409575"/>
                      <a:gd name="connsiteY5" fmla="*/ 247745 h 301466"/>
                      <a:gd name="connsiteX6" fmla="*/ 28575 w 409575"/>
                      <a:gd name="connsiteY6" fmla="*/ 247745 h 301466"/>
                      <a:gd name="connsiteX7" fmla="*/ 28575 w 409575"/>
                      <a:gd name="connsiteY7" fmla="*/ 14383 h 301466"/>
                      <a:gd name="connsiteX8" fmla="*/ 14288 w 409575"/>
                      <a:gd name="connsiteY8" fmla="*/ 95 h 301466"/>
                      <a:gd name="connsiteX9" fmla="*/ 0 w 409575"/>
                      <a:gd name="connsiteY9" fmla="*/ 14383 h 301466"/>
                      <a:gd name="connsiteX10" fmla="*/ 0 w 409575"/>
                      <a:gd name="connsiteY10" fmla="*/ 249460 h 301466"/>
                      <a:gd name="connsiteX11" fmla="*/ 26860 w 409575"/>
                      <a:gd name="connsiteY11" fmla="*/ 276320 h 301466"/>
                      <a:gd name="connsiteX12" fmla="*/ 146780 w 409575"/>
                      <a:gd name="connsiteY12" fmla="*/ 276320 h 301466"/>
                      <a:gd name="connsiteX13" fmla="*/ 192500 w 409575"/>
                      <a:gd name="connsiteY13" fmla="*/ 295085 h 301466"/>
                      <a:gd name="connsiteX14" fmla="*/ 194691 w 409575"/>
                      <a:gd name="connsiteY14" fmla="*/ 297275 h 301466"/>
                      <a:gd name="connsiteX15" fmla="*/ 204788 w 409575"/>
                      <a:gd name="connsiteY15" fmla="*/ 301466 h 301466"/>
                      <a:gd name="connsiteX16" fmla="*/ 214884 w 409575"/>
                      <a:gd name="connsiteY16" fmla="*/ 297275 h 301466"/>
                      <a:gd name="connsiteX17" fmla="*/ 217075 w 409575"/>
                      <a:gd name="connsiteY17" fmla="*/ 295085 h 301466"/>
                      <a:gd name="connsiteX18" fmla="*/ 262795 w 409575"/>
                      <a:gd name="connsiteY18" fmla="*/ 276225 h 301466"/>
                      <a:gd name="connsiteX19" fmla="*/ 382715 w 409575"/>
                      <a:gd name="connsiteY19" fmla="*/ 276225 h 301466"/>
                      <a:gd name="connsiteX20" fmla="*/ 409575 w 409575"/>
                      <a:gd name="connsiteY20" fmla="*/ 249365 h 301466"/>
                      <a:gd name="connsiteX21" fmla="*/ 409575 w 409575"/>
                      <a:gd name="connsiteY21" fmla="*/ 14288 h 301466"/>
                      <a:gd name="connsiteX22" fmla="*/ 395288 w 409575"/>
                      <a:gd name="connsiteY22" fmla="*/ 0 h 301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09575" h="301466">
                        <a:moveTo>
                          <a:pt x="395288" y="95"/>
                        </a:moveTo>
                        <a:cubicBezTo>
                          <a:pt x="387382" y="95"/>
                          <a:pt x="381000" y="6477"/>
                          <a:pt x="381000" y="14383"/>
                        </a:cubicBezTo>
                        <a:lnTo>
                          <a:pt x="381000" y="247745"/>
                        </a:lnTo>
                        <a:lnTo>
                          <a:pt x="262795" y="247745"/>
                        </a:lnTo>
                        <a:cubicBezTo>
                          <a:pt x="241459" y="247745"/>
                          <a:pt x="221266" y="254794"/>
                          <a:pt x="204788" y="267938"/>
                        </a:cubicBezTo>
                        <a:cubicBezTo>
                          <a:pt x="188309" y="254889"/>
                          <a:pt x="168116" y="247745"/>
                          <a:pt x="146780" y="247745"/>
                        </a:cubicBezTo>
                        <a:lnTo>
                          <a:pt x="28575" y="247745"/>
                        </a:lnTo>
                        <a:lnTo>
                          <a:pt x="28575" y="14383"/>
                        </a:lnTo>
                        <a:cubicBezTo>
                          <a:pt x="28575" y="6477"/>
                          <a:pt x="22193" y="95"/>
                          <a:pt x="14288" y="95"/>
                        </a:cubicBezTo>
                        <a:cubicBezTo>
                          <a:pt x="6382" y="95"/>
                          <a:pt x="0" y="6477"/>
                          <a:pt x="0" y="14383"/>
                        </a:cubicBezTo>
                        <a:lnTo>
                          <a:pt x="0" y="249460"/>
                        </a:lnTo>
                        <a:cubicBezTo>
                          <a:pt x="0" y="264319"/>
                          <a:pt x="12097" y="276320"/>
                          <a:pt x="26860" y="276320"/>
                        </a:cubicBezTo>
                        <a:lnTo>
                          <a:pt x="146780" y="276320"/>
                        </a:lnTo>
                        <a:cubicBezTo>
                          <a:pt x="164021" y="276320"/>
                          <a:pt x="180308" y="282988"/>
                          <a:pt x="192500" y="295085"/>
                        </a:cubicBezTo>
                        <a:lnTo>
                          <a:pt x="194691" y="297275"/>
                        </a:lnTo>
                        <a:cubicBezTo>
                          <a:pt x="197453" y="300038"/>
                          <a:pt x="201073" y="301466"/>
                          <a:pt x="204788" y="301466"/>
                        </a:cubicBezTo>
                        <a:cubicBezTo>
                          <a:pt x="208502" y="301466"/>
                          <a:pt x="212027" y="300038"/>
                          <a:pt x="214884" y="297275"/>
                        </a:cubicBezTo>
                        <a:lnTo>
                          <a:pt x="217075" y="295085"/>
                        </a:lnTo>
                        <a:cubicBezTo>
                          <a:pt x="229267" y="282988"/>
                          <a:pt x="245554" y="276225"/>
                          <a:pt x="262795" y="276225"/>
                        </a:cubicBezTo>
                        <a:lnTo>
                          <a:pt x="382715" y="276225"/>
                        </a:lnTo>
                        <a:cubicBezTo>
                          <a:pt x="397573" y="276225"/>
                          <a:pt x="409575" y="264128"/>
                          <a:pt x="409575" y="249365"/>
                        </a:cubicBezTo>
                        <a:lnTo>
                          <a:pt x="409575" y="14288"/>
                        </a:lnTo>
                        <a:cubicBezTo>
                          <a:pt x="409575" y="6382"/>
                          <a:pt x="403193" y="0"/>
                          <a:pt x="395288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grpSp>
            <p:nvGrpSpPr>
              <p:cNvPr id="145" name="그룹 144">
                <a:extLst>
                  <a:ext uri="{FF2B5EF4-FFF2-40B4-BE49-F238E27FC236}">
                    <a16:creationId xmlns:a16="http://schemas.microsoft.com/office/drawing/2014/main" id="{67B60DDA-706D-10C5-F3EA-21D8C7E294A7}"/>
                  </a:ext>
                </a:extLst>
              </p:cNvPr>
              <p:cNvGrpSpPr/>
              <p:nvPr/>
            </p:nvGrpSpPr>
            <p:grpSpPr>
              <a:xfrm>
                <a:off x="641789" y="3075213"/>
                <a:ext cx="7860422" cy="1381860"/>
                <a:chOff x="641789" y="3115256"/>
                <a:chExt cx="7860422" cy="1301775"/>
              </a:xfrm>
            </p:grpSpPr>
            <p:grpSp>
              <p:nvGrpSpPr>
                <p:cNvPr id="127" name="그룹 126">
                  <a:extLst>
                    <a:ext uri="{FF2B5EF4-FFF2-40B4-BE49-F238E27FC236}">
                      <a16:creationId xmlns:a16="http://schemas.microsoft.com/office/drawing/2014/main" id="{B094F726-0553-AB44-9933-A73B030BA219}"/>
                    </a:ext>
                  </a:extLst>
                </p:cNvPr>
                <p:cNvGrpSpPr/>
                <p:nvPr/>
              </p:nvGrpSpPr>
              <p:grpSpPr>
                <a:xfrm>
                  <a:off x="641789" y="3115256"/>
                  <a:ext cx="7860422" cy="1301775"/>
                  <a:chOff x="641789" y="1571768"/>
                  <a:chExt cx="7860422" cy="1301775"/>
                </a:xfrm>
              </p:grpSpPr>
              <p:sp>
                <p:nvSpPr>
                  <p:cNvPr id="128" name="사각형: 둥근 모서리 127">
                    <a:extLst>
                      <a:ext uri="{FF2B5EF4-FFF2-40B4-BE49-F238E27FC236}">
                        <a16:creationId xmlns:a16="http://schemas.microsoft.com/office/drawing/2014/main" id="{FCCDB67A-C88D-8C73-7FB4-10EEBBA65E90}"/>
                      </a:ext>
                    </a:extLst>
                  </p:cNvPr>
                  <p:cNvSpPr/>
                  <p:nvPr/>
                </p:nvSpPr>
                <p:spPr>
                  <a:xfrm>
                    <a:off x="641789" y="1571768"/>
                    <a:ext cx="7860422" cy="1301775"/>
                  </a:xfrm>
                  <a:prstGeom prst="roundRect">
                    <a:avLst>
                      <a:gd name="adj" fmla="val 6540"/>
                    </a:avLst>
                  </a:prstGeom>
                  <a:solidFill>
                    <a:srgbClr val="EBE4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pic>
                <p:nvPicPr>
                  <p:cNvPr id="129" name="그림 128">
                    <a:extLst>
                      <a:ext uri="{FF2B5EF4-FFF2-40B4-BE49-F238E27FC236}">
                        <a16:creationId xmlns:a16="http://schemas.microsoft.com/office/drawing/2014/main" id="{B3439AA1-00D2-E0C0-B159-BC66DDC3823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saturation sat="200000"/>
                            </a14:imgEffect>
                          </a14:imgLayer>
                        </a14:imgProps>
                      </a:ext>
                    </a:extLst>
                  </a:blip>
                  <a:srcRect l="10778" t="771" r="1384" b="17355"/>
                  <a:stretch/>
                </p:blipFill>
                <p:spPr>
                  <a:xfrm>
                    <a:off x="755140" y="1681067"/>
                    <a:ext cx="1742740" cy="1082799"/>
                  </a:xfrm>
                  <a:prstGeom prst="roundRect">
                    <a:avLst>
                      <a:gd name="adj" fmla="val 4878"/>
                    </a:avLst>
                  </a:prstGeom>
                  <a:solidFill>
                    <a:schemeClr val="bg1"/>
                  </a:solidFill>
                  <a:ln w="25400" cap="flat">
                    <a:solidFill>
                      <a:schemeClr val="bg1"/>
                    </a:solidFill>
                    <a:prstDash val="solid"/>
                    <a:miter/>
                  </a:ln>
                  <a:effectLst>
                    <a:glow rad="50800">
                      <a:srgbClr val="8153AB">
                        <a:alpha val="15000"/>
                      </a:srgbClr>
                    </a:glow>
                  </a:effectLst>
                </p:spPr>
              </p:pic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11FF870-7F29-1FFE-8E32-BABA12FCFE1B}"/>
                    </a:ext>
                  </a:extLst>
                </p:cNvPr>
                <p:cNvSpPr txBox="1"/>
                <p:nvPr/>
              </p:nvSpPr>
              <p:spPr>
                <a:xfrm>
                  <a:off x="2762669" y="3550700"/>
                  <a:ext cx="3737818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4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국가의 경계를 넘어 지역</a:t>
                  </a:r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(region)</a:t>
                  </a:r>
                  <a:r>
                    <a:rPr lang="en-US" altLang="ko-KR" sz="14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· </a:t>
                  </a:r>
                  <a:r>
                    <a:rPr lang="ko-KR" altLang="en-US" sz="14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세계의 역사를 </a:t>
                  </a:r>
                  <a:endPara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4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상호연관적으로 접근해요</a:t>
                  </a:r>
                  <a:r>
                    <a:rPr lang="en-US" altLang="ko-KR" sz="14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(Zoom In &amp; Zoom Out)</a:t>
                  </a:r>
                </a:p>
              </p:txBody>
            </p:sp>
            <p:grpSp>
              <p:nvGrpSpPr>
                <p:cNvPr id="137" name="그래픽 376">
                  <a:extLst>
                    <a:ext uri="{FF2B5EF4-FFF2-40B4-BE49-F238E27FC236}">
                      <a16:creationId xmlns:a16="http://schemas.microsoft.com/office/drawing/2014/main" id="{B255BE81-152C-3B69-6A87-67686AA82EB1}"/>
                    </a:ext>
                  </a:extLst>
                </p:cNvPr>
                <p:cNvGrpSpPr/>
                <p:nvPr/>
              </p:nvGrpSpPr>
              <p:grpSpPr>
                <a:xfrm>
                  <a:off x="7786960" y="3736735"/>
                  <a:ext cx="548230" cy="537016"/>
                  <a:chOff x="2011179" y="3948946"/>
                  <a:chExt cx="330636" cy="323873"/>
                </a:xfrm>
                <a:solidFill>
                  <a:srgbClr val="CFBEDF"/>
                </a:solidFill>
              </p:grpSpPr>
              <p:sp>
                <p:nvSpPr>
                  <p:cNvPr id="138" name="자유형: 도형 137">
                    <a:extLst>
                      <a:ext uri="{FF2B5EF4-FFF2-40B4-BE49-F238E27FC236}">
                        <a16:creationId xmlns:a16="http://schemas.microsoft.com/office/drawing/2014/main" id="{E571836E-1B62-B31B-EB71-FE3E3F5AE6E4}"/>
                      </a:ext>
                    </a:extLst>
                  </p:cNvPr>
                  <p:cNvSpPr/>
                  <p:nvPr/>
                </p:nvSpPr>
                <p:spPr>
                  <a:xfrm>
                    <a:off x="2173628" y="4006572"/>
                    <a:ext cx="101584" cy="40004"/>
                  </a:xfrm>
                  <a:custGeom>
                    <a:avLst/>
                    <a:gdLst>
                      <a:gd name="connsiteX0" fmla="*/ 98179 w 101584"/>
                      <a:gd name="connsiteY0" fmla="*/ 19621 h 40004"/>
                      <a:gd name="connsiteX1" fmla="*/ 50840 w 101584"/>
                      <a:gd name="connsiteY1" fmla="*/ 0 h 40004"/>
                      <a:gd name="connsiteX2" fmla="*/ 3500 w 101584"/>
                      <a:gd name="connsiteY2" fmla="*/ 19621 h 40004"/>
                      <a:gd name="connsiteX3" fmla="*/ 3500 w 101584"/>
                      <a:gd name="connsiteY3" fmla="*/ 36481 h 40004"/>
                      <a:gd name="connsiteX4" fmla="*/ 20360 w 101584"/>
                      <a:gd name="connsiteY4" fmla="*/ 36481 h 40004"/>
                      <a:gd name="connsiteX5" fmla="*/ 50840 w 101584"/>
                      <a:gd name="connsiteY5" fmla="*/ 23813 h 40004"/>
                      <a:gd name="connsiteX6" fmla="*/ 81320 w 101584"/>
                      <a:gd name="connsiteY6" fmla="*/ 36481 h 40004"/>
                      <a:gd name="connsiteX7" fmla="*/ 89702 w 101584"/>
                      <a:gd name="connsiteY7" fmla="*/ 40005 h 40004"/>
                      <a:gd name="connsiteX8" fmla="*/ 98084 w 101584"/>
                      <a:gd name="connsiteY8" fmla="*/ 36481 h 40004"/>
                      <a:gd name="connsiteX9" fmla="*/ 98084 w 101584"/>
                      <a:gd name="connsiteY9" fmla="*/ 19621 h 400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1584" h="40004">
                        <a:moveTo>
                          <a:pt x="98179" y="19621"/>
                        </a:moveTo>
                        <a:cubicBezTo>
                          <a:pt x="85511" y="6953"/>
                          <a:pt x="68747" y="0"/>
                          <a:pt x="50840" y="0"/>
                        </a:cubicBezTo>
                        <a:cubicBezTo>
                          <a:pt x="32933" y="0"/>
                          <a:pt x="16169" y="6953"/>
                          <a:pt x="3500" y="19621"/>
                        </a:cubicBezTo>
                        <a:cubicBezTo>
                          <a:pt x="-1167" y="24289"/>
                          <a:pt x="-1167" y="31813"/>
                          <a:pt x="3500" y="36481"/>
                        </a:cubicBezTo>
                        <a:cubicBezTo>
                          <a:pt x="8168" y="41148"/>
                          <a:pt x="15692" y="41148"/>
                          <a:pt x="20360" y="36481"/>
                        </a:cubicBezTo>
                        <a:cubicBezTo>
                          <a:pt x="28456" y="28289"/>
                          <a:pt x="39314" y="23813"/>
                          <a:pt x="50840" y="23813"/>
                        </a:cubicBezTo>
                        <a:cubicBezTo>
                          <a:pt x="62365" y="23813"/>
                          <a:pt x="73223" y="28289"/>
                          <a:pt x="81320" y="36481"/>
                        </a:cubicBezTo>
                        <a:cubicBezTo>
                          <a:pt x="83606" y="38767"/>
                          <a:pt x="86654" y="40005"/>
                          <a:pt x="89702" y="40005"/>
                        </a:cubicBezTo>
                        <a:cubicBezTo>
                          <a:pt x="92750" y="40005"/>
                          <a:pt x="95798" y="38862"/>
                          <a:pt x="98084" y="36481"/>
                        </a:cubicBezTo>
                        <a:cubicBezTo>
                          <a:pt x="102751" y="31813"/>
                          <a:pt x="102751" y="24289"/>
                          <a:pt x="98084" y="19621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39" name="자유형: 도형 138">
                    <a:extLst>
                      <a:ext uri="{FF2B5EF4-FFF2-40B4-BE49-F238E27FC236}">
                        <a16:creationId xmlns:a16="http://schemas.microsoft.com/office/drawing/2014/main" id="{65F37050-0FAA-3FCD-EB06-E60C4C2EEF61}"/>
                      </a:ext>
                    </a:extLst>
                  </p:cNvPr>
                  <p:cNvSpPr/>
                  <p:nvPr/>
                </p:nvSpPr>
                <p:spPr>
                  <a:xfrm>
                    <a:off x="2011179" y="3948946"/>
                    <a:ext cx="330636" cy="323873"/>
                  </a:xfrm>
                  <a:custGeom>
                    <a:avLst/>
                    <a:gdLst>
                      <a:gd name="connsiteX0" fmla="*/ 295775 w 330636"/>
                      <a:gd name="connsiteY0" fmla="*/ 34862 h 323873"/>
                      <a:gd name="connsiteX1" fmla="*/ 211574 w 330636"/>
                      <a:gd name="connsiteY1" fmla="*/ 0 h 323873"/>
                      <a:gd name="connsiteX2" fmla="*/ 127373 w 330636"/>
                      <a:gd name="connsiteY2" fmla="*/ 34862 h 323873"/>
                      <a:gd name="connsiteX3" fmla="*/ 112228 w 330636"/>
                      <a:gd name="connsiteY3" fmla="*/ 184690 h 323873"/>
                      <a:gd name="connsiteX4" fmla="*/ 90321 w 330636"/>
                      <a:gd name="connsiteY4" fmla="*/ 206597 h 323873"/>
                      <a:gd name="connsiteX5" fmla="*/ 86987 w 330636"/>
                      <a:gd name="connsiteY5" fmla="*/ 203263 h 323873"/>
                      <a:gd name="connsiteX6" fmla="*/ 80224 w 330636"/>
                      <a:gd name="connsiteY6" fmla="*/ 203263 h 323873"/>
                      <a:gd name="connsiteX7" fmla="*/ 2786 w 330636"/>
                      <a:gd name="connsiteY7" fmla="*/ 280702 h 323873"/>
                      <a:gd name="connsiteX8" fmla="*/ 2786 w 330636"/>
                      <a:gd name="connsiteY8" fmla="*/ 294132 h 323873"/>
                      <a:gd name="connsiteX9" fmla="*/ 29742 w 330636"/>
                      <a:gd name="connsiteY9" fmla="*/ 321088 h 323873"/>
                      <a:gd name="connsiteX10" fmla="*/ 43172 w 330636"/>
                      <a:gd name="connsiteY10" fmla="*/ 321088 h 323873"/>
                      <a:gd name="connsiteX11" fmla="*/ 120610 w 330636"/>
                      <a:gd name="connsiteY11" fmla="*/ 243650 h 323873"/>
                      <a:gd name="connsiteX12" fmla="*/ 120610 w 330636"/>
                      <a:gd name="connsiteY12" fmla="*/ 236887 h 323873"/>
                      <a:gd name="connsiteX13" fmla="*/ 117277 w 330636"/>
                      <a:gd name="connsiteY13" fmla="*/ 233553 h 323873"/>
                      <a:gd name="connsiteX14" fmla="*/ 138136 w 330636"/>
                      <a:gd name="connsiteY14" fmla="*/ 212693 h 323873"/>
                      <a:gd name="connsiteX15" fmla="*/ 211574 w 330636"/>
                      <a:gd name="connsiteY15" fmla="*/ 238125 h 323873"/>
                      <a:gd name="connsiteX16" fmla="*/ 295775 w 330636"/>
                      <a:gd name="connsiteY16" fmla="*/ 203263 h 323873"/>
                      <a:gd name="connsiteX17" fmla="*/ 295775 w 330636"/>
                      <a:gd name="connsiteY17" fmla="*/ 34862 h 323873"/>
                      <a:gd name="connsiteX18" fmla="*/ 268819 w 330636"/>
                      <a:gd name="connsiteY18" fmla="*/ 176308 h 323873"/>
                      <a:gd name="connsiteX19" fmla="*/ 211574 w 330636"/>
                      <a:gd name="connsiteY19" fmla="*/ 200025 h 323873"/>
                      <a:gd name="connsiteX20" fmla="*/ 154329 w 330636"/>
                      <a:gd name="connsiteY20" fmla="*/ 176308 h 323873"/>
                      <a:gd name="connsiteX21" fmla="*/ 130612 w 330636"/>
                      <a:gd name="connsiteY21" fmla="*/ 119063 h 323873"/>
                      <a:gd name="connsiteX22" fmla="*/ 154329 w 330636"/>
                      <a:gd name="connsiteY22" fmla="*/ 61817 h 323873"/>
                      <a:gd name="connsiteX23" fmla="*/ 211574 w 330636"/>
                      <a:gd name="connsiteY23" fmla="*/ 38100 h 323873"/>
                      <a:gd name="connsiteX24" fmla="*/ 268819 w 330636"/>
                      <a:gd name="connsiteY24" fmla="*/ 61817 h 323873"/>
                      <a:gd name="connsiteX25" fmla="*/ 292537 w 330636"/>
                      <a:gd name="connsiteY25" fmla="*/ 119063 h 323873"/>
                      <a:gd name="connsiteX26" fmla="*/ 268819 w 330636"/>
                      <a:gd name="connsiteY26" fmla="*/ 176308 h 323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30636" h="323873">
                        <a:moveTo>
                          <a:pt x="295775" y="34862"/>
                        </a:moveTo>
                        <a:cubicBezTo>
                          <a:pt x="272534" y="11621"/>
                          <a:pt x="242054" y="0"/>
                          <a:pt x="211574" y="0"/>
                        </a:cubicBezTo>
                        <a:cubicBezTo>
                          <a:pt x="181094" y="0"/>
                          <a:pt x="150614" y="11621"/>
                          <a:pt x="127373" y="34862"/>
                        </a:cubicBezTo>
                        <a:cubicBezTo>
                          <a:pt x="86606" y="75629"/>
                          <a:pt x="81558" y="138494"/>
                          <a:pt x="112228" y="184690"/>
                        </a:cubicBezTo>
                        <a:lnTo>
                          <a:pt x="90321" y="206597"/>
                        </a:lnTo>
                        <a:lnTo>
                          <a:pt x="86987" y="203263"/>
                        </a:lnTo>
                        <a:cubicBezTo>
                          <a:pt x="85082" y="201359"/>
                          <a:pt x="82129" y="201359"/>
                          <a:pt x="80224" y="203263"/>
                        </a:cubicBezTo>
                        <a:lnTo>
                          <a:pt x="2786" y="280702"/>
                        </a:lnTo>
                        <a:cubicBezTo>
                          <a:pt x="-929" y="284417"/>
                          <a:pt x="-929" y="290417"/>
                          <a:pt x="2786" y="294132"/>
                        </a:cubicBezTo>
                        <a:lnTo>
                          <a:pt x="29742" y="321088"/>
                        </a:lnTo>
                        <a:cubicBezTo>
                          <a:pt x="33457" y="324803"/>
                          <a:pt x="39457" y="324803"/>
                          <a:pt x="43172" y="321088"/>
                        </a:cubicBezTo>
                        <a:lnTo>
                          <a:pt x="120610" y="243650"/>
                        </a:lnTo>
                        <a:cubicBezTo>
                          <a:pt x="122515" y="241744"/>
                          <a:pt x="122515" y="238792"/>
                          <a:pt x="120610" y="236887"/>
                        </a:cubicBezTo>
                        <a:lnTo>
                          <a:pt x="117277" y="233553"/>
                        </a:lnTo>
                        <a:lnTo>
                          <a:pt x="138136" y="212693"/>
                        </a:lnTo>
                        <a:cubicBezTo>
                          <a:pt x="159663" y="229552"/>
                          <a:pt x="185571" y="238125"/>
                          <a:pt x="211574" y="238125"/>
                        </a:cubicBezTo>
                        <a:cubicBezTo>
                          <a:pt x="242054" y="238125"/>
                          <a:pt x="272534" y="226504"/>
                          <a:pt x="295775" y="203263"/>
                        </a:cubicBezTo>
                        <a:cubicBezTo>
                          <a:pt x="342257" y="156781"/>
                          <a:pt x="342257" y="81344"/>
                          <a:pt x="295775" y="34862"/>
                        </a:cubicBezTo>
                        <a:close/>
                        <a:moveTo>
                          <a:pt x="268819" y="176308"/>
                        </a:moveTo>
                        <a:cubicBezTo>
                          <a:pt x="253484" y="191643"/>
                          <a:pt x="233196" y="200025"/>
                          <a:pt x="211574" y="200025"/>
                        </a:cubicBezTo>
                        <a:cubicBezTo>
                          <a:pt x="189952" y="200025"/>
                          <a:pt x="169664" y="191643"/>
                          <a:pt x="154329" y="176308"/>
                        </a:cubicBezTo>
                        <a:cubicBezTo>
                          <a:pt x="138994" y="160973"/>
                          <a:pt x="130612" y="140684"/>
                          <a:pt x="130612" y="119063"/>
                        </a:cubicBezTo>
                        <a:cubicBezTo>
                          <a:pt x="130612" y="97441"/>
                          <a:pt x="138994" y="77152"/>
                          <a:pt x="154329" y="61817"/>
                        </a:cubicBezTo>
                        <a:cubicBezTo>
                          <a:pt x="169664" y="46482"/>
                          <a:pt x="189952" y="38100"/>
                          <a:pt x="211574" y="38100"/>
                        </a:cubicBezTo>
                        <a:cubicBezTo>
                          <a:pt x="233196" y="38100"/>
                          <a:pt x="253579" y="46482"/>
                          <a:pt x="268819" y="61817"/>
                        </a:cubicBezTo>
                        <a:cubicBezTo>
                          <a:pt x="284059" y="77152"/>
                          <a:pt x="292537" y="97441"/>
                          <a:pt x="292537" y="119063"/>
                        </a:cubicBezTo>
                        <a:cubicBezTo>
                          <a:pt x="292537" y="140684"/>
                          <a:pt x="284155" y="160973"/>
                          <a:pt x="268819" y="176308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grpSp>
            <p:nvGrpSpPr>
              <p:cNvPr id="144" name="그룹 143">
                <a:extLst>
                  <a:ext uri="{FF2B5EF4-FFF2-40B4-BE49-F238E27FC236}">
                    <a16:creationId xmlns:a16="http://schemas.microsoft.com/office/drawing/2014/main" id="{8A9D370D-4BEA-93CC-9206-5667927BCF57}"/>
                  </a:ext>
                </a:extLst>
              </p:cNvPr>
              <p:cNvGrpSpPr/>
              <p:nvPr/>
            </p:nvGrpSpPr>
            <p:grpSpPr>
              <a:xfrm>
                <a:off x="641789" y="4618701"/>
                <a:ext cx="7860422" cy="1381860"/>
                <a:chOff x="641789" y="4658744"/>
                <a:chExt cx="7860422" cy="1301775"/>
              </a:xfrm>
            </p:grpSpPr>
            <p:grpSp>
              <p:nvGrpSpPr>
                <p:cNvPr id="130" name="그룹 129">
                  <a:extLst>
                    <a:ext uri="{FF2B5EF4-FFF2-40B4-BE49-F238E27FC236}">
                      <a16:creationId xmlns:a16="http://schemas.microsoft.com/office/drawing/2014/main" id="{04A6CEB9-30C5-20F2-E728-85444BC1048C}"/>
                    </a:ext>
                  </a:extLst>
                </p:cNvPr>
                <p:cNvGrpSpPr/>
                <p:nvPr/>
              </p:nvGrpSpPr>
              <p:grpSpPr>
                <a:xfrm>
                  <a:off x="641789" y="4658744"/>
                  <a:ext cx="7860422" cy="1301775"/>
                  <a:chOff x="641789" y="1571768"/>
                  <a:chExt cx="7860422" cy="1301775"/>
                </a:xfrm>
              </p:grpSpPr>
              <p:sp>
                <p:nvSpPr>
                  <p:cNvPr id="131" name="사각형: 둥근 모서리 130">
                    <a:extLst>
                      <a:ext uri="{FF2B5EF4-FFF2-40B4-BE49-F238E27FC236}">
                        <a16:creationId xmlns:a16="http://schemas.microsoft.com/office/drawing/2014/main" id="{C468469B-62D8-FC62-500C-082498DAE7E1}"/>
                      </a:ext>
                    </a:extLst>
                  </p:cNvPr>
                  <p:cNvSpPr/>
                  <p:nvPr/>
                </p:nvSpPr>
                <p:spPr>
                  <a:xfrm>
                    <a:off x="641789" y="1571768"/>
                    <a:ext cx="7860422" cy="1301775"/>
                  </a:xfrm>
                  <a:prstGeom prst="roundRect">
                    <a:avLst>
                      <a:gd name="adj" fmla="val 6540"/>
                    </a:avLst>
                  </a:prstGeom>
                  <a:solidFill>
                    <a:srgbClr val="EBE4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pic>
                <p:nvPicPr>
                  <p:cNvPr id="132" name="그림 131">
                    <a:extLst>
                      <a:ext uri="{FF2B5EF4-FFF2-40B4-BE49-F238E27FC236}">
                        <a16:creationId xmlns:a16="http://schemas.microsoft.com/office/drawing/2014/main" id="{8A8BC313-BC4D-7B65-6392-5A4BCB62E6A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/>
                  <a:srcRect l="6301" t="36942" r="25867" b="-160"/>
                  <a:stretch/>
                </p:blipFill>
                <p:spPr>
                  <a:xfrm>
                    <a:off x="755140" y="1681067"/>
                    <a:ext cx="1742740" cy="1082799"/>
                  </a:xfrm>
                  <a:prstGeom prst="roundRect">
                    <a:avLst>
                      <a:gd name="adj" fmla="val 4878"/>
                    </a:avLst>
                  </a:prstGeom>
                  <a:solidFill>
                    <a:schemeClr val="bg1"/>
                  </a:solidFill>
                  <a:ln w="25400" cap="flat">
                    <a:solidFill>
                      <a:schemeClr val="bg1"/>
                    </a:solidFill>
                    <a:prstDash val="solid"/>
                    <a:miter/>
                  </a:ln>
                  <a:effectLst>
                    <a:glow rad="50800">
                      <a:srgbClr val="8153AB">
                        <a:alpha val="15000"/>
                      </a:srgbClr>
                    </a:glow>
                  </a:effectLst>
                </p:spPr>
              </p:pic>
            </p:grp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5E25359-9104-36B0-1346-7C334B11B93E}"/>
                    </a:ext>
                  </a:extLst>
                </p:cNvPr>
                <p:cNvSpPr txBox="1"/>
                <p:nvPr/>
              </p:nvSpPr>
              <p:spPr>
                <a:xfrm>
                  <a:off x="2762669" y="5005194"/>
                  <a:ext cx="5212324" cy="60887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현대 세계의 과제를</a:t>
                  </a:r>
                  <a:r>
                    <a:rPr lang="en-US" altLang="ko-KR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탐구하면서</a:t>
                  </a:r>
                  <a:r>
                    <a:rPr lang="en-US" altLang="ko-KR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학습자는 현재 상황이</a:t>
                  </a:r>
                  <a:r>
                    <a:rPr lang="en-US" altLang="ko-KR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당연한 결과가 아니라</a:t>
                  </a:r>
                  <a:r>
                    <a:rPr lang="en-US" altLang="ko-KR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</a:p>
                <a:p>
                  <a:pPr algn="l"/>
                  <a:r>
                    <a:rPr lang="ko-KR" altLang="en-US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역사 행위자의 선택과</a:t>
                  </a:r>
                  <a:r>
                    <a:rPr lang="en-US" altLang="ko-KR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실천이 만들어온 결과임을 알 수 있어요</a:t>
                  </a:r>
                  <a:r>
                    <a:rPr lang="en-US" altLang="ko-KR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  <a:p>
                  <a:pPr algn="l"/>
                  <a:r>
                    <a:rPr lang="ko-KR" altLang="en-US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더불어 학습자 자신이 미래 사회를 만들어가는 주체임을 확인해봐요</a:t>
                  </a:r>
                  <a:r>
                    <a:rPr lang="en-US" altLang="ko-KR" sz="1400" b="1" spc="-3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grpSp>
              <p:nvGrpSpPr>
                <p:cNvPr id="140" name="그래픽 4">
                  <a:extLst>
                    <a:ext uri="{FF2B5EF4-FFF2-40B4-BE49-F238E27FC236}">
                      <a16:creationId xmlns:a16="http://schemas.microsoft.com/office/drawing/2014/main" id="{C6C4ABE6-D87F-DB26-E2E5-96018F0CE8B6}"/>
                    </a:ext>
                  </a:extLst>
                </p:cNvPr>
                <p:cNvGrpSpPr/>
                <p:nvPr/>
              </p:nvGrpSpPr>
              <p:grpSpPr>
                <a:xfrm>
                  <a:off x="7779304" y="5308262"/>
                  <a:ext cx="588461" cy="517767"/>
                  <a:chOff x="3926498" y="2003591"/>
                  <a:chExt cx="396985" cy="345836"/>
                </a:xfrm>
                <a:solidFill>
                  <a:srgbClr val="CFBEDF"/>
                </a:solidFill>
              </p:grpSpPr>
              <p:sp>
                <p:nvSpPr>
                  <p:cNvPr id="141" name="자유형: 도형 140">
                    <a:extLst>
                      <a:ext uri="{FF2B5EF4-FFF2-40B4-BE49-F238E27FC236}">
                        <a16:creationId xmlns:a16="http://schemas.microsoft.com/office/drawing/2014/main" id="{EE05A04D-4B8C-B785-D4CF-B858E07D8ACF}"/>
                      </a:ext>
                    </a:extLst>
                  </p:cNvPr>
                  <p:cNvSpPr/>
                  <p:nvPr/>
                </p:nvSpPr>
                <p:spPr>
                  <a:xfrm>
                    <a:off x="3967397" y="2033109"/>
                    <a:ext cx="314902" cy="286705"/>
                  </a:xfrm>
                  <a:custGeom>
                    <a:avLst/>
                    <a:gdLst>
                      <a:gd name="connsiteX0" fmla="*/ 256368 w 314902"/>
                      <a:gd name="connsiteY0" fmla="*/ 172690 h 286705"/>
                      <a:gd name="connsiteX1" fmla="*/ 188836 w 314902"/>
                      <a:gd name="connsiteY1" fmla="*/ 225363 h 286705"/>
                      <a:gd name="connsiteX2" fmla="*/ 177120 w 314902"/>
                      <a:gd name="connsiteY2" fmla="*/ 229364 h 286705"/>
                      <a:gd name="connsiteX3" fmla="*/ 128828 w 314902"/>
                      <a:gd name="connsiteY3" fmla="*/ 229364 h 286705"/>
                      <a:gd name="connsiteX4" fmla="*/ 116922 w 314902"/>
                      <a:gd name="connsiteY4" fmla="*/ 217362 h 286705"/>
                      <a:gd name="connsiteX5" fmla="*/ 128828 w 314902"/>
                      <a:gd name="connsiteY5" fmla="*/ 205456 h 286705"/>
                      <a:gd name="connsiteX6" fmla="*/ 169310 w 314902"/>
                      <a:gd name="connsiteY6" fmla="*/ 205456 h 286705"/>
                      <a:gd name="connsiteX7" fmla="*/ 193122 w 314902"/>
                      <a:gd name="connsiteY7" fmla="*/ 181739 h 286705"/>
                      <a:gd name="connsiteX8" fmla="*/ 169310 w 314902"/>
                      <a:gd name="connsiteY8" fmla="*/ 157926 h 286705"/>
                      <a:gd name="connsiteX9" fmla="*/ 76631 w 314902"/>
                      <a:gd name="connsiteY9" fmla="*/ 157926 h 286705"/>
                      <a:gd name="connsiteX10" fmla="*/ 76631 w 314902"/>
                      <a:gd name="connsiteY10" fmla="*/ 157926 h 286705"/>
                      <a:gd name="connsiteX11" fmla="*/ 70345 w 314902"/>
                      <a:gd name="connsiteY11" fmla="*/ 157926 h 286705"/>
                      <a:gd name="connsiteX12" fmla="*/ 35007 w 314902"/>
                      <a:gd name="connsiteY12" fmla="*/ 170023 h 286705"/>
                      <a:gd name="connsiteX13" fmla="*/ 1860 w 314902"/>
                      <a:gd name="connsiteY13" fmla="*/ 195931 h 286705"/>
                      <a:gd name="connsiteX14" fmla="*/ 1003 w 314902"/>
                      <a:gd name="connsiteY14" fmla="*/ 202598 h 286705"/>
                      <a:gd name="connsiteX15" fmla="*/ 65106 w 314902"/>
                      <a:gd name="connsiteY15" fmla="*/ 283942 h 286705"/>
                      <a:gd name="connsiteX16" fmla="*/ 68821 w 314902"/>
                      <a:gd name="connsiteY16" fmla="*/ 285752 h 286705"/>
                      <a:gd name="connsiteX17" fmla="*/ 146545 w 314902"/>
                      <a:gd name="connsiteY17" fmla="*/ 286514 h 286705"/>
                      <a:gd name="connsiteX18" fmla="*/ 168071 w 314902"/>
                      <a:gd name="connsiteY18" fmla="*/ 286704 h 286705"/>
                      <a:gd name="connsiteX19" fmla="*/ 203981 w 314902"/>
                      <a:gd name="connsiteY19" fmla="*/ 274417 h 286705"/>
                      <a:gd name="connsiteX20" fmla="*/ 285705 w 314902"/>
                      <a:gd name="connsiteY20" fmla="*/ 210028 h 286705"/>
                      <a:gd name="connsiteX21" fmla="*/ 289706 w 314902"/>
                      <a:gd name="connsiteY21" fmla="*/ 176500 h 286705"/>
                      <a:gd name="connsiteX22" fmla="*/ 256273 w 314902"/>
                      <a:gd name="connsiteY22" fmla="*/ 172499 h 286705"/>
                      <a:gd name="connsiteX23" fmla="*/ 313804 w 314902"/>
                      <a:gd name="connsiteY23" fmla="*/ 84107 h 286705"/>
                      <a:gd name="connsiteX24" fmla="*/ 249701 w 314902"/>
                      <a:gd name="connsiteY24" fmla="*/ 2764 h 286705"/>
                      <a:gd name="connsiteX25" fmla="*/ 245986 w 314902"/>
                      <a:gd name="connsiteY25" fmla="*/ 954 h 286705"/>
                      <a:gd name="connsiteX26" fmla="*/ 168262 w 314902"/>
                      <a:gd name="connsiteY26" fmla="*/ 192 h 286705"/>
                      <a:gd name="connsiteX27" fmla="*/ 146735 w 314902"/>
                      <a:gd name="connsiteY27" fmla="*/ 2 h 286705"/>
                      <a:gd name="connsiteX28" fmla="*/ 110826 w 314902"/>
                      <a:gd name="connsiteY28" fmla="*/ 12289 h 286705"/>
                      <a:gd name="connsiteX29" fmla="*/ 29102 w 314902"/>
                      <a:gd name="connsiteY29" fmla="*/ 76678 h 286705"/>
                      <a:gd name="connsiteX30" fmla="*/ 25101 w 314902"/>
                      <a:gd name="connsiteY30" fmla="*/ 110206 h 286705"/>
                      <a:gd name="connsiteX31" fmla="*/ 58534 w 314902"/>
                      <a:gd name="connsiteY31" fmla="*/ 114206 h 286705"/>
                      <a:gd name="connsiteX32" fmla="*/ 126066 w 314902"/>
                      <a:gd name="connsiteY32" fmla="*/ 61533 h 286705"/>
                      <a:gd name="connsiteX33" fmla="*/ 137782 w 314902"/>
                      <a:gd name="connsiteY33" fmla="*/ 57533 h 286705"/>
                      <a:gd name="connsiteX34" fmla="*/ 186074 w 314902"/>
                      <a:gd name="connsiteY34" fmla="*/ 57533 h 286705"/>
                      <a:gd name="connsiteX35" fmla="*/ 197980 w 314902"/>
                      <a:gd name="connsiteY35" fmla="*/ 69534 h 286705"/>
                      <a:gd name="connsiteX36" fmla="*/ 186074 w 314902"/>
                      <a:gd name="connsiteY36" fmla="*/ 81440 h 286705"/>
                      <a:gd name="connsiteX37" fmla="*/ 145592 w 314902"/>
                      <a:gd name="connsiteY37" fmla="*/ 81440 h 286705"/>
                      <a:gd name="connsiteX38" fmla="*/ 121780 w 314902"/>
                      <a:gd name="connsiteY38" fmla="*/ 105158 h 286705"/>
                      <a:gd name="connsiteX39" fmla="*/ 145592 w 314902"/>
                      <a:gd name="connsiteY39" fmla="*/ 128970 h 286705"/>
                      <a:gd name="connsiteX40" fmla="*/ 212077 w 314902"/>
                      <a:gd name="connsiteY40" fmla="*/ 128970 h 286705"/>
                      <a:gd name="connsiteX41" fmla="*/ 244557 w 314902"/>
                      <a:gd name="connsiteY41" fmla="*/ 128970 h 286705"/>
                      <a:gd name="connsiteX42" fmla="*/ 279895 w 314902"/>
                      <a:gd name="connsiteY42" fmla="*/ 116873 h 286705"/>
                      <a:gd name="connsiteX43" fmla="*/ 313042 w 314902"/>
                      <a:gd name="connsiteY43" fmla="*/ 90965 h 286705"/>
                      <a:gd name="connsiteX44" fmla="*/ 313899 w 314902"/>
                      <a:gd name="connsiteY44" fmla="*/ 84298 h 2867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</a:cxnLst>
                    <a:rect l="l" t="t" r="r" b="b"/>
                    <a:pathLst>
                      <a:path w="314902" h="286705">
                        <a:moveTo>
                          <a:pt x="256368" y="172690"/>
                        </a:moveTo>
                        <a:lnTo>
                          <a:pt x="188836" y="225363"/>
                        </a:lnTo>
                        <a:cubicBezTo>
                          <a:pt x="185502" y="227935"/>
                          <a:pt x="181311" y="229364"/>
                          <a:pt x="177120" y="229364"/>
                        </a:cubicBezTo>
                        <a:lnTo>
                          <a:pt x="128828" y="229364"/>
                        </a:lnTo>
                        <a:cubicBezTo>
                          <a:pt x="122256" y="229364"/>
                          <a:pt x="116922" y="223934"/>
                          <a:pt x="116922" y="217362"/>
                        </a:cubicBezTo>
                        <a:cubicBezTo>
                          <a:pt x="116922" y="210790"/>
                          <a:pt x="122256" y="205456"/>
                          <a:pt x="128828" y="205456"/>
                        </a:cubicBezTo>
                        <a:lnTo>
                          <a:pt x="169310" y="205456"/>
                        </a:lnTo>
                        <a:cubicBezTo>
                          <a:pt x="182454" y="205456"/>
                          <a:pt x="193122" y="194883"/>
                          <a:pt x="193122" y="181739"/>
                        </a:cubicBezTo>
                        <a:cubicBezTo>
                          <a:pt x="193122" y="168594"/>
                          <a:pt x="182454" y="157926"/>
                          <a:pt x="169310" y="157926"/>
                        </a:cubicBezTo>
                        <a:lnTo>
                          <a:pt x="76631" y="157926"/>
                        </a:lnTo>
                        <a:cubicBezTo>
                          <a:pt x="76631" y="157926"/>
                          <a:pt x="76631" y="157926"/>
                          <a:pt x="76631" y="157926"/>
                        </a:cubicBezTo>
                        <a:lnTo>
                          <a:pt x="70345" y="157926"/>
                        </a:lnTo>
                        <a:cubicBezTo>
                          <a:pt x="57581" y="157926"/>
                          <a:pt x="45104" y="162212"/>
                          <a:pt x="35007" y="170023"/>
                        </a:cubicBezTo>
                        <a:lnTo>
                          <a:pt x="1860" y="195931"/>
                        </a:lnTo>
                        <a:cubicBezTo>
                          <a:pt x="-235" y="197550"/>
                          <a:pt x="-616" y="200598"/>
                          <a:pt x="1003" y="202598"/>
                        </a:cubicBezTo>
                        <a:lnTo>
                          <a:pt x="65106" y="283942"/>
                        </a:lnTo>
                        <a:cubicBezTo>
                          <a:pt x="65963" y="285085"/>
                          <a:pt x="67392" y="285752"/>
                          <a:pt x="68821" y="285752"/>
                        </a:cubicBezTo>
                        <a:lnTo>
                          <a:pt x="146545" y="286514"/>
                        </a:lnTo>
                        <a:lnTo>
                          <a:pt x="168071" y="286704"/>
                        </a:lnTo>
                        <a:cubicBezTo>
                          <a:pt x="181121" y="286799"/>
                          <a:pt x="193789" y="282513"/>
                          <a:pt x="203981" y="274417"/>
                        </a:cubicBezTo>
                        <a:lnTo>
                          <a:pt x="285705" y="210028"/>
                        </a:lnTo>
                        <a:cubicBezTo>
                          <a:pt x="296087" y="201836"/>
                          <a:pt x="297802" y="186882"/>
                          <a:pt x="289706" y="176500"/>
                        </a:cubicBezTo>
                        <a:cubicBezTo>
                          <a:pt x="281609" y="166213"/>
                          <a:pt x="266655" y="164403"/>
                          <a:pt x="256273" y="172499"/>
                        </a:cubicBezTo>
                        <a:close/>
                        <a:moveTo>
                          <a:pt x="313804" y="84107"/>
                        </a:moveTo>
                        <a:lnTo>
                          <a:pt x="249701" y="2764"/>
                        </a:lnTo>
                        <a:cubicBezTo>
                          <a:pt x="248843" y="1621"/>
                          <a:pt x="247415" y="954"/>
                          <a:pt x="245986" y="954"/>
                        </a:cubicBezTo>
                        <a:lnTo>
                          <a:pt x="168262" y="192"/>
                        </a:lnTo>
                        <a:lnTo>
                          <a:pt x="146735" y="2"/>
                        </a:lnTo>
                        <a:cubicBezTo>
                          <a:pt x="133686" y="-94"/>
                          <a:pt x="121018" y="4193"/>
                          <a:pt x="110826" y="12289"/>
                        </a:cubicBezTo>
                        <a:lnTo>
                          <a:pt x="29102" y="76678"/>
                        </a:lnTo>
                        <a:cubicBezTo>
                          <a:pt x="18719" y="84869"/>
                          <a:pt x="17005" y="99824"/>
                          <a:pt x="25101" y="110206"/>
                        </a:cubicBezTo>
                        <a:cubicBezTo>
                          <a:pt x="33197" y="120493"/>
                          <a:pt x="48152" y="122303"/>
                          <a:pt x="58534" y="114206"/>
                        </a:cubicBezTo>
                        <a:lnTo>
                          <a:pt x="126066" y="61533"/>
                        </a:lnTo>
                        <a:cubicBezTo>
                          <a:pt x="129400" y="58961"/>
                          <a:pt x="133591" y="57533"/>
                          <a:pt x="137782" y="57533"/>
                        </a:cubicBezTo>
                        <a:lnTo>
                          <a:pt x="186074" y="57533"/>
                        </a:lnTo>
                        <a:cubicBezTo>
                          <a:pt x="192646" y="57533"/>
                          <a:pt x="197980" y="62962"/>
                          <a:pt x="197980" y="69534"/>
                        </a:cubicBezTo>
                        <a:cubicBezTo>
                          <a:pt x="197980" y="76106"/>
                          <a:pt x="192646" y="81440"/>
                          <a:pt x="186074" y="81440"/>
                        </a:cubicBezTo>
                        <a:lnTo>
                          <a:pt x="145592" y="81440"/>
                        </a:lnTo>
                        <a:cubicBezTo>
                          <a:pt x="132448" y="81440"/>
                          <a:pt x="121780" y="92013"/>
                          <a:pt x="121780" y="105158"/>
                        </a:cubicBezTo>
                        <a:cubicBezTo>
                          <a:pt x="121780" y="118302"/>
                          <a:pt x="132448" y="128970"/>
                          <a:pt x="145592" y="128970"/>
                        </a:cubicBezTo>
                        <a:lnTo>
                          <a:pt x="212077" y="128970"/>
                        </a:lnTo>
                        <a:cubicBezTo>
                          <a:pt x="212077" y="128970"/>
                          <a:pt x="244557" y="128970"/>
                          <a:pt x="244557" y="128970"/>
                        </a:cubicBezTo>
                        <a:cubicBezTo>
                          <a:pt x="257321" y="128970"/>
                          <a:pt x="269798" y="124684"/>
                          <a:pt x="279895" y="116873"/>
                        </a:cubicBezTo>
                        <a:lnTo>
                          <a:pt x="313042" y="90965"/>
                        </a:lnTo>
                        <a:cubicBezTo>
                          <a:pt x="315137" y="89346"/>
                          <a:pt x="315518" y="86298"/>
                          <a:pt x="313899" y="84298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42" name="자유형: 도형 141">
                    <a:extLst>
                      <a:ext uri="{FF2B5EF4-FFF2-40B4-BE49-F238E27FC236}">
                        <a16:creationId xmlns:a16="http://schemas.microsoft.com/office/drawing/2014/main" id="{12E0A596-1345-353A-CFBB-FE7A9CFAF694}"/>
                      </a:ext>
                    </a:extLst>
                  </p:cNvPr>
                  <p:cNvSpPr/>
                  <p:nvPr/>
                </p:nvSpPr>
                <p:spPr>
                  <a:xfrm>
                    <a:off x="3926498" y="2003591"/>
                    <a:ext cx="396985" cy="345836"/>
                  </a:xfrm>
                  <a:custGeom>
                    <a:avLst/>
                    <a:gdLst>
                      <a:gd name="connsiteX0" fmla="*/ 23423 w 396985"/>
                      <a:gd name="connsiteY0" fmla="*/ 246880 h 345836"/>
                      <a:gd name="connsiteX1" fmla="*/ 16756 w 396985"/>
                      <a:gd name="connsiteY1" fmla="*/ 246118 h 345836"/>
                      <a:gd name="connsiteX2" fmla="*/ 1802 w 396985"/>
                      <a:gd name="connsiteY2" fmla="*/ 257929 h 345836"/>
                      <a:gd name="connsiteX3" fmla="*/ 1040 w 396985"/>
                      <a:gd name="connsiteY3" fmla="*/ 264597 h 345836"/>
                      <a:gd name="connsiteX4" fmla="*/ 63619 w 396985"/>
                      <a:gd name="connsiteY4" fmla="*/ 344035 h 345836"/>
                      <a:gd name="connsiteX5" fmla="*/ 70286 w 396985"/>
                      <a:gd name="connsiteY5" fmla="*/ 344797 h 345836"/>
                      <a:gd name="connsiteX6" fmla="*/ 85241 w 396985"/>
                      <a:gd name="connsiteY6" fmla="*/ 332986 h 345836"/>
                      <a:gd name="connsiteX7" fmla="*/ 86003 w 396985"/>
                      <a:gd name="connsiteY7" fmla="*/ 326318 h 345836"/>
                      <a:gd name="connsiteX8" fmla="*/ 23423 w 396985"/>
                      <a:gd name="connsiteY8" fmla="*/ 246880 h 345836"/>
                      <a:gd name="connsiteX9" fmla="*/ 395946 w 396985"/>
                      <a:gd name="connsiteY9" fmla="*/ 81240 h 345836"/>
                      <a:gd name="connsiteX10" fmla="*/ 333367 w 396985"/>
                      <a:gd name="connsiteY10" fmla="*/ 1802 h 345836"/>
                      <a:gd name="connsiteX11" fmla="*/ 326699 w 396985"/>
                      <a:gd name="connsiteY11" fmla="*/ 1040 h 345836"/>
                      <a:gd name="connsiteX12" fmla="*/ 311745 w 396985"/>
                      <a:gd name="connsiteY12" fmla="*/ 12851 h 345836"/>
                      <a:gd name="connsiteX13" fmla="*/ 310983 w 396985"/>
                      <a:gd name="connsiteY13" fmla="*/ 19518 h 345836"/>
                      <a:gd name="connsiteX14" fmla="*/ 373562 w 396985"/>
                      <a:gd name="connsiteY14" fmla="*/ 98957 h 345836"/>
                      <a:gd name="connsiteX15" fmla="*/ 380230 w 396985"/>
                      <a:gd name="connsiteY15" fmla="*/ 99719 h 345836"/>
                      <a:gd name="connsiteX16" fmla="*/ 395184 w 396985"/>
                      <a:gd name="connsiteY16" fmla="*/ 87908 h 345836"/>
                      <a:gd name="connsiteX17" fmla="*/ 395946 w 396985"/>
                      <a:gd name="connsiteY17" fmla="*/ 81240 h 345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96985" h="345836">
                        <a:moveTo>
                          <a:pt x="23423" y="246880"/>
                        </a:moveTo>
                        <a:cubicBezTo>
                          <a:pt x="21804" y="244784"/>
                          <a:pt x="18756" y="244499"/>
                          <a:pt x="16756" y="246118"/>
                        </a:cubicBezTo>
                        <a:lnTo>
                          <a:pt x="1802" y="257929"/>
                        </a:lnTo>
                        <a:cubicBezTo>
                          <a:pt x="-294" y="259548"/>
                          <a:pt x="-580" y="262596"/>
                          <a:pt x="1040" y="264597"/>
                        </a:cubicBezTo>
                        <a:lnTo>
                          <a:pt x="63619" y="344035"/>
                        </a:lnTo>
                        <a:cubicBezTo>
                          <a:pt x="65238" y="346130"/>
                          <a:pt x="68286" y="346416"/>
                          <a:pt x="70286" y="344797"/>
                        </a:cubicBezTo>
                        <a:lnTo>
                          <a:pt x="85241" y="332986"/>
                        </a:lnTo>
                        <a:cubicBezTo>
                          <a:pt x="87336" y="331367"/>
                          <a:pt x="87622" y="328319"/>
                          <a:pt x="86003" y="326318"/>
                        </a:cubicBezTo>
                        <a:lnTo>
                          <a:pt x="23423" y="246880"/>
                        </a:lnTo>
                        <a:close/>
                        <a:moveTo>
                          <a:pt x="395946" y="81240"/>
                        </a:moveTo>
                        <a:lnTo>
                          <a:pt x="333367" y="1802"/>
                        </a:lnTo>
                        <a:cubicBezTo>
                          <a:pt x="331748" y="-294"/>
                          <a:pt x="328700" y="-580"/>
                          <a:pt x="326699" y="1040"/>
                        </a:cubicBezTo>
                        <a:lnTo>
                          <a:pt x="311745" y="12851"/>
                        </a:lnTo>
                        <a:cubicBezTo>
                          <a:pt x="309650" y="14470"/>
                          <a:pt x="309364" y="17518"/>
                          <a:pt x="310983" y="19518"/>
                        </a:cubicBezTo>
                        <a:lnTo>
                          <a:pt x="373562" y="98957"/>
                        </a:lnTo>
                        <a:cubicBezTo>
                          <a:pt x="375182" y="101052"/>
                          <a:pt x="378230" y="101338"/>
                          <a:pt x="380230" y="99719"/>
                        </a:cubicBezTo>
                        <a:lnTo>
                          <a:pt x="395184" y="87908"/>
                        </a:lnTo>
                        <a:cubicBezTo>
                          <a:pt x="397280" y="86288"/>
                          <a:pt x="397565" y="83240"/>
                          <a:pt x="395946" y="8124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02204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그래픽 60">
            <a:extLst>
              <a:ext uri="{FF2B5EF4-FFF2-40B4-BE49-F238E27FC236}">
                <a16:creationId xmlns:a16="http://schemas.microsoft.com/office/drawing/2014/main" id="{FB828844-55D4-AB29-8FB9-073D73DD5EA0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wrap="none" rtlCol="0" anchor="ctr"/>
          <a:lstStyle/>
          <a:p>
            <a:endParaRPr lang="ko-KR" alt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0DC3728-F04D-6E36-BEDF-BABD93D1867F}"/>
              </a:ext>
            </a:extLst>
          </p:cNvPr>
          <p:cNvSpPr txBox="1"/>
          <p:nvPr/>
        </p:nvSpPr>
        <p:spPr>
          <a:xfrm>
            <a:off x="371977" y="489184"/>
            <a:ext cx="676146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역사로 탐구하는 현대 세계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특징은 무엇일까요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2336B5E2-D197-12EB-EC27-69E1DA80796D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47" name="사각형: 둥근 위쪽 모서리 46">
              <a:extLst>
                <a:ext uri="{FF2B5EF4-FFF2-40B4-BE49-F238E27FC236}">
                  <a16:creationId xmlns:a16="http://schemas.microsoft.com/office/drawing/2014/main" id="{A6E89AC8-CEAD-1F7D-359F-0B6271131BB9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D5AE385-5B31-D78A-6BF5-1A4D38DE689A}"/>
                </a:ext>
              </a:extLst>
            </p:cNvPr>
            <p:cNvSpPr txBox="1"/>
            <p:nvPr/>
          </p:nvSpPr>
          <p:spPr>
            <a:xfrm>
              <a:off x="440707" y="88745"/>
              <a:ext cx="42319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6 - 2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09EB0EAB-E5D5-4BC0-34FE-A80EFA9E0B45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D438BA84-42E3-4456-E709-8446B41EB1BD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365B2209-7A01-E556-2E60-D68A06504528}"/>
                </a:ext>
              </a:extLst>
            </p:cNvPr>
            <p:cNvGrpSpPr/>
            <p:nvPr/>
          </p:nvGrpSpPr>
          <p:grpSpPr>
            <a:xfrm>
              <a:off x="454122" y="5470129"/>
              <a:ext cx="8235758" cy="573804"/>
              <a:chOff x="454122" y="4860809"/>
              <a:chExt cx="8235758" cy="573804"/>
            </a:xfrm>
          </p:grpSpPr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73A39C23-40AF-2DCB-54D7-10960BD45B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486080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4C4846E8-4865-F1EC-34BE-4175CA987B8C}"/>
                  </a:ext>
                </a:extLst>
              </p:cNvPr>
              <p:cNvGrpSpPr/>
              <p:nvPr/>
            </p:nvGrpSpPr>
            <p:grpSpPr>
              <a:xfrm>
                <a:off x="606581" y="5034503"/>
                <a:ext cx="6474243" cy="400110"/>
                <a:chOff x="652301" y="5312068"/>
                <a:chExt cx="6474243" cy="400110"/>
              </a:xfrm>
            </p:grpSpPr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3B8C17A6-6C0F-62CB-97BD-9BA2B8FAA3BB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9675A96C-C7D2-7E07-B584-013ED57D0459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0" name="원형: 비어 있음 59">
                    <a:extLst>
                      <a:ext uri="{FF2B5EF4-FFF2-40B4-BE49-F238E27FC236}">
                        <a16:creationId xmlns:a16="http://schemas.microsoft.com/office/drawing/2014/main" id="{43E42F93-D1A4-A1E3-C6BA-A4A8F9732563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1" name="자유형: 도형 60">
                    <a:extLst>
                      <a:ext uri="{FF2B5EF4-FFF2-40B4-BE49-F238E27FC236}">
                        <a16:creationId xmlns:a16="http://schemas.microsoft.com/office/drawing/2014/main" id="{3EBF8D6A-CB6E-231F-D480-C649281A25AA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A1641C8E-E545-8A42-A351-6E4CD9FA8D5F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218049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「역사로 탐구하는 현대 세계」는 학습자가 현대 세계의 과제가 갖는 복잡성과 연관성을 파악하고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문제 해결 능력을 갖추는 것을 목표로 해요</a:t>
                  </a:r>
                </a:p>
              </p:txBody>
            </p:sp>
          </p:grp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BBCFCA69-7792-D392-CA64-831C7DFCA72A}"/>
                </a:ext>
              </a:extLst>
            </p:cNvPr>
            <p:cNvGrpSpPr/>
            <p:nvPr/>
          </p:nvGrpSpPr>
          <p:grpSpPr>
            <a:xfrm>
              <a:off x="539553" y="1437808"/>
              <a:ext cx="8064896" cy="3753650"/>
              <a:chOff x="539553" y="1437808"/>
              <a:chExt cx="8064896" cy="3753650"/>
            </a:xfrm>
          </p:grpSpPr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4D98B511-EC7A-9BC3-C247-C863439F0806}"/>
                  </a:ext>
                </a:extLst>
              </p:cNvPr>
              <p:cNvGrpSpPr/>
              <p:nvPr/>
            </p:nvGrpSpPr>
            <p:grpSpPr>
              <a:xfrm>
                <a:off x="539553" y="1437808"/>
                <a:ext cx="8064896" cy="1707380"/>
                <a:chOff x="539553" y="1437808"/>
                <a:chExt cx="8064896" cy="1707380"/>
              </a:xfrm>
            </p:grpSpPr>
            <p:grpSp>
              <p:nvGrpSpPr>
                <p:cNvPr id="72" name="그룹 71">
                  <a:extLst>
                    <a:ext uri="{FF2B5EF4-FFF2-40B4-BE49-F238E27FC236}">
                      <a16:creationId xmlns:a16="http://schemas.microsoft.com/office/drawing/2014/main" id="{D7DA898A-0CB6-2F37-409E-604F5AFA4C8E}"/>
                    </a:ext>
                  </a:extLst>
                </p:cNvPr>
                <p:cNvGrpSpPr/>
                <p:nvPr/>
              </p:nvGrpSpPr>
              <p:grpSpPr>
                <a:xfrm>
                  <a:off x="539553" y="1437808"/>
                  <a:ext cx="8064896" cy="388056"/>
                  <a:chOff x="539553" y="1437808"/>
                  <a:chExt cx="8064896" cy="388056"/>
                </a:xfrm>
              </p:grpSpPr>
              <p:sp>
                <p:nvSpPr>
                  <p:cNvPr id="73" name="사각형: 둥근 모서리 72">
                    <a:extLst>
                      <a:ext uri="{FF2B5EF4-FFF2-40B4-BE49-F238E27FC236}">
                        <a16:creationId xmlns:a16="http://schemas.microsoft.com/office/drawing/2014/main" id="{0E5EC312-4E27-9126-A766-9F302A02E89B}"/>
                      </a:ext>
                    </a:extLst>
                  </p:cNvPr>
                  <p:cNvSpPr/>
                  <p:nvPr/>
                </p:nvSpPr>
                <p:spPr>
                  <a:xfrm>
                    <a:off x="539553" y="1437808"/>
                    <a:ext cx="8064896" cy="38805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pPr algn="ctr"/>
                    <a:endParaRPr lang="ko-KR" altLang="en-US" sz="20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75" name="사각형: 둥근 모서리 74">
                    <a:extLst>
                      <a:ext uri="{FF2B5EF4-FFF2-40B4-BE49-F238E27FC236}">
                        <a16:creationId xmlns:a16="http://schemas.microsoft.com/office/drawing/2014/main" id="{54114544-5612-411B-5BAA-6D723052B957}"/>
                      </a:ext>
                    </a:extLst>
                  </p:cNvPr>
                  <p:cNvSpPr/>
                  <p:nvPr/>
                </p:nvSpPr>
                <p:spPr>
                  <a:xfrm>
                    <a:off x="615024" y="1486443"/>
                    <a:ext cx="572600" cy="29078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pPr algn="ctr"/>
                    <a:endParaRPr lang="ko-KR" altLang="en-US" sz="20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8153AB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128FA70F-3D7E-90D7-C268-6AB1331C7848}"/>
                      </a:ext>
                    </a:extLst>
                  </p:cNvPr>
                  <p:cNvSpPr txBox="1"/>
                  <p:nvPr/>
                </p:nvSpPr>
                <p:spPr>
                  <a:xfrm>
                    <a:off x="763560" y="1519904"/>
                    <a:ext cx="272512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목표</a:t>
                    </a:r>
                  </a:p>
                </p:txBody>
              </p:sp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995D4D1E-7FA7-28A7-C213-55A0C62C67A6}"/>
                      </a:ext>
                    </a:extLst>
                  </p:cNvPr>
                  <p:cNvSpPr txBox="1"/>
                  <p:nvPr/>
                </p:nvSpPr>
                <p:spPr>
                  <a:xfrm>
                    <a:off x="1263095" y="1496821"/>
                    <a:ext cx="5903860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현대 세계의 과제가 갖는 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FDF47F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복잡성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과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FDF47F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 연관성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을 파악하고 문제 해결 능력을 갖춘다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325" name="그룹 324">
                  <a:extLst>
                    <a:ext uri="{FF2B5EF4-FFF2-40B4-BE49-F238E27FC236}">
                      <a16:creationId xmlns:a16="http://schemas.microsoft.com/office/drawing/2014/main" id="{A4FDC630-7FEE-61AA-528E-1F7EDEE38F52}"/>
                    </a:ext>
                  </a:extLst>
                </p:cNvPr>
                <p:cNvGrpSpPr/>
                <p:nvPr/>
              </p:nvGrpSpPr>
              <p:grpSpPr>
                <a:xfrm>
                  <a:off x="692653" y="1948282"/>
                  <a:ext cx="5487080" cy="1196906"/>
                  <a:chOff x="692653" y="1948282"/>
                  <a:chExt cx="5487080" cy="1196906"/>
                </a:xfrm>
              </p:grpSpPr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E7CA7B03-F7C8-D432-1551-06B9F620461D}"/>
                      </a:ext>
                    </a:extLst>
                  </p:cNvPr>
                  <p:cNvSpPr txBox="1"/>
                  <p:nvPr/>
                </p:nvSpPr>
                <p:spPr>
                  <a:xfrm>
                    <a:off x="692653" y="1948282"/>
                    <a:ext cx="548708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(1) </a:t>
                    </a:r>
                    <a:r>
                      <a:rPr lang="ko-KR" altLang="en-US" sz="1400" dirty="0"/>
                      <a:t>현대 세계의 과제를 역사적 맥락에서 탐구하고 다원적 관점에서 이해한다</a:t>
                    </a:r>
                    <a:r>
                      <a:rPr lang="en-US" altLang="ko-KR" sz="1400" dirty="0"/>
                      <a:t>.</a:t>
                    </a:r>
                  </a:p>
                </p:txBody>
              </p:sp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8C5421C5-3BC4-5D22-9009-D1151F3624EE}"/>
                      </a:ext>
                    </a:extLst>
                  </p:cNvPr>
                  <p:cNvSpPr txBox="1"/>
                  <p:nvPr/>
                </p:nvSpPr>
                <p:spPr>
                  <a:xfrm>
                    <a:off x="692653" y="2291182"/>
                    <a:ext cx="5126403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(2) </a:t>
                    </a:r>
                    <a:r>
                      <a:rPr lang="ko-KR" altLang="en-US" sz="1400" dirty="0"/>
                      <a:t>현대 세계의 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복잡성</a:t>
                    </a:r>
                    <a:r>
                      <a:rPr lang="ko-KR" altLang="en-US" sz="1400" dirty="0"/>
                      <a:t>과</a:t>
                    </a:r>
                    <a:r>
                      <a:rPr lang="ko-KR" altLang="en-US" sz="1400" b="1" dirty="0">
                        <a:solidFill>
                          <a:srgbClr val="276DB5"/>
                        </a:solidFill>
                      </a:rPr>
                      <a:t> 연관성</a:t>
                    </a:r>
                    <a:r>
                      <a:rPr lang="ko-KR" altLang="en-US" sz="1400" dirty="0"/>
                      <a:t>을 고려하여 과제의 해결책을 모색한다</a:t>
                    </a:r>
                    <a:r>
                      <a:rPr lang="en-US" altLang="ko-KR" sz="1400" dirty="0"/>
                      <a:t>.</a:t>
                    </a:r>
                  </a:p>
                </p:txBody>
              </p: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8C84F7F5-4E16-BB5E-5F7F-0695D9BF90C8}"/>
                      </a:ext>
                    </a:extLst>
                  </p:cNvPr>
                  <p:cNvSpPr txBox="1"/>
                  <p:nvPr/>
                </p:nvSpPr>
                <p:spPr>
                  <a:xfrm>
                    <a:off x="692653" y="2610463"/>
                    <a:ext cx="5126403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(3) </a:t>
                    </a:r>
                    <a:r>
                      <a:rPr lang="ko-KR" altLang="en-US" sz="1400" dirty="0"/>
                      <a:t>다양한 형태로 존재하는 역사 자료를 분석 </a:t>
                    </a:r>
                    <a:r>
                      <a:rPr lang="en-US" altLang="ko-KR" sz="1400" dirty="0"/>
                      <a:t>· </a:t>
                    </a:r>
                    <a:r>
                      <a:rPr lang="ko-KR" altLang="en-US" sz="1400" dirty="0"/>
                      <a:t>해석하는 능력을 기른다</a:t>
                    </a:r>
                    <a:r>
                      <a:rPr lang="en-US" altLang="ko-KR" sz="1400" dirty="0"/>
                      <a:t>.</a:t>
                    </a:r>
                  </a:p>
                </p:txBody>
              </p: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3271AF30-797E-38CC-9014-476813B5B5E8}"/>
                      </a:ext>
                    </a:extLst>
                  </p:cNvPr>
                  <p:cNvSpPr txBox="1"/>
                  <p:nvPr/>
                </p:nvSpPr>
                <p:spPr>
                  <a:xfrm>
                    <a:off x="692653" y="2929744"/>
                    <a:ext cx="4124527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1400" dirty="0"/>
                      <a:t>(4) </a:t>
                    </a:r>
                    <a:r>
                      <a:rPr lang="ko-KR" altLang="en-US" sz="1400" dirty="0"/>
                      <a:t>자신과 다른 견해를 존중하며 논쟁하는 태도를 갖춘다</a:t>
                    </a:r>
                    <a:r>
                      <a:rPr lang="en-US" altLang="ko-KR" sz="1400" dirty="0"/>
                      <a:t>.</a:t>
                    </a:r>
                    <a:endParaRPr lang="ko-KR" altLang="en-US" sz="1400" dirty="0"/>
                  </a:p>
                </p:txBody>
              </p:sp>
            </p:grpSp>
          </p:grpSp>
          <p:grpSp>
            <p:nvGrpSpPr>
              <p:cNvPr id="379" name="그룹 378">
                <a:extLst>
                  <a:ext uri="{FF2B5EF4-FFF2-40B4-BE49-F238E27FC236}">
                    <a16:creationId xmlns:a16="http://schemas.microsoft.com/office/drawing/2014/main" id="{E2B6B175-C7B0-C9DC-1B58-E5BBA1F3365E}"/>
                  </a:ext>
                </a:extLst>
              </p:cNvPr>
              <p:cNvGrpSpPr/>
              <p:nvPr/>
            </p:nvGrpSpPr>
            <p:grpSpPr>
              <a:xfrm>
                <a:off x="942290" y="3416140"/>
                <a:ext cx="7259421" cy="1775318"/>
                <a:chOff x="905993" y="3416140"/>
                <a:chExt cx="7332015" cy="1775318"/>
              </a:xfrm>
            </p:grpSpPr>
            <p:grpSp>
              <p:nvGrpSpPr>
                <p:cNvPr id="376" name="그룹 375">
                  <a:extLst>
                    <a:ext uri="{FF2B5EF4-FFF2-40B4-BE49-F238E27FC236}">
                      <a16:creationId xmlns:a16="http://schemas.microsoft.com/office/drawing/2014/main" id="{5C5581F9-2DAB-080A-25D5-286F1E988F88}"/>
                    </a:ext>
                  </a:extLst>
                </p:cNvPr>
                <p:cNvGrpSpPr/>
                <p:nvPr/>
              </p:nvGrpSpPr>
              <p:grpSpPr>
                <a:xfrm>
                  <a:off x="905993" y="3416140"/>
                  <a:ext cx="3581816" cy="1775318"/>
                  <a:chOff x="905993" y="3416140"/>
                  <a:chExt cx="3581816" cy="1775318"/>
                </a:xfrm>
              </p:grpSpPr>
              <p:grpSp>
                <p:nvGrpSpPr>
                  <p:cNvPr id="215" name="그룹 214">
                    <a:extLst>
                      <a:ext uri="{FF2B5EF4-FFF2-40B4-BE49-F238E27FC236}">
                        <a16:creationId xmlns:a16="http://schemas.microsoft.com/office/drawing/2014/main" id="{43DBA4DB-10F8-F2D7-9B64-3D0BF3EBDEAA}"/>
                      </a:ext>
                    </a:extLst>
                  </p:cNvPr>
                  <p:cNvGrpSpPr/>
                  <p:nvPr/>
                </p:nvGrpSpPr>
                <p:grpSpPr>
                  <a:xfrm>
                    <a:off x="905993" y="3416140"/>
                    <a:ext cx="3581816" cy="1775318"/>
                    <a:chOff x="783177" y="3473290"/>
                    <a:chExt cx="3653810" cy="1775318"/>
                  </a:xfrm>
                </p:grpSpPr>
                <p:sp>
                  <p:nvSpPr>
                    <p:cNvPr id="182" name="사각형: 둥근 모서리 181">
                      <a:extLst>
                        <a:ext uri="{FF2B5EF4-FFF2-40B4-BE49-F238E27FC236}">
                          <a16:creationId xmlns:a16="http://schemas.microsoft.com/office/drawing/2014/main" id="{96F9AE1F-D88D-0804-28CC-A5E00042DC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3177" y="3473290"/>
                      <a:ext cx="3653810" cy="1775318"/>
                    </a:xfrm>
                    <a:prstGeom prst="roundRect">
                      <a:avLst>
                        <a:gd name="adj" fmla="val 5406"/>
                      </a:avLst>
                    </a:prstGeom>
                    <a:solidFill>
                      <a:srgbClr val="EBE4F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lt1"/>
                        </a:solidFill>
                      </a:endParaRPr>
                    </a:p>
                  </p:txBody>
                </p:sp>
                <p:grpSp>
                  <p:nvGrpSpPr>
                    <p:cNvPr id="214" name="그룹 213">
                      <a:extLst>
                        <a:ext uri="{FF2B5EF4-FFF2-40B4-BE49-F238E27FC236}">
                          <a16:creationId xmlns:a16="http://schemas.microsoft.com/office/drawing/2014/main" id="{E24CD1A2-B5F8-FC52-4C53-6043AF5CF16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3178" y="3696241"/>
                      <a:ext cx="197898" cy="1329417"/>
                      <a:chOff x="783178" y="3665986"/>
                      <a:chExt cx="197898" cy="1329417"/>
                    </a:xfrm>
                  </p:grpSpPr>
                  <p:grpSp>
                    <p:nvGrpSpPr>
                      <p:cNvPr id="195" name="그룹 194">
                        <a:extLst>
                          <a:ext uri="{FF2B5EF4-FFF2-40B4-BE49-F238E27FC236}">
                            <a16:creationId xmlns:a16="http://schemas.microsoft.com/office/drawing/2014/main" id="{EC88192B-7282-6391-5826-463677F78C2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3178" y="3665986"/>
                        <a:ext cx="197898" cy="87755"/>
                        <a:chOff x="783177" y="3665986"/>
                        <a:chExt cx="252895" cy="112142"/>
                      </a:xfrm>
                    </p:grpSpPr>
                    <p:sp>
                      <p:nvSpPr>
                        <p:cNvPr id="191" name="타원 190">
                          <a:extLst>
                            <a:ext uri="{FF2B5EF4-FFF2-40B4-BE49-F238E27FC236}">
                              <a16:creationId xmlns:a16="http://schemas.microsoft.com/office/drawing/2014/main" id="{C1CDBF23-1BAA-3316-F058-7B547419C68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3930" y="3665986"/>
                          <a:ext cx="112142" cy="112142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cxnSp>
                      <p:nvCxnSpPr>
                        <p:cNvPr id="193" name="직선 연결선 192">
                          <a:extLst>
                            <a:ext uri="{FF2B5EF4-FFF2-40B4-BE49-F238E27FC236}">
                              <a16:creationId xmlns:a16="http://schemas.microsoft.com/office/drawing/2014/main" id="{973D2686-D67F-EA6A-CC36-3F513FFAD9D4}"/>
                            </a:ext>
                          </a:extLst>
                        </p:cNvPr>
                        <p:cNvCxnSpPr>
                          <a:cxnSpLocks/>
                          <a:endCxn id="191" idx="2"/>
                        </p:cNvCxnSpPr>
                        <p:nvPr/>
                      </p:nvCxnSpPr>
                      <p:spPr>
                        <a:xfrm>
                          <a:off x="783177" y="3722057"/>
                          <a:ext cx="140753" cy="0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solidFill>
                            <a:srgbClr val="FFFFFF"/>
                          </a:solidFill>
                          <a:prstDash val="solid"/>
                          <a:miter/>
                        </a:ln>
                      </p:spPr>
                    </p:cxnSp>
                  </p:grpSp>
                  <p:grpSp>
                    <p:nvGrpSpPr>
                      <p:cNvPr id="196" name="그룹 195">
                        <a:extLst>
                          <a:ext uri="{FF2B5EF4-FFF2-40B4-BE49-F238E27FC236}">
                            <a16:creationId xmlns:a16="http://schemas.microsoft.com/office/drawing/2014/main" id="{A58CA0B4-C110-E8C7-B10A-0B3C748F1DA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3178" y="3914318"/>
                        <a:ext cx="197898" cy="87755"/>
                        <a:chOff x="783177" y="3665986"/>
                        <a:chExt cx="252895" cy="112142"/>
                      </a:xfrm>
                    </p:grpSpPr>
                    <p:sp>
                      <p:nvSpPr>
                        <p:cNvPr id="197" name="타원 196">
                          <a:extLst>
                            <a:ext uri="{FF2B5EF4-FFF2-40B4-BE49-F238E27FC236}">
                              <a16:creationId xmlns:a16="http://schemas.microsoft.com/office/drawing/2014/main" id="{6FEC64DE-4ED0-CB09-7A51-45BF1942AC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3930" y="3665986"/>
                          <a:ext cx="112142" cy="112142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cxnSp>
                      <p:nvCxnSpPr>
                        <p:cNvPr id="198" name="직선 연결선 197">
                          <a:extLst>
                            <a:ext uri="{FF2B5EF4-FFF2-40B4-BE49-F238E27FC236}">
                              <a16:creationId xmlns:a16="http://schemas.microsoft.com/office/drawing/2014/main" id="{4A4E26CD-B6EB-3815-1457-8C3193B8BCCB}"/>
                            </a:ext>
                          </a:extLst>
                        </p:cNvPr>
                        <p:cNvCxnSpPr>
                          <a:cxnSpLocks/>
                          <a:endCxn id="197" idx="2"/>
                        </p:cNvCxnSpPr>
                        <p:nvPr/>
                      </p:nvCxnSpPr>
                      <p:spPr>
                        <a:xfrm>
                          <a:off x="783177" y="3722057"/>
                          <a:ext cx="140753" cy="0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solidFill>
                            <a:srgbClr val="FFFFFF"/>
                          </a:solidFill>
                          <a:prstDash val="solid"/>
                          <a:miter/>
                        </a:ln>
                      </p:spPr>
                    </p:cxnSp>
                  </p:grpSp>
                  <p:grpSp>
                    <p:nvGrpSpPr>
                      <p:cNvPr id="199" name="그룹 198">
                        <a:extLst>
                          <a:ext uri="{FF2B5EF4-FFF2-40B4-BE49-F238E27FC236}">
                            <a16:creationId xmlns:a16="http://schemas.microsoft.com/office/drawing/2014/main" id="{6C72341B-400C-5EB4-EBEA-0126D97D6C1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3178" y="4162650"/>
                        <a:ext cx="197898" cy="87755"/>
                        <a:chOff x="783177" y="3665986"/>
                        <a:chExt cx="252895" cy="112142"/>
                      </a:xfrm>
                    </p:grpSpPr>
                    <p:sp>
                      <p:nvSpPr>
                        <p:cNvPr id="200" name="타원 199">
                          <a:extLst>
                            <a:ext uri="{FF2B5EF4-FFF2-40B4-BE49-F238E27FC236}">
                              <a16:creationId xmlns:a16="http://schemas.microsoft.com/office/drawing/2014/main" id="{70BE33D9-BBDC-9B39-269E-5A28CBC8AA5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3930" y="3665986"/>
                          <a:ext cx="112142" cy="112142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cxnSp>
                      <p:nvCxnSpPr>
                        <p:cNvPr id="201" name="직선 연결선 200">
                          <a:extLst>
                            <a:ext uri="{FF2B5EF4-FFF2-40B4-BE49-F238E27FC236}">
                              <a16:creationId xmlns:a16="http://schemas.microsoft.com/office/drawing/2014/main" id="{4881F1F0-4173-3B23-1D25-86F4B0C0F302}"/>
                            </a:ext>
                          </a:extLst>
                        </p:cNvPr>
                        <p:cNvCxnSpPr>
                          <a:cxnSpLocks/>
                          <a:endCxn id="200" idx="2"/>
                        </p:cNvCxnSpPr>
                        <p:nvPr/>
                      </p:nvCxnSpPr>
                      <p:spPr>
                        <a:xfrm>
                          <a:off x="783177" y="3722057"/>
                          <a:ext cx="140753" cy="0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solidFill>
                            <a:srgbClr val="FFFFFF"/>
                          </a:solidFill>
                          <a:prstDash val="solid"/>
                          <a:miter/>
                        </a:ln>
                      </p:spPr>
                    </p:cxnSp>
                  </p:grpSp>
                  <p:grpSp>
                    <p:nvGrpSpPr>
                      <p:cNvPr id="202" name="그룹 201">
                        <a:extLst>
                          <a:ext uri="{FF2B5EF4-FFF2-40B4-BE49-F238E27FC236}">
                            <a16:creationId xmlns:a16="http://schemas.microsoft.com/office/drawing/2014/main" id="{5D162148-A16B-7E30-BC9B-4F455E53F38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3178" y="4410982"/>
                        <a:ext cx="197898" cy="87755"/>
                        <a:chOff x="783177" y="3665986"/>
                        <a:chExt cx="252895" cy="112142"/>
                      </a:xfrm>
                    </p:grpSpPr>
                    <p:sp>
                      <p:nvSpPr>
                        <p:cNvPr id="203" name="타원 202">
                          <a:extLst>
                            <a:ext uri="{FF2B5EF4-FFF2-40B4-BE49-F238E27FC236}">
                              <a16:creationId xmlns:a16="http://schemas.microsoft.com/office/drawing/2014/main" id="{F3DBBE68-57DD-BDD3-E6D8-DFFF7ADBA1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3930" y="3665986"/>
                          <a:ext cx="112142" cy="112142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cxnSp>
                      <p:nvCxnSpPr>
                        <p:cNvPr id="204" name="직선 연결선 203">
                          <a:extLst>
                            <a:ext uri="{FF2B5EF4-FFF2-40B4-BE49-F238E27FC236}">
                              <a16:creationId xmlns:a16="http://schemas.microsoft.com/office/drawing/2014/main" id="{9AC778CF-05CB-4389-BCE6-9CA98AFE5171}"/>
                            </a:ext>
                          </a:extLst>
                        </p:cNvPr>
                        <p:cNvCxnSpPr>
                          <a:cxnSpLocks/>
                          <a:endCxn id="203" idx="2"/>
                        </p:cNvCxnSpPr>
                        <p:nvPr/>
                      </p:nvCxnSpPr>
                      <p:spPr>
                        <a:xfrm>
                          <a:off x="783177" y="3722057"/>
                          <a:ext cx="140753" cy="0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solidFill>
                            <a:srgbClr val="FFFFFF"/>
                          </a:solidFill>
                          <a:prstDash val="solid"/>
                          <a:miter/>
                        </a:ln>
                      </p:spPr>
                    </p:cxnSp>
                  </p:grpSp>
                  <p:grpSp>
                    <p:nvGrpSpPr>
                      <p:cNvPr id="205" name="그룹 204">
                        <a:extLst>
                          <a:ext uri="{FF2B5EF4-FFF2-40B4-BE49-F238E27FC236}">
                            <a16:creationId xmlns:a16="http://schemas.microsoft.com/office/drawing/2014/main" id="{E5E39FB2-C0B1-6D33-6AD0-3CA95817CB1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3178" y="4659314"/>
                        <a:ext cx="197898" cy="87755"/>
                        <a:chOff x="783177" y="3665986"/>
                        <a:chExt cx="252895" cy="112142"/>
                      </a:xfrm>
                    </p:grpSpPr>
                    <p:sp>
                      <p:nvSpPr>
                        <p:cNvPr id="206" name="타원 205">
                          <a:extLst>
                            <a:ext uri="{FF2B5EF4-FFF2-40B4-BE49-F238E27FC236}">
                              <a16:creationId xmlns:a16="http://schemas.microsoft.com/office/drawing/2014/main" id="{5CD0FEBC-2D32-122A-F768-95BB277F28D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3930" y="3665986"/>
                          <a:ext cx="112142" cy="112142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cxnSp>
                      <p:nvCxnSpPr>
                        <p:cNvPr id="207" name="직선 연결선 206">
                          <a:extLst>
                            <a:ext uri="{FF2B5EF4-FFF2-40B4-BE49-F238E27FC236}">
                              <a16:creationId xmlns:a16="http://schemas.microsoft.com/office/drawing/2014/main" id="{379D3E6B-6453-48F9-E6E8-3BB26DC5704E}"/>
                            </a:ext>
                          </a:extLst>
                        </p:cNvPr>
                        <p:cNvCxnSpPr>
                          <a:cxnSpLocks/>
                          <a:endCxn id="206" idx="2"/>
                        </p:cNvCxnSpPr>
                        <p:nvPr/>
                      </p:nvCxnSpPr>
                      <p:spPr>
                        <a:xfrm>
                          <a:off x="783177" y="3722057"/>
                          <a:ext cx="140753" cy="0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solidFill>
                            <a:srgbClr val="FFFFFF"/>
                          </a:solidFill>
                          <a:prstDash val="solid"/>
                          <a:miter/>
                        </a:ln>
                      </p:spPr>
                    </p:cxnSp>
                  </p:grpSp>
                  <p:grpSp>
                    <p:nvGrpSpPr>
                      <p:cNvPr id="208" name="그룹 207">
                        <a:extLst>
                          <a:ext uri="{FF2B5EF4-FFF2-40B4-BE49-F238E27FC236}">
                            <a16:creationId xmlns:a16="http://schemas.microsoft.com/office/drawing/2014/main" id="{DB83BDB0-1535-C977-CA9B-F799F5A3B88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3178" y="4907648"/>
                        <a:ext cx="197898" cy="87755"/>
                        <a:chOff x="783177" y="3665986"/>
                        <a:chExt cx="252895" cy="112142"/>
                      </a:xfrm>
                    </p:grpSpPr>
                    <p:sp>
                      <p:nvSpPr>
                        <p:cNvPr id="209" name="타원 208">
                          <a:extLst>
                            <a:ext uri="{FF2B5EF4-FFF2-40B4-BE49-F238E27FC236}">
                              <a16:creationId xmlns:a16="http://schemas.microsoft.com/office/drawing/2014/main" id="{E4C8066D-74A8-18DD-1728-86C36C59421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3930" y="3665986"/>
                          <a:ext cx="112142" cy="112142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cxnSp>
                      <p:nvCxnSpPr>
                        <p:cNvPr id="210" name="직선 연결선 209">
                          <a:extLst>
                            <a:ext uri="{FF2B5EF4-FFF2-40B4-BE49-F238E27FC236}">
                              <a16:creationId xmlns:a16="http://schemas.microsoft.com/office/drawing/2014/main" id="{A13B40D7-3588-ED6D-7865-836009F948B2}"/>
                            </a:ext>
                          </a:extLst>
                        </p:cNvPr>
                        <p:cNvCxnSpPr>
                          <a:cxnSpLocks/>
                          <a:endCxn id="209" idx="2"/>
                        </p:cNvCxnSpPr>
                        <p:nvPr/>
                      </p:nvCxnSpPr>
                      <p:spPr>
                        <a:xfrm>
                          <a:off x="783177" y="3722057"/>
                          <a:ext cx="140753" cy="0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solidFill>
                            <a:srgbClr val="FFFFFF"/>
                          </a:solidFill>
                          <a:prstDash val="solid"/>
                          <a:miter/>
                        </a:ln>
                      </p:spPr>
                    </p:cxnSp>
                  </p:grpSp>
                </p:grpSp>
              </p:grpSp>
              <p:grpSp>
                <p:nvGrpSpPr>
                  <p:cNvPr id="302" name="그룹 301">
                    <a:extLst>
                      <a:ext uri="{FF2B5EF4-FFF2-40B4-BE49-F238E27FC236}">
                        <a16:creationId xmlns:a16="http://schemas.microsoft.com/office/drawing/2014/main" id="{71422227-891B-2E18-CAD5-D1B6AF020176}"/>
                      </a:ext>
                    </a:extLst>
                  </p:cNvPr>
                  <p:cNvGrpSpPr/>
                  <p:nvPr/>
                </p:nvGrpSpPr>
                <p:grpSpPr>
                  <a:xfrm>
                    <a:off x="1496912" y="3660991"/>
                    <a:ext cx="2545120" cy="916285"/>
                    <a:chOff x="1504874" y="3702069"/>
                    <a:chExt cx="2545120" cy="916285"/>
                  </a:xfrm>
                </p:grpSpPr>
                <p:sp>
                  <p:nvSpPr>
                    <p:cNvPr id="219" name="TextBox 218">
                      <a:extLst>
                        <a:ext uri="{FF2B5EF4-FFF2-40B4-BE49-F238E27FC236}">
                          <a16:creationId xmlns:a16="http://schemas.microsoft.com/office/drawing/2014/main" id="{A787109F-CB9B-2F92-2CB4-30387346B6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04874" y="4064356"/>
                      <a:ext cx="2545120" cy="5539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/>
                        <a:t>현대 세계의 과제는 다양한 요인이</a:t>
                      </a:r>
                      <a:endParaRPr lang="en-US" altLang="ko-KR" dirty="0"/>
                    </a:p>
                    <a:p>
                      <a:pPr algn="ctr"/>
                      <a:r>
                        <a:rPr lang="ko-KR" altLang="en-US" dirty="0"/>
                        <a:t>시공간의 제약 속에서 상호 영향을 받으며</a:t>
                      </a:r>
                      <a:endParaRPr lang="en-US" altLang="ko-KR" dirty="0"/>
                    </a:p>
                    <a:p>
                      <a:pPr algn="ctr"/>
                      <a:r>
                        <a:rPr lang="ko-KR" altLang="en-US" dirty="0"/>
                        <a:t>복잡한 형태로 존재함을 파악하기</a:t>
                      </a:r>
                      <a:endParaRPr lang="en-US" altLang="ko-KR" dirty="0"/>
                    </a:p>
                  </p:txBody>
                </p:sp>
                <p:grpSp>
                  <p:nvGrpSpPr>
                    <p:cNvPr id="301" name="그룹 300">
                      <a:extLst>
                        <a:ext uri="{FF2B5EF4-FFF2-40B4-BE49-F238E27FC236}">
                          <a16:creationId xmlns:a16="http://schemas.microsoft.com/office/drawing/2014/main" id="{1E6E30BE-6269-0663-6189-8096AC5EF1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53892" y="3702069"/>
                      <a:ext cx="847082" cy="282228"/>
                      <a:chOff x="2353892" y="3644265"/>
                      <a:chExt cx="847082" cy="282228"/>
                    </a:xfrm>
                  </p:grpSpPr>
                  <p:sp>
                    <p:nvSpPr>
                      <p:cNvPr id="297" name="사각형: 둥근 모서리 296">
                        <a:extLst>
                          <a:ext uri="{FF2B5EF4-FFF2-40B4-BE49-F238E27FC236}">
                            <a16:creationId xmlns:a16="http://schemas.microsoft.com/office/drawing/2014/main" id="{069AF4A1-3163-0825-125D-E7819B00FFC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53892" y="3644265"/>
                        <a:ext cx="847082" cy="282228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8153AB"/>
                      </a:solidFill>
                      <a:ln>
                        <a:noFill/>
                      </a:ln>
                    </p:spPr>
                    <p:txBody>
                      <a:bodyPr wrap="square" anchor="ctr">
                        <a:noAutofit/>
                      </a:bodyPr>
                      <a:lstStyle/>
                      <a:p>
                        <a:pPr algn="ctr"/>
                        <a:endParaRPr lang="ko-KR" altLang="en-US" sz="20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j-ea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216" name="TextBox 215">
                        <a:extLst>
                          <a:ext uri="{FF2B5EF4-FFF2-40B4-BE49-F238E27FC236}">
                            <a16:creationId xmlns:a16="http://schemas.microsoft.com/office/drawing/2014/main" id="{061BD5A4-0092-5E1E-2B5A-7E5EDD40163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20151" y="3669963"/>
                        <a:ext cx="514564" cy="2308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>
                          <a:defRPr sz="120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defRPr>
                        </a:lvl1pPr>
                      </a:lstStyle>
                      <a:p>
                        <a:pPr algn="ctr"/>
                        <a:r>
                          <a:rPr lang="ko-KR" altLang="en-US" sz="1500" b="1" dirty="0">
                            <a:solidFill>
                              <a:schemeClr val="bg1"/>
                            </a:solidFill>
                          </a:rPr>
                          <a:t>복잡성</a:t>
                        </a:r>
                        <a:endParaRPr lang="en-US" altLang="ko-KR" sz="1500" b="1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77" name="그룹 376">
                  <a:extLst>
                    <a:ext uri="{FF2B5EF4-FFF2-40B4-BE49-F238E27FC236}">
                      <a16:creationId xmlns:a16="http://schemas.microsoft.com/office/drawing/2014/main" id="{325E4982-FC86-FCE0-DFBB-CD5429CD85CF}"/>
                    </a:ext>
                  </a:extLst>
                </p:cNvPr>
                <p:cNvGrpSpPr/>
                <p:nvPr/>
              </p:nvGrpSpPr>
              <p:grpSpPr>
                <a:xfrm>
                  <a:off x="4656192" y="3416140"/>
                  <a:ext cx="3581816" cy="1775318"/>
                  <a:chOff x="4656192" y="3416140"/>
                  <a:chExt cx="3581816" cy="1775318"/>
                </a:xfrm>
              </p:grpSpPr>
              <p:grpSp>
                <p:nvGrpSpPr>
                  <p:cNvPr id="349" name="그룹 348">
                    <a:extLst>
                      <a:ext uri="{FF2B5EF4-FFF2-40B4-BE49-F238E27FC236}">
                        <a16:creationId xmlns:a16="http://schemas.microsoft.com/office/drawing/2014/main" id="{82CB7FEC-EDB3-CA16-5C11-79C4B11E375C}"/>
                      </a:ext>
                    </a:extLst>
                  </p:cNvPr>
                  <p:cNvGrpSpPr/>
                  <p:nvPr/>
                </p:nvGrpSpPr>
                <p:grpSpPr>
                  <a:xfrm>
                    <a:off x="4656192" y="3416140"/>
                    <a:ext cx="3581816" cy="1775318"/>
                    <a:chOff x="783177" y="3473290"/>
                    <a:chExt cx="3653810" cy="1775318"/>
                  </a:xfrm>
                </p:grpSpPr>
                <p:sp>
                  <p:nvSpPr>
                    <p:cNvPr id="355" name="사각형: 둥근 모서리 354">
                      <a:extLst>
                        <a:ext uri="{FF2B5EF4-FFF2-40B4-BE49-F238E27FC236}">
                          <a16:creationId xmlns:a16="http://schemas.microsoft.com/office/drawing/2014/main" id="{6BFC0B39-4BCB-ABEF-302A-0513B1FD59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3177" y="3473290"/>
                      <a:ext cx="3653810" cy="1775318"/>
                    </a:xfrm>
                    <a:prstGeom prst="roundRect">
                      <a:avLst>
                        <a:gd name="adj" fmla="val 5406"/>
                      </a:avLst>
                    </a:prstGeom>
                    <a:solidFill>
                      <a:srgbClr val="EBE4F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lt1"/>
                        </a:solidFill>
                      </a:endParaRPr>
                    </a:p>
                  </p:txBody>
                </p:sp>
                <p:grpSp>
                  <p:nvGrpSpPr>
                    <p:cNvPr id="356" name="그룹 355">
                      <a:extLst>
                        <a:ext uri="{FF2B5EF4-FFF2-40B4-BE49-F238E27FC236}">
                          <a16:creationId xmlns:a16="http://schemas.microsoft.com/office/drawing/2014/main" id="{459F7D23-05A0-639A-21BE-C1BCCA4CF4A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3178" y="3696241"/>
                      <a:ext cx="197898" cy="1329417"/>
                      <a:chOff x="783178" y="3665986"/>
                      <a:chExt cx="197898" cy="1329417"/>
                    </a:xfrm>
                  </p:grpSpPr>
                  <p:grpSp>
                    <p:nvGrpSpPr>
                      <p:cNvPr id="357" name="그룹 356">
                        <a:extLst>
                          <a:ext uri="{FF2B5EF4-FFF2-40B4-BE49-F238E27FC236}">
                            <a16:creationId xmlns:a16="http://schemas.microsoft.com/office/drawing/2014/main" id="{491BADD6-D859-B2AA-8E7F-BD4FEF8B7F6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3178" y="3665986"/>
                        <a:ext cx="197898" cy="87755"/>
                        <a:chOff x="783177" y="3665986"/>
                        <a:chExt cx="252895" cy="112142"/>
                      </a:xfrm>
                    </p:grpSpPr>
                    <p:sp>
                      <p:nvSpPr>
                        <p:cNvPr id="373" name="타원 372">
                          <a:extLst>
                            <a:ext uri="{FF2B5EF4-FFF2-40B4-BE49-F238E27FC236}">
                              <a16:creationId xmlns:a16="http://schemas.microsoft.com/office/drawing/2014/main" id="{ECC8AD51-E839-DB24-AE95-D87D0C56F3C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3930" y="3665986"/>
                          <a:ext cx="112142" cy="112142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cxnSp>
                      <p:nvCxnSpPr>
                        <p:cNvPr id="374" name="직선 연결선 373">
                          <a:extLst>
                            <a:ext uri="{FF2B5EF4-FFF2-40B4-BE49-F238E27FC236}">
                              <a16:creationId xmlns:a16="http://schemas.microsoft.com/office/drawing/2014/main" id="{A535DD81-1BBF-303D-2202-D0C45123BCBA}"/>
                            </a:ext>
                          </a:extLst>
                        </p:cNvPr>
                        <p:cNvCxnSpPr>
                          <a:cxnSpLocks/>
                          <a:endCxn id="373" idx="2"/>
                        </p:cNvCxnSpPr>
                        <p:nvPr/>
                      </p:nvCxnSpPr>
                      <p:spPr>
                        <a:xfrm>
                          <a:off x="783177" y="3722057"/>
                          <a:ext cx="140753" cy="0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solidFill>
                            <a:srgbClr val="FFFFFF"/>
                          </a:solidFill>
                          <a:prstDash val="solid"/>
                          <a:miter/>
                        </a:ln>
                      </p:spPr>
                    </p:cxnSp>
                  </p:grpSp>
                  <p:grpSp>
                    <p:nvGrpSpPr>
                      <p:cNvPr id="358" name="그룹 357">
                        <a:extLst>
                          <a:ext uri="{FF2B5EF4-FFF2-40B4-BE49-F238E27FC236}">
                            <a16:creationId xmlns:a16="http://schemas.microsoft.com/office/drawing/2014/main" id="{8D685516-6401-DD33-0F21-08D158CE1A8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3178" y="3914318"/>
                        <a:ext cx="197898" cy="87755"/>
                        <a:chOff x="783177" y="3665986"/>
                        <a:chExt cx="252895" cy="112142"/>
                      </a:xfrm>
                    </p:grpSpPr>
                    <p:sp>
                      <p:nvSpPr>
                        <p:cNvPr id="371" name="타원 370">
                          <a:extLst>
                            <a:ext uri="{FF2B5EF4-FFF2-40B4-BE49-F238E27FC236}">
                              <a16:creationId xmlns:a16="http://schemas.microsoft.com/office/drawing/2014/main" id="{3D96FFC9-A43E-D736-84EA-EAA62DC4F0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3930" y="3665986"/>
                          <a:ext cx="112142" cy="112142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cxnSp>
                      <p:nvCxnSpPr>
                        <p:cNvPr id="372" name="직선 연결선 371">
                          <a:extLst>
                            <a:ext uri="{FF2B5EF4-FFF2-40B4-BE49-F238E27FC236}">
                              <a16:creationId xmlns:a16="http://schemas.microsoft.com/office/drawing/2014/main" id="{AEA2D3A5-504D-404E-4613-DCE531F97892}"/>
                            </a:ext>
                          </a:extLst>
                        </p:cNvPr>
                        <p:cNvCxnSpPr>
                          <a:cxnSpLocks/>
                          <a:endCxn id="371" idx="2"/>
                        </p:cNvCxnSpPr>
                        <p:nvPr/>
                      </p:nvCxnSpPr>
                      <p:spPr>
                        <a:xfrm>
                          <a:off x="783177" y="3722057"/>
                          <a:ext cx="140753" cy="0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solidFill>
                            <a:srgbClr val="FFFFFF"/>
                          </a:solidFill>
                          <a:prstDash val="solid"/>
                          <a:miter/>
                        </a:ln>
                      </p:spPr>
                    </p:cxnSp>
                  </p:grpSp>
                  <p:grpSp>
                    <p:nvGrpSpPr>
                      <p:cNvPr id="359" name="그룹 358">
                        <a:extLst>
                          <a:ext uri="{FF2B5EF4-FFF2-40B4-BE49-F238E27FC236}">
                            <a16:creationId xmlns:a16="http://schemas.microsoft.com/office/drawing/2014/main" id="{FB3E754B-F6D6-6E6C-865B-342E666F55E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3178" y="4162650"/>
                        <a:ext cx="197898" cy="87755"/>
                        <a:chOff x="783177" y="3665986"/>
                        <a:chExt cx="252895" cy="112142"/>
                      </a:xfrm>
                    </p:grpSpPr>
                    <p:sp>
                      <p:nvSpPr>
                        <p:cNvPr id="369" name="타원 368">
                          <a:extLst>
                            <a:ext uri="{FF2B5EF4-FFF2-40B4-BE49-F238E27FC236}">
                              <a16:creationId xmlns:a16="http://schemas.microsoft.com/office/drawing/2014/main" id="{75EC648E-BC38-B7BA-9BC1-AE6CA2462A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3930" y="3665986"/>
                          <a:ext cx="112142" cy="112142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cxnSp>
                      <p:nvCxnSpPr>
                        <p:cNvPr id="370" name="직선 연결선 369">
                          <a:extLst>
                            <a:ext uri="{FF2B5EF4-FFF2-40B4-BE49-F238E27FC236}">
                              <a16:creationId xmlns:a16="http://schemas.microsoft.com/office/drawing/2014/main" id="{1092C070-2BDB-EBEC-45D8-91600624532B}"/>
                            </a:ext>
                          </a:extLst>
                        </p:cNvPr>
                        <p:cNvCxnSpPr>
                          <a:cxnSpLocks/>
                          <a:endCxn id="369" idx="2"/>
                        </p:cNvCxnSpPr>
                        <p:nvPr/>
                      </p:nvCxnSpPr>
                      <p:spPr>
                        <a:xfrm>
                          <a:off x="783177" y="3722057"/>
                          <a:ext cx="140753" cy="0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solidFill>
                            <a:srgbClr val="FFFFFF"/>
                          </a:solidFill>
                          <a:prstDash val="solid"/>
                          <a:miter/>
                        </a:ln>
                      </p:spPr>
                    </p:cxnSp>
                  </p:grpSp>
                  <p:grpSp>
                    <p:nvGrpSpPr>
                      <p:cNvPr id="360" name="그룹 359">
                        <a:extLst>
                          <a:ext uri="{FF2B5EF4-FFF2-40B4-BE49-F238E27FC236}">
                            <a16:creationId xmlns:a16="http://schemas.microsoft.com/office/drawing/2014/main" id="{C4C0C5DE-6312-CC69-E79C-6E861A1B22A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3178" y="4410982"/>
                        <a:ext cx="197898" cy="87755"/>
                        <a:chOff x="783177" y="3665986"/>
                        <a:chExt cx="252895" cy="112142"/>
                      </a:xfrm>
                    </p:grpSpPr>
                    <p:sp>
                      <p:nvSpPr>
                        <p:cNvPr id="367" name="타원 366">
                          <a:extLst>
                            <a:ext uri="{FF2B5EF4-FFF2-40B4-BE49-F238E27FC236}">
                              <a16:creationId xmlns:a16="http://schemas.microsoft.com/office/drawing/2014/main" id="{7E485FC7-2565-03DB-FAB4-789A6BBF7E8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3930" y="3665986"/>
                          <a:ext cx="112142" cy="112142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cxnSp>
                      <p:nvCxnSpPr>
                        <p:cNvPr id="368" name="직선 연결선 367">
                          <a:extLst>
                            <a:ext uri="{FF2B5EF4-FFF2-40B4-BE49-F238E27FC236}">
                              <a16:creationId xmlns:a16="http://schemas.microsoft.com/office/drawing/2014/main" id="{21E9AF82-0765-6B11-D1DB-63349A994C22}"/>
                            </a:ext>
                          </a:extLst>
                        </p:cNvPr>
                        <p:cNvCxnSpPr>
                          <a:cxnSpLocks/>
                          <a:endCxn id="367" idx="2"/>
                        </p:cNvCxnSpPr>
                        <p:nvPr/>
                      </p:nvCxnSpPr>
                      <p:spPr>
                        <a:xfrm>
                          <a:off x="783177" y="3722057"/>
                          <a:ext cx="140753" cy="0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solidFill>
                            <a:srgbClr val="FFFFFF"/>
                          </a:solidFill>
                          <a:prstDash val="solid"/>
                          <a:miter/>
                        </a:ln>
                      </p:spPr>
                    </p:cxnSp>
                  </p:grpSp>
                  <p:grpSp>
                    <p:nvGrpSpPr>
                      <p:cNvPr id="361" name="그룹 360">
                        <a:extLst>
                          <a:ext uri="{FF2B5EF4-FFF2-40B4-BE49-F238E27FC236}">
                            <a16:creationId xmlns:a16="http://schemas.microsoft.com/office/drawing/2014/main" id="{2F774E88-E5D4-6F80-904C-9D733326B22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3178" y="4659314"/>
                        <a:ext cx="197898" cy="87755"/>
                        <a:chOff x="783177" y="3665986"/>
                        <a:chExt cx="252895" cy="112142"/>
                      </a:xfrm>
                    </p:grpSpPr>
                    <p:sp>
                      <p:nvSpPr>
                        <p:cNvPr id="365" name="타원 364">
                          <a:extLst>
                            <a:ext uri="{FF2B5EF4-FFF2-40B4-BE49-F238E27FC236}">
                              <a16:creationId xmlns:a16="http://schemas.microsoft.com/office/drawing/2014/main" id="{D36C78BE-5A9E-24F1-A951-23D88A5BCDE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3930" y="3665986"/>
                          <a:ext cx="112142" cy="112142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cxnSp>
                      <p:nvCxnSpPr>
                        <p:cNvPr id="366" name="직선 연결선 365">
                          <a:extLst>
                            <a:ext uri="{FF2B5EF4-FFF2-40B4-BE49-F238E27FC236}">
                              <a16:creationId xmlns:a16="http://schemas.microsoft.com/office/drawing/2014/main" id="{092BDDD2-8DFC-4C1B-CA2E-A1240A27AFBA}"/>
                            </a:ext>
                          </a:extLst>
                        </p:cNvPr>
                        <p:cNvCxnSpPr>
                          <a:cxnSpLocks/>
                          <a:endCxn id="365" idx="2"/>
                        </p:cNvCxnSpPr>
                        <p:nvPr/>
                      </p:nvCxnSpPr>
                      <p:spPr>
                        <a:xfrm>
                          <a:off x="783177" y="3722057"/>
                          <a:ext cx="140753" cy="0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solidFill>
                            <a:srgbClr val="FFFFFF"/>
                          </a:solidFill>
                          <a:prstDash val="solid"/>
                          <a:miter/>
                        </a:ln>
                      </p:spPr>
                    </p:cxnSp>
                  </p:grpSp>
                  <p:grpSp>
                    <p:nvGrpSpPr>
                      <p:cNvPr id="362" name="그룹 361">
                        <a:extLst>
                          <a:ext uri="{FF2B5EF4-FFF2-40B4-BE49-F238E27FC236}">
                            <a16:creationId xmlns:a16="http://schemas.microsoft.com/office/drawing/2014/main" id="{0A8FA9AB-A521-700F-9426-5F9F85719B1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3178" y="4907648"/>
                        <a:ext cx="197898" cy="87755"/>
                        <a:chOff x="783177" y="3665986"/>
                        <a:chExt cx="252895" cy="112142"/>
                      </a:xfrm>
                    </p:grpSpPr>
                    <p:sp>
                      <p:nvSpPr>
                        <p:cNvPr id="363" name="타원 362">
                          <a:extLst>
                            <a:ext uri="{FF2B5EF4-FFF2-40B4-BE49-F238E27FC236}">
                              <a16:creationId xmlns:a16="http://schemas.microsoft.com/office/drawing/2014/main" id="{B7067BAA-96E0-A982-5A49-5A896D315BF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3930" y="3665986"/>
                          <a:ext cx="112142" cy="112142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cxnSp>
                      <p:nvCxnSpPr>
                        <p:cNvPr id="364" name="직선 연결선 363">
                          <a:extLst>
                            <a:ext uri="{FF2B5EF4-FFF2-40B4-BE49-F238E27FC236}">
                              <a16:creationId xmlns:a16="http://schemas.microsoft.com/office/drawing/2014/main" id="{C641B530-C6A1-DE05-0154-89BC8D020DD1}"/>
                            </a:ext>
                          </a:extLst>
                        </p:cNvPr>
                        <p:cNvCxnSpPr>
                          <a:cxnSpLocks/>
                          <a:endCxn id="363" idx="2"/>
                        </p:cNvCxnSpPr>
                        <p:nvPr/>
                      </p:nvCxnSpPr>
                      <p:spPr>
                        <a:xfrm>
                          <a:off x="783177" y="3722057"/>
                          <a:ext cx="140753" cy="0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15875" cap="flat">
                          <a:solidFill>
                            <a:srgbClr val="FFFFFF"/>
                          </a:solidFill>
                          <a:prstDash val="solid"/>
                          <a:miter/>
                        </a:ln>
                      </p:spPr>
                    </p:cxnSp>
                  </p:grpSp>
                </p:grpSp>
              </p:grpSp>
              <p:grpSp>
                <p:nvGrpSpPr>
                  <p:cNvPr id="350" name="그룹 349">
                    <a:extLst>
                      <a:ext uri="{FF2B5EF4-FFF2-40B4-BE49-F238E27FC236}">
                        <a16:creationId xmlns:a16="http://schemas.microsoft.com/office/drawing/2014/main" id="{6A67B214-CF85-700F-63D5-99C45C58D9F7}"/>
                      </a:ext>
                    </a:extLst>
                  </p:cNvPr>
                  <p:cNvGrpSpPr/>
                  <p:nvPr/>
                </p:nvGrpSpPr>
                <p:grpSpPr>
                  <a:xfrm>
                    <a:off x="5247109" y="3660991"/>
                    <a:ext cx="2545120" cy="731619"/>
                    <a:chOff x="1504872" y="3702069"/>
                    <a:chExt cx="2545120" cy="731619"/>
                  </a:xfrm>
                </p:grpSpPr>
                <p:sp>
                  <p:nvSpPr>
                    <p:cNvPr id="351" name="TextBox 350">
                      <a:extLst>
                        <a:ext uri="{FF2B5EF4-FFF2-40B4-BE49-F238E27FC236}">
                          <a16:creationId xmlns:a16="http://schemas.microsoft.com/office/drawing/2014/main" id="{6602948A-5F8A-8059-28E2-6D9C8DA458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04872" y="4064356"/>
                      <a:ext cx="254512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/>
                        <a:t>역사적 사실이나 현상이</a:t>
                      </a:r>
                      <a:endParaRPr lang="en-US" altLang="ko-KR" dirty="0"/>
                    </a:p>
                    <a:p>
                      <a:pPr algn="ctr"/>
                      <a:r>
                        <a:rPr lang="ko-KR" altLang="en-US" dirty="0"/>
                        <a:t>일정한 관계 속에서 발생했음을 성찰하기 </a:t>
                      </a:r>
                      <a:endParaRPr lang="en-US" altLang="ko-KR" dirty="0"/>
                    </a:p>
                  </p:txBody>
                </p:sp>
                <p:grpSp>
                  <p:nvGrpSpPr>
                    <p:cNvPr id="352" name="그룹 351">
                      <a:extLst>
                        <a:ext uri="{FF2B5EF4-FFF2-40B4-BE49-F238E27FC236}">
                          <a16:creationId xmlns:a16="http://schemas.microsoft.com/office/drawing/2014/main" id="{EAAE1696-3BC8-943C-7604-CCC977F9D94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53892" y="3702069"/>
                      <a:ext cx="847082" cy="282228"/>
                      <a:chOff x="2353892" y="3644265"/>
                      <a:chExt cx="847082" cy="282228"/>
                    </a:xfrm>
                  </p:grpSpPr>
                  <p:sp>
                    <p:nvSpPr>
                      <p:cNvPr id="353" name="사각형: 둥근 모서리 352">
                        <a:extLst>
                          <a:ext uri="{FF2B5EF4-FFF2-40B4-BE49-F238E27FC236}">
                            <a16:creationId xmlns:a16="http://schemas.microsoft.com/office/drawing/2014/main" id="{51C7D1E2-0782-5C99-E0ED-FD02530117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53892" y="3644265"/>
                        <a:ext cx="847082" cy="282228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8153AB"/>
                      </a:solidFill>
                      <a:ln>
                        <a:noFill/>
                      </a:ln>
                    </p:spPr>
                    <p:txBody>
                      <a:bodyPr wrap="square" anchor="ctr">
                        <a:noAutofit/>
                      </a:bodyPr>
                      <a:lstStyle/>
                      <a:p>
                        <a:pPr algn="ctr"/>
                        <a:endParaRPr lang="ko-KR" altLang="en-US" sz="20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j-ea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354" name="TextBox 353">
                        <a:extLst>
                          <a:ext uri="{FF2B5EF4-FFF2-40B4-BE49-F238E27FC236}">
                            <a16:creationId xmlns:a16="http://schemas.microsoft.com/office/drawing/2014/main" id="{534BECB7-0669-5200-D32F-91B332FB9CB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20151" y="3669963"/>
                        <a:ext cx="514564" cy="2308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>
                          <a:defRPr sz="120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defRPr>
                        </a:lvl1pPr>
                      </a:lstStyle>
                      <a:p>
                        <a:pPr algn="ctr"/>
                        <a:r>
                          <a:rPr lang="ko-KR" altLang="en-US" sz="1500" b="1" dirty="0">
                            <a:solidFill>
                              <a:schemeClr val="bg1"/>
                            </a:solidFill>
                          </a:rPr>
                          <a:t>연관성</a:t>
                        </a:r>
                        <a:endParaRPr lang="en-US" altLang="ko-KR" sz="1500" b="1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291" name="그림 290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5839BC47-E3B2-0C19-D451-51A1073C9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그래픽 60">
            <a:extLst>
              <a:ext uri="{FF2B5EF4-FFF2-40B4-BE49-F238E27FC236}">
                <a16:creationId xmlns:a16="http://schemas.microsoft.com/office/drawing/2014/main" id="{91CDE38F-F221-3A82-1747-544B53AEE95D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wrap="none" rtlCol="0" anchor="ctr"/>
          <a:lstStyle/>
          <a:p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24A8B2-1DE5-E4DD-015F-69A3875B4D48}"/>
              </a:ext>
            </a:extLst>
          </p:cNvPr>
          <p:cNvSpPr txBox="1"/>
          <p:nvPr/>
        </p:nvSpPr>
        <p:spPr>
          <a:xfrm>
            <a:off x="371977" y="489184"/>
            <a:ext cx="676146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역사로 탐구하는 현대 세계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특징은 무엇일까요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9199B5AA-7242-9C5C-0032-EDD0C4FB38C0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9" name="사각형: 둥근 위쪽 모서리 8">
              <a:extLst>
                <a:ext uri="{FF2B5EF4-FFF2-40B4-BE49-F238E27FC236}">
                  <a16:creationId xmlns:a16="http://schemas.microsoft.com/office/drawing/2014/main" id="{DA178DBB-9BFB-F697-086D-C676A0F97369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8FDF8AE-1167-3308-9E1E-C814EC5498C8}"/>
                </a:ext>
              </a:extLst>
            </p:cNvPr>
            <p:cNvSpPr txBox="1"/>
            <p:nvPr/>
          </p:nvSpPr>
          <p:spPr>
            <a:xfrm>
              <a:off x="440707" y="88745"/>
              <a:ext cx="42319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6 - 2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E0D06065-82FC-B04E-02BF-6AB9D8E707A8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85" name="사각형: 둥근 모서리 84">
              <a:extLst>
                <a:ext uri="{FF2B5EF4-FFF2-40B4-BE49-F238E27FC236}">
                  <a16:creationId xmlns:a16="http://schemas.microsoft.com/office/drawing/2014/main" id="{5419A206-A56B-7CA0-D509-193AF4697DA9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A13398B3-D8CE-5F78-3EA2-96A151252EBF}"/>
                </a:ext>
              </a:extLst>
            </p:cNvPr>
            <p:cNvGrpSpPr/>
            <p:nvPr/>
          </p:nvGrpSpPr>
          <p:grpSpPr>
            <a:xfrm>
              <a:off x="454122" y="5470129"/>
              <a:ext cx="8235758" cy="573804"/>
              <a:chOff x="454122" y="4860809"/>
              <a:chExt cx="8235758" cy="573804"/>
            </a:xfrm>
          </p:grpSpPr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755771AC-037C-996A-8A41-946E98A5F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486080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B3B18507-B48D-867A-0230-56A124C4314C}"/>
                  </a:ext>
                </a:extLst>
              </p:cNvPr>
              <p:cNvGrpSpPr/>
              <p:nvPr/>
            </p:nvGrpSpPr>
            <p:grpSpPr>
              <a:xfrm>
                <a:off x="606581" y="5034503"/>
                <a:ext cx="6846140" cy="400110"/>
                <a:chOff x="652301" y="5312068"/>
                <a:chExt cx="6846140" cy="400110"/>
              </a:xfrm>
            </p:grpSpPr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4EBC7C6D-A542-EB8A-EE12-B2F0B34C684E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17" name="자유형: 도형 16">
                    <a:extLst>
                      <a:ext uri="{FF2B5EF4-FFF2-40B4-BE49-F238E27FC236}">
                        <a16:creationId xmlns:a16="http://schemas.microsoft.com/office/drawing/2014/main" id="{27D7E1B1-71B8-B068-D088-70693A61DB4F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8" name="원형: 비어 있음 17">
                    <a:extLst>
                      <a:ext uri="{FF2B5EF4-FFF2-40B4-BE49-F238E27FC236}">
                        <a16:creationId xmlns:a16="http://schemas.microsoft.com/office/drawing/2014/main" id="{1CEC7D90-0B38-64E5-F695-219C17B8C4F0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9" name="자유형: 도형 18">
                    <a:extLst>
                      <a:ext uri="{FF2B5EF4-FFF2-40B4-BE49-F238E27FC236}">
                        <a16:creationId xmlns:a16="http://schemas.microsoft.com/office/drawing/2014/main" id="{345A63B1-6285-62DF-3CDD-98F5212EF24F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4DDE605-2051-EA76-C7A1-821A1C3F632B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589946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「역사로 탐구하는 현대 세계」의 핵심 아이디어는 평화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생태환경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분쟁과 갈등 해결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경제의 세계화와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사회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경제적 불평등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역사 지식을 다루는 방식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세계시민으로서의 포용적 태도와 관련되어 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5160E26A-3196-1D15-E761-152BDA902263}"/>
                </a:ext>
              </a:extLst>
            </p:cNvPr>
            <p:cNvGrpSpPr/>
            <p:nvPr/>
          </p:nvGrpSpPr>
          <p:grpSpPr>
            <a:xfrm>
              <a:off x="608543" y="1475325"/>
              <a:ext cx="7926914" cy="3791619"/>
              <a:chOff x="608543" y="1475325"/>
              <a:chExt cx="7926914" cy="3791619"/>
            </a:xfrm>
          </p:grpSpPr>
          <p:grpSp>
            <p:nvGrpSpPr>
              <p:cNvPr id="159" name="그룹 158">
                <a:extLst>
                  <a:ext uri="{FF2B5EF4-FFF2-40B4-BE49-F238E27FC236}">
                    <a16:creationId xmlns:a16="http://schemas.microsoft.com/office/drawing/2014/main" id="{49227CC8-321E-E010-4D2E-262536B1216C}"/>
                  </a:ext>
                </a:extLst>
              </p:cNvPr>
              <p:cNvGrpSpPr/>
              <p:nvPr/>
            </p:nvGrpSpPr>
            <p:grpSpPr>
              <a:xfrm>
                <a:off x="608543" y="1475325"/>
                <a:ext cx="2863943" cy="3791619"/>
                <a:chOff x="608543" y="1475325"/>
                <a:chExt cx="2863943" cy="3791619"/>
              </a:xfrm>
            </p:grpSpPr>
            <p:sp>
              <p:nvSpPr>
                <p:cNvPr id="92" name="사각형: 둥근 모서리 91">
                  <a:extLst>
                    <a:ext uri="{FF2B5EF4-FFF2-40B4-BE49-F238E27FC236}">
                      <a16:creationId xmlns:a16="http://schemas.microsoft.com/office/drawing/2014/main" id="{475EAF91-F92C-59FB-B9D3-D9C8E3CFCACF}"/>
                    </a:ext>
                  </a:extLst>
                </p:cNvPr>
                <p:cNvSpPr/>
                <p:nvPr/>
              </p:nvSpPr>
              <p:spPr>
                <a:xfrm>
                  <a:off x="608543" y="1475325"/>
                  <a:ext cx="1577619" cy="3791619"/>
                </a:xfrm>
                <a:prstGeom prst="roundRect">
                  <a:avLst>
                    <a:gd name="adj" fmla="val 6174"/>
                  </a:avLst>
                </a:prstGeom>
                <a:solidFill>
                  <a:srgbClr val="8153A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72A9EA0F-59F2-C667-9C85-94068CE68694}"/>
                    </a:ext>
                  </a:extLst>
                </p:cNvPr>
                <p:cNvSpPr txBox="1"/>
                <p:nvPr/>
              </p:nvSpPr>
              <p:spPr>
                <a:xfrm>
                  <a:off x="816430" y="1629618"/>
                  <a:ext cx="839974" cy="6179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핵심</a:t>
                  </a:r>
                  <a:br>
                    <a:rPr lang="en-US" altLang="ko-KR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</a:br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아이디어</a:t>
                  </a:r>
                </a:p>
              </p:txBody>
            </p:sp>
            <p:sp>
              <p:nvSpPr>
                <p:cNvPr id="139" name="사각형: 둥근 모서리 138">
                  <a:extLst>
                    <a:ext uri="{FF2B5EF4-FFF2-40B4-BE49-F238E27FC236}">
                      <a16:creationId xmlns:a16="http://schemas.microsoft.com/office/drawing/2014/main" id="{648F4A27-0306-CEE8-1326-1D18B36EDF6B}"/>
                    </a:ext>
                  </a:extLst>
                </p:cNvPr>
                <p:cNvSpPr/>
                <p:nvPr/>
              </p:nvSpPr>
              <p:spPr>
                <a:xfrm>
                  <a:off x="1894867" y="1475325"/>
                  <a:ext cx="1577619" cy="3791619"/>
                </a:xfrm>
                <a:prstGeom prst="roundRect">
                  <a:avLst>
                    <a:gd name="adj" fmla="val 6174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58" name="그룹 157">
                <a:extLst>
                  <a:ext uri="{FF2B5EF4-FFF2-40B4-BE49-F238E27FC236}">
                    <a16:creationId xmlns:a16="http://schemas.microsoft.com/office/drawing/2014/main" id="{16B46331-71B9-584C-1061-1EEBF524BB17}"/>
                  </a:ext>
                </a:extLst>
              </p:cNvPr>
              <p:cNvGrpSpPr/>
              <p:nvPr/>
            </p:nvGrpSpPr>
            <p:grpSpPr>
              <a:xfrm>
                <a:off x="1986222" y="1685402"/>
                <a:ext cx="6549235" cy="3543823"/>
                <a:chOff x="1986222" y="1685402"/>
                <a:chExt cx="6549235" cy="3543823"/>
              </a:xfrm>
            </p:grpSpPr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516065A4-D503-376D-7AC2-F15578EFC320}"/>
                    </a:ext>
                  </a:extLst>
                </p:cNvPr>
                <p:cNvSpPr txBox="1"/>
                <p:nvPr/>
              </p:nvSpPr>
              <p:spPr>
                <a:xfrm>
                  <a:off x="2123156" y="1685402"/>
                  <a:ext cx="349935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평화 체제 구축을 위한 사회의 노력이 전개되었다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grpSp>
              <p:nvGrpSpPr>
                <p:cNvPr id="157" name="그룹 156">
                  <a:extLst>
                    <a:ext uri="{FF2B5EF4-FFF2-40B4-BE49-F238E27FC236}">
                      <a16:creationId xmlns:a16="http://schemas.microsoft.com/office/drawing/2014/main" id="{CF9602DF-7CDD-08E2-6516-B9A0B789C1D8}"/>
                    </a:ext>
                  </a:extLst>
                </p:cNvPr>
                <p:cNvGrpSpPr/>
                <p:nvPr/>
              </p:nvGrpSpPr>
              <p:grpSpPr>
                <a:xfrm>
                  <a:off x="1986222" y="2107261"/>
                  <a:ext cx="6549235" cy="628894"/>
                  <a:chOff x="1986222" y="2107261"/>
                  <a:chExt cx="6549235" cy="628894"/>
                </a:xfrm>
              </p:grpSpPr>
              <p:sp>
                <p:nvSpPr>
                  <p:cNvPr id="150" name="사각형: 둥근 모서리 149">
                    <a:extLst>
                      <a:ext uri="{FF2B5EF4-FFF2-40B4-BE49-F238E27FC236}">
                        <a16:creationId xmlns:a16="http://schemas.microsoft.com/office/drawing/2014/main" id="{9B1B3202-0EE7-4972-3FFF-F5357DAF9661}"/>
                      </a:ext>
                    </a:extLst>
                  </p:cNvPr>
                  <p:cNvSpPr/>
                  <p:nvPr/>
                </p:nvSpPr>
                <p:spPr>
                  <a:xfrm>
                    <a:off x="1986222" y="2107261"/>
                    <a:ext cx="6549235" cy="628894"/>
                  </a:xfrm>
                  <a:prstGeom prst="roundRect">
                    <a:avLst/>
                  </a:prstGeom>
                  <a:solidFill>
                    <a:srgbClr val="EBE4F2">
                      <a:alpha val="5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1600" dirty="0"/>
                  </a:p>
                </p:txBody>
              </p:sp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id="{FF760BB0-0B1E-4FE1-E30F-9216CB3BE069}"/>
                      </a:ext>
                    </a:extLst>
                  </p:cNvPr>
                  <p:cNvSpPr txBox="1"/>
                  <p:nvPr/>
                </p:nvSpPr>
                <p:spPr>
                  <a:xfrm>
                    <a:off x="2123156" y="2306292"/>
                    <a:ext cx="402033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세계 경제의 성장 속에서 생태 환경의 문제가 심화되었다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5AFEF975-7462-3E9B-15EA-2992A08B724D}"/>
                    </a:ext>
                  </a:extLst>
                </p:cNvPr>
                <p:cNvSpPr txBox="1"/>
                <p:nvPr/>
              </p:nvSpPr>
              <p:spPr>
                <a:xfrm>
                  <a:off x="2123156" y="2929559"/>
                  <a:ext cx="506228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 각지에서 분쟁과 무력 갈등이 발생했으나 극복 노력도 계속되었다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grpSp>
              <p:nvGrpSpPr>
                <p:cNvPr id="155" name="그룹 154">
                  <a:extLst>
                    <a:ext uri="{FF2B5EF4-FFF2-40B4-BE49-F238E27FC236}">
                      <a16:creationId xmlns:a16="http://schemas.microsoft.com/office/drawing/2014/main" id="{8ADB0388-531B-343B-8229-2F7757105D36}"/>
                    </a:ext>
                  </a:extLst>
                </p:cNvPr>
                <p:cNvGrpSpPr/>
                <p:nvPr/>
              </p:nvGrpSpPr>
              <p:grpSpPr>
                <a:xfrm>
                  <a:off x="1986222" y="3353796"/>
                  <a:ext cx="6549235" cy="628894"/>
                  <a:chOff x="1986222" y="3353796"/>
                  <a:chExt cx="6549235" cy="628894"/>
                </a:xfrm>
              </p:grpSpPr>
              <p:sp>
                <p:nvSpPr>
                  <p:cNvPr id="151" name="사각형: 둥근 모서리 150">
                    <a:extLst>
                      <a:ext uri="{FF2B5EF4-FFF2-40B4-BE49-F238E27FC236}">
                        <a16:creationId xmlns:a16="http://schemas.microsoft.com/office/drawing/2014/main" id="{01B44F56-01A4-3C27-D976-C5F90309026B}"/>
                      </a:ext>
                    </a:extLst>
                  </p:cNvPr>
                  <p:cNvSpPr/>
                  <p:nvPr/>
                </p:nvSpPr>
                <p:spPr>
                  <a:xfrm>
                    <a:off x="1986222" y="3353796"/>
                    <a:ext cx="6549235" cy="628894"/>
                  </a:xfrm>
                  <a:prstGeom prst="roundRect">
                    <a:avLst/>
                  </a:prstGeom>
                  <a:solidFill>
                    <a:srgbClr val="EBE4F2">
                      <a:alpha val="5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1600" dirty="0"/>
                  </a:p>
                </p:txBody>
              </p:sp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4263C3C8-C858-B567-9DFB-6EAC25DBDDF0}"/>
                      </a:ext>
                    </a:extLst>
                  </p:cNvPr>
                  <p:cNvSpPr txBox="1"/>
                  <p:nvPr/>
                </p:nvSpPr>
                <p:spPr>
                  <a:xfrm>
                    <a:off x="2123156" y="3552827"/>
                    <a:ext cx="394018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경제의 세계화 이후 사회 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경제적 불평등이 심화되었다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B1D04AC2-CBE3-8F15-BC3E-862018C81298}"/>
                    </a:ext>
                  </a:extLst>
                </p:cNvPr>
                <p:cNvSpPr txBox="1"/>
                <p:nvPr/>
              </p:nvSpPr>
              <p:spPr>
                <a:xfrm>
                  <a:off x="2123156" y="4176094"/>
                  <a:ext cx="436658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역사 지식은 역사 자료의 비판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분석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해석 등을 통해 형성된다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grpSp>
              <p:nvGrpSpPr>
                <p:cNvPr id="154" name="그룹 153">
                  <a:extLst>
                    <a:ext uri="{FF2B5EF4-FFF2-40B4-BE49-F238E27FC236}">
                      <a16:creationId xmlns:a16="http://schemas.microsoft.com/office/drawing/2014/main" id="{75868C9A-B005-69F8-FA11-4B817FBDC6D1}"/>
                    </a:ext>
                  </a:extLst>
                </p:cNvPr>
                <p:cNvGrpSpPr/>
                <p:nvPr/>
              </p:nvGrpSpPr>
              <p:grpSpPr>
                <a:xfrm>
                  <a:off x="1986222" y="4600331"/>
                  <a:ext cx="6549235" cy="628894"/>
                  <a:chOff x="1986222" y="4600331"/>
                  <a:chExt cx="6549235" cy="628894"/>
                </a:xfrm>
              </p:grpSpPr>
              <p:sp>
                <p:nvSpPr>
                  <p:cNvPr id="152" name="사각형: 둥근 모서리 151">
                    <a:extLst>
                      <a:ext uri="{FF2B5EF4-FFF2-40B4-BE49-F238E27FC236}">
                        <a16:creationId xmlns:a16="http://schemas.microsoft.com/office/drawing/2014/main" id="{4F42AFEC-F955-3C11-FECA-14E9CD5BAEFD}"/>
                      </a:ext>
                    </a:extLst>
                  </p:cNvPr>
                  <p:cNvSpPr/>
                  <p:nvPr/>
                </p:nvSpPr>
                <p:spPr>
                  <a:xfrm>
                    <a:off x="1986222" y="4600331"/>
                    <a:ext cx="6549235" cy="628894"/>
                  </a:xfrm>
                  <a:prstGeom prst="roundRect">
                    <a:avLst/>
                  </a:prstGeom>
                  <a:solidFill>
                    <a:srgbClr val="EBE4F2">
                      <a:alpha val="5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1600" dirty="0"/>
                  </a:p>
                </p:txBody>
              </p:sp>
              <p:sp>
                <p:nvSpPr>
                  <p:cNvPr id="132" name="TextBox 131">
                    <a:extLst>
                      <a:ext uri="{FF2B5EF4-FFF2-40B4-BE49-F238E27FC236}">
                        <a16:creationId xmlns:a16="http://schemas.microsoft.com/office/drawing/2014/main" id="{D57F451E-5881-3BF8-1307-6BC3E7DE601A}"/>
                      </a:ext>
                    </a:extLst>
                  </p:cNvPr>
                  <p:cNvSpPr txBox="1"/>
                  <p:nvPr/>
                </p:nvSpPr>
                <p:spPr>
                  <a:xfrm>
                    <a:off x="2123156" y="4799362"/>
                    <a:ext cx="4541308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문화적 다양성을 포용하는 태도는 세계시민 의식의 기초가 된다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</p:grpSp>
          <p:pic>
            <p:nvPicPr>
              <p:cNvPr id="99" name="그림 98">
                <a:extLst>
                  <a:ext uri="{FF2B5EF4-FFF2-40B4-BE49-F238E27FC236}">
                    <a16:creationId xmlns:a16="http://schemas.microsoft.com/office/drawing/2014/main" id="{A74AE9B3-5685-A116-9AC6-34F8B32666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2842" b="62456"/>
              <a:stretch/>
            </p:blipFill>
            <p:spPr>
              <a:xfrm>
                <a:off x="608544" y="3634138"/>
                <a:ext cx="1464096" cy="1632806"/>
              </a:xfrm>
              <a:prstGeom prst="roundRect">
                <a:avLst>
                  <a:gd name="adj" fmla="val 5862"/>
                </a:avLst>
              </a:prstGeom>
            </p:spPr>
          </p:pic>
          <p:pic>
            <p:nvPicPr>
              <p:cNvPr id="162" name="그림 161">
                <a:extLst>
                  <a:ext uri="{FF2B5EF4-FFF2-40B4-BE49-F238E27FC236}">
                    <a16:creationId xmlns:a16="http://schemas.microsoft.com/office/drawing/2014/main" id="{18F5DC38-1B00-DEC1-1F7C-35C7C39186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/>
            </p:blipFill>
            <p:spPr>
              <a:xfrm rot="900000">
                <a:off x="1471029" y="3520996"/>
                <a:ext cx="296073" cy="430719"/>
              </a:xfrm>
              <a:prstGeom prst="rect">
                <a:avLst/>
              </a:prstGeom>
            </p:spPr>
          </p:pic>
        </p:grpSp>
      </p:grpSp>
      <p:pic>
        <p:nvPicPr>
          <p:cNvPr id="20" name="그림 19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583EC3E7-48BD-6554-FBC2-B08914C7E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그래픽 60">
            <a:extLst>
              <a:ext uri="{FF2B5EF4-FFF2-40B4-BE49-F238E27FC236}">
                <a16:creationId xmlns:a16="http://schemas.microsoft.com/office/drawing/2014/main" id="{5FEE0A34-A2FF-3C4F-F409-D64B1C5ED8A3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wrap="none" rtlCol="0" anchor="ctr"/>
          <a:lstStyle/>
          <a:p>
            <a:endParaRPr lang="ko-KR" alt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A87775-63AD-7BCF-D9AB-59BB1619A197}"/>
              </a:ext>
            </a:extLst>
          </p:cNvPr>
          <p:cNvSpPr txBox="1"/>
          <p:nvPr/>
        </p:nvSpPr>
        <p:spPr>
          <a:xfrm>
            <a:off x="371977" y="489184"/>
            <a:ext cx="676146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고등학교 역사로 탐구하는 현대 세계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, </a:t>
            </a:r>
            <a:r>
              <a: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특징은 무엇일까요</a:t>
            </a:r>
            <a:r>
              <a:rPr lang="en-US" altLang="ko-KR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?</a:t>
            </a:r>
            <a:endParaRPr lang="ko-KR" altLang="en-US" sz="25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서평원 꺾깎체 TTF" panose="020B0600000101010101" pitchFamily="50" charset="-127"/>
              <a:ea typeface="서평원 꺾깎체 TTF" panose="020B0600000101010101" pitchFamily="50" charset="-127"/>
              <a:cs typeface="Interop" panose="02000503000000020004" pitchFamily="2" charset="0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CC69D523-F932-F3FF-5908-C3B0C8AAA4EF}"/>
              </a:ext>
            </a:extLst>
          </p:cNvPr>
          <p:cNvGrpSpPr/>
          <p:nvPr/>
        </p:nvGrpSpPr>
        <p:grpSpPr>
          <a:xfrm>
            <a:off x="323528" y="0"/>
            <a:ext cx="657547" cy="404664"/>
            <a:chOff x="323528" y="0"/>
            <a:chExt cx="657547" cy="404664"/>
          </a:xfrm>
        </p:grpSpPr>
        <p:sp>
          <p:nvSpPr>
            <p:cNvPr id="24" name="사각형: 둥근 위쪽 모서리 23">
              <a:extLst>
                <a:ext uri="{FF2B5EF4-FFF2-40B4-BE49-F238E27FC236}">
                  <a16:creationId xmlns:a16="http://schemas.microsoft.com/office/drawing/2014/main" id="{87E2419D-48A3-5127-48F4-1F6290C45359}"/>
                </a:ext>
              </a:extLst>
            </p:cNvPr>
            <p:cNvSpPr/>
            <p:nvPr/>
          </p:nvSpPr>
          <p:spPr>
            <a:xfrm rot="10800000">
              <a:off x="323528" y="0"/>
              <a:ext cx="657547" cy="404664"/>
            </a:xfrm>
            <a:prstGeom prst="round2SameRect">
              <a:avLst/>
            </a:prstGeom>
            <a:solidFill>
              <a:srgbClr val="6B8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0FFE9CE-AD39-5065-3649-1DA22560714A}"/>
                </a:ext>
              </a:extLst>
            </p:cNvPr>
            <p:cNvSpPr txBox="1"/>
            <p:nvPr/>
          </p:nvSpPr>
          <p:spPr>
            <a:xfrm>
              <a:off x="440707" y="88745"/>
              <a:ext cx="42319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6 - 2</a:t>
              </a:r>
              <a:endParaRPr lang="ko-KR" altLang="en-US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7E607EB-269D-B819-1617-052AFE09E161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E27A10CF-0EDD-2AB2-5136-623D7A5458D7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사각형: 둥근 위쪽 모서리 33">
              <a:extLst>
                <a:ext uri="{FF2B5EF4-FFF2-40B4-BE49-F238E27FC236}">
                  <a16:creationId xmlns:a16="http://schemas.microsoft.com/office/drawing/2014/main" id="{4623045F-00F3-9263-599D-9DB56C7AAA32}"/>
                </a:ext>
              </a:extLst>
            </p:cNvPr>
            <p:cNvSpPr/>
            <p:nvPr/>
          </p:nvSpPr>
          <p:spPr>
            <a:xfrm>
              <a:off x="1993786" y="1416723"/>
              <a:ext cx="4784400" cy="234000"/>
            </a:xfrm>
            <a:prstGeom prst="round2SameRect">
              <a:avLst/>
            </a:prstGeom>
            <a:solidFill>
              <a:srgbClr val="8153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</p:grp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CBB5F9A1-94E2-F3D2-09DB-8BE481191A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274108"/>
              </p:ext>
            </p:extLst>
          </p:nvPr>
        </p:nvGraphicFramePr>
        <p:xfrm>
          <a:off x="1993786" y="1416723"/>
          <a:ext cx="4783374" cy="4698462"/>
        </p:xfrm>
        <a:graphic>
          <a:graphicData uri="http://schemas.openxmlformats.org/drawingml/2006/table">
            <a:tbl>
              <a:tblPr/>
              <a:tblGrid>
                <a:gridCol w="915523">
                  <a:extLst>
                    <a:ext uri="{9D8B030D-6E8A-4147-A177-3AD203B41FA5}">
                      <a16:colId xmlns:a16="http://schemas.microsoft.com/office/drawing/2014/main" val="402846607"/>
                    </a:ext>
                  </a:extLst>
                </a:gridCol>
                <a:gridCol w="915523">
                  <a:extLst>
                    <a:ext uri="{9D8B030D-6E8A-4147-A177-3AD203B41FA5}">
                      <a16:colId xmlns:a16="http://schemas.microsoft.com/office/drawing/2014/main" val="1426609295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1041253202"/>
                    </a:ext>
                  </a:extLst>
                </a:gridCol>
              </a:tblGrid>
              <a:tr h="244166"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6F88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F88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1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257970"/>
                  </a:ext>
                </a:extLst>
              </a:tr>
              <a:tr h="636328">
                <a:tc rowSpan="5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이해</a:t>
                      </a:r>
                      <a:endParaRPr sz="95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현대 세계와</a:t>
                      </a:r>
                      <a:endParaRPr lang="en-US" sz="95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lvl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 탐구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세계 대전 이후의 현대 세계</a:t>
                      </a:r>
                    </a:p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청소년이 바라본 현대 세계의 과제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603314"/>
                  </a:ext>
                </a:extLst>
              </a:tr>
              <a:tr h="636328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냉전과 열전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전후 평화를 위한 국제적 노력과 좌절</a:t>
                      </a:r>
                    </a:p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냉전 시기 열전의 전개</a:t>
                      </a:r>
                    </a:p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기념 시설로 만나는 역사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695158"/>
                  </a:ext>
                </a:extLst>
              </a:tr>
              <a:tr h="636328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성장의 풍요와</a:t>
                      </a:r>
                      <a:endParaRPr lang="en-US" sz="95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생태환경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세계 경제의 성장과 기술 발전</a:t>
                      </a:r>
                    </a:p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대중 소비 사회와 생태환경의 문제</a:t>
                      </a:r>
                    </a:p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기후 변화 협약으로 만나는 역사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1682079"/>
                  </a:ext>
                </a:extLst>
              </a:tr>
              <a:tr h="636328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분쟁과 갈등</a:t>
                      </a:r>
                      <a:r>
                        <a:rPr lang="EN-US"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화해의 역사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탈냉전 이후의 국제 분쟁과 무력 갈등</a:t>
                      </a:r>
                    </a:p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권위주의 체제의 변동</a:t>
                      </a:r>
                    </a:p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 정책으로 만나는 역사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679803"/>
                  </a:ext>
                </a:extLst>
              </a:tr>
              <a:tr h="636328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도전받는</a:t>
                      </a:r>
                      <a:endParaRPr lang="en-US" sz="950" b="1" kern="1200" dirty="0">
                        <a:ln>
                          <a:solidFill>
                            <a:srgbClr val="B4C1CC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현대 세계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경제의 세계화와 불평등의 심화</a:t>
                      </a:r>
                    </a:p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다문화 사회로의 진전과 갈등</a:t>
                      </a:r>
                    </a:p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국제 규범으로 만나는 역사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3392741"/>
                  </a:ext>
                </a:extLst>
              </a:tr>
              <a:tr h="636328"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</a:t>
                      </a:r>
                      <a:r>
                        <a:rPr lang="en-US"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역사 자료를 선택하고 분석하기</a:t>
                      </a:r>
                    </a:p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분석한 자료를 해석하고 비교하기</a:t>
                      </a:r>
                    </a:p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역사적 서사를 구성하고 표현하기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469157"/>
                  </a:ext>
                </a:extLst>
              </a:tr>
              <a:tr h="636328"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</a:t>
                      </a:r>
                      <a:r>
                        <a:rPr lang="en-US"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8D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타인의 역사 해석을 존중하는 태도</a:t>
                      </a:r>
                    </a:p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인류의 지속 가능한 삶을 위한 가치관 형성</a:t>
                      </a:r>
                    </a:p>
                    <a:p>
                      <a:pPr marL="114300" marR="25400" lvl="0" indent="-8890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153AB"/>
                        </a:buClr>
                        <a:buFont typeface="Arial" panose="020B0604020202020204" pitchFamily="34" charset="0"/>
                        <a:buChar char="•"/>
                        <a:tabLst>
                          <a:tab pos="217169" algn="l"/>
                        </a:tabLst>
                        <a:defRPr/>
                      </a:pPr>
                      <a:r>
                        <a:rPr sz="950" b="1" kern="1200" dirty="0">
                          <a:ln>
                            <a:solidFill>
                              <a:srgbClr val="B4C1CC">
                                <a:alpha val="0"/>
                              </a:srgb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자신을 역사적 존재로 인식하고 실천하는 자세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BE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153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971137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E51B7772-0225-5577-B0E0-FBE1AFDB82E3}"/>
              </a:ext>
            </a:extLst>
          </p:cNvPr>
          <p:cNvGrpSpPr/>
          <p:nvPr/>
        </p:nvGrpSpPr>
        <p:grpSpPr>
          <a:xfrm>
            <a:off x="3813722" y="2305050"/>
            <a:ext cx="4784400" cy="2528236"/>
            <a:chOff x="3813722" y="2305050"/>
            <a:chExt cx="4784400" cy="2528236"/>
          </a:xfrm>
        </p:grpSpPr>
        <p:sp>
          <p:nvSpPr>
            <p:cNvPr id="186" name="자유형: 도형 185">
              <a:extLst>
                <a:ext uri="{FF2B5EF4-FFF2-40B4-BE49-F238E27FC236}">
                  <a16:creationId xmlns:a16="http://schemas.microsoft.com/office/drawing/2014/main" id="{EE83A063-63B4-2440-4643-95503F7A5C74}"/>
                </a:ext>
              </a:extLst>
            </p:cNvPr>
            <p:cNvSpPr/>
            <p:nvPr/>
          </p:nvSpPr>
          <p:spPr>
            <a:xfrm>
              <a:off x="6757792" y="2305050"/>
              <a:ext cx="1840330" cy="2528236"/>
            </a:xfrm>
            <a:custGeom>
              <a:avLst/>
              <a:gdLst>
                <a:gd name="connsiteX0" fmla="*/ 0 w 1840330"/>
                <a:gd name="connsiteY0" fmla="*/ 0 h 2528236"/>
                <a:gd name="connsiteX1" fmla="*/ 1797992 w 1840330"/>
                <a:gd name="connsiteY1" fmla="*/ 0 h 2528236"/>
                <a:gd name="connsiteX2" fmla="*/ 1840330 w 1840330"/>
                <a:gd name="connsiteY2" fmla="*/ 42338 h 2528236"/>
                <a:gd name="connsiteX3" fmla="*/ 1840330 w 1840330"/>
                <a:gd name="connsiteY3" fmla="*/ 2485898 h 2528236"/>
                <a:gd name="connsiteX4" fmla="*/ 1797992 w 1840330"/>
                <a:gd name="connsiteY4" fmla="*/ 2528236 h 2528236"/>
                <a:gd name="connsiteX5" fmla="*/ 0 w 1840330"/>
                <a:gd name="connsiteY5" fmla="*/ 2528236 h 2528236"/>
                <a:gd name="connsiteX6" fmla="*/ 89962 w 1840330"/>
                <a:gd name="connsiteY6" fmla="*/ 2438274 h 2528236"/>
                <a:gd name="connsiteX7" fmla="*/ 89962 w 1840330"/>
                <a:gd name="connsiteY7" fmla="*/ 89962 h 2528236"/>
                <a:gd name="connsiteX8" fmla="*/ 0 w 1840330"/>
                <a:gd name="connsiteY8" fmla="*/ 0 h 25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330" h="2528236">
                  <a:moveTo>
                    <a:pt x="0" y="0"/>
                  </a:moveTo>
                  <a:lnTo>
                    <a:pt x="1797992" y="0"/>
                  </a:lnTo>
                  <a:cubicBezTo>
                    <a:pt x="1821375" y="0"/>
                    <a:pt x="1840330" y="18955"/>
                    <a:pt x="1840330" y="42338"/>
                  </a:cubicBezTo>
                  <a:lnTo>
                    <a:pt x="1840330" y="2485898"/>
                  </a:lnTo>
                  <a:cubicBezTo>
                    <a:pt x="1840330" y="2509281"/>
                    <a:pt x="1821375" y="2528236"/>
                    <a:pt x="1797992" y="2528236"/>
                  </a:cubicBezTo>
                  <a:lnTo>
                    <a:pt x="0" y="2528236"/>
                  </a:lnTo>
                  <a:cubicBezTo>
                    <a:pt x="49685" y="2528236"/>
                    <a:pt x="89962" y="2487959"/>
                    <a:pt x="89962" y="2438274"/>
                  </a:cubicBezTo>
                  <a:lnTo>
                    <a:pt x="89962" y="89962"/>
                  </a:lnTo>
                  <a:cubicBezTo>
                    <a:pt x="89962" y="40277"/>
                    <a:pt x="49685" y="0"/>
                    <a:pt x="0" y="0"/>
                  </a:cubicBezTo>
                  <a:close/>
                </a:path>
              </a:pathLst>
            </a:custGeom>
            <a:solidFill>
              <a:srgbClr val="EBE4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6" name="그룹 175">
              <a:extLst>
                <a:ext uri="{FF2B5EF4-FFF2-40B4-BE49-F238E27FC236}">
                  <a16:creationId xmlns:a16="http://schemas.microsoft.com/office/drawing/2014/main" id="{84F3DD3E-F4C4-A4F0-C848-86D7104F88BA}"/>
                </a:ext>
              </a:extLst>
            </p:cNvPr>
            <p:cNvGrpSpPr/>
            <p:nvPr/>
          </p:nvGrpSpPr>
          <p:grpSpPr>
            <a:xfrm>
              <a:off x="5864511" y="2346822"/>
              <a:ext cx="908895" cy="529768"/>
              <a:chOff x="6467663" y="2346822"/>
              <a:chExt cx="908895" cy="529768"/>
            </a:xfrm>
          </p:grpSpPr>
          <p:grpSp>
            <p:nvGrpSpPr>
              <p:cNvPr id="150" name="그룹 149">
                <a:extLst>
                  <a:ext uri="{FF2B5EF4-FFF2-40B4-BE49-F238E27FC236}">
                    <a16:creationId xmlns:a16="http://schemas.microsoft.com/office/drawing/2014/main" id="{C2DB2488-49F0-3126-6F79-AD2CDF781F95}"/>
                  </a:ext>
                </a:extLst>
              </p:cNvPr>
              <p:cNvGrpSpPr/>
              <p:nvPr/>
            </p:nvGrpSpPr>
            <p:grpSpPr>
              <a:xfrm rot="16200000">
                <a:off x="6475362" y="2549855"/>
                <a:ext cx="108306" cy="123704"/>
                <a:chOff x="4501094" y="3335349"/>
                <a:chExt cx="135462" cy="154723"/>
              </a:xfrm>
            </p:grpSpPr>
            <p:sp>
              <p:nvSpPr>
                <p:cNvPr id="148" name="Freeform 25">
                  <a:extLst>
                    <a:ext uri="{FF2B5EF4-FFF2-40B4-BE49-F238E27FC236}">
                      <a16:creationId xmlns:a16="http://schemas.microsoft.com/office/drawing/2014/main" id="{EE67CF75-DBCF-B825-8882-B0AD03A038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4529101" y="3307342"/>
                  <a:ext cx="79448" cy="135462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3B76D5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49" name="Freeform 25">
                  <a:extLst>
                    <a:ext uri="{FF2B5EF4-FFF2-40B4-BE49-F238E27FC236}">
                      <a16:creationId xmlns:a16="http://schemas.microsoft.com/office/drawing/2014/main" id="{ED973966-0444-779A-E783-B0C2460463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4529101" y="3382617"/>
                  <a:ext cx="79448" cy="135462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3B76D5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53" name="그룹 152">
                <a:extLst>
                  <a:ext uri="{FF2B5EF4-FFF2-40B4-BE49-F238E27FC236}">
                    <a16:creationId xmlns:a16="http://schemas.microsoft.com/office/drawing/2014/main" id="{EFE6C598-1EDB-EAFC-C13C-6DE653AAE78E}"/>
                  </a:ext>
                </a:extLst>
              </p:cNvPr>
              <p:cNvGrpSpPr/>
              <p:nvPr/>
            </p:nvGrpSpPr>
            <p:grpSpPr>
              <a:xfrm>
                <a:off x="6635408" y="2346822"/>
                <a:ext cx="741150" cy="529768"/>
                <a:chOff x="6635408" y="2346822"/>
                <a:chExt cx="741150" cy="529768"/>
              </a:xfrm>
            </p:grpSpPr>
            <p:sp>
              <p:nvSpPr>
                <p:cNvPr id="147" name="사각형: 둥근 모서리 146">
                  <a:extLst>
                    <a:ext uri="{FF2B5EF4-FFF2-40B4-BE49-F238E27FC236}">
                      <a16:creationId xmlns:a16="http://schemas.microsoft.com/office/drawing/2014/main" id="{C15BBDEA-C5EB-5A28-948A-23FF5875DDF4}"/>
                    </a:ext>
                  </a:extLst>
                </p:cNvPr>
                <p:cNvSpPr/>
                <p:nvPr/>
              </p:nvSpPr>
              <p:spPr>
                <a:xfrm>
                  <a:off x="6635408" y="2346822"/>
                  <a:ext cx="741150" cy="529768"/>
                </a:xfrm>
                <a:prstGeom prst="roundRect">
                  <a:avLst>
                    <a:gd name="adj" fmla="val 12888"/>
                  </a:avLst>
                </a:prstGeom>
                <a:solidFill>
                  <a:srgbClr val="3B76D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05973D98-D1D0-9BF0-383E-C2BBF42C3365}"/>
                    </a:ext>
                  </a:extLst>
                </p:cNvPr>
                <p:cNvSpPr txBox="1"/>
                <p:nvPr/>
              </p:nvSpPr>
              <p:spPr>
                <a:xfrm>
                  <a:off x="6911406" y="2542456"/>
                  <a:ext cx="189155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평화</a:t>
                  </a:r>
                </a:p>
              </p:txBody>
            </p:sp>
          </p:grpSp>
        </p:grpSp>
        <p:grpSp>
          <p:nvGrpSpPr>
            <p:cNvPr id="177" name="그룹 176">
              <a:extLst>
                <a:ext uri="{FF2B5EF4-FFF2-40B4-BE49-F238E27FC236}">
                  <a16:creationId xmlns:a16="http://schemas.microsoft.com/office/drawing/2014/main" id="{F95E2BCA-8164-89D1-043E-9BA5451580A1}"/>
                </a:ext>
              </a:extLst>
            </p:cNvPr>
            <p:cNvGrpSpPr/>
            <p:nvPr/>
          </p:nvGrpSpPr>
          <p:grpSpPr>
            <a:xfrm>
              <a:off x="5864511" y="2979515"/>
              <a:ext cx="908895" cy="529768"/>
              <a:chOff x="6467663" y="2979515"/>
              <a:chExt cx="908895" cy="529768"/>
            </a:xfrm>
          </p:grpSpPr>
          <p:grpSp>
            <p:nvGrpSpPr>
              <p:cNvPr id="156" name="그룹 155">
                <a:extLst>
                  <a:ext uri="{FF2B5EF4-FFF2-40B4-BE49-F238E27FC236}">
                    <a16:creationId xmlns:a16="http://schemas.microsoft.com/office/drawing/2014/main" id="{286D70FA-E56D-3CBC-2A80-C64D230BB22D}"/>
                  </a:ext>
                </a:extLst>
              </p:cNvPr>
              <p:cNvGrpSpPr/>
              <p:nvPr/>
            </p:nvGrpSpPr>
            <p:grpSpPr>
              <a:xfrm rot="16200000">
                <a:off x="6475362" y="3182548"/>
                <a:ext cx="108306" cy="123704"/>
                <a:chOff x="4501094" y="3335349"/>
                <a:chExt cx="135462" cy="154723"/>
              </a:xfrm>
            </p:grpSpPr>
            <p:sp>
              <p:nvSpPr>
                <p:cNvPr id="160" name="Freeform 25">
                  <a:extLst>
                    <a:ext uri="{FF2B5EF4-FFF2-40B4-BE49-F238E27FC236}">
                      <a16:creationId xmlns:a16="http://schemas.microsoft.com/office/drawing/2014/main" id="{954839D1-4F4E-6BD3-CBB1-B80647DC2A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4529101" y="3307342"/>
                  <a:ext cx="79448" cy="135462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3B76D5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61" name="Freeform 25">
                  <a:extLst>
                    <a:ext uri="{FF2B5EF4-FFF2-40B4-BE49-F238E27FC236}">
                      <a16:creationId xmlns:a16="http://schemas.microsoft.com/office/drawing/2014/main" id="{6A373A79-C989-B3BB-FE6B-E9577DC80C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4529101" y="3382617"/>
                  <a:ext cx="79448" cy="135462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3B76D5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57" name="그룹 156">
                <a:extLst>
                  <a:ext uri="{FF2B5EF4-FFF2-40B4-BE49-F238E27FC236}">
                    <a16:creationId xmlns:a16="http://schemas.microsoft.com/office/drawing/2014/main" id="{D9B1EDF2-34EA-AAFE-6933-97870F7E5E7F}"/>
                  </a:ext>
                </a:extLst>
              </p:cNvPr>
              <p:cNvGrpSpPr/>
              <p:nvPr/>
            </p:nvGrpSpPr>
            <p:grpSpPr>
              <a:xfrm>
                <a:off x="6635408" y="2979515"/>
                <a:ext cx="741150" cy="529768"/>
                <a:chOff x="6635408" y="2346822"/>
                <a:chExt cx="741150" cy="529768"/>
              </a:xfrm>
            </p:grpSpPr>
            <p:sp>
              <p:nvSpPr>
                <p:cNvPr id="158" name="사각형: 둥근 모서리 157">
                  <a:extLst>
                    <a:ext uri="{FF2B5EF4-FFF2-40B4-BE49-F238E27FC236}">
                      <a16:creationId xmlns:a16="http://schemas.microsoft.com/office/drawing/2014/main" id="{300B4190-1F37-B073-F265-24FAA918526C}"/>
                    </a:ext>
                  </a:extLst>
                </p:cNvPr>
                <p:cNvSpPr/>
                <p:nvPr/>
              </p:nvSpPr>
              <p:spPr>
                <a:xfrm>
                  <a:off x="6635408" y="2346822"/>
                  <a:ext cx="741150" cy="529768"/>
                </a:xfrm>
                <a:prstGeom prst="roundRect">
                  <a:avLst>
                    <a:gd name="adj" fmla="val 12888"/>
                  </a:avLst>
                </a:prstGeom>
                <a:solidFill>
                  <a:srgbClr val="3B76D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3BDACC47-61E0-0010-EE94-F2682294A4A5}"/>
                    </a:ext>
                  </a:extLst>
                </p:cNvPr>
                <p:cNvSpPr txBox="1"/>
                <p:nvPr/>
              </p:nvSpPr>
              <p:spPr>
                <a:xfrm>
                  <a:off x="6816829" y="2542456"/>
                  <a:ext cx="378310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생태환경</a:t>
                  </a:r>
                </a:p>
              </p:txBody>
            </p:sp>
          </p:grpSp>
        </p:grpSp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21315B9A-6667-913C-2DA2-69E9B5A5DE8C}"/>
                </a:ext>
              </a:extLst>
            </p:cNvPr>
            <p:cNvGrpSpPr/>
            <p:nvPr/>
          </p:nvGrpSpPr>
          <p:grpSpPr>
            <a:xfrm>
              <a:off x="5864511" y="3612208"/>
              <a:ext cx="908895" cy="529768"/>
              <a:chOff x="6467663" y="3612208"/>
              <a:chExt cx="908895" cy="529768"/>
            </a:xfrm>
          </p:grpSpPr>
          <p:grpSp>
            <p:nvGrpSpPr>
              <p:cNvPr id="163" name="그룹 162">
                <a:extLst>
                  <a:ext uri="{FF2B5EF4-FFF2-40B4-BE49-F238E27FC236}">
                    <a16:creationId xmlns:a16="http://schemas.microsoft.com/office/drawing/2014/main" id="{A52A00B5-CA72-AA7C-264A-0A04F6E1FAFA}"/>
                  </a:ext>
                </a:extLst>
              </p:cNvPr>
              <p:cNvGrpSpPr/>
              <p:nvPr/>
            </p:nvGrpSpPr>
            <p:grpSpPr>
              <a:xfrm rot="16200000">
                <a:off x="6475362" y="3815241"/>
                <a:ext cx="108306" cy="123704"/>
                <a:chOff x="4501094" y="3335349"/>
                <a:chExt cx="135462" cy="154723"/>
              </a:xfrm>
            </p:grpSpPr>
            <p:sp>
              <p:nvSpPr>
                <p:cNvPr id="167" name="Freeform 25">
                  <a:extLst>
                    <a:ext uri="{FF2B5EF4-FFF2-40B4-BE49-F238E27FC236}">
                      <a16:creationId xmlns:a16="http://schemas.microsoft.com/office/drawing/2014/main" id="{6A7D997A-B1EB-8B69-6B8B-EC65DFB595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4529101" y="3307342"/>
                  <a:ext cx="79448" cy="135462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3B76D5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68" name="Freeform 25">
                  <a:extLst>
                    <a:ext uri="{FF2B5EF4-FFF2-40B4-BE49-F238E27FC236}">
                      <a16:creationId xmlns:a16="http://schemas.microsoft.com/office/drawing/2014/main" id="{3308FCAF-13F2-664D-7370-59592951F7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4529101" y="3382617"/>
                  <a:ext cx="79448" cy="135462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3B76D5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64" name="그룹 163">
                <a:extLst>
                  <a:ext uri="{FF2B5EF4-FFF2-40B4-BE49-F238E27FC236}">
                    <a16:creationId xmlns:a16="http://schemas.microsoft.com/office/drawing/2014/main" id="{1EE5F714-B627-95D0-9494-FA24AE91730F}"/>
                  </a:ext>
                </a:extLst>
              </p:cNvPr>
              <p:cNvGrpSpPr/>
              <p:nvPr/>
            </p:nvGrpSpPr>
            <p:grpSpPr>
              <a:xfrm>
                <a:off x="6635408" y="3612208"/>
                <a:ext cx="741150" cy="529768"/>
                <a:chOff x="6635408" y="2346822"/>
                <a:chExt cx="741150" cy="529768"/>
              </a:xfrm>
            </p:grpSpPr>
            <p:sp>
              <p:nvSpPr>
                <p:cNvPr id="165" name="사각형: 둥근 모서리 164">
                  <a:extLst>
                    <a:ext uri="{FF2B5EF4-FFF2-40B4-BE49-F238E27FC236}">
                      <a16:creationId xmlns:a16="http://schemas.microsoft.com/office/drawing/2014/main" id="{EC00A633-2C09-4123-1F08-769E523C2485}"/>
                    </a:ext>
                  </a:extLst>
                </p:cNvPr>
                <p:cNvSpPr/>
                <p:nvPr/>
              </p:nvSpPr>
              <p:spPr>
                <a:xfrm>
                  <a:off x="6635408" y="2346822"/>
                  <a:ext cx="741150" cy="529768"/>
                </a:xfrm>
                <a:prstGeom prst="roundRect">
                  <a:avLst>
                    <a:gd name="adj" fmla="val 12888"/>
                  </a:avLst>
                </a:prstGeom>
                <a:solidFill>
                  <a:srgbClr val="3B76D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88E69138-DF46-A704-B281-B256977D8141}"/>
                    </a:ext>
                  </a:extLst>
                </p:cNvPr>
                <p:cNvSpPr txBox="1"/>
                <p:nvPr/>
              </p:nvSpPr>
              <p:spPr>
                <a:xfrm>
                  <a:off x="6722252" y="2403957"/>
                  <a:ext cx="567463" cy="4154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탈냉전</a:t>
                  </a:r>
                </a:p>
                <a:p>
                  <a:pPr algn="ctr"/>
                  <a:r>
                    <a: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권위주의체제</a:t>
                  </a:r>
                  <a:endParaRPr lang="en-US" altLang="ko-KR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붕괴</a:t>
                  </a:r>
                </a:p>
              </p:txBody>
            </p:sp>
          </p:grpSp>
        </p:grpSp>
        <p:grpSp>
          <p:nvGrpSpPr>
            <p:cNvPr id="179" name="그룹 178">
              <a:extLst>
                <a:ext uri="{FF2B5EF4-FFF2-40B4-BE49-F238E27FC236}">
                  <a16:creationId xmlns:a16="http://schemas.microsoft.com/office/drawing/2014/main" id="{3D7D8F83-1D39-14AD-A7F1-CD2595466668}"/>
                </a:ext>
              </a:extLst>
            </p:cNvPr>
            <p:cNvGrpSpPr/>
            <p:nvPr/>
          </p:nvGrpSpPr>
          <p:grpSpPr>
            <a:xfrm>
              <a:off x="5864511" y="4244901"/>
              <a:ext cx="908895" cy="529768"/>
              <a:chOff x="6467663" y="4244901"/>
              <a:chExt cx="908895" cy="529768"/>
            </a:xfrm>
          </p:grpSpPr>
          <p:grpSp>
            <p:nvGrpSpPr>
              <p:cNvPr id="170" name="그룹 169">
                <a:extLst>
                  <a:ext uri="{FF2B5EF4-FFF2-40B4-BE49-F238E27FC236}">
                    <a16:creationId xmlns:a16="http://schemas.microsoft.com/office/drawing/2014/main" id="{C16E9E59-CD8A-1A8C-1F91-2B1FDD13EC29}"/>
                  </a:ext>
                </a:extLst>
              </p:cNvPr>
              <p:cNvGrpSpPr/>
              <p:nvPr/>
            </p:nvGrpSpPr>
            <p:grpSpPr>
              <a:xfrm rot="16200000">
                <a:off x="6475362" y="4447934"/>
                <a:ext cx="108306" cy="123704"/>
                <a:chOff x="4501094" y="3335349"/>
                <a:chExt cx="135462" cy="154723"/>
              </a:xfrm>
            </p:grpSpPr>
            <p:sp>
              <p:nvSpPr>
                <p:cNvPr id="174" name="Freeform 25">
                  <a:extLst>
                    <a:ext uri="{FF2B5EF4-FFF2-40B4-BE49-F238E27FC236}">
                      <a16:creationId xmlns:a16="http://schemas.microsoft.com/office/drawing/2014/main" id="{2989D666-17B7-2D51-7A56-27619AB0D8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4529101" y="3307342"/>
                  <a:ext cx="79448" cy="135462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3B76D5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75" name="Freeform 25">
                  <a:extLst>
                    <a:ext uri="{FF2B5EF4-FFF2-40B4-BE49-F238E27FC236}">
                      <a16:creationId xmlns:a16="http://schemas.microsoft.com/office/drawing/2014/main" id="{6C0F3597-C786-318A-8323-C26580EBCD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4529101" y="3382617"/>
                  <a:ext cx="79448" cy="135462"/>
                </a:xfrm>
                <a:custGeom>
                  <a:avLst/>
                  <a:gdLst>
                    <a:gd name="T0" fmla="*/ 266 w 280"/>
                    <a:gd name="T1" fmla="*/ 360 h 434"/>
                    <a:gd name="T2" fmla="*/ 122 w 280"/>
                    <a:gd name="T3" fmla="*/ 216 h 434"/>
                    <a:gd name="T4" fmla="*/ 266 w 280"/>
                    <a:gd name="T5" fmla="*/ 72 h 434"/>
                    <a:gd name="T6" fmla="*/ 266 w 280"/>
                    <a:gd name="T7" fmla="*/ 72 h 434"/>
                    <a:gd name="T8" fmla="*/ 272 w 280"/>
                    <a:gd name="T9" fmla="*/ 66 h 434"/>
                    <a:gd name="T10" fmla="*/ 276 w 280"/>
                    <a:gd name="T11" fmla="*/ 58 h 434"/>
                    <a:gd name="T12" fmla="*/ 278 w 280"/>
                    <a:gd name="T13" fmla="*/ 50 h 434"/>
                    <a:gd name="T14" fmla="*/ 280 w 280"/>
                    <a:gd name="T15" fmla="*/ 42 h 434"/>
                    <a:gd name="T16" fmla="*/ 278 w 280"/>
                    <a:gd name="T17" fmla="*/ 34 h 434"/>
                    <a:gd name="T18" fmla="*/ 276 w 280"/>
                    <a:gd name="T19" fmla="*/ 26 h 434"/>
                    <a:gd name="T20" fmla="*/ 272 w 280"/>
                    <a:gd name="T21" fmla="*/ 18 h 434"/>
                    <a:gd name="T22" fmla="*/ 266 w 280"/>
                    <a:gd name="T23" fmla="*/ 12 h 434"/>
                    <a:gd name="T24" fmla="*/ 266 w 280"/>
                    <a:gd name="T25" fmla="*/ 12 h 434"/>
                    <a:gd name="T26" fmla="*/ 260 w 280"/>
                    <a:gd name="T27" fmla="*/ 6 h 434"/>
                    <a:gd name="T28" fmla="*/ 252 w 280"/>
                    <a:gd name="T29" fmla="*/ 2 h 434"/>
                    <a:gd name="T30" fmla="*/ 244 w 280"/>
                    <a:gd name="T31" fmla="*/ 0 h 434"/>
                    <a:gd name="T32" fmla="*/ 236 w 280"/>
                    <a:gd name="T33" fmla="*/ 0 h 434"/>
                    <a:gd name="T34" fmla="*/ 228 w 280"/>
                    <a:gd name="T35" fmla="*/ 0 h 434"/>
                    <a:gd name="T36" fmla="*/ 220 w 280"/>
                    <a:gd name="T37" fmla="*/ 2 h 434"/>
                    <a:gd name="T38" fmla="*/ 212 w 280"/>
                    <a:gd name="T39" fmla="*/ 6 h 434"/>
                    <a:gd name="T40" fmla="*/ 206 w 280"/>
                    <a:gd name="T41" fmla="*/ 12 h 434"/>
                    <a:gd name="T42" fmla="*/ 0 w 280"/>
                    <a:gd name="T43" fmla="*/ 216 h 434"/>
                    <a:gd name="T44" fmla="*/ 206 w 280"/>
                    <a:gd name="T45" fmla="*/ 422 h 434"/>
                    <a:gd name="T46" fmla="*/ 206 w 280"/>
                    <a:gd name="T47" fmla="*/ 422 h 434"/>
                    <a:gd name="T48" fmla="*/ 212 w 280"/>
                    <a:gd name="T49" fmla="*/ 426 h 434"/>
                    <a:gd name="T50" fmla="*/ 220 w 280"/>
                    <a:gd name="T51" fmla="*/ 430 h 434"/>
                    <a:gd name="T52" fmla="*/ 228 w 280"/>
                    <a:gd name="T53" fmla="*/ 432 h 434"/>
                    <a:gd name="T54" fmla="*/ 236 w 280"/>
                    <a:gd name="T55" fmla="*/ 434 h 434"/>
                    <a:gd name="T56" fmla="*/ 244 w 280"/>
                    <a:gd name="T57" fmla="*/ 432 h 434"/>
                    <a:gd name="T58" fmla="*/ 252 w 280"/>
                    <a:gd name="T59" fmla="*/ 430 h 434"/>
                    <a:gd name="T60" fmla="*/ 260 w 280"/>
                    <a:gd name="T61" fmla="*/ 426 h 434"/>
                    <a:gd name="T62" fmla="*/ 266 w 280"/>
                    <a:gd name="T63" fmla="*/ 422 h 434"/>
                    <a:gd name="T64" fmla="*/ 266 w 280"/>
                    <a:gd name="T65" fmla="*/ 422 h 434"/>
                    <a:gd name="T66" fmla="*/ 272 w 280"/>
                    <a:gd name="T67" fmla="*/ 414 h 434"/>
                    <a:gd name="T68" fmla="*/ 276 w 280"/>
                    <a:gd name="T69" fmla="*/ 406 h 434"/>
                    <a:gd name="T70" fmla="*/ 278 w 280"/>
                    <a:gd name="T71" fmla="*/ 398 h 434"/>
                    <a:gd name="T72" fmla="*/ 280 w 280"/>
                    <a:gd name="T73" fmla="*/ 390 h 434"/>
                    <a:gd name="T74" fmla="*/ 280 w 280"/>
                    <a:gd name="T75" fmla="*/ 390 h 434"/>
                    <a:gd name="T76" fmla="*/ 278 w 280"/>
                    <a:gd name="T77" fmla="*/ 382 h 434"/>
                    <a:gd name="T78" fmla="*/ 276 w 280"/>
                    <a:gd name="T79" fmla="*/ 374 h 434"/>
                    <a:gd name="T80" fmla="*/ 272 w 280"/>
                    <a:gd name="T81" fmla="*/ 366 h 434"/>
                    <a:gd name="T82" fmla="*/ 266 w 280"/>
                    <a:gd name="T83" fmla="*/ 360 h 434"/>
                    <a:gd name="T84" fmla="*/ 266 w 280"/>
                    <a:gd name="T85" fmla="*/ 36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0" h="434">
                      <a:moveTo>
                        <a:pt x="266" y="360"/>
                      </a:moveTo>
                      <a:lnTo>
                        <a:pt x="122" y="216"/>
                      </a:lnTo>
                      <a:lnTo>
                        <a:pt x="266" y="72"/>
                      </a:lnTo>
                      <a:lnTo>
                        <a:pt x="266" y="72"/>
                      </a:lnTo>
                      <a:lnTo>
                        <a:pt x="272" y="66"/>
                      </a:lnTo>
                      <a:lnTo>
                        <a:pt x="276" y="58"/>
                      </a:lnTo>
                      <a:lnTo>
                        <a:pt x="278" y="50"/>
                      </a:lnTo>
                      <a:lnTo>
                        <a:pt x="280" y="42"/>
                      </a:lnTo>
                      <a:lnTo>
                        <a:pt x="278" y="34"/>
                      </a:lnTo>
                      <a:lnTo>
                        <a:pt x="276" y="26"/>
                      </a:lnTo>
                      <a:lnTo>
                        <a:pt x="272" y="18"/>
                      </a:lnTo>
                      <a:lnTo>
                        <a:pt x="266" y="12"/>
                      </a:lnTo>
                      <a:lnTo>
                        <a:pt x="266" y="12"/>
                      </a:lnTo>
                      <a:lnTo>
                        <a:pt x="260" y="6"/>
                      </a:lnTo>
                      <a:lnTo>
                        <a:pt x="252" y="2"/>
                      </a:lnTo>
                      <a:lnTo>
                        <a:pt x="244" y="0"/>
                      </a:lnTo>
                      <a:lnTo>
                        <a:pt x="236" y="0"/>
                      </a:lnTo>
                      <a:lnTo>
                        <a:pt x="228" y="0"/>
                      </a:lnTo>
                      <a:lnTo>
                        <a:pt x="220" y="2"/>
                      </a:lnTo>
                      <a:lnTo>
                        <a:pt x="212" y="6"/>
                      </a:lnTo>
                      <a:lnTo>
                        <a:pt x="206" y="12"/>
                      </a:lnTo>
                      <a:lnTo>
                        <a:pt x="0" y="216"/>
                      </a:lnTo>
                      <a:lnTo>
                        <a:pt x="206" y="422"/>
                      </a:lnTo>
                      <a:lnTo>
                        <a:pt x="206" y="422"/>
                      </a:lnTo>
                      <a:lnTo>
                        <a:pt x="212" y="426"/>
                      </a:lnTo>
                      <a:lnTo>
                        <a:pt x="220" y="430"/>
                      </a:lnTo>
                      <a:lnTo>
                        <a:pt x="228" y="432"/>
                      </a:lnTo>
                      <a:lnTo>
                        <a:pt x="236" y="434"/>
                      </a:lnTo>
                      <a:lnTo>
                        <a:pt x="244" y="432"/>
                      </a:lnTo>
                      <a:lnTo>
                        <a:pt x="252" y="430"/>
                      </a:lnTo>
                      <a:lnTo>
                        <a:pt x="260" y="426"/>
                      </a:lnTo>
                      <a:lnTo>
                        <a:pt x="266" y="422"/>
                      </a:lnTo>
                      <a:lnTo>
                        <a:pt x="266" y="422"/>
                      </a:lnTo>
                      <a:lnTo>
                        <a:pt x="272" y="414"/>
                      </a:lnTo>
                      <a:lnTo>
                        <a:pt x="276" y="406"/>
                      </a:lnTo>
                      <a:lnTo>
                        <a:pt x="278" y="398"/>
                      </a:lnTo>
                      <a:lnTo>
                        <a:pt x="280" y="390"/>
                      </a:lnTo>
                      <a:lnTo>
                        <a:pt x="280" y="390"/>
                      </a:lnTo>
                      <a:lnTo>
                        <a:pt x="278" y="382"/>
                      </a:lnTo>
                      <a:lnTo>
                        <a:pt x="276" y="374"/>
                      </a:lnTo>
                      <a:lnTo>
                        <a:pt x="272" y="366"/>
                      </a:lnTo>
                      <a:lnTo>
                        <a:pt x="266" y="360"/>
                      </a:lnTo>
                      <a:lnTo>
                        <a:pt x="266" y="360"/>
                      </a:lnTo>
                      <a:close/>
                    </a:path>
                  </a:pathLst>
                </a:custGeom>
                <a:solidFill>
                  <a:srgbClr val="3B76D5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71" name="그룹 170">
                <a:extLst>
                  <a:ext uri="{FF2B5EF4-FFF2-40B4-BE49-F238E27FC236}">
                    <a16:creationId xmlns:a16="http://schemas.microsoft.com/office/drawing/2014/main" id="{91B7E116-00BB-079C-D3C1-638023753FA2}"/>
                  </a:ext>
                </a:extLst>
              </p:cNvPr>
              <p:cNvGrpSpPr/>
              <p:nvPr/>
            </p:nvGrpSpPr>
            <p:grpSpPr>
              <a:xfrm>
                <a:off x="6635408" y="4244901"/>
                <a:ext cx="741150" cy="529768"/>
                <a:chOff x="6635408" y="2346822"/>
                <a:chExt cx="741150" cy="529768"/>
              </a:xfrm>
            </p:grpSpPr>
            <p:sp>
              <p:nvSpPr>
                <p:cNvPr id="172" name="사각형: 둥근 모서리 171">
                  <a:extLst>
                    <a:ext uri="{FF2B5EF4-FFF2-40B4-BE49-F238E27FC236}">
                      <a16:creationId xmlns:a16="http://schemas.microsoft.com/office/drawing/2014/main" id="{59532B82-1A3A-CA37-9F93-535C7104CAEF}"/>
                    </a:ext>
                  </a:extLst>
                </p:cNvPr>
                <p:cNvSpPr/>
                <p:nvPr/>
              </p:nvSpPr>
              <p:spPr>
                <a:xfrm>
                  <a:off x="6635408" y="2346822"/>
                  <a:ext cx="741150" cy="529768"/>
                </a:xfrm>
                <a:prstGeom prst="roundRect">
                  <a:avLst>
                    <a:gd name="adj" fmla="val 12888"/>
                  </a:avLst>
                </a:prstGeom>
                <a:solidFill>
                  <a:srgbClr val="3B76D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A2F2CCED-26EB-9DCF-3DF7-B6A35007E6E0}"/>
                    </a:ext>
                  </a:extLst>
                </p:cNvPr>
                <p:cNvSpPr txBox="1"/>
                <p:nvPr/>
              </p:nvSpPr>
              <p:spPr>
                <a:xfrm>
                  <a:off x="6864118" y="2473206"/>
                  <a:ext cx="28373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다문화</a:t>
                  </a:r>
                  <a:endParaRPr lang="en-US" altLang="ko-KR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rPr>
                    <a:t>불평등</a:t>
                  </a:r>
                  <a:endParaRPr lang="en-US" altLang="ko-KR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</p:grpSp>
        </p:grpSp>
        <p:sp>
          <p:nvSpPr>
            <p:cNvPr id="180" name="사각형: 둥근 모서리 179">
              <a:extLst>
                <a:ext uri="{FF2B5EF4-FFF2-40B4-BE49-F238E27FC236}">
                  <a16:creationId xmlns:a16="http://schemas.microsoft.com/office/drawing/2014/main" id="{D46800D9-5ECE-D837-509B-FA22CECEF45F}"/>
                </a:ext>
              </a:extLst>
            </p:cNvPr>
            <p:cNvSpPr/>
            <p:nvPr/>
          </p:nvSpPr>
          <p:spPr>
            <a:xfrm>
              <a:off x="3813722" y="2305050"/>
              <a:ext cx="4784400" cy="2528236"/>
            </a:xfrm>
            <a:prstGeom prst="roundRect">
              <a:avLst>
                <a:gd name="adj" fmla="val 1468"/>
              </a:avLst>
            </a:prstGeom>
            <a:noFill/>
            <a:ln w="19050">
              <a:solidFill>
                <a:srgbClr val="8153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B190E670-7151-D78C-78E1-6D77C6099CD8}"/>
                </a:ext>
              </a:extLst>
            </p:cNvPr>
            <p:cNvSpPr txBox="1"/>
            <p:nvPr/>
          </p:nvSpPr>
          <p:spPr>
            <a:xfrm>
              <a:off x="6990206" y="2438089"/>
              <a:ext cx="1381789" cy="11310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 algn="ctr">
                <a:defRPr sz="12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algn="l"/>
              <a:r>
                <a:rPr lang="ko-KR" altLang="en-US" sz="1050" b="1" dirty="0"/>
                <a:t>단원별 내용 요소의 </a:t>
              </a:r>
              <a:endParaRPr lang="en-US" altLang="ko-KR" sz="1050" b="1" dirty="0"/>
            </a:p>
            <a:p>
              <a:pPr algn="l"/>
              <a:r>
                <a:rPr lang="ko-KR" altLang="en-US" sz="1050" b="1" dirty="0"/>
                <a:t>마지막은</a:t>
              </a:r>
              <a:r>
                <a:rPr lang="en-US" altLang="ko-KR" sz="1050" b="1" dirty="0"/>
                <a:t> </a:t>
              </a:r>
              <a:r>
                <a:rPr lang="ko-KR" altLang="en-US" sz="1050" b="1" dirty="0"/>
                <a:t>기념시설</a:t>
              </a:r>
              <a:r>
                <a:rPr lang="en-US" altLang="ko-KR" sz="1050" b="1" dirty="0"/>
                <a:t>, </a:t>
              </a:r>
            </a:p>
            <a:p>
              <a:pPr algn="l"/>
              <a:r>
                <a:rPr lang="ko-KR" altLang="en-US" sz="1050" b="1" dirty="0"/>
                <a:t>기후협약</a:t>
              </a:r>
              <a:r>
                <a:rPr lang="en-US" altLang="ko-KR" sz="1050" b="1" dirty="0"/>
                <a:t>, </a:t>
              </a:r>
              <a:r>
                <a:rPr lang="ko-KR" altLang="en-US" sz="1050" b="1" dirty="0"/>
                <a:t>역사정책</a:t>
              </a:r>
              <a:r>
                <a:rPr lang="en-US" altLang="ko-KR" sz="1050" b="1" dirty="0"/>
                <a:t>, </a:t>
              </a:r>
            </a:p>
            <a:p>
              <a:pPr algn="l"/>
              <a:r>
                <a:rPr lang="ko-KR" altLang="en-US" sz="1050" b="1" dirty="0"/>
                <a:t>국제 규범 등을 다루어</a:t>
              </a:r>
              <a:r>
                <a:rPr lang="en-US" altLang="ko-KR" sz="1050" b="1" dirty="0"/>
                <a:t> </a:t>
              </a:r>
            </a:p>
            <a:p>
              <a:pPr algn="l"/>
              <a:r>
                <a:rPr lang="ko-KR" altLang="en-US" sz="1050" b="1" dirty="0"/>
                <a:t>학생들이</a:t>
              </a:r>
              <a:endParaRPr lang="en-US" altLang="ko-KR" sz="1050" b="1" dirty="0"/>
            </a:p>
            <a:p>
              <a:pPr algn="l"/>
              <a:r>
                <a:rPr lang="en-US" altLang="ko-KR" sz="1050" b="1" dirty="0"/>
                <a:t>&lt;</a:t>
              </a:r>
              <a:r>
                <a:rPr lang="ko-KR" altLang="en-US" sz="1050" b="1" dirty="0"/>
                <a:t>오늘날과 만나는 역사</a:t>
              </a:r>
              <a:r>
                <a:rPr lang="en-US" altLang="ko-KR" sz="1050" b="1" dirty="0"/>
                <a:t>&gt;</a:t>
              </a:r>
              <a:r>
                <a:rPr lang="ko-KR" altLang="en-US" sz="1050" b="1" dirty="0"/>
                <a:t>를</a:t>
              </a:r>
              <a:endParaRPr lang="en-US" altLang="ko-KR" sz="1050" b="1" dirty="0"/>
            </a:p>
            <a:p>
              <a:pPr algn="l"/>
              <a:r>
                <a:rPr lang="ko-KR" altLang="en-US" sz="1050" b="1" dirty="0"/>
                <a:t>탐구해볼 수 있게 해요</a:t>
              </a:r>
              <a:r>
                <a:rPr lang="en-US" altLang="ko-KR" sz="1050" b="1" dirty="0"/>
                <a:t>.</a:t>
              </a:r>
              <a:endParaRPr lang="ko-KR" altLang="en-US" sz="1050" b="1" dirty="0"/>
            </a:p>
          </p:txBody>
        </p:sp>
      </p:grpSp>
      <p:pic>
        <p:nvPicPr>
          <p:cNvPr id="196" name="그림 195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EA2720A1-7B41-4DB4-6AEB-A5F6D0178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D54230CC-1C75-A795-E05F-0A9D049F4648}"/>
              </a:ext>
            </a:extLst>
          </p:cNvPr>
          <p:cNvGrpSpPr/>
          <p:nvPr/>
        </p:nvGrpSpPr>
        <p:grpSpPr>
          <a:xfrm>
            <a:off x="540749" y="1822560"/>
            <a:ext cx="1654988" cy="1197639"/>
            <a:chOff x="540749" y="1822560"/>
            <a:chExt cx="1654988" cy="1197639"/>
          </a:xfrm>
        </p:grpSpPr>
        <p:sp>
          <p:nvSpPr>
            <p:cNvPr id="3" name="자유형: 도형 2">
              <a:extLst>
                <a:ext uri="{FF2B5EF4-FFF2-40B4-BE49-F238E27FC236}">
                  <a16:creationId xmlns:a16="http://schemas.microsoft.com/office/drawing/2014/main" id="{DB061236-9B26-3427-BD84-D62CAEC32ADD}"/>
                </a:ext>
              </a:extLst>
            </p:cNvPr>
            <p:cNvSpPr/>
            <p:nvPr/>
          </p:nvSpPr>
          <p:spPr>
            <a:xfrm>
              <a:off x="540749" y="1822560"/>
              <a:ext cx="1654988" cy="1197639"/>
            </a:xfrm>
            <a:custGeom>
              <a:avLst/>
              <a:gdLst>
                <a:gd name="connsiteX0" fmla="*/ 176579 w 1654988"/>
                <a:gd name="connsiteY0" fmla="*/ 0 h 1197639"/>
                <a:gd name="connsiteX1" fmla="*/ 1478409 w 1654988"/>
                <a:gd name="connsiteY1" fmla="*/ 0 h 1197639"/>
                <a:gd name="connsiteX2" fmla="*/ 1654988 w 1654988"/>
                <a:gd name="connsiteY2" fmla="*/ 176579 h 1197639"/>
                <a:gd name="connsiteX3" fmla="*/ 1654988 w 1654988"/>
                <a:gd name="connsiteY3" fmla="*/ 882871 h 1197639"/>
                <a:gd name="connsiteX4" fmla="*/ 1478409 w 1654988"/>
                <a:gd name="connsiteY4" fmla="*/ 1059450 h 1197639"/>
                <a:gd name="connsiteX5" fmla="*/ 1305880 w 1654988"/>
                <a:gd name="connsiteY5" fmla="*/ 1059450 h 1197639"/>
                <a:gd name="connsiteX6" fmla="*/ 1311351 w 1654988"/>
                <a:gd name="connsiteY6" fmla="*/ 1102634 h 1197639"/>
                <a:gd name="connsiteX7" fmla="*/ 1370135 w 1654988"/>
                <a:gd name="connsiteY7" fmla="*/ 1197639 h 1197639"/>
                <a:gd name="connsiteX8" fmla="*/ 1191770 w 1654988"/>
                <a:gd name="connsiteY8" fmla="*/ 1077297 h 1197639"/>
                <a:gd name="connsiteX9" fmla="*/ 1180674 w 1654988"/>
                <a:gd name="connsiteY9" fmla="*/ 1059450 h 1197639"/>
                <a:gd name="connsiteX10" fmla="*/ 176579 w 1654988"/>
                <a:gd name="connsiteY10" fmla="*/ 1059450 h 1197639"/>
                <a:gd name="connsiteX11" fmla="*/ 0 w 1654988"/>
                <a:gd name="connsiteY11" fmla="*/ 882871 h 1197639"/>
                <a:gd name="connsiteX12" fmla="*/ 0 w 1654988"/>
                <a:gd name="connsiteY12" fmla="*/ 176579 h 1197639"/>
                <a:gd name="connsiteX13" fmla="*/ 176579 w 1654988"/>
                <a:gd name="connsiteY13" fmla="*/ 0 h 1197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54988" h="1197639">
                  <a:moveTo>
                    <a:pt x="176579" y="0"/>
                  </a:moveTo>
                  <a:lnTo>
                    <a:pt x="1478409" y="0"/>
                  </a:lnTo>
                  <a:cubicBezTo>
                    <a:pt x="1575931" y="0"/>
                    <a:pt x="1654988" y="79057"/>
                    <a:pt x="1654988" y="176579"/>
                  </a:cubicBezTo>
                  <a:lnTo>
                    <a:pt x="1654988" y="882871"/>
                  </a:lnTo>
                  <a:cubicBezTo>
                    <a:pt x="1654988" y="980393"/>
                    <a:pt x="1575931" y="1059450"/>
                    <a:pt x="1478409" y="1059450"/>
                  </a:cubicBezTo>
                  <a:lnTo>
                    <a:pt x="1305880" y="1059450"/>
                  </a:lnTo>
                  <a:lnTo>
                    <a:pt x="1311351" y="1102634"/>
                  </a:lnTo>
                  <a:cubicBezTo>
                    <a:pt x="1329693" y="1162853"/>
                    <a:pt x="1370135" y="1197639"/>
                    <a:pt x="1370135" y="1197639"/>
                  </a:cubicBezTo>
                  <a:cubicBezTo>
                    <a:pt x="1281313" y="1174601"/>
                    <a:pt x="1225529" y="1123384"/>
                    <a:pt x="1191770" y="1077297"/>
                  </a:cubicBezTo>
                  <a:lnTo>
                    <a:pt x="1180674" y="1059450"/>
                  </a:lnTo>
                  <a:lnTo>
                    <a:pt x="176579" y="1059450"/>
                  </a:lnTo>
                  <a:cubicBezTo>
                    <a:pt x="79057" y="1059450"/>
                    <a:pt x="0" y="980393"/>
                    <a:pt x="0" y="882871"/>
                  </a:cubicBezTo>
                  <a:lnTo>
                    <a:pt x="0" y="176579"/>
                  </a:lnTo>
                  <a:cubicBezTo>
                    <a:pt x="0" y="79057"/>
                    <a:pt x="79057" y="0"/>
                    <a:pt x="176579" y="0"/>
                  </a:cubicBezTo>
                  <a:close/>
                </a:path>
              </a:pathLst>
            </a:custGeom>
            <a:solidFill>
              <a:srgbClr val="EBE4F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600" dirty="0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3886ECBF-74D6-3857-4B81-6FD5574EFA24}"/>
                </a:ext>
              </a:extLst>
            </p:cNvPr>
            <p:cNvSpPr txBox="1"/>
            <p:nvPr/>
          </p:nvSpPr>
          <p:spPr>
            <a:xfrm>
              <a:off x="799176" y="1982953"/>
              <a:ext cx="1138133" cy="73866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 algn="ctr">
                <a:defRPr sz="12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lvl="0">
                <a:defRPr/>
              </a:pPr>
              <a:r>
                <a:rPr lang="en-US" altLang="ko-KR" dirty="0"/>
                <a:t>“</a:t>
              </a:r>
              <a:r>
                <a:rPr lang="ko-KR" altLang="en-US" dirty="0"/>
                <a:t>현대 세계의</a:t>
              </a:r>
              <a:endParaRPr lang="en-US" altLang="ko-KR" dirty="0"/>
            </a:p>
            <a:p>
              <a:pPr lvl="0">
                <a:defRPr/>
              </a:pPr>
              <a:r>
                <a:rPr lang="ko-KR" altLang="en-US" dirty="0"/>
                <a:t>과제</a:t>
              </a:r>
              <a:r>
                <a:rPr lang="en-US" altLang="ko-KR" dirty="0"/>
                <a:t>(2~5</a:t>
              </a:r>
              <a:r>
                <a:rPr lang="ko-KR" altLang="en-US" dirty="0"/>
                <a:t>단원</a:t>
              </a:r>
              <a:r>
                <a:rPr lang="en-US" altLang="ko-KR" dirty="0"/>
                <a:t>)</a:t>
              </a:r>
              <a:r>
                <a:rPr lang="ko-KR" altLang="en-US" dirty="0"/>
                <a:t>를</a:t>
              </a:r>
              <a:endParaRPr lang="en-US" altLang="ko-KR" dirty="0"/>
            </a:p>
            <a:p>
              <a:pPr lvl="0">
                <a:defRPr/>
              </a:pPr>
              <a:r>
                <a:rPr lang="ko-KR" altLang="en-US" dirty="0"/>
                <a:t>시계열성을 고려해</a:t>
              </a:r>
            </a:p>
            <a:p>
              <a:pPr lvl="0">
                <a:defRPr/>
              </a:pPr>
              <a:r>
                <a:rPr lang="ko-KR" altLang="en-US" dirty="0"/>
                <a:t>배치했어요</a:t>
              </a:r>
              <a:r>
                <a:rPr lang="en-US" altLang="ko-KR" dirty="0"/>
                <a:t>”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그래픽 60">
            <a:extLst>
              <a:ext uri="{FF2B5EF4-FFF2-40B4-BE49-F238E27FC236}">
                <a16:creationId xmlns:a16="http://schemas.microsoft.com/office/drawing/2014/main" id="{9F13B23A-B77F-A505-B74F-DD28617244AD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4B0219E9-2F95-421C-24EF-04CAEF403F5E}"/>
              </a:ext>
            </a:extLst>
          </p:cNvPr>
          <p:cNvGrpSpPr/>
          <p:nvPr/>
        </p:nvGrpSpPr>
        <p:grpSpPr>
          <a:xfrm>
            <a:off x="323528" y="0"/>
            <a:ext cx="6809915" cy="873905"/>
            <a:chOff x="323528" y="0"/>
            <a:chExt cx="6809915" cy="87390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0931AB1-D333-3E45-84A4-523BF0EC218F}"/>
                </a:ext>
              </a:extLst>
            </p:cNvPr>
            <p:cNvSpPr txBox="1"/>
            <p:nvPr/>
          </p:nvSpPr>
          <p:spPr>
            <a:xfrm>
              <a:off x="371977" y="489184"/>
              <a:ext cx="676146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고등학교 역사로 탐구하는 현대 세계</a:t>
              </a:r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, </a:t>
              </a:r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무엇을 가르칠까요</a:t>
              </a:r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?</a:t>
              </a:r>
              <a:endPara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BDB6E4C6-3EBE-938F-BEA6-4B52F5A4B5FE}"/>
                </a:ext>
              </a:extLst>
            </p:cNvPr>
            <p:cNvGrpSpPr/>
            <p:nvPr/>
          </p:nvGrpSpPr>
          <p:grpSpPr>
            <a:xfrm>
              <a:off x="323528" y="0"/>
              <a:ext cx="657547" cy="404664"/>
              <a:chOff x="323528" y="0"/>
              <a:chExt cx="657547" cy="404664"/>
            </a:xfrm>
          </p:grpSpPr>
          <p:sp>
            <p:nvSpPr>
              <p:cNvPr id="73" name="사각형: 둥근 위쪽 모서리 72">
                <a:extLst>
                  <a:ext uri="{FF2B5EF4-FFF2-40B4-BE49-F238E27FC236}">
                    <a16:creationId xmlns:a16="http://schemas.microsoft.com/office/drawing/2014/main" id="{8CF2673E-E511-05C3-D2CB-6F31B3E1BB73}"/>
                  </a:ext>
                </a:extLst>
              </p:cNvPr>
              <p:cNvSpPr/>
              <p:nvPr/>
            </p:nvSpPr>
            <p:spPr>
              <a:xfrm rot="10800000">
                <a:off x="323528" y="0"/>
                <a:ext cx="657547" cy="404664"/>
              </a:xfrm>
              <a:prstGeom prst="round2SameRect">
                <a:avLst/>
              </a:prstGeom>
              <a:solidFill>
                <a:srgbClr val="6B85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D95EF68-CCB8-7D41-3B85-11CA51573E0A}"/>
                  </a:ext>
                </a:extLst>
              </p:cNvPr>
              <p:cNvSpPr txBox="1"/>
              <p:nvPr/>
            </p:nvSpPr>
            <p:spPr>
              <a:xfrm>
                <a:off x="442311" y="88745"/>
                <a:ext cx="41998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6 - 3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68EC081A-165B-F4B5-AC03-28CDE09A91B9}"/>
              </a:ext>
            </a:extLst>
          </p:cNvPr>
          <p:cNvGrpSpPr/>
          <p:nvPr/>
        </p:nvGrpSpPr>
        <p:grpSpPr>
          <a:xfrm>
            <a:off x="395289" y="1294621"/>
            <a:ext cx="8353424" cy="4942667"/>
            <a:chOff x="395289" y="1294621"/>
            <a:chExt cx="8353424" cy="4942667"/>
          </a:xfrm>
        </p:grpSpPr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2073E5D5-7796-E8DF-B99D-B95921EEDE53}"/>
                </a:ext>
              </a:extLst>
            </p:cNvPr>
            <p:cNvSpPr/>
            <p:nvPr/>
          </p:nvSpPr>
          <p:spPr>
            <a:xfrm>
              <a:off x="395289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465893AC-397E-8DC4-7CC1-D895DE3420C4}"/>
                </a:ext>
              </a:extLst>
            </p:cNvPr>
            <p:cNvGrpSpPr/>
            <p:nvPr/>
          </p:nvGrpSpPr>
          <p:grpSpPr>
            <a:xfrm>
              <a:off x="454122" y="5251275"/>
              <a:ext cx="8235758" cy="773858"/>
              <a:chOff x="454122" y="4860809"/>
              <a:chExt cx="8235758" cy="773858"/>
            </a:xfrm>
          </p:grpSpPr>
          <p:cxnSp>
            <p:nvCxnSpPr>
              <p:cNvPr id="94" name="직선 연결선 93">
                <a:extLst>
                  <a:ext uri="{FF2B5EF4-FFF2-40B4-BE49-F238E27FC236}">
                    <a16:creationId xmlns:a16="http://schemas.microsoft.com/office/drawing/2014/main" id="{EF2B28ED-7DEC-9E9D-C4BC-4A91CDEE1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486080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46E62CE3-5C8A-E636-2AE2-6C2B6BE5D528}"/>
                  </a:ext>
                </a:extLst>
              </p:cNvPr>
              <p:cNvGrpSpPr/>
              <p:nvPr/>
            </p:nvGrpSpPr>
            <p:grpSpPr>
              <a:xfrm>
                <a:off x="606581" y="5034503"/>
                <a:ext cx="7165137" cy="600164"/>
                <a:chOff x="652301" y="5312068"/>
                <a:chExt cx="7165137" cy="600164"/>
              </a:xfrm>
            </p:grpSpPr>
            <p:grpSp>
              <p:nvGrpSpPr>
                <p:cNvPr id="96" name="그룹 95">
                  <a:extLst>
                    <a:ext uri="{FF2B5EF4-FFF2-40B4-BE49-F238E27FC236}">
                      <a16:creationId xmlns:a16="http://schemas.microsoft.com/office/drawing/2014/main" id="{9AF413F3-E2B6-5E02-C46A-4FC94DEA4E74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98" name="자유형: 도형 97">
                    <a:extLst>
                      <a:ext uri="{FF2B5EF4-FFF2-40B4-BE49-F238E27FC236}">
                        <a16:creationId xmlns:a16="http://schemas.microsoft.com/office/drawing/2014/main" id="{C032435B-199E-6533-97B4-06597099030A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9" name="원형: 비어 있음 98">
                    <a:extLst>
                      <a:ext uri="{FF2B5EF4-FFF2-40B4-BE49-F238E27FC236}">
                        <a16:creationId xmlns:a16="http://schemas.microsoft.com/office/drawing/2014/main" id="{3C5F7AD2-1654-60D5-CFFD-6CAC73116188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00" name="자유형: 도형 99">
                    <a:extLst>
                      <a:ext uri="{FF2B5EF4-FFF2-40B4-BE49-F238E27FC236}">
                        <a16:creationId xmlns:a16="http://schemas.microsoft.com/office/drawing/2014/main" id="{6CE2546A-ABBE-BB3A-C02C-B55A4AD5F00B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8E98F247-BBC2-4711-4AF0-17C8FFCA654C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908943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단원에서는 현대 세계의 범위를 설정하고 학습자가 현대 세계를 주제로 탐구를 설정하고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수행할 수 있게 안내해요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탐구 주제에 따라 현대 세계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제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 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차 세계대전 이후로 설정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이전의 역사를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소급해서 함께 다룰 수 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883CC9BF-B577-9717-B938-73592499EE07}"/>
                </a:ext>
              </a:extLst>
            </p:cNvPr>
            <p:cNvGrpSpPr/>
            <p:nvPr/>
          </p:nvGrpSpPr>
          <p:grpSpPr>
            <a:xfrm>
              <a:off x="549075" y="2960103"/>
              <a:ext cx="2394851" cy="419315"/>
              <a:chOff x="838199" y="2765220"/>
              <a:chExt cx="3264031" cy="571500"/>
            </a:xfrm>
          </p:grpSpPr>
          <p:sp>
            <p:nvSpPr>
              <p:cNvPr id="89" name="자유형: 도형 88">
                <a:extLst>
                  <a:ext uri="{FF2B5EF4-FFF2-40B4-BE49-F238E27FC236}">
                    <a16:creationId xmlns:a16="http://schemas.microsoft.com/office/drawing/2014/main" id="{E6AC760F-9FA2-EC50-DEEB-E5BEBD2CAC60}"/>
                  </a:ext>
                </a:extLst>
              </p:cNvPr>
              <p:cNvSpPr/>
              <p:nvPr/>
            </p:nvSpPr>
            <p:spPr>
              <a:xfrm rot="10800000" flipH="1" flipV="1">
                <a:off x="3112990" y="2765220"/>
                <a:ext cx="989240" cy="401116"/>
              </a:xfrm>
              <a:custGeom>
                <a:avLst/>
                <a:gdLst>
                  <a:gd name="connsiteX0" fmla="*/ 0 w 989240"/>
                  <a:gd name="connsiteY0" fmla="*/ 401116 h 401116"/>
                  <a:gd name="connsiteX1" fmla="*/ 24010 w 989240"/>
                  <a:gd name="connsiteY1" fmla="*/ 401116 h 401116"/>
                  <a:gd name="connsiteX2" fmla="*/ 60224 w 989240"/>
                  <a:gd name="connsiteY2" fmla="*/ 401116 h 401116"/>
                  <a:gd name="connsiteX3" fmla="*/ 258550 w 989240"/>
                  <a:gd name="connsiteY3" fmla="*/ 401116 h 401116"/>
                  <a:gd name="connsiteX4" fmla="*/ 258550 w 989240"/>
                  <a:gd name="connsiteY4" fmla="*/ 401115 h 401116"/>
                  <a:gd name="connsiteX5" fmla="*/ 556375 w 989240"/>
                  <a:gd name="connsiteY5" fmla="*/ 401115 h 401116"/>
                  <a:gd name="connsiteX6" fmla="*/ 754701 w 989240"/>
                  <a:gd name="connsiteY6" fmla="*/ 401115 h 401116"/>
                  <a:gd name="connsiteX7" fmla="*/ 790914 w 989240"/>
                  <a:gd name="connsiteY7" fmla="*/ 401115 h 401116"/>
                  <a:gd name="connsiteX8" fmla="*/ 989240 w 989240"/>
                  <a:gd name="connsiteY8" fmla="*/ 401115 h 401116"/>
                  <a:gd name="connsiteX9" fmla="*/ 976868 w 989240"/>
                  <a:gd name="connsiteY9" fmla="*/ 392333 h 401116"/>
                  <a:gd name="connsiteX10" fmla="*/ 960370 w 989240"/>
                  <a:gd name="connsiteY10" fmla="*/ 377693 h 401116"/>
                  <a:gd name="connsiteX11" fmla="*/ 939746 w 989240"/>
                  <a:gd name="connsiteY11" fmla="*/ 354270 h 401116"/>
                  <a:gd name="connsiteX12" fmla="*/ 915000 w 989240"/>
                  <a:gd name="connsiteY12" fmla="*/ 316208 h 401116"/>
                  <a:gd name="connsiteX13" fmla="*/ 902626 w 989240"/>
                  <a:gd name="connsiteY13" fmla="*/ 292785 h 401116"/>
                  <a:gd name="connsiteX14" fmla="*/ 888191 w 989240"/>
                  <a:gd name="connsiteY14" fmla="*/ 266436 h 401116"/>
                  <a:gd name="connsiteX15" fmla="*/ 873755 w 989240"/>
                  <a:gd name="connsiteY15" fmla="*/ 234229 h 401116"/>
                  <a:gd name="connsiteX16" fmla="*/ 859319 w 989240"/>
                  <a:gd name="connsiteY16" fmla="*/ 196167 h 401116"/>
                  <a:gd name="connsiteX17" fmla="*/ 842821 w 989240"/>
                  <a:gd name="connsiteY17" fmla="*/ 155176 h 401116"/>
                  <a:gd name="connsiteX18" fmla="*/ 828385 w 989240"/>
                  <a:gd name="connsiteY18" fmla="*/ 108332 h 401116"/>
                  <a:gd name="connsiteX19" fmla="*/ 816013 w 989240"/>
                  <a:gd name="connsiteY19" fmla="*/ 73198 h 401116"/>
                  <a:gd name="connsiteX20" fmla="*/ 801576 w 989240"/>
                  <a:gd name="connsiteY20" fmla="*/ 46847 h 401116"/>
                  <a:gd name="connsiteX21" fmla="*/ 787140 w 989240"/>
                  <a:gd name="connsiteY21" fmla="*/ 26351 h 401116"/>
                  <a:gd name="connsiteX22" fmla="*/ 770642 w 989240"/>
                  <a:gd name="connsiteY22" fmla="*/ 14639 h 401116"/>
                  <a:gd name="connsiteX23" fmla="*/ 754143 w 989240"/>
                  <a:gd name="connsiteY23" fmla="*/ 5857 h 401116"/>
                  <a:gd name="connsiteX24" fmla="*/ 737646 w 989240"/>
                  <a:gd name="connsiteY24" fmla="*/ 2929 h 401116"/>
                  <a:gd name="connsiteX25" fmla="*/ 706712 w 989240"/>
                  <a:gd name="connsiteY25" fmla="*/ 1 h 401116"/>
                  <a:gd name="connsiteX26" fmla="*/ 508386 w 989240"/>
                  <a:gd name="connsiteY26" fmla="*/ 1 h 401116"/>
                  <a:gd name="connsiteX27" fmla="*/ 472173 w 989240"/>
                  <a:gd name="connsiteY27" fmla="*/ 1 h 401116"/>
                  <a:gd name="connsiteX28" fmla="*/ 273847 w 989240"/>
                  <a:gd name="connsiteY28" fmla="*/ 1 h 401116"/>
                  <a:gd name="connsiteX29" fmla="*/ 258550 w 989240"/>
                  <a:gd name="connsiteY29" fmla="*/ 1 h 401116"/>
                  <a:gd name="connsiteX30" fmla="*/ 258550 w 989240"/>
                  <a:gd name="connsiteY30" fmla="*/ 0 h 401116"/>
                  <a:gd name="connsiteX31" fmla="*/ 60224 w 989240"/>
                  <a:gd name="connsiteY31" fmla="*/ 0 h 401116"/>
                  <a:gd name="connsiteX32" fmla="*/ 24010 w 989240"/>
                  <a:gd name="connsiteY32" fmla="*/ 0 h 401116"/>
                  <a:gd name="connsiteX33" fmla="*/ 0 w 989240"/>
                  <a:gd name="connsiteY33" fmla="*/ 0 h 40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989240" h="401116">
                    <a:moveTo>
                      <a:pt x="0" y="401116"/>
                    </a:moveTo>
                    <a:lnTo>
                      <a:pt x="24010" y="401116"/>
                    </a:lnTo>
                    <a:lnTo>
                      <a:pt x="60224" y="401116"/>
                    </a:lnTo>
                    <a:lnTo>
                      <a:pt x="258550" y="401116"/>
                    </a:lnTo>
                    <a:lnTo>
                      <a:pt x="258550" y="401115"/>
                    </a:lnTo>
                    <a:lnTo>
                      <a:pt x="556375" y="401115"/>
                    </a:lnTo>
                    <a:lnTo>
                      <a:pt x="754701" y="401115"/>
                    </a:lnTo>
                    <a:lnTo>
                      <a:pt x="790914" y="401115"/>
                    </a:lnTo>
                    <a:lnTo>
                      <a:pt x="989240" y="401115"/>
                    </a:lnTo>
                    <a:lnTo>
                      <a:pt x="976868" y="392333"/>
                    </a:lnTo>
                    <a:lnTo>
                      <a:pt x="960370" y="377693"/>
                    </a:lnTo>
                    <a:lnTo>
                      <a:pt x="939746" y="354270"/>
                    </a:lnTo>
                    <a:lnTo>
                      <a:pt x="915000" y="316208"/>
                    </a:lnTo>
                    <a:lnTo>
                      <a:pt x="902626" y="292785"/>
                    </a:lnTo>
                    <a:lnTo>
                      <a:pt x="888191" y="266436"/>
                    </a:lnTo>
                    <a:lnTo>
                      <a:pt x="873755" y="234229"/>
                    </a:lnTo>
                    <a:lnTo>
                      <a:pt x="859319" y="196167"/>
                    </a:lnTo>
                    <a:lnTo>
                      <a:pt x="842821" y="155176"/>
                    </a:lnTo>
                    <a:lnTo>
                      <a:pt x="828385" y="108332"/>
                    </a:lnTo>
                    <a:lnTo>
                      <a:pt x="816013" y="73198"/>
                    </a:lnTo>
                    <a:lnTo>
                      <a:pt x="801576" y="46847"/>
                    </a:lnTo>
                    <a:lnTo>
                      <a:pt x="787140" y="26351"/>
                    </a:lnTo>
                    <a:lnTo>
                      <a:pt x="770642" y="14639"/>
                    </a:lnTo>
                    <a:lnTo>
                      <a:pt x="754143" y="5857"/>
                    </a:lnTo>
                    <a:lnTo>
                      <a:pt x="737646" y="2929"/>
                    </a:lnTo>
                    <a:lnTo>
                      <a:pt x="706712" y="1"/>
                    </a:lnTo>
                    <a:lnTo>
                      <a:pt x="508386" y="1"/>
                    </a:lnTo>
                    <a:lnTo>
                      <a:pt x="472173" y="1"/>
                    </a:lnTo>
                    <a:lnTo>
                      <a:pt x="273847" y="1"/>
                    </a:lnTo>
                    <a:lnTo>
                      <a:pt x="258550" y="1"/>
                    </a:lnTo>
                    <a:lnTo>
                      <a:pt x="258550" y="0"/>
                    </a:lnTo>
                    <a:lnTo>
                      <a:pt x="60224" y="0"/>
                    </a:lnTo>
                    <a:lnTo>
                      <a:pt x="2401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153AB"/>
              </a:solidFill>
              <a:ln>
                <a:noFill/>
              </a:ln>
            </p:spPr>
            <p:txBody>
              <a:bodyPr wrap="square" anchor="ctr">
                <a:noAutofit/>
              </a:bodyPr>
              <a:lstStyle/>
              <a:p>
                <a:endParaRPr kumimoji="0"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Arial" panose="020B0604020202020204" pitchFamily="34" charset="0"/>
                  <a:ea typeface="+mj-ea"/>
                  <a:cs typeface="Arial" pitchFamily="34" charset="0"/>
                </a:endParaRPr>
              </a:p>
            </p:txBody>
          </p:sp>
          <p:sp>
            <p:nvSpPr>
              <p:cNvPr id="90" name="사각형: 둥근 위쪽 모서리 89">
                <a:extLst>
                  <a:ext uri="{FF2B5EF4-FFF2-40B4-BE49-F238E27FC236}">
                    <a16:creationId xmlns:a16="http://schemas.microsoft.com/office/drawing/2014/main" id="{286CB518-9C4B-DAC3-BDCB-8EAF8A0CAADB}"/>
                  </a:ext>
                </a:extLst>
              </p:cNvPr>
              <p:cNvSpPr/>
              <p:nvPr/>
            </p:nvSpPr>
            <p:spPr>
              <a:xfrm flipH="1">
                <a:off x="838199" y="2765220"/>
                <a:ext cx="2582420" cy="571500"/>
              </a:xfrm>
              <a:prstGeom prst="round2SameRect">
                <a:avLst>
                  <a:gd name="adj1" fmla="val 15207"/>
                  <a:gd name="adj2" fmla="val 0"/>
                </a:avLst>
              </a:prstGeom>
              <a:solidFill>
                <a:srgbClr val="8153AB"/>
              </a:solidFill>
              <a:ln>
                <a:noFill/>
              </a:ln>
            </p:spPr>
            <p:txBody>
              <a:bodyPr wrap="square" anchor="ctr">
                <a:noAutofit/>
              </a:bodyPr>
              <a:lstStyle/>
              <a:p>
                <a:endParaRPr kumimoji="0"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Arial" panose="020B0604020202020204" pitchFamily="34" charset="0"/>
                  <a:ea typeface="+mj-ea"/>
                  <a:cs typeface="Arial" pitchFamily="34" charset="0"/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B1891EFF-DCA7-BCEA-CEAD-33B3CB93E7A0}"/>
                  </a:ext>
                </a:extLst>
              </p:cNvPr>
              <p:cNvSpPr txBox="1"/>
              <p:nvPr/>
            </p:nvSpPr>
            <p:spPr>
              <a:xfrm>
                <a:off x="970965" y="2796453"/>
                <a:ext cx="1262810" cy="2936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성취기준 해설</a:t>
                </a:r>
              </a:p>
            </p:txBody>
          </p:sp>
        </p:grpSp>
        <p:sp>
          <p:nvSpPr>
            <p:cNvPr id="86" name="사각형: 둥근 모서리 85">
              <a:extLst>
                <a:ext uri="{FF2B5EF4-FFF2-40B4-BE49-F238E27FC236}">
                  <a16:creationId xmlns:a16="http://schemas.microsoft.com/office/drawing/2014/main" id="{2259B273-CF06-CB7D-2170-F5C61689AA79}"/>
                </a:ext>
              </a:extLst>
            </p:cNvPr>
            <p:cNvSpPr/>
            <p:nvPr/>
          </p:nvSpPr>
          <p:spPr>
            <a:xfrm>
              <a:off x="549077" y="3250583"/>
              <a:ext cx="8064896" cy="1836636"/>
            </a:xfrm>
            <a:prstGeom prst="roundRect">
              <a:avLst>
                <a:gd name="adj" fmla="val 3071"/>
              </a:avLst>
            </a:prstGeom>
            <a:solidFill>
              <a:srgbClr val="EBE4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B90F348B-D8B3-E6CA-FC3B-14ADF66E5674}"/>
                </a:ext>
              </a:extLst>
            </p:cNvPr>
            <p:cNvGrpSpPr/>
            <p:nvPr/>
          </p:nvGrpSpPr>
          <p:grpSpPr>
            <a:xfrm>
              <a:off x="720145" y="3393832"/>
              <a:ext cx="7417095" cy="1152667"/>
              <a:chOff x="651565" y="3794316"/>
              <a:chExt cx="7417095" cy="1152667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7C51BEE-6DE7-381D-AD72-E950A5851046}"/>
                  </a:ext>
                </a:extLst>
              </p:cNvPr>
              <p:cNvSpPr txBox="1"/>
              <p:nvPr/>
            </p:nvSpPr>
            <p:spPr>
              <a:xfrm>
                <a:off x="651565" y="3794316"/>
                <a:ext cx="74170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80000" indent="-1116000"/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[12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역현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01-01]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현대 세계는 지역 세계가 확장된 결과 지구가 하나의 긴밀한 연결망으로 이루어진 세계를 뜻한다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  <a:b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현대 세계는 시기를 제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1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차 세계 대전 이후로 설정하였으나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탐구 주제에 따라 이전 시기와의 연관성을 </a:t>
                </a:r>
                <a:b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고려하여 유연하게 소급하여 다룰 수 있다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87C83BEE-C323-76B8-3A4A-105D95C4D950}"/>
                  </a:ext>
                </a:extLst>
              </p:cNvPr>
              <p:cNvSpPr txBox="1"/>
              <p:nvPr/>
            </p:nvSpPr>
            <p:spPr>
              <a:xfrm>
                <a:off x="651565" y="4577651"/>
                <a:ext cx="67855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80000" indent="-1116000"/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[12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역현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01-02]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현대 세계의 과제를 선정하고 쟁점별로 발표하는 활동에 중점을 둔다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 과정에서 현대 세계를</a:t>
                </a:r>
                <a:b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바라보는 나와 타인의 인식 차이를 확인하고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자신의 관점을 상대화할 수 있다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81619CC6-F49E-FABE-6A5E-9F8D00D1E2B6}"/>
                </a:ext>
              </a:extLst>
            </p:cNvPr>
            <p:cNvGrpSpPr/>
            <p:nvPr/>
          </p:nvGrpSpPr>
          <p:grpSpPr>
            <a:xfrm>
              <a:off x="539553" y="1437811"/>
              <a:ext cx="8064896" cy="1026810"/>
              <a:chOff x="539553" y="1437811"/>
              <a:chExt cx="8064896" cy="1026810"/>
            </a:xfrm>
          </p:grpSpPr>
          <p:grpSp>
            <p:nvGrpSpPr>
              <p:cNvPr id="75" name="그룹 74">
                <a:extLst>
                  <a:ext uri="{FF2B5EF4-FFF2-40B4-BE49-F238E27FC236}">
                    <a16:creationId xmlns:a16="http://schemas.microsoft.com/office/drawing/2014/main" id="{AB54DEBC-312E-0403-8277-4A58332D3531}"/>
                  </a:ext>
                </a:extLst>
              </p:cNvPr>
              <p:cNvGrpSpPr/>
              <p:nvPr/>
            </p:nvGrpSpPr>
            <p:grpSpPr>
              <a:xfrm>
                <a:off x="539553" y="1437811"/>
                <a:ext cx="8064896" cy="388056"/>
                <a:chOff x="582322" y="1449056"/>
                <a:chExt cx="7673471" cy="365567"/>
              </a:xfrm>
            </p:grpSpPr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F27AB355-E615-A7E1-AD48-D1490AD53A42}"/>
                    </a:ext>
                  </a:extLst>
                </p:cNvPr>
                <p:cNvGrpSpPr/>
                <p:nvPr/>
              </p:nvGrpSpPr>
              <p:grpSpPr>
                <a:xfrm>
                  <a:off x="582322" y="1449056"/>
                  <a:ext cx="7673471" cy="365567"/>
                  <a:chOff x="-3474033" y="2638425"/>
                  <a:chExt cx="7673471" cy="361949"/>
                </a:xfrm>
              </p:grpSpPr>
              <p:sp>
                <p:nvSpPr>
                  <p:cNvPr id="80" name="사각형: 둥근 모서리 79">
                    <a:extLst>
                      <a:ext uri="{FF2B5EF4-FFF2-40B4-BE49-F238E27FC236}">
                        <a16:creationId xmlns:a16="http://schemas.microsoft.com/office/drawing/2014/main" id="{C730D649-1F28-07C6-9E53-C6AF972436D3}"/>
                      </a:ext>
                    </a:extLst>
                  </p:cNvPr>
                  <p:cNvSpPr/>
                  <p:nvPr/>
                </p:nvSpPr>
                <p:spPr>
                  <a:xfrm>
                    <a:off x="-3474033" y="2638425"/>
                    <a:ext cx="7673471" cy="36194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lang="ko-KR" altLang="en-US" sz="20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D49A4FC5-AE67-39FA-CAEC-B40C93B35189}"/>
                      </a:ext>
                    </a:extLst>
                  </p:cNvPr>
                  <p:cNvSpPr txBox="1"/>
                  <p:nvPr/>
                </p:nvSpPr>
                <p:spPr>
                  <a:xfrm>
                    <a:off x="-3061026" y="2668292"/>
                    <a:ext cx="1770760" cy="2583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현대 세계와 역사 탐구</a:t>
                    </a:r>
                  </a:p>
                </p:txBody>
              </p:sp>
            </p:grpSp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52A9C8DB-D3FE-C871-3256-05F9256A23B5}"/>
                    </a:ext>
                  </a:extLst>
                </p:cNvPr>
                <p:cNvGrpSpPr/>
                <p:nvPr/>
              </p:nvGrpSpPr>
              <p:grpSpPr>
                <a:xfrm>
                  <a:off x="652301" y="1501576"/>
                  <a:ext cx="260548" cy="260548"/>
                  <a:chOff x="652301" y="1501576"/>
                  <a:chExt cx="260548" cy="260548"/>
                </a:xfrm>
              </p:grpSpPr>
              <p:sp>
                <p:nvSpPr>
                  <p:cNvPr id="78" name="타원 77">
                    <a:extLst>
                      <a:ext uri="{FF2B5EF4-FFF2-40B4-BE49-F238E27FC236}">
                        <a16:creationId xmlns:a16="http://schemas.microsoft.com/office/drawing/2014/main" id="{EBA0088A-10BD-D685-2C8E-620BE43B770C}"/>
                      </a:ext>
                    </a:extLst>
                  </p:cNvPr>
                  <p:cNvSpPr/>
                  <p:nvPr/>
                </p:nvSpPr>
                <p:spPr>
                  <a:xfrm>
                    <a:off x="652301" y="1501576"/>
                    <a:ext cx="260548" cy="260548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/>
                  </a:p>
                </p:txBody>
              </p:sp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A07BD3BD-7CA9-173D-1A68-50E26DA86DAE}"/>
                      </a:ext>
                    </a:extLst>
                  </p:cNvPr>
                  <p:cNvSpPr txBox="1"/>
                  <p:nvPr/>
                </p:nvSpPr>
                <p:spPr>
                  <a:xfrm>
                    <a:off x="696402" y="1522140"/>
                    <a:ext cx="172347" cy="18846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defRPr>
                    </a:lvl1pPr>
                  </a:lstStyle>
                  <a:p>
                    <a:r>
                      <a:rPr lang="en-US" altLang="ko-KR" dirty="0">
                        <a:solidFill>
                          <a:srgbClr val="C6B1D9"/>
                        </a:solidFill>
                      </a:rPr>
                      <a:t>0</a:t>
                    </a:r>
                    <a:r>
                      <a:rPr lang="en-US" altLang="ko-KR" dirty="0"/>
                      <a:t>1</a:t>
                    </a:r>
                    <a:endParaRPr lang="ko-KR" altLang="en-US" dirty="0"/>
                  </a:p>
                </p:txBody>
              </p:sp>
            </p:grpSp>
          </p:grp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258FE6B2-AED4-62BC-8E80-A680474E1B7A}"/>
                  </a:ext>
                </a:extLst>
              </p:cNvPr>
              <p:cNvGrpSpPr/>
              <p:nvPr/>
            </p:nvGrpSpPr>
            <p:grpSpPr>
              <a:xfrm>
                <a:off x="973628" y="1948282"/>
                <a:ext cx="6793526" cy="516339"/>
                <a:chOff x="973628" y="1948282"/>
                <a:chExt cx="6793526" cy="516339"/>
              </a:xfrm>
            </p:grpSpPr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B3C0CFDB-925B-5348-CDE7-B7EB55A9BC88}"/>
                    </a:ext>
                  </a:extLst>
                </p:cNvPr>
                <p:cNvSpPr txBox="1"/>
                <p:nvPr/>
              </p:nvSpPr>
              <p:spPr>
                <a:xfrm>
                  <a:off x="973628" y="1948282"/>
                  <a:ext cx="527067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sz="1400" dirty="0"/>
                    <a:t>[12</a:t>
                  </a:r>
                  <a:r>
                    <a:rPr lang="ko-KR" altLang="en-US" sz="1400" dirty="0"/>
                    <a:t>역현</a:t>
                  </a:r>
                  <a:r>
                    <a:rPr lang="en-US" altLang="ko-KR" sz="1400" dirty="0"/>
                    <a:t>01-01] </a:t>
                  </a:r>
                  <a:r>
                    <a:rPr lang="ko-KR" altLang="en-US" sz="1400" dirty="0"/>
                    <a:t>현대 세계를 전후 체제 형성의 역사를 중심으로 파악한다</a:t>
                  </a:r>
                  <a:r>
                    <a:rPr lang="en-US" altLang="ko-KR" sz="1400" dirty="0"/>
                    <a:t>.</a:t>
                  </a: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F28276A8-CF2B-ACC8-C3BF-1EF12FA61AE5}"/>
                    </a:ext>
                  </a:extLst>
                </p:cNvPr>
                <p:cNvSpPr txBox="1"/>
                <p:nvPr/>
              </p:nvSpPr>
              <p:spPr>
                <a:xfrm>
                  <a:off x="973628" y="2249177"/>
                  <a:ext cx="679352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sz="1400" dirty="0"/>
                    <a:t>[12</a:t>
                  </a:r>
                  <a:r>
                    <a:rPr lang="ko-KR" altLang="en-US" sz="1400" dirty="0"/>
                    <a:t>역현</a:t>
                  </a:r>
                  <a:r>
                    <a:rPr lang="en-US" altLang="ko-KR" sz="1400" dirty="0"/>
                    <a:t>01-02] </a:t>
                  </a:r>
                  <a:r>
                    <a:rPr lang="ko-KR" altLang="en-US" sz="1400" dirty="0"/>
                    <a:t>학습자가 생각하는 현대 세계의 과제를 선정</a:t>
                  </a:r>
                  <a:r>
                    <a:rPr lang="en-US" altLang="ko-KR" sz="1400" dirty="0"/>
                    <a:t> ·</a:t>
                  </a:r>
                  <a:r>
                    <a:rPr lang="ko-KR" altLang="en-US" sz="1400" dirty="0"/>
                    <a:t> 조사하고 그 특징을 분석한다</a:t>
                  </a:r>
                  <a:r>
                    <a:rPr lang="en-US" altLang="ko-KR" sz="1400" dirty="0"/>
                    <a:t>.</a:t>
                  </a:r>
                </a:p>
              </p:txBody>
            </p:sp>
          </p:grpSp>
        </p:grpSp>
      </p:grpSp>
      <p:pic>
        <p:nvPicPr>
          <p:cNvPr id="92" name="그림 91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E2366D03-39BC-AE89-4CCB-5BD244610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4AB21134-A4DD-B50B-5B77-2078460ADF02}"/>
              </a:ext>
            </a:extLst>
          </p:cNvPr>
          <p:cNvGrpSpPr/>
          <p:nvPr/>
        </p:nvGrpSpPr>
        <p:grpSpPr>
          <a:xfrm>
            <a:off x="323528" y="0"/>
            <a:ext cx="6809915" cy="873905"/>
            <a:chOff x="323528" y="0"/>
            <a:chExt cx="6809915" cy="8739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44CF102-B778-3454-32F4-EE7EAD1CE44E}"/>
                </a:ext>
              </a:extLst>
            </p:cNvPr>
            <p:cNvSpPr txBox="1"/>
            <p:nvPr/>
          </p:nvSpPr>
          <p:spPr>
            <a:xfrm>
              <a:off x="371977" y="489184"/>
              <a:ext cx="676146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고등학교 역사로 탐구하는 현대 세계</a:t>
              </a:r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, </a:t>
              </a:r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무엇을 가르칠까요</a:t>
              </a:r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?</a:t>
              </a:r>
              <a:endPara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E9DEB663-EE2A-4B2E-2677-C531888A091B}"/>
                </a:ext>
              </a:extLst>
            </p:cNvPr>
            <p:cNvGrpSpPr/>
            <p:nvPr/>
          </p:nvGrpSpPr>
          <p:grpSpPr>
            <a:xfrm>
              <a:off x="323528" y="0"/>
              <a:ext cx="657547" cy="404664"/>
              <a:chOff x="323528" y="0"/>
              <a:chExt cx="657547" cy="404664"/>
            </a:xfrm>
          </p:grpSpPr>
          <p:sp>
            <p:nvSpPr>
              <p:cNvPr id="10" name="사각형: 둥근 위쪽 모서리 9">
                <a:extLst>
                  <a:ext uri="{FF2B5EF4-FFF2-40B4-BE49-F238E27FC236}">
                    <a16:creationId xmlns:a16="http://schemas.microsoft.com/office/drawing/2014/main" id="{6B54F83E-E5C4-8DD2-995C-457075320A05}"/>
                  </a:ext>
                </a:extLst>
              </p:cNvPr>
              <p:cNvSpPr/>
              <p:nvPr/>
            </p:nvSpPr>
            <p:spPr>
              <a:xfrm rot="10800000">
                <a:off x="323528" y="0"/>
                <a:ext cx="657547" cy="404664"/>
              </a:xfrm>
              <a:prstGeom prst="round2SameRect">
                <a:avLst/>
              </a:prstGeom>
              <a:solidFill>
                <a:srgbClr val="6B85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DB08358-8E9B-A843-C92A-C45EB78DD865}"/>
                  </a:ext>
                </a:extLst>
              </p:cNvPr>
              <p:cNvSpPr txBox="1"/>
              <p:nvPr/>
            </p:nvSpPr>
            <p:spPr>
              <a:xfrm>
                <a:off x="442311" y="88745"/>
                <a:ext cx="41998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6 - 3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sp>
        <p:nvSpPr>
          <p:cNvPr id="4" name="그래픽 60">
            <a:extLst>
              <a:ext uri="{FF2B5EF4-FFF2-40B4-BE49-F238E27FC236}">
                <a16:creationId xmlns:a16="http://schemas.microsoft.com/office/drawing/2014/main" id="{E111298C-1DCD-FDCF-B250-2CAF0D95A387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2A74296-521D-555F-987B-257C8D56A623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00D6945D-F0BC-43F5-7205-7ABD4541EF77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C56BEBEE-0A2E-7DAE-FD55-1470C75F7DBA}"/>
                </a:ext>
              </a:extLst>
            </p:cNvPr>
            <p:cNvGrpSpPr/>
            <p:nvPr/>
          </p:nvGrpSpPr>
          <p:grpSpPr>
            <a:xfrm>
              <a:off x="549075" y="2960103"/>
              <a:ext cx="8064898" cy="2127116"/>
              <a:chOff x="549075" y="4810699"/>
              <a:chExt cx="8064898" cy="2127116"/>
            </a:xfrm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B1196F26-77D2-E61E-B072-405A1D7E24B4}"/>
                  </a:ext>
                </a:extLst>
              </p:cNvPr>
              <p:cNvGrpSpPr/>
              <p:nvPr/>
            </p:nvGrpSpPr>
            <p:grpSpPr>
              <a:xfrm>
                <a:off x="549075" y="4810699"/>
                <a:ext cx="2394851" cy="419315"/>
                <a:chOff x="838199" y="2765220"/>
                <a:chExt cx="3264031" cy="571500"/>
              </a:xfrm>
            </p:grpSpPr>
            <p:sp>
              <p:nvSpPr>
                <p:cNvPr id="16" name="자유형: 도형 15">
                  <a:extLst>
                    <a:ext uri="{FF2B5EF4-FFF2-40B4-BE49-F238E27FC236}">
                      <a16:creationId xmlns:a16="http://schemas.microsoft.com/office/drawing/2014/main" id="{E7B657AF-8E39-F7C5-FB7F-B98A106E5386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112990" y="2765220"/>
                  <a:ext cx="989240" cy="401116"/>
                </a:xfrm>
                <a:custGeom>
                  <a:avLst/>
                  <a:gdLst>
                    <a:gd name="connsiteX0" fmla="*/ 0 w 989240"/>
                    <a:gd name="connsiteY0" fmla="*/ 401116 h 401116"/>
                    <a:gd name="connsiteX1" fmla="*/ 24010 w 989240"/>
                    <a:gd name="connsiteY1" fmla="*/ 401116 h 401116"/>
                    <a:gd name="connsiteX2" fmla="*/ 60224 w 989240"/>
                    <a:gd name="connsiteY2" fmla="*/ 401116 h 401116"/>
                    <a:gd name="connsiteX3" fmla="*/ 258550 w 989240"/>
                    <a:gd name="connsiteY3" fmla="*/ 401116 h 401116"/>
                    <a:gd name="connsiteX4" fmla="*/ 258550 w 989240"/>
                    <a:gd name="connsiteY4" fmla="*/ 401115 h 401116"/>
                    <a:gd name="connsiteX5" fmla="*/ 556375 w 989240"/>
                    <a:gd name="connsiteY5" fmla="*/ 401115 h 401116"/>
                    <a:gd name="connsiteX6" fmla="*/ 754701 w 989240"/>
                    <a:gd name="connsiteY6" fmla="*/ 401115 h 401116"/>
                    <a:gd name="connsiteX7" fmla="*/ 790914 w 989240"/>
                    <a:gd name="connsiteY7" fmla="*/ 401115 h 401116"/>
                    <a:gd name="connsiteX8" fmla="*/ 989240 w 989240"/>
                    <a:gd name="connsiteY8" fmla="*/ 401115 h 401116"/>
                    <a:gd name="connsiteX9" fmla="*/ 976868 w 989240"/>
                    <a:gd name="connsiteY9" fmla="*/ 392333 h 401116"/>
                    <a:gd name="connsiteX10" fmla="*/ 960370 w 989240"/>
                    <a:gd name="connsiteY10" fmla="*/ 377693 h 401116"/>
                    <a:gd name="connsiteX11" fmla="*/ 939746 w 989240"/>
                    <a:gd name="connsiteY11" fmla="*/ 354270 h 401116"/>
                    <a:gd name="connsiteX12" fmla="*/ 915000 w 989240"/>
                    <a:gd name="connsiteY12" fmla="*/ 316208 h 401116"/>
                    <a:gd name="connsiteX13" fmla="*/ 902626 w 989240"/>
                    <a:gd name="connsiteY13" fmla="*/ 292785 h 401116"/>
                    <a:gd name="connsiteX14" fmla="*/ 888191 w 989240"/>
                    <a:gd name="connsiteY14" fmla="*/ 266436 h 401116"/>
                    <a:gd name="connsiteX15" fmla="*/ 873755 w 989240"/>
                    <a:gd name="connsiteY15" fmla="*/ 234229 h 401116"/>
                    <a:gd name="connsiteX16" fmla="*/ 859319 w 989240"/>
                    <a:gd name="connsiteY16" fmla="*/ 196167 h 401116"/>
                    <a:gd name="connsiteX17" fmla="*/ 842821 w 989240"/>
                    <a:gd name="connsiteY17" fmla="*/ 155176 h 401116"/>
                    <a:gd name="connsiteX18" fmla="*/ 828385 w 989240"/>
                    <a:gd name="connsiteY18" fmla="*/ 108332 h 401116"/>
                    <a:gd name="connsiteX19" fmla="*/ 816013 w 989240"/>
                    <a:gd name="connsiteY19" fmla="*/ 73198 h 401116"/>
                    <a:gd name="connsiteX20" fmla="*/ 801576 w 989240"/>
                    <a:gd name="connsiteY20" fmla="*/ 46847 h 401116"/>
                    <a:gd name="connsiteX21" fmla="*/ 787140 w 989240"/>
                    <a:gd name="connsiteY21" fmla="*/ 26351 h 401116"/>
                    <a:gd name="connsiteX22" fmla="*/ 770642 w 989240"/>
                    <a:gd name="connsiteY22" fmla="*/ 14639 h 401116"/>
                    <a:gd name="connsiteX23" fmla="*/ 754143 w 989240"/>
                    <a:gd name="connsiteY23" fmla="*/ 5857 h 401116"/>
                    <a:gd name="connsiteX24" fmla="*/ 737646 w 989240"/>
                    <a:gd name="connsiteY24" fmla="*/ 2929 h 401116"/>
                    <a:gd name="connsiteX25" fmla="*/ 706712 w 989240"/>
                    <a:gd name="connsiteY25" fmla="*/ 1 h 401116"/>
                    <a:gd name="connsiteX26" fmla="*/ 508386 w 989240"/>
                    <a:gd name="connsiteY26" fmla="*/ 1 h 401116"/>
                    <a:gd name="connsiteX27" fmla="*/ 472173 w 989240"/>
                    <a:gd name="connsiteY27" fmla="*/ 1 h 401116"/>
                    <a:gd name="connsiteX28" fmla="*/ 273847 w 989240"/>
                    <a:gd name="connsiteY28" fmla="*/ 1 h 401116"/>
                    <a:gd name="connsiteX29" fmla="*/ 258550 w 989240"/>
                    <a:gd name="connsiteY29" fmla="*/ 1 h 401116"/>
                    <a:gd name="connsiteX30" fmla="*/ 258550 w 989240"/>
                    <a:gd name="connsiteY30" fmla="*/ 0 h 401116"/>
                    <a:gd name="connsiteX31" fmla="*/ 60224 w 989240"/>
                    <a:gd name="connsiteY31" fmla="*/ 0 h 401116"/>
                    <a:gd name="connsiteX32" fmla="*/ 24010 w 989240"/>
                    <a:gd name="connsiteY32" fmla="*/ 0 h 401116"/>
                    <a:gd name="connsiteX33" fmla="*/ 0 w 989240"/>
                    <a:gd name="connsiteY33" fmla="*/ 0 h 401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989240" h="401116">
                      <a:moveTo>
                        <a:pt x="0" y="401116"/>
                      </a:moveTo>
                      <a:lnTo>
                        <a:pt x="24010" y="401116"/>
                      </a:lnTo>
                      <a:lnTo>
                        <a:pt x="60224" y="401116"/>
                      </a:lnTo>
                      <a:lnTo>
                        <a:pt x="258550" y="401116"/>
                      </a:lnTo>
                      <a:lnTo>
                        <a:pt x="258550" y="401115"/>
                      </a:lnTo>
                      <a:lnTo>
                        <a:pt x="556375" y="401115"/>
                      </a:lnTo>
                      <a:lnTo>
                        <a:pt x="754701" y="401115"/>
                      </a:lnTo>
                      <a:lnTo>
                        <a:pt x="790914" y="401115"/>
                      </a:lnTo>
                      <a:lnTo>
                        <a:pt x="989240" y="401115"/>
                      </a:lnTo>
                      <a:lnTo>
                        <a:pt x="976868" y="392333"/>
                      </a:lnTo>
                      <a:lnTo>
                        <a:pt x="960370" y="377693"/>
                      </a:lnTo>
                      <a:lnTo>
                        <a:pt x="939746" y="354270"/>
                      </a:lnTo>
                      <a:lnTo>
                        <a:pt x="915000" y="316208"/>
                      </a:lnTo>
                      <a:lnTo>
                        <a:pt x="902626" y="292785"/>
                      </a:lnTo>
                      <a:lnTo>
                        <a:pt x="888191" y="266436"/>
                      </a:lnTo>
                      <a:lnTo>
                        <a:pt x="873755" y="234229"/>
                      </a:lnTo>
                      <a:lnTo>
                        <a:pt x="859319" y="196167"/>
                      </a:lnTo>
                      <a:lnTo>
                        <a:pt x="842821" y="155176"/>
                      </a:lnTo>
                      <a:lnTo>
                        <a:pt x="828385" y="108332"/>
                      </a:lnTo>
                      <a:lnTo>
                        <a:pt x="816013" y="73198"/>
                      </a:lnTo>
                      <a:lnTo>
                        <a:pt x="801576" y="46847"/>
                      </a:lnTo>
                      <a:lnTo>
                        <a:pt x="787140" y="26351"/>
                      </a:lnTo>
                      <a:lnTo>
                        <a:pt x="770642" y="14639"/>
                      </a:lnTo>
                      <a:lnTo>
                        <a:pt x="754143" y="5857"/>
                      </a:lnTo>
                      <a:lnTo>
                        <a:pt x="737646" y="2929"/>
                      </a:lnTo>
                      <a:lnTo>
                        <a:pt x="706712" y="1"/>
                      </a:lnTo>
                      <a:lnTo>
                        <a:pt x="508386" y="1"/>
                      </a:lnTo>
                      <a:lnTo>
                        <a:pt x="472173" y="1"/>
                      </a:lnTo>
                      <a:lnTo>
                        <a:pt x="273847" y="1"/>
                      </a:lnTo>
                      <a:lnTo>
                        <a:pt x="258550" y="1"/>
                      </a:lnTo>
                      <a:lnTo>
                        <a:pt x="258550" y="0"/>
                      </a:lnTo>
                      <a:lnTo>
                        <a:pt x="60224" y="0"/>
                      </a:lnTo>
                      <a:lnTo>
                        <a:pt x="2401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153AB"/>
                </a:solidFill>
                <a:ln>
                  <a:noFill/>
                </a:ln>
              </p:spPr>
              <p:txBody>
                <a:bodyPr wrap="square" anchor="ctr">
                  <a:noAutofit/>
                </a:bodyPr>
                <a:lstStyle/>
                <a:p>
                  <a:endParaRPr kumimoji="0"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00000"/>
                    </a:solidFill>
                    <a:latin typeface="Arial" panose="020B0604020202020204" pitchFamily="34" charset="0"/>
                    <a:ea typeface="+mj-ea"/>
                    <a:cs typeface="Arial" pitchFamily="34" charset="0"/>
                  </a:endParaRPr>
                </a:p>
              </p:txBody>
            </p:sp>
            <p:sp>
              <p:nvSpPr>
                <p:cNvPr id="17" name="사각형: 둥근 위쪽 모서리 16">
                  <a:extLst>
                    <a:ext uri="{FF2B5EF4-FFF2-40B4-BE49-F238E27FC236}">
                      <a16:creationId xmlns:a16="http://schemas.microsoft.com/office/drawing/2014/main" id="{60065E54-FA0C-434C-02C0-B2F1E0F51858}"/>
                    </a:ext>
                  </a:extLst>
                </p:cNvPr>
                <p:cNvSpPr/>
                <p:nvPr/>
              </p:nvSpPr>
              <p:spPr>
                <a:xfrm flipH="1">
                  <a:off x="838199" y="2765220"/>
                  <a:ext cx="2582420" cy="571500"/>
                </a:xfrm>
                <a:prstGeom prst="round2SameRect">
                  <a:avLst>
                    <a:gd name="adj1" fmla="val 15207"/>
                    <a:gd name="adj2" fmla="val 0"/>
                  </a:avLst>
                </a:prstGeom>
                <a:solidFill>
                  <a:srgbClr val="8153AB"/>
                </a:solidFill>
                <a:ln>
                  <a:noFill/>
                </a:ln>
              </p:spPr>
              <p:txBody>
                <a:bodyPr wrap="square" anchor="ctr">
                  <a:noAutofit/>
                </a:bodyPr>
                <a:lstStyle/>
                <a:p>
                  <a:endParaRPr kumimoji="0"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00000"/>
                    </a:solidFill>
                    <a:latin typeface="Arial" panose="020B0604020202020204" pitchFamily="34" charset="0"/>
                    <a:ea typeface="+mj-ea"/>
                    <a:cs typeface="Arial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1370254-8541-2E7D-DE9A-194518463AEF}"/>
                    </a:ext>
                  </a:extLst>
                </p:cNvPr>
                <p:cNvSpPr txBox="1"/>
                <p:nvPr/>
              </p:nvSpPr>
              <p:spPr>
                <a:xfrm>
                  <a:off x="970965" y="2796453"/>
                  <a:ext cx="2381423" cy="2936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성취기준 적용 시 고려사항</a:t>
                  </a:r>
                </a:p>
              </p:txBody>
            </p:sp>
          </p:grpSp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CF30EC4B-59AC-CB48-C59E-18226E700757}"/>
                  </a:ext>
                </a:extLst>
              </p:cNvPr>
              <p:cNvSpPr/>
              <p:nvPr/>
            </p:nvSpPr>
            <p:spPr>
              <a:xfrm>
                <a:off x="549077" y="5101179"/>
                <a:ext cx="8064896" cy="1836636"/>
              </a:xfrm>
              <a:prstGeom prst="roundRect">
                <a:avLst>
                  <a:gd name="adj" fmla="val 3071"/>
                </a:avLst>
              </a:prstGeom>
              <a:solidFill>
                <a:srgbClr val="EBE4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A93B576-2C85-30B1-637C-6800BC4EFD9C}"/>
                  </a:ext>
                </a:extLst>
              </p:cNvPr>
              <p:cNvSpPr txBox="1"/>
              <p:nvPr/>
            </p:nvSpPr>
            <p:spPr>
              <a:xfrm>
                <a:off x="720145" y="5244428"/>
                <a:ext cx="76703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400"/>
                  </a:spcAft>
                  <a:buClr>
                    <a:srgbClr val="8153AB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전범 재판 과정에서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전쟁 범죄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의 개념이 구체화 되었음에 유의하며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전범 재판에 회부된 인물의 생애와 책임 문제를 중심으로 </a:t>
                </a:r>
                <a:b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전쟁 범죄의 의미를 파악할 수 있도록 안내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한다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E60FC22-7C49-FE47-C0BC-C551E12B4F07}"/>
                  </a:ext>
                </a:extLst>
              </p:cNvPr>
              <p:cNvSpPr txBox="1"/>
              <p:nvPr/>
            </p:nvSpPr>
            <p:spPr>
              <a:xfrm>
                <a:off x="720145" y="5777816"/>
                <a:ext cx="75549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400"/>
                  </a:spcAft>
                  <a:buClr>
                    <a:srgbClr val="8153AB"/>
                  </a:buClr>
                </a:pP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세계 인권 선언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은 제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차 세계 대전 이후 국제 사회의 노력 속에서 탄생하여 보편적 규범으로 자리 잡았고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이후 생겨난 각종 </a:t>
                </a:r>
                <a:b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선언과 협약의 근거로 작용하여 아동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여성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노동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난민 등 인권의 외연을 확장하는 데 바탕이 되었음을 지도한다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AA5EBB7-2F61-4D19-47B3-BD3315051C1F}"/>
                </a:ext>
              </a:extLst>
            </p:cNvPr>
            <p:cNvGrpSpPr/>
            <p:nvPr/>
          </p:nvGrpSpPr>
          <p:grpSpPr>
            <a:xfrm>
              <a:off x="454122" y="5251275"/>
              <a:ext cx="8235758" cy="773858"/>
              <a:chOff x="454122" y="4860809"/>
              <a:chExt cx="8235758" cy="773858"/>
            </a:xfrm>
          </p:grpSpPr>
          <p:cxnSp>
            <p:nvCxnSpPr>
              <p:cNvPr id="20" name="직선 연결선 19">
                <a:extLst>
                  <a:ext uri="{FF2B5EF4-FFF2-40B4-BE49-F238E27FC236}">
                    <a16:creationId xmlns:a16="http://schemas.microsoft.com/office/drawing/2014/main" id="{512B8FA6-0C41-E356-3717-91CDA1C0A0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486080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A666196D-3532-BD1F-9B74-281042C21427}"/>
                  </a:ext>
                </a:extLst>
              </p:cNvPr>
              <p:cNvGrpSpPr/>
              <p:nvPr/>
            </p:nvGrpSpPr>
            <p:grpSpPr>
              <a:xfrm>
                <a:off x="606581" y="5034503"/>
                <a:ext cx="6549584" cy="600164"/>
                <a:chOff x="652301" y="5312068"/>
                <a:chExt cx="6549584" cy="600164"/>
              </a:xfrm>
            </p:grpSpPr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3244FEF8-A10D-CB46-4A45-7C74216460E6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24" name="자유형: 도형 23">
                    <a:extLst>
                      <a:ext uri="{FF2B5EF4-FFF2-40B4-BE49-F238E27FC236}">
                        <a16:creationId xmlns:a16="http://schemas.microsoft.com/office/drawing/2014/main" id="{97E9E926-B65D-011C-87B8-5AB8DE52E8DC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5" name="원형: 비어 있음 24">
                    <a:extLst>
                      <a:ext uri="{FF2B5EF4-FFF2-40B4-BE49-F238E27FC236}">
                        <a16:creationId xmlns:a16="http://schemas.microsoft.com/office/drawing/2014/main" id="{2E9DF52E-A630-97C2-67D2-B74894671276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089835B6-70E3-A05A-9478-5B0BD93369AB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97DF6239-73FF-8A36-34DC-7DA59FE82B6B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293390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단원은 냉전 이후 세계 인권 선언 등 국제 사회의 활동과 냉전 속 열전의 양상을 다루어요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특히 탐구 단원에서는 전쟁 관련 기념 시설이 역사와 공공의 기억을 어떻게 재현하는지 분석하는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활동을 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 과정에서 학습자는 전쟁 범죄 등의 다양한 역사적 개념을 파악할 수 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C2007BFF-9DE7-35EB-15AD-F80754BA2492}"/>
                </a:ext>
              </a:extLst>
            </p:cNvPr>
            <p:cNvGrpSpPr/>
            <p:nvPr/>
          </p:nvGrpSpPr>
          <p:grpSpPr>
            <a:xfrm>
              <a:off x="539553" y="1437811"/>
              <a:ext cx="8064896" cy="388056"/>
              <a:chOff x="539553" y="1437811"/>
              <a:chExt cx="8064896" cy="388056"/>
            </a:xfrm>
          </p:grpSpPr>
          <p:sp>
            <p:nvSpPr>
              <p:cNvPr id="61" name="사각형: 둥근 모서리 60">
                <a:extLst>
                  <a:ext uri="{FF2B5EF4-FFF2-40B4-BE49-F238E27FC236}">
                    <a16:creationId xmlns:a16="http://schemas.microsoft.com/office/drawing/2014/main" id="{49BE376C-1E9D-DAAC-6347-508BDC6BDEF3}"/>
                  </a:ext>
                </a:extLst>
              </p:cNvPr>
              <p:cNvSpPr/>
              <p:nvPr/>
            </p:nvSpPr>
            <p:spPr>
              <a:xfrm>
                <a:off x="539553" y="1437811"/>
                <a:ext cx="8064896" cy="388056"/>
              </a:xfrm>
              <a:prstGeom prst="roundRect">
                <a:avLst>
                  <a:gd name="adj" fmla="val 50000"/>
                </a:avLst>
              </a:prstGeom>
              <a:solidFill>
                <a:srgbClr val="8153AB"/>
              </a:solidFill>
              <a:ln>
                <a:noFill/>
              </a:ln>
            </p:spPr>
            <p:txBody>
              <a:bodyPr wrap="square" anchor="ctr">
                <a:noAutofit/>
              </a:bodyPr>
              <a:lstStyle/>
              <a:p>
                <a:endPara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Arial" panose="020B0604020202020204" pitchFamily="34" charset="0"/>
                  <a:ea typeface="+mj-ea"/>
                  <a:cs typeface="Arial" pitchFamily="34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5063486-A46F-5BA0-E009-851C974126C8}"/>
                  </a:ext>
                </a:extLst>
              </p:cNvPr>
              <p:cNvSpPr txBox="1"/>
              <p:nvPr/>
            </p:nvSpPr>
            <p:spPr>
              <a:xfrm>
                <a:off x="973628" y="1469832"/>
                <a:ext cx="9986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냉전과 열전</a:t>
                </a:r>
              </a:p>
            </p:txBody>
          </p: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DA6CCABD-CCC6-CAF1-BD9F-9AF5E4CE3DBE}"/>
                  </a:ext>
                </a:extLst>
              </p:cNvPr>
              <p:cNvGrpSpPr/>
              <p:nvPr/>
            </p:nvGrpSpPr>
            <p:grpSpPr>
              <a:xfrm>
                <a:off x="613102" y="1493562"/>
                <a:ext cx="273839" cy="276576"/>
                <a:chOff x="652301" y="1501576"/>
                <a:chExt cx="260548" cy="260548"/>
              </a:xfrm>
            </p:grpSpPr>
            <p:sp>
              <p:nvSpPr>
                <p:cNvPr id="64" name="타원 63">
                  <a:extLst>
                    <a:ext uri="{FF2B5EF4-FFF2-40B4-BE49-F238E27FC236}">
                      <a16:creationId xmlns:a16="http://schemas.microsoft.com/office/drawing/2014/main" id="{FEA20F25-03DB-203A-90F1-732141D4F2CA}"/>
                    </a:ext>
                  </a:extLst>
                </p:cNvPr>
                <p:cNvSpPr/>
                <p:nvPr/>
              </p:nvSpPr>
              <p:spPr>
                <a:xfrm>
                  <a:off x="652301" y="1501576"/>
                  <a:ext cx="260548" cy="26054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550476E6-B537-64A4-6753-D53675B5F016}"/>
                    </a:ext>
                  </a:extLst>
                </p:cNvPr>
                <p:cNvSpPr txBox="1"/>
                <p:nvPr/>
              </p:nvSpPr>
              <p:spPr>
                <a:xfrm>
                  <a:off x="686489" y="1522140"/>
                  <a:ext cx="192175" cy="1884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8153AB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defRPr>
                  </a:lvl1pPr>
                </a:lstStyle>
                <a:p>
                  <a:r>
                    <a:rPr lang="en-US" altLang="ko-KR" dirty="0">
                      <a:solidFill>
                        <a:srgbClr val="C6B1D9"/>
                      </a:solidFill>
                    </a:rPr>
                    <a:t>0</a:t>
                  </a:r>
                  <a:r>
                    <a:rPr lang="en-US" altLang="ko-KR" dirty="0"/>
                    <a:t>2</a:t>
                  </a:r>
                  <a:endParaRPr lang="ko-KR" altLang="en-US" dirty="0"/>
                </a:p>
              </p:txBody>
            </p: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E67787A4-67BA-9963-0105-3E9A77010662}"/>
                </a:ext>
              </a:extLst>
            </p:cNvPr>
            <p:cNvGrpSpPr/>
            <p:nvPr/>
          </p:nvGrpSpPr>
          <p:grpSpPr>
            <a:xfrm>
              <a:off x="973628" y="1948282"/>
              <a:ext cx="7033977" cy="786990"/>
              <a:chOff x="973628" y="1948282"/>
              <a:chExt cx="7033977" cy="786990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91157B1-E316-3378-CDA6-8763B7EA1CB1}"/>
                  </a:ext>
                </a:extLst>
              </p:cNvPr>
              <p:cNvSpPr txBox="1"/>
              <p:nvPr/>
            </p:nvSpPr>
            <p:spPr>
              <a:xfrm>
                <a:off x="973628" y="1948282"/>
                <a:ext cx="69778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en-US" altLang="ko-KR" sz="1400" dirty="0"/>
                  <a:t>[12</a:t>
                </a:r>
                <a:r>
                  <a:rPr lang="ko-KR" altLang="en-US" sz="1400" dirty="0"/>
                  <a:t>역현</a:t>
                </a:r>
                <a:r>
                  <a:rPr lang="en-US" altLang="ko-KR" sz="1400" dirty="0"/>
                  <a:t>02-01] </a:t>
                </a:r>
                <a:r>
                  <a:rPr lang="ko-KR" altLang="en-US" sz="1400" dirty="0"/>
                  <a:t>제</a:t>
                </a:r>
                <a:r>
                  <a:rPr lang="en-US" altLang="ko-KR" sz="1400" dirty="0"/>
                  <a:t>2</a:t>
                </a:r>
                <a:r>
                  <a:rPr lang="ko-KR" altLang="en-US" sz="1400" dirty="0"/>
                  <a:t>차 세계 대전 이후 인권</a:t>
                </a:r>
                <a:r>
                  <a:rPr lang="en-US" altLang="ko-KR" sz="1400" dirty="0"/>
                  <a:t> ·</a:t>
                </a:r>
                <a:r>
                  <a:rPr lang="ko-KR" altLang="en-US" sz="1400" dirty="0"/>
                  <a:t> 평화를 위한 국제 사회의 노력과 한계를 파악한다</a:t>
                </a:r>
                <a:r>
                  <a:rPr lang="en-US" altLang="ko-KR" sz="1400" dirty="0"/>
                  <a:t>.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744A7FF-1EFA-CAFF-8925-2246F11C7E20}"/>
                  </a:ext>
                </a:extLst>
              </p:cNvPr>
              <p:cNvSpPr txBox="1"/>
              <p:nvPr/>
            </p:nvSpPr>
            <p:spPr>
              <a:xfrm>
                <a:off x="973628" y="2234055"/>
                <a:ext cx="679352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en-US" altLang="ko-KR" sz="1400" dirty="0"/>
                  <a:t>[12</a:t>
                </a:r>
                <a:r>
                  <a:rPr lang="ko-KR" altLang="en-US" sz="1400" dirty="0"/>
                  <a:t>역현</a:t>
                </a:r>
                <a:r>
                  <a:rPr lang="en-US" altLang="ko-KR" sz="1400" dirty="0"/>
                  <a:t>02-02] </a:t>
                </a:r>
                <a:r>
                  <a:rPr lang="ko-KR" altLang="en-US" sz="1400" dirty="0"/>
                  <a:t>냉전 시기 열전의 전개 양상을 찾아보고</a:t>
                </a:r>
                <a:r>
                  <a:rPr lang="en-US" altLang="ko-KR" sz="1400" dirty="0"/>
                  <a:t>, </a:t>
                </a:r>
                <a:r>
                  <a:rPr lang="ko-KR" altLang="en-US" sz="1400" dirty="0"/>
                  <a:t>전쟁 당사국의 전쟁 경험을 비교한다</a:t>
                </a:r>
                <a:r>
                  <a:rPr lang="en-US" altLang="ko-KR" sz="1400" dirty="0"/>
                  <a:t>.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FD01D70-09C1-73D2-966D-FCDFDC811576}"/>
                  </a:ext>
                </a:extLst>
              </p:cNvPr>
              <p:cNvSpPr txBox="1"/>
              <p:nvPr/>
            </p:nvSpPr>
            <p:spPr>
              <a:xfrm>
                <a:off x="973628" y="2519828"/>
                <a:ext cx="70339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en-US" altLang="ko-KR" sz="1400" dirty="0"/>
                  <a:t>[12</a:t>
                </a:r>
                <a:r>
                  <a:rPr lang="ko-KR" altLang="en-US" sz="1400" dirty="0"/>
                  <a:t>역현</a:t>
                </a:r>
                <a:r>
                  <a:rPr lang="en-US" altLang="ko-KR" sz="1400" dirty="0"/>
                  <a:t>02-03] </a:t>
                </a:r>
                <a:r>
                  <a:rPr lang="ko-KR" altLang="en-US" sz="1400" dirty="0"/>
                  <a:t>세계 여러 지역의 </a:t>
                </a:r>
                <a:r>
                  <a:rPr lang="ko-KR" altLang="en-US" sz="1400" b="1" dirty="0">
                    <a:solidFill>
                      <a:srgbClr val="276DB5"/>
                    </a:solidFill>
                  </a:rPr>
                  <a:t>전쟁 관련 기념 시설이 제시하는 기억 방식</a:t>
                </a:r>
                <a:r>
                  <a:rPr lang="ko-KR" altLang="en-US" sz="1400" dirty="0"/>
                  <a:t>을 조사하여 분석한다</a:t>
                </a:r>
                <a:r>
                  <a:rPr lang="en-US" altLang="ko-KR" sz="1400" dirty="0"/>
                  <a:t>.</a:t>
                </a:r>
              </a:p>
            </p:txBody>
          </p:sp>
        </p:grpSp>
      </p:grpSp>
      <p:pic>
        <p:nvPicPr>
          <p:cNvPr id="66" name="그림 65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E6F5FB55-CCFC-2F50-1DD5-52D34499E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래픽 60">
            <a:extLst>
              <a:ext uri="{FF2B5EF4-FFF2-40B4-BE49-F238E27FC236}">
                <a16:creationId xmlns:a16="http://schemas.microsoft.com/office/drawing/2014/main" id="{C8AAED17-B1A0-7A68-73B9-FDA8CD296238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348" name="그룹 347">
            <a:extLst>
              <a:ext uri="{FF2B5EF4-FFF2-40B4-BE49-F238E27FC236}">
                <a16:creationId xmlns:a16="http://schemas.microsoft.com/office/drawing/2014/main" id="{BFE653B6-77D1-AC7D-E2A5-763E11BEB70C}"/>
              </a:ext>
            </a:extLst>
          </p:cNvPr>
          <p:cNvGrpSpPr/>
          <p:nvPr/>
        </p:nvGrpSpPr>
        <p:grpSpPr>
          <a:xfrm>
            <a:off x="323528" y="0"/>
            <a:ext cx="6809915" cy="873905"/>
            <a:chOff x="323528" y="0"/>
            <a:chExt cx="6809915" cy="8739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23ED468-D664-98EF-5AD7-BB8E96BB6AE9}"/>
                </a:ext>
              </a:extLst>
            </p:cNvPr>
            <p:cNvSpPr txBox="1"/>
            <p:nvPr/>
          </p:nvSpPr>
          <p:spPr>
            <a:xfrm>
              <a:off x="371977" y="489184"/>
              <a:ext cx="676146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고등학교 역사로 탐구하는 현대 세계</a:t>
              </a:r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, </a:t>
              </a:r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무엇을 가르칠까요</a:t>
              </a:r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?</a:t>
              </a:r>
              <a:endPara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E45E2847-9249-3CDB-7443-CE9E34198F38}"/>
                </a:ext>
              </a:extLst>
            </p:cNvPr>
            <p:cNvGrpSpPr/>
            <p:nvPr/>
          </p:nvGrpSpPr>
          <p:grpSpPr>
            <a:xfrm>
              <a:off x="323528" y="0"/>
              <a:ext cx="657547" cy="404664"/>
              <a:chOff x="323528" y="0"/>
              <a:chExt cx="657547" cy="404664"/>
            </a:xfrm>
          </p:grpSpPr>
          <p:sp>
            <p:nvSpPr>
              <p:cNvPr id="10" name="사각형: 둥근 위쪽 모서리 9">
                <a:extLst>
                  <a:ext uri="{FF2B5EF4-FFF2-40B4-BE49-F238E27FC236}">
                    <a16:creationId xmlns:a16="http://schemas.microsoft.com/office/drawing/2014/main" id="{03042458-04A9-BA4B-9CB4-21CF7349E25D}"/>
                  </a:ext>
                </a:extLst>
              </p:cNvPr>
              <p:cNvSpPr/>
              <p:nvPr/>
            </p:nvSpPr>
            <p:spPr>
              <a:xfrm rot="10800000">
                <a:off x="323528" y="0"/>
                <a:ext cx="657547" cy="404664"/>
              </a:xfrm>
              <a:prstGeom prst="round2SameRect">
                <a:avLst/>
              </a:prstGeom>
              <a:solidFill>
                <a:srgbClr val="6B85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C7ACD93-4FA8-FCFB-8C71-6BAE3B39F4EC}"/>
                  </a:ext>
                </a:extLst>
              </p:cNvPr>
              <p:cNvSpPr txBox="1"/>
              <p:nvPr/>
            </p:nvSpPr>
            <p:spPr>
              <a:xfrm>
                <a:off x="442311" y="88745"/>
                <a:ext cx="41998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6 - 3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82F3993B-299F-0842-FE5C-AA1199D130E5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57D6E21B-FFED-254B-A753-D085355828DE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47205017-2A8E-840D-C579-61212C6EFA2C}"/>
                </a:ext>
              </a:extLst>
            </p:cNvPr>
            <p:cNvGrpSpPr/>
            <p:nvPr/>
          </p:nvGrpSpPr>
          <p:grpSpPr>
            <a:xfrm>
              <a:off x="454122" y="5353120"/>
              <a:ext cx="8235758" cy="763810"/>
              <a:chOff x="454122" y="5353120"/>
              <a:chExt cx="8235758" cy="763810"/>
            </a:xfrm>
          </p:grpSpPr>
          <p:cxnSp>
            <p:nvCxnSpPr>
              <p:cNvPr id="21" name="직선 연결선 20">
                <a:extLst>
                  <a:ext uri="{FF2B5EF4-FFF2-40B4-BE49-F238E27FC236}">
                    <a16:creationId xmlns:a16="http://schemas.microsoft.com/office/drawing/2014/main" id="{EC561C64-EA3F-FDF9-0C87-4614DB4CDA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5353120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1228A20F-71AD-847E-7CD5-4C1D251D3C4E}"/>
                  </a:ext>
                </a:extLst>
              </p:cNvPr>
              <p:cNvGrpSpPr/>
              <p:nvPr/>
            </p:nvGrpSpPr>
            <p:grpSpPr>
              <a:xfrm>
                <a:off x="606581" y="5516766"/>
                <a:ext cx="7181167" cy="600164"/>
                <a:chOff x="652301" y="5312068"/>
                <a:chExt cx="7181167" cy="600164"/>
              </a:xfrm>
            </p:grpSpPr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9F1911A8-9796-57EF-5733-BDC59FE5EF13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25" name="자유형: 도형 24">
                    <a:extLst>
                      <a:ext uri="{FF2B5EF4-FFF2-40B4-BE49-F238E27FC236}">
                        <a16:creationId xmlns:a16="http://schemas.microsoft.com/office/drawing/2014/main" id="{674D90C8-F100-D6D1-B693-6F59CC590700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6" name="원형: 비어 있음 25">
                    <a:extLst>
                      <a:ext uri="{FF2B5EF4-FFF2-40B4-BE49-F238E27FC236}">
                        <a16:creationId xmlns:a16="http://schemas.microsoft.com/office/drawing/2014/main" id="{802F4B9C-1CDA-EECC-F3E0-25B13EBFD7C0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66785748-D73F-C8B5-7D93-DB5F73955614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D02CB92-6AF3-60CE-A0AA-3E357FE863B2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924973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단원은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1950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년대 ‘급가속의 시기’라는 문제의식을 바탕으로 생태환경 문제에 접근해요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그 과정에서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대량생산체계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-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대량소비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-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생태환경 문제의 연결고리를 파악할 수 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또한 생태환경의 문제를 대륙별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지역별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(ex.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공해수출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그린피스 등 국제적 연대 활동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로 봐야한다는 문제의식을 제시하고 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70567F9A-122B-F3F2-81E9-9BF2217B5907}"/>
                </a:ext>
              </a:extLst>
            </p:cNvPr>
            <p:cNvGrpSpPr/>
            <p:nvPr/>
          </p:nvGrpSpPr>
          <p:grpSpPr>
            <a:xfrm>
              <a:off x="539553" y="1437811"/>
              <a:ext cx="8064896" cy="388056"/>
              <a:chOff x="539553" y="1437811"/>
              <a:chExt cx="8064896" cy="388056"/>
            </a:xfrm>
          </p:grpSpPr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57023B2D-5520-6C5F-1707-7F149D12C4AC}"/>
                  </a:ext>
                </a:extLst>
              </p:cNvPr>
              <p:cNvSpPr/>
              <p:nvPr/>
            </p:nvSpPr>
            <p:spPr>
              <a:xfrm>
                <a:off x="539553" y="1437811"/>
                <a:ext cx="8064896" cy="388056"/>
              </a:xfrm>
              <a:prstGeom prst="roundRect">
                <a:avLst>
                  <a:gd name="adj" fmla="val 50000"/>
                </a:avLst>
              </a:prstGeom>
              <a:solidFill>
                <a:srgbClr val="8153AB"/>
              </a:solidFill>
              <a:ln>
                <a:noFill/>
              </a:ln>
            </p:spPr>
            <p:txBody>
              <a:bodyPr wrap="square" anchor="ctr">
                <a:noAutofit/>
              </a:bodyPr>
              <a:lstStyle/>
              <a:p>
                <a:endPara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Arial" panose="020B0604020202020204" pitchFamily="34" charset="0"/>
                  <a:ea typeface="+mj-ea"/>
                  <a:cs typeface="Arial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4C274B8-19ED-E170-CAE0-7853B4C39274}"/>
                  </a:ext>
                </a:extLst>
              </p:cNvPr>
              <p:cNvSpPr txBox="1"/>
              <p:nvPr/>
            </p:nvSpPr>
            <p:spPr>
              <a:xfrm>
                <a:off x="973628" y="1469832"/>
                <a:ext cx="19973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성장의 풍요와 생태환경</a:t>
                </a:r>
              </a:p>
            </p:txBody>
          </p: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3D9805AE-EB32-D0FF-5849-7809B1B35D3D}"/>
                  </a:ext>
                </a:extLst>
              </p:cNvPr>
              <p:cNvGrpSpPr/>
              <p:nvPr/>
            </p:nvGrpSpPr>
            <p:grpSpPr>
              <a:xfrm>
                <a:off x="613102" y="1493562"/>
                <a:ext cx="273839" cy="276576"/>
                <a:chOff x="652301" y="1501576"/>
                <a:chExt cx="260548" cy="260548"/>
              </a:xfrm>
            </p:grpSpPr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A0527017-59A1-A9ED-E985-6DC0115DFC0A}"/>
                    </a:ext>
                  </a:extLst>
                </p:cNvPr>
                <p:cNvSpPr/>
                <p:nvPr/>
              </p:nvSpPr>
              <p:spPr>
                <a:xfrm>
                  <a:off x="652301" y="1501576"/>
                  <a:ext cx="260548" cy="26054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4DFBE601-DEF6-9F2B-E5A3-D279F4B90B2A}"/>
                    </a:ext>
                  </a:extLst>
                </p:cNvPr>
                <p:cNvSpPr txBox="1"/>
                <p:nvPr/>
              </p:nvSpPr>
              <p:spPr>
                <a:xfrm>
                  <a:off x="686489" y="1522140"/>
                  <a:ext cx="192175" cy="1884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3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8153AB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defRPr>
                  </a:lvl1pPr>
                </a:lstStyle>
                <a:p>
                  <a:r>
                    <a:rPr lang="en-US" altLang="ko-KR" dirty="0">
                      <a:solidFill>
                        <a:srgbClr val="C6B1D9"/>
                      </a:solidFill>
                    </a:rPr>
                    <a:t>0</a:t>
                  </a:r>
                  <a:r>
                    <a:rPr lang="en-US" altLang="ko-KR" dirty="0"/>
                    <a:t>3</a:t>
                  </a:r>
                  <a:endParaRPr lang="ko-KR" altLang="en-US" dirty="0"/>
                </a:p>
              </p:txBody>
            </p:sp>
          </p:grpSp>
        </p:grpSp>
        <p:grpSp>
          <p:nvGrpSpPr>
            <p:cNvPr id="344" name="그룹 343">
              <a:extLst>
                <a:ext uri="{FF2B5EF4-FFF2-40B4-BE49-F238E27FC236}">
                  <a16:creationId xmlns:a16="http://schemas.microsoft.com/office/drawing/2014/main" id="{40638F3B-1F17-BA66-D3C5-0A0E45AA5BD9}"/>
                </a:ext>
              </a:extLst>
            </p:cNvPr>
            <p:cNvGrpSpPr/>
            <p:nvPr/>
          </p:nvGrpSpPr>
          <p:grpSpPr>
            <a:xfrm>
              <a:off x="973628" y="1948282"/>
              <a:ext cx="7033977" cy="786990"/>
              <a:chOff x="973628" y="1948282"/>
              <a:chExt cx="7033977" cy="786990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81BE8B4-4065-4ED0-A976-4858A9A23345}"/>
                  </a:ext>
                </a:extLst>
              </p:cNvPr>
              <p:cNvSpPr txBox="1"/>
              <p:nvPr/>
            </p:nvSpPr>
            <p:spPr>
              <a:xfrm>
                <a:off x="973628" y="1948282"/>
                <a:ext cx="51103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en-US" altLang="ko-KR" sz="1400" dirty="0"/>
                  <a:t>[12</a:t>
                </a:r>
                <a:r>
                  <a:rPr lang="ko-KR" altLang="en-US" sz="1400" dirty="0"/>
                  <a:t>역현</a:t>
                </a:r>
                <a:r>
                  <a:rPr lang="en-US" altLang="ko-KR" sz="1400" dirty="0"/>
                  <a:t>03-01] </a:t>
                </a:r>
                <a:r>
                  <a:rPr lang="ko-KR" altLang="en-US" sz="1400" dirty="0"/>
                  <a:t>세계 경제의 성장과 기술 혁신의 변화 양상을 조사한다</a:t>
                </a:r>
                <a:r>
                  <a:rPr lang="en-US" altLang="ko-KR" sz="1400" dirty="0"/>
                  <a:t>.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63EF098-1589-27DE-36C9-B33C27A3166E}"/>
                  </a:ext>
                </a:extLst>
              </p:cNvPr>
              <p:cNvSpPr txBox="1"/>
              <p:nvPr/>
            </p:nvSpPr>
            <p:spPr>
              <a:xfrm>
                <a:off x="973628" y="2234055"/>
                <a:ext cx="70339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en-US" altLang="ko-KR" sz="1400" dirty="0"/>
                  <a:t>[12</a:t>
                </a:r>
                <a:r>
                  <a:rPr lang="ko-KR" altLang="en-US" sz="1400" dirty="0"/>
                  <a:t>역현</a:t>
                </a:r>
                <a:r>
                  <a:rPr lang="en-US" altLang="ko-KR" sz="1400" dirty="0"/>
                  <a:t>03-02] </a:t>
                </a:r>
                <a:r>
                  <a:rPr lang="ko-KR" altLang="en-US" sz="1400" b="1" dirty="0">
                    <a:solidFill>
                      <a:srgbClr val="276DB5"/>
                    </a:solidFill>
                  </a:rPr>
                  <a:t>대중 소비 사회의 형성과 생태환경의 문제 및 극복 노력을 사례 중심으로 탐구한다</a:t>
                </a:r>
                <a:r>
                  <a:rPr lang="en-US" altLang="ko-KR" sz="1400" b="1" dirty="0">
                    <a:solidFill>
                      <a:srgbClr val="276DB5"/>
                    </a:solidFill>
                  </a:rPr>
                  <a:t>.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9417D63-0812-A49F-238C-ABC834CF5360}"/>
                  </a:ext>
                </a:extLst>
              </p:cNvPr>
              <p:cNvSpPr txBox="1"/>
              <p:nvPr/>
            </p:nvSpPr>
            <p:spPr>
              <a:xfrm>
                <a:off x="973628" y="2519828"/>
                <a:ext cx="60449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en-US" altLang="ko-KR" sz="1400" dirty="0"/>
                  <a:t>[12</a:t>
                </a:r>
                <a:r>
                  <a:rPr lang="ko-KR" altLang="en-US" sz="1400" dirty="0"/>
                  <a:t>역현</a:t>
                </a:r>
                <a:r>
                  <a:rPr lang="en-US" altLang="ko-KR" sz="1400" dirty="0"/>
                  <a:t>03-03] </a:t>
                </a:r>
                <a:r>
                  <a:rPr lang="ko-KR" altLang="en-US" sz="1400" dirty="0"/>
                  <a:t>기후 변화와 관련된 협약 및 보고서를 조사하고</a:t>
                </a:r>
                <a:r>
                  <a:rPr lang="en-US" altLang="ko-KR" sz="1400" dirty="0"/>
                  <a:t>, </a:t>
                </a:r>
                <a:r>
                  <a:rPr lang="ko-KR" altLang="en-US" sz="1400" dirty="0"/>
                  <a:t>그 의미를 추론한다</a:t>
                </a:r>
                <a:r>
                  <a:rPr lang="en-US" altLang="ko-KR" sz="1400" dirty="0"/>
                  <a:t>.</a:t>
                </a:r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FEE72CA4-5908-1871-6B02-E1BD8BCC20B9}"/>
                </a:ext>
              </a:extLst>
            </p:cNvPr>
            <p:cNvGrpSpPr/>
            <p:nvPr/>
          </p:nvGrpSpPr>
          <p:grpSpPr>
            <a:xfrm>
              <a:off x="549075" y="4240855"/>
              <a:ext cx="8064898" cy="985588"/>
              <a:chOff x="549075" y="4240855"/>
              <a:chExt cx="8064898" cy="985588"/>
            </a:xfrm>
          </p:grpSpPr>
          <p:grpSp>
            <p:nvGrpSpPr>
              <p:cNvPr id="102" name="그룹 101">
                <a:extLst>
                  <a:ext uri="{FF2B5EF4-FFF2-40B4-BE49-F238E27FC236}">
                    <a16:creationId xmlns:a16="http://schemas.microsoft.com/office/drawing/2014/main" id="{BF799BE2-FF05-CE77-1455-09C02F7B554E}"/>
                  </a:ext>
                </a:extLst>
              </p:cNvPr>
              <p:cNvGrpSpPr/>
              <p:nvPr/>
            </p:nvGrpSpPr>
            <p:grpSpPr>
              <a:xfrm>
                <a:off x="549075" y="4240855"/>
                <a:ext cx="2394851" cy="419315"/>
                <a:chOff x="838199" y="2765220"/>
                <a:chExt cx="3264031" cy="571500"/>
              </a:xfrm>
            </p:grpSpPr>
            <p:sp>
              <p:nvSpPr>
                <p:cNvPr id="105" name="자유형: 도형 104">
                  <a:extLst>
                    <a:ext uri="{FF2B5EF4-FFF2-40B4-BE49-F238E27FC236}">
                      <a16:creationId xmlns:a16="http://schemas.microsoft.com/office/drawing/2014/main" id="{584E53F3-937D-2873-B958-E91106FB7D8C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112990" y="2765220"/>
                  <a:ext cx="989240" cy="401116"/>
                </a:xfrm>
                <a:custGeom>
                  <a:avLst/>
                  <a:gdLst>
                    <a:gd name="connsiteX0" fmla="*/ 0 w 989240"/>
                    <a:gd name="connsiteY0" fmla="*/ 401116 h 401116"/>
                    <a:gd name="connsiteX1" fmla="*/ 24010 w 989240"/>
                    <a:gd name="connsiteY1" fmla="*/ 401116 h 401116"/>
                    <a:gd name="connsiteX2" fmla="*/ 60224 w 989240"/>
                    <a:gd name="connsiteY2" fmla="*/ 401116 h 401116"/>
                    <a:gd name="connsiteX3" fmla="*/ 258550 w 989240"/>
                    <a:gd name="connsiteY3" fmla="*/ 401116 h 401116"/>
                    <a:gd name="connsiteX4" fmla="*/ 258550 w 989240"/>
                    <a:gd name="connsiteY4" fmla="*/ 401115 h 401116"/>
                    <a:gd name="connsiteX5" fmla="*/ 556375 w 989240"/>
                    <a:gd name="connsiteY5" fmla="*/ 401115 h 401116"/>
                    <a:gd name="connsiteX6" fmla="*/ 754701 w 989240"/>
                    <a:gd name="connsiteY6" fmla="*/ 401115 h 401116"/>
                    <a:gd name="connsiteX7" fmla="*/ 790914 w 989240"/>
                    <a:gd name="connsiteY7" fmla="*/ 401115 h 401116"/>
                    <a:gd name="connsiteX8" fmla="*/ 989240 w 989240"/>
                    <a:gd name="connsiteY8" fmla="*/ 401115 h 401116"/>
                    <a:gd name="connsiteX9" fmla="*/ 976868 w 989240"/>
                    <a:gd name="connsiteY9" fmla="*/ 392333 h 401116"/>
                    <a:gd name="connsiteX10" fmla="*/ 960370 w 989240"/>
                    <a:gd name="connsiteY10" fmla="*/ 377693 h 401116"/>
                    <a:gd name="connsiteX11" fmla="*/ 939746 w 989240"/>
                    <a:gd name="connsiteY11" fmla="*/ 354270 h 401116"/>
                    <a:gd name="connsiteX12" fmla="*/ 915000 w 989240"/>
                    <a:gd name="connsiteY12" fmla="*/ 316208 h 401116"/>
                    <a:gd name="connsiteX13" fmla="*/ 902626 w 989240"/>
                    <a:gd name="connsiteY13" fmla="*/ 292785 h 401116"/>
                    <a:gd name="connsiteX14" fmla="*/ 888191 w 989240"/>
                    <a:gd name="connsiteY14" fmla="*/ 266436 h 401116"/>
                    <a:gd name="connsiteX15" fmla="*/ 873755 w 989240"/>
                    <a:gd name="connsiteY15" fmla="*/ 234229 h 401116"/>
                    <a:gd name="connsiteX16" fmla="*/ 859319 w 989240"/>
                    <a:gd name="connsiteY16" fmla="*/ 196167 h 401116"/>
                    <a:gd name="connsiteX17" fmla="*/ 842821 w 989240"/>
                    <a:gd name="connsiteY17" fmla="*/ 155176 h 401116"/>
                    <a:gd name="connsiteX18" fmla="*/ 828385 w 989240"/>
                    <a:gd name="connsiteY18" fmla="*/ 108332 h 401116"/>
                    <a:gd name="connsiteX19" fmla="*/ 816013 w 989240"/>
                    <a:gd name="connsiteY19" fmla="*/ 73198 h 401116"/>
                    <a:gd name="connsiteX20" fmla="*/ 801576 w 989240"/>
                    <a:gd name="connsiteY20" fmla="*/ 46847 h 401116"/>
                    <a:gd name="connsiteX21" fmla="*/ 787140 w 989240"/>
                    <a:gd name="connsiteY21" fmla="*/ 26351 h 401116"/>
                    <a:gd name="connsiteX22" fmla="*/ 770642 w 989240"/>
                    <a:gd name="connsiteY22" fmla="*/ 14639 h 401116"/>
                    <a:gd name="connsiteX23" fmla="*/ 754143 w 989240"/>
                    <a:gd name="connsiteY23" fmla="*/ 5857 h 401116"/>
                    <a:gd name="connsiteX24" fmla="*/ 737646 w 989240"/>
                    <a:gd name="connsiteY24" fmla="*/ 2929 h 401116"/>
                    <a:gd name="connsiteX25" fmla="*/ 706712 w 989240"/>
                    <a:gd name="connsiteY25" fmla="*/ 1 h 401116"/>
                    <a:gd name="connsiteX26" fmla="*/ 508386 w 989240"/>
                    <a:gd name="connsiteY26" fmla="*/ 1 h 401116"/>
                    <a:gd name="connsiteX27" fmla="*/ 472173 w 989240"/>
                    <a:gd name="connsiteY27" fmla="*/ 1 h 401116"/>
                    <a:gd name="connsiteX28" fmla="*/ 273847 w 989240"/>
                    <a:gd name="connsiteY28" fmla="*/ 1 h 401116"/>
                    <a:gd name="connsiteX29" fmla="*/ 258550 w 989240"/>
                    <a:gd name="connsiteY29" fmla="*/ 1 h 401116"/>
                    <a:gd name="connsiteX30" fmla="*/ 258550 w 989240"/>
                    <a:gd name="connsiteY30" fmla="*/ 0 h 401116"/>
                    <a:gd name="connsiteX31" fmla="*/ 60224 w 989240"/>
                    <a:gd name="connsiteY31" fmla="*/ 0 h 401116"/>
                    <a:gd name="connsiteX32" fmla="*/ 24010 w 989240"/>
                    <a:gd name="connsiteY32" fmla="*/ 0 h 401116"/>
                    <a:gd name="connsiteX33" fmla="*/ 0 w 989240"/>
                    <a:gd name="connsiteY33" fmla="*/ 0 h 401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989240" h="401116">
                      <a:moveTo>
                        <a:pt x="0" y="401116"/>
                      </a:moveTo>
                      <a:lnTo>
                        <a:pt x="24010" y="401116"/>
                      </a:lnTo>
                      <a:lnTo>
                        <a:pt x="60224" y="401116"/>
                      </a:lnTo>
                      <a:lnTo>
                        <a:pt x="258550" y="401116"/>
                      </a:lnTo>
                      <a:lnTo>
                        <a:pt x="258550" y="401115"/>
                      </a:lnTo>
                      <a:lnTo>
                        <a:pt x="556375" y="401115"/>
                      </a:lnTo>
                      <a:lnTo>
                        <a:pt x="754701" y="401115"/>
                      </a:lnTo>
                      <a:lnTo>
                        <a:pt x="790914" y="401115"/>
                      </a:lnTo>
                      <a:lnTo>
                        <a:pt x="989240" y="401115"/>
                      </a:lnTo>
                      <a:lnTo>
                        <a:pt x="976868" y="392333"/>
                      </a:lnTo>
                      <a:lnTo>
                        <a:pt x="960370" y="377693"/>
                      </a:lnTo>
                      <a:lnTo>
                        <a:pt x="939746" y="354270"/>
                      </a:lnTo>
                      <a:lnTo>
                        <a:pt x="915000" y="316208"/>
                      </a:lnTo>
                      <a:lnTo>
                        <a:pt x="902626" y="292785"/>
                      </a:lnTo>
                      <a:lnTo>
                        <a:pt x="888191" y="266436"/>
                      </a:lnTo>
                      <a:lnTo>
                        <a:pt x="873755" y="234229"/>
                      </a:lnTo>
                      <a:lnTo>
                        <a:pt x="859319" y="196167"/>
                      </a:lnTo>
                      <a:lnTo>
                        <a:pt x="842821" y="155176"/>
                      </a:lnTo>
                      <a:lnTo>
                        <a:pt x="828385" y="108332"/>
                      </a:lnTo>
                      <a:lnTo>
                        <a:pt x="816013" y="73198"/>
                      </a:lnTo>
                      <a:lnTo>
                        <a:pt x="801576" y="46847"/>
                      </a:lnTo>
                      <a:lnTo>
                        <a:pt x="787140" y="26351"/>
                      </a:lnTo>
                      <a:lnTo>
                        <a:pt x="770642" y="14639"/>
                      </a:lnTo>
                      <a:lnTo>
                        <a:pt x="754143" y="5857"/>
                      </a:lnTo>
                      <a:lnTo>
                        <a:pt x="737646" y="2929"/>
                      </a:lnTo>
                      <a:lnTo>
                        <a:pt x="706712" y="1"/>
                      </a:lnTo>
                      <a:lnTo>
                        <a:pt x="508386" y="1"/>
                      </a:lnTo>
                      <a:lnTo>
                        <a:pt x="472173" y="1"/>
                      </a:lnTo>
                      <a:lnTo>
                        <a:pt x="273847" y="1"/>
                      </a:lnTo>
                      <a:lnTo>
                        <a:pt x="258550" y="1"/>
                      </a:lnTo>
                      <a:lnTo>
                        <a:pt x="258550" y="0"/>
                      </a:lnTo>
                      <a:lnTo>
                        <a:pt x="60224" y="0"/>
                      </a:lnTo>
                      <a:lnTo>
                        <a:pt x="2401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153AB"/>
                </a:solidFill>
                <a:ln>
                  <a:noFill/>
                </a:ln>
              </p:spPr>
              <p:txBody>
                <a:bodyPr wrap="square" anchor="ctr">
                  <a:noAutofit/>
                </a:bodyPr>
                <a:lstStyle/>
                <a:p>
                  <a:endParaRPr kumimoji="0"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00000"/>
                    </a:solidFill>
                    <a:latin typeface="Arial" panose="020B0604020202020204" pitchFamily="34" charset="0"/>
                    <a:ea typeface="+mj-ea"/>
                    <a:cs typeface="Arial" pitchFamily="34" charset="0"/>
                  </a:endParaRPr>
                </a:p>
              </p:txBody>
            </p:sp>
            <p:sp>
              <p:nvSpPr>
                <p:cNvPr id="106" name="사각형: 둥근 위쪽 모서리 105">
                  <a:extLst>
                    <a:ext uri="{FF2B5EF4-FFF2-40B4-BE49-F238E27FC236}">
                      <a16:creationId xmlns:a16="http://schemas.microsoft.com/office/drawing/2014/main" id="{697492E2-C4BE-C716-9EDA-074534F5E279}"/>
                    </a:ext>
                  </a:extLst>
                </p:cNvPr>
                <p:cNvSpPr/>
                <p:nvPr/>
              </p:nvSpPr>
              <p:spPr>
                <a:xfrm flipH="1">
                  <a:off x="838199" y="2765220"/>
                  <a:ext cx="2582420" cy="571500"/>
                </a:xfrm>
                <a:prstGeom prst="round2SameRect">
                  <a:avLst>
                    <a:gd name="adj1" fmla="val 15207"/>
                    <a:gd name="adj2" fmla="val 0"/>
                  </a:avLst>
                </a:prstGeom>
                <a:solidFill>
                  <a:srgbClr val="8153AB"/>
                </a:solidFill>
                <a:ln>
                  <a:noFill/>
                </a:ln>
              </p:spPr>
              <p:txBody>
                <a:bodyPr wrap="square" anchor="ctr">
                  <a:noAutofit/>
                </a:bodyPr>
                <a:lstStyle/>
                <a:p>
                  <a:endParaRPr kumimoji="0"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00000"/>
                    </a:solidFill>
                    <a:latin typeface="Arial" panose="020B0604020202020204" pitchFamily="34" charset="0"/>
                    <a:ea typeface="+mj-ea"/>
                    <a:cs typeface="Arial" pitchFamily="34" charset="0"/>
                  </a:endParaRP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BF5CA4EE-0EAC-7728-5D18-C0DA48572088}"/>
                    </a:ext>
                  </a:extLst>
                </p:cNvPr>
                <p:cNvSpPr txBox="1"/>
                <p:nvPr/>
              </p:nvSpPr>
              <p:spPr>
                <a:xfrm>
                  <a:off x="970965" y="2796453"/>
                  <a:ext cx="2381423" cy="2936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성취기준 적용 시 고려사항</a:t>
                  </a:r>
                </a:p>
              </p:txBody>
            </p:sp>
          </p:grpSp>
          <p:sp>
            <p:nvSpPr>
              <p:cNvPr id="103" name="사각형: 둥근 모서리 102">
                <a:extLst>
                  <a:ext uri="{FF2B5EF4-FFF2-40B4-BE49-F238E27FC236}">
                    <a16:creationId xmlns:a16="http://schemas.microsoft.com/office/drawing/2014/main" id="{46F22003-B0AC-04A9-39E9-032A4933F298}"/>
                  </a:ext>
                </a:extLst>
              </p:cNvPr>
              <p:cNvSpPr/>
              <p:nvPr/>
            </p:nvSpPr>
            <p:spPr>
              <a:xfrm>
                <a:off x="549077" y="4533475"/>
                <a:ext cx="8064896" cy="692968"/>
              </a:xfrm>
              <a:prstGeom prst="roundRect">
                <a:avLst>
                  <a:gd name="adj" fmla="val 6903"/>
                </a:avLst>
              </a:prstGeom>
              <a:solidFill>
                <a:srgbClr val="EBE4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FDB4F1D2-51D0-6554-AEE5-529FC0561691}"/>
                  </a:ext>
                </a:extLst>
              </p:cNvPr>
              <p:cNvSpPr txBox="1"/>
              <p:nvPr/>
            </p:nvSpPr>
            <p:spPr>
              <a:xfrm>
                <a:off x="720145" y="4602960"/>
                <a:ext cx="626774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80000" indent="-1116000"/>
                <a:r>
                  <a:rPr lang="ko-KR" altLang="en-US" sz="12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생태환경의 문제는 세계 경제 성장 이전부터 제기되었으나</a:t>
                </a:r>
                <a:r>
                  <a:rPr lang="en-US" altLang="ko-KR" sz="12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 시기 중요한 사회적 의제가 되었음을 고려한다</a:t>
                </a:r>
                <a:r>
                  <a:rPr lang="en-US" altLang="ko-KR" sz="12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</a:p>
              <a:p>
                <a:pPr marL="1080000" indent="-1116000"/>
                <a:r>
                  <a:rPr lang="ko-KR" altLang="en-US" sz="1200" b="1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공해 산업의 국제적 이전 사례와 같이 생태환경의 문제는 지역별 불평등과 노동인권 문제와 깊이 연관되어 </a:t>
                </a:r>
                <a:endParaRPr lang="en-US" altLang="ko-KR" sz="1200" b="1" spc="-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marL="1080000" indent="-1116000"/>
                <a:r>
                  <a:rPr lang="ko-KR" altLang="en-US" sz="1200" b="1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있음을 안내한다</a:t>
                </a:r>
                <a:r>
                  <a:rPr lang="en-US" altLang="ko-KR" sz="1200" b="1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1D2B7161-D602-922B-C0BA-384E78FEF64B}"/>
                </a:ext>
              </a:extLst>
            </p:cNvPr>
            <p:cNvGrpSpPr/>
            <p:nvPr/>
          </p:nvGrpSpPr>
          <p:grpSpPr>
            <a:xfrm>
              <a:off x="549075" y="2848848"/>
              <a:ext cx="8064898" cy="1304052"/>
              <a:chOff x="549075" y="2848848"/>
              <a:chExt cx="8064898" cy="1304052"/>
            </a:xfrm>
          </p:grpSpPr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ABE98D03-D1A4-19B4-B149-DF1D925F571B}"/>
                  </a:ext>
                </a:extLst>
              </p:cNvPr>
              <p:cNvGrpSpPr/>
              <p:nvPr/>
            </p:nvGrpSpPr>
            <p:grpSpPr>
              <a:xfrm>
                <a:off x="549075" y="2848848"/>
                <a:ext cx="2394851" cy="419315"/>
                <a:chOff x="838199" y="2765220"/>
                <a:chExt cx="3264031" cy="571500"/>
              </a:xfrm>
            </p:grpSpPr>
            <p:sp>
              <p:nvSpPr>
                <p:cNvPr id="113" name="자유형: 도형 112">
                  <a:extLst>
                    <a:ext uri="{FF2B5EF4-FFF2-40B4-BE49-F238E27FC236}">
                      <a16:creationId xmlns:a16="http://schemas.microsoft.com/office/drawing/2014/main" id="{9D0602D3-6BC8-FB08-330D-54969AF4436C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112990" y="2765220"/>
                  <a:ext cx="989240" cy="401116"/>
                </a:xfrm>
                <a:custGeom>
                  <a:avLst/>
                  <a:gdLst>
                    <a:gd name="connsiteX0" fmla="*/ 0 w 989240"/>
                    <a:gd name="connsiteY0" fmla="*/ 401116 h 401116"/>
                    <a:gd name="connsiteX1" fmla="*/ 24010 w 989240"/>
                    <a:gd name="connsiteY1" fmla="*/ 401116 h 401116"/>
                    <a:gd name="connsiteX2" fmla="*/ 60224 w 989240"/>
                    <a:gd name="connsiteY2" fmla="*/ 401116 h 401116"/>
                    <a:gd name="connsiteX3" fmla="*/ 258550 w 989240"/>
                    <a:gd name="connsiteY3" fmla="*/ 401116 h 401116"/>
                    <a:gd name="connsiteX4" fmla="*/ 258550 w 989240"/>
                    <a:gd name="connsiteY4" fmla="*/ 401115 h 401116"/>
                    <a:gd name="connsiteX5" fmla="*/ 556375 w 989240"/>
                    <a:gd name="connsiteY5" fmla="*/ 401115 h 401116"/>
                    <a:gd name="connsiteX6" fmla="*/ 754701 w 989240"/>
                    <a:gd name="connsiteY6" fmla="*/ 401115 h 401116"/>
                    <a:gd name="connsiteX7" fmla="*/ 790914 w 989240"/>
                    <a:gd name="connsiteY7" fmla="*/ 401115 h 401116"/>
                    <a:gd name="connsiteX8" fmla="*/ 989240 w 989240"/>
                    <a:gd name="connsiteY8" fmla="*/ 401115 h 401116"/>
                    <a:gd name="connsiteX9" fmla="*/ 976868 w 989240"/>
                    <a:gd name="connsiteY9" fmla="*/ 392333 h 401116"/>
                    <a:gd name="connsiteX10" fmla="*/ 960370 w 989240"/>
                    <a:gd name="connsiteY10" fmla="*/ 377693 h 401116"/>
                    <a:gd name="connsiteX11" fmla="*/ 939746 w 989240"/>
                    <a:gd name="connsiteY11" fmla="*/ 354270 h 401116"/>
                    <a:gd name="connsiteX12" fmla="*/ 915000 w 989240"/>
                    <a:gd name="connsiteY12" fmla="*/ 316208 h 401116"/>
                    <a:gd name="connsiteX13" fmla="*/ 902626 w 989240"/>
                    <a:gd name="connsiteY13" fmla="*/ 292785 h 401116"/>
                    <a:gd name="connsiteX14" fmla="*/ 888191 w 989240"/>
                    <a:gd name="connsiteY14" fmla="*/ 266436 h 401116"/>
                    <a:gd name="connsiteX15" fmla="*/ 873755 w 989240"/>
                    <a:gd name="connsiteY15" fmla="*/ 234229 h 401116"/>
                    <a:gd name="connsiteX16" fmla="*/ 859319 w 989240"/>
                    <a:gd name="connsiteY16" fmla="*/ 196167 h 401116"/>
                    <a:gd name="connsiteX17" fmla="*/ 842821 w 989240"/>
                    <a:gd name="connsiteY17" fmla="*/ 155176 h 401116"/>
                    <a:gd name="connsiteX18" fmla="*/ 828385 w 989240"/>
                    <a:gd name="connsiteY18" fmla="*/ 108332 h 401116"/>
                    <a:gd name="connsiteX19" fmla="*/ 816013 w 989240"/>
                    <a:gd name="connsiteY19" fmla="*/ 73198 h 401116"/>
                    <a:gd name="connsiteX20" fmla="*/ 801576 w 989240"/>
                    <a:gd name="connsiteY20" fmla="*/ 46847 h 401116"/>
                    <a:gd name="connsiteX21" fmla="*/ 787140 w 989240"/>
                    <a:gd name="connsiteY21" fmla="*/ 26351 h 401116"/>
                    <a:gd name="connsiteX22" fmla="*/ 770642 w 989240"/>
                    <a:gd name="connsiteY22" fmla="*/ 14639 h 401116"/>
                    <a:gd name="connsiteX23" fmla="*/ 754143 w 989240"/>
                    <a:gd name="connsiteY23" fmla="*/ 5857 h 401116"/>
                    <a:gd name="connsiteX24" fmla="*/ 737646 w 989240"/>
                    <a:gd name="connsiteY24" fmla="*/ 2929 h 401116"/>
                    <a:gd name="connsiteX25" fmla="*/ 706712 w 989240"/>
                    <a:gd name="connsiteY25" fmla="*/ 1 h 401116"/>
                    <a:gd name="connsiteX26" fmla="*/ 508386 w 989240"/>
                    <a:gd name="connsiteY26" fmla="*/ 1 h 401116"/>
                    <a:gd name="connsiteX27" fmla="*/ 472173 w 989240"/>
                    <a:gd name="connsiteY27" fmla="*/ 1 h 401116"/>
                    <a:gd name="connsiteX28" fmla="*/ 273847 w 989240"/>
                    <a:gd name="connsiteY28" fmla="*/ 1 h 401116"/>
                    <a:gd name="connsiteX29" fmla="*/ 258550 w 989240"/>
                    <a:gd name="connsiteY29" fmla="*/ 1 h 401116"/>
                    <a:gd name="connsiteX30" fmla="*/ 258550 w 989240"/>
                    <a:gd name="connsiteY30" fmla="*/ 0 h 401116"/>
                    <a:gd name="connsiteX31" fmla="*/ 60224 w 989240"/>
                    <a:gd name="connsiteY31" fmla="*/ 0 h 401116"/>
                    <a:gd name="connsiteX32" fmla="*/ 24010 w 989240"/>
                    <a:gd name="connsiteY32" fmla="*/ 0 h 401116"/>
                    <a:gd name="connsiteX33" fmla="*/ 0 w 989240"/>
                    <a:gd name="connsiteY33" fmla="*/ 0 h 401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989240" h="401116">
                      <a:moveTo>
                        <a:pt x="0" y="401116"/>
                      </a:moveTo>
                      <a:lnTo>
                        <a:pt x="24010" y="401116"/>
                      </a:lnTo>
                      <a:lnTo>
                        <a:pt x="60224" y="401116"/>
                      </a:lnTo>
                      <a:lnTo>
                        <a:pt x="258550" y="401116"/>
                      </a:lnTo>
                      <a:lnTo>
                        <a:pt x="258550" y="401115"/>
                      </a:lnTo>
                      <a:lnTo>
                        <a:pt x="556375" y="401115"/>
                      </a:lnTo>
                      <a:lnTo>
                        <a:pt x="754701" y="401115"/>
                      </a:lnTo>
                      <a:lnTo>
                        <a:pt x="790914" y="401115"/>
                      </a:lnTo>
                      <a:lnTo>
                        <a:pt x="989240" y="401115"/>
                      </a:lnTo>
                      <a:lnTo>
                        <a:pt x="976868" y="392333"/>
                      </a:lnTo>
                      <a:lnTo>
                        <a:pt x="960370" y="377693"/>
                      </a:lnTo>
                      <a:lnTo>
                        <a:pt x="939746" y="354270"/>
                      </a:lnTo>
                      <a:lnTo>
                        <a:pt x="915000" y="316208"/>
                      </a:lnTo>
                      <a:lnTo>
                        <a:pt x="902626" y="292785"/>
                      </a:lnTo>
                      <a:lnTo>
                        <a:pt x="888191" y="266436"/>
                      </a:lnTo>
                      <a:lnTo>
                        <a:pt x="873755" y="234229"/>
                      </a:lnTo>
                      <a:lnTo>
                        <a:pt x="859319" y="196167"/>
                      </a:lnTo>
                      <a:lnTo>
                        <a:pt x="842821" y="155176"/>
                      </a:lnTo>
                      <a:lnTo>
                        <a:pt x="828385" y="108332"/>
                      </a:lnTo>
                      <a:lnTo>
                        <a:pt x="816013" y="73198"/>
                      </a:lnTo>
                      <a:lnTo>
                        <a:pt x="801576" y="46847"/>
                      </a:lnTo>
                      <a:lnTo>
                        <a:pt x="787140" y="26351"/>
                      </a:lnTo>
                      <a:lnTo>
                        <a:pt x="770642" y="14639"/>
                      </a:lnTo>
                      <a:lnTo>
                        <a:pt x="754143" y="5857"/>
                      </a:lnTo>
                      <a:lnTo>
                        <a:pt x="737646" y="2929"/>
                      </a:lnTo>
                      <a:lnTo>
                        <a:pt x="706712" y="1"/>
                      </a:lnTo>
                      <a:lnTo>
                        <a:pt x="508386" y="1"/>
                      </a:lnTo>
                      <a:lnTo>
                        <a:pt x="472173" y="1"/>
                      </a:lnTo>
                      <a:lnTo>
                        <a:pt x="273847" y="1"/>
                      </a:lnTo>
                      <a:lnTo>
                        <a:pt x="258550" y="1"/>
                      </a:lnTo>
                      <a:lnTo>
                        <a:pt x="258550" y="0"/>
                      </a:lnTo>
                      <a:lnTo>
                        <a:pt x="60224" y="0"/>
                      </a:lnTo>
                      <a:lnTo>
                        <a:pt x="2401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153AB"/>
                </a:solidFill>
                <a:ln>
                  <a:noFill/>
                </a:ln>
              </p:spPr>
              <p:txBody>
                <a:bodyPr wrap="square" anchor="ctr">
                  <a:noAutofit/>
                </a:bodyPr>
                <a:lstStyle/>
                <a:p>
                  <a:endParaRPr kumimoji="0"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00000"/>
                    </a:solidFill>
                    <a:latin typeface="Arial" panose="020B0604020202020204" pitchFamily="34" charset="0"/>
                    <a:ea typeface="+mj-ea"/>
                    <a:cs typeface="Arial" pitchFamily="34" charset="0"/>
                  </a:endParaRPr>
                </a:p>
              </p:txBody>
            </p:sp>
            <p:sp>
              <p:nvSpPr>
                <p:cNvPr id="114" name="사각형: 둥근 위쪽 모서리 113">
                  <a:extLst>
                    <a:ext uri="{FF2B5EF4-FFF2-40B4-BE49-F238E27FC236}">
                      <a16:creationId xmlns:a16="http://schemas.microsoft.com/office/drawing/2014/main" id="{83BFFE61-641F-181C-4E9E-F000CA37ECEB}"/>
                    </a:ext>
                  </a:extLst>
                </p:cNvPr>
                <p:cNvSpPr/>
                <p:nvPr/>
              </p:nvSpPr>
              <p:spPr>
                <a:xfrm flipH="1">
                  <a:off x="838199" y="2765220"/>
                  <a:ext cx="2582420" cy="571500"/>
                </a:xfrm>
                <a:prstGeom prst="round2SameRect">
                  <a:avLst>
                    <a:gd name="adj1" fmla="val 15207"/>
                    <a:gd name="adj2" fmla="val 0"/>
                  </a:avLst>
                </a:prstGeom>
                <a:solidFill>
                  <a:srgbClr val="8153AB"/>
                </a:solidFill>
                <a:ln>
                  <a:noFill/>
                </a:ln>
              </p:spPr>
              <p:txBody>
                <a:bodyPr wrap="square" anchor="ctr">
                  <a:noAutofit/>
                </a:bodyPr>
                <a:lstStyle/>
                <a:p>
                  <a:endParaRPr kumimoji="0"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00000"/>
                    </a:solidFill>
                    <a:latin typeface="Arial" panose="020B0604020202020204" pitchFamily="34" charset="0"/>
                    <a:ea typeface="+mj-ea"/>
                    <a:cs typeface="Arial" pitchFamily="34" charset="0"/>
                  </a:endParaRP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62E53D0F-62F1-A6B0-B6C9-1E2FD6B7C701}"/>
                    </a:ext>
                  </a:extLst>
                </p:cNvPr>
                <p:cNvSpPr txBox="1"/>
                <p:nvPr/>
              </p:nvSpPr>
              <p:spPr>
                <a:xfrm>
                  <a:off x="970965" y="2796453"/>
                  <a:ext cx="1262810" cy="2936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성취기준 해설</a:t>
                  </a:r>
                </a:p>
              </p:txBody>
            </p:sp>
          </p:grpSp>
          <p:sp>
            <p:nvSpPr>
              <p:cNvPr id="111" name="사각형: 둥근 모서리 110">
                <a:extLst>
                  <a:ext uri="{FF2B5EF4-FFF2-40B4-BE49-F238E27FC236}">
                    <a16:creationId xmlns:a16="http://schemas.microsoft.com/office/drawing/2014/main" id="{AFB17FD0-D5C2-197C-C3B2-EC75867D096D}"/>
                  </a:ext>
                </a:extLst>
              </p:cNvPr>
              <p:cNvSpPr/>
              <p:nvPr/>
            </p:nvSpPr>
            <p:spPr>
              <a:xfrm>
                <a:off x="549077" y="3139328"/>
                <a:ext cx="8064896" cy="1013572"/>
              </a:xfrm>
              <a:prstGeom prst="roundRect">
                <a:avLst>
                  <a:gd name="adj" fmla="val 6903"/>
                </a:avLst>
              </a:prstGeom>
              <a:solidFill>
                <a:srgbClr val="EBE4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48A3771D-2407-439D-869F-90820081B1C0}"/>
                  </a:ext>
                </a:extLst>
              </p:cNvPr>
              <p:cNvSpPr txBox="1"/>
              <p:nvPr/>
            </p:nvSpPr>
            <p:spPr>
              <a:xfrm>
                <a:off x="720145" y="3259717"/>
                <a:ext cx="777456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80000" indent="-1116000"/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[12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역현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03-02]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전 지구적 차원의 대량 생산 체제가 마련되고 대중 소비 사회가 본격화되면서 생태환경의 문제가 심화되었음에 </a:t>
                </a:r>
                <a:b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200" spc="-3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초점을 맞춘다</a:t>
                </a:r>
                <a:r>
                  <a:rPr lang="en-US" altLang="ko-KR" sz="1200" spc="-3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  <a:r>
                  <a:rPr lang="ko-KR" altLang="en-US" sz="1200" b="1" spc="-3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생태환경의 문제는 대륙별 </a:t>
                </a:r>
                <a:r>
                  <a:rPr lang="en-US" altLang="ko-KR" sz="1200" b="1" spc="-3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200" b="1" spc="-3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지역별로 편차가 있음에 유의하며 문제 해결을 위한 국제적 연대 </a:t>
                </a:r>
                <a:br>
                  <a:rPr lang="en-US" altLang="ko-KR" sz="1200" b="1" spc="-3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200" b="1" spc="-3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활동이 활발하게 이루어진 사례를 중심으로 살핀다</a:t>
                </a:r>
                <a:r>
                  <a:rPr lang="en-US" altLang="ko-KR" sz="1200" b="1" spc="-3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</p:grpSp>
      <p:pic>
        <p:nvPicPr>
          <p:cNvPr id="98" name="그림 97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9B3D1B99-28E9-8B8B-AC0E-A6876BCF2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래픽 60">
            <a:extLst>
              <a:ext uri="{FF2B5EF4-FFF2-40B4-BE49-F238E27FC236}">
                <a16:creationId xmlns:a16="http://schemas.microsoft.com/office/drawing/2014/main" id="{A5468316-56C5-32AF-DEB1-8D4BDB0AA022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235" name="그룹 234">
            <a:extLst>
              <a:ext uri="{FF2B5EF4-FFF2-40B4-BE49-F238E27FC236}">
                <a16:creationId xmlns:a16="http://schemas.microsoft.com/office/drawing/2014/main" id="{9D3E58E2-4C0B-90A9-90FF-E64DD549B7EE}"/>
              </a:ext>
            </a:extLst>
          </p:cNvPr>
          <p:cNvGrpSpPr/>
          <p:nvPr/>
        </p:nvGrpSpPr>
        <p:grpSpPr>
          <a:xfrm>
            <a:off x="323528" y="0"/>
            <a:ext cx="6809915" cy="873905"/>
            <a:chOff x="323528" y="0"/>
            <a:chExt cx="6809915" cy="8739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5488C15-9FEF-D547-2BD2-49122D7DDB96}"/>
                </a:ext>
              </a:extLst>
            </p:cNvPr>
            <p:cNvSpPr txBox="1"/>
            <p:nvPr/>
          </p:nvSpPr>
          <p:spPr>
            <a:xfrm>
              <a:off x="371977" y="489184"/>
              <a:ext cx="676146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고등학교 역사로 탐구하는 현대 세계</a:t>
              </a:r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, </a:t>
              </a:r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무엇을 가르칠까요</a:t>
              </a:r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?</a:t>
              </a:r>
              <a:endPara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F96DC2CC-2272-72EA-15E4-39DF33B748E5}"/>
                </a:ext>
              </a:extLst>
            </p:cNvPr>
            <p:cNvGrpSpPr/>
            <p:nvPr/>
          </p:nvGrpSpPr>
          <p:grpSpPr>
            <a:xfrm>
              <a:off x="323528" y="0"/>
              <a:ext cx="657547" cy="404664"/>
              <a:chOff x="323528" y="0"/>
              <a:chExt cx="657547" cy="404664"/>
            </a:xfrm>
          </p:grpSpPr>
          <p:sp>
            <p:nvSpPr>
              <p:cNvPr id="10" name="사각형: 둥근 위쪽 모서리 9">
                <a:extLst>
                  <a:ext uri="{FF2B5EF4-FFF2-40B4-BE49-F238E27FC236}">
                    <a16:creationId xmlns:a16="http://schemas.microsoft.com/office/drawing/2014/main" id="{6BDA2D90-20E3-80A6-D389-1881E2BA9858}"/>
                  </a:ext>
                </a:extLst>
              </p:cNvPr>
              <p:cNvSpPr/>
              <p:nvPr/>
            </p:nvSpPr>
            <p:spPr>
              <a:xfrm rot="10800000">
                <a:off x="323528" y="0"/>
                <a:ext cx="657547" cy="404664"/>
              </a:xfrm>
              <a:prstGeom prst="round2SameRect">
                <a:avLst/>
              </a:prstGeom>
              <a:solidFill>
                <a:srgbClr val="6B85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F55F621-4AA2-C62D-3824-F366612855ED}"/>
                  </a:ext>
                </a:extLst>
              </p:cNvPr>
              <p:cNvSpPr txBox="1"/>
              <p:nvPr/>
            </p:nvSpPr>
            <p:spPr>
              <a:xfrm>
                <a:off x="442311" y="88745"/>
                <a:ext cx="41998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6 - 3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563794E-3007-5940-2CD0-ED02F9A5D816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39BEA8E9-6941-3F48-CA24-F2CF6187A9FB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34" name="그룹 233">
              <a:extLst>
                <a:ext uri="{FF2B5EF4-FFF2-40B4-BE49-F238E27FC236}">
                  <a16:creationId xmlns:a16="http://schemas.microsoft.com/office/drawing/2014/main" id="{674CBDED-494F-DB1F-8FC4-881265709448}"/>
                </a:ext>
              </a:extLst>
            </p:cNvPr>
            <p:cNvGrpSpPr/>
            <p:nvPr/>
          </p:nvGrpSpPr>
          <p:grpSpPr>
            <a:xfrm>
              <a:off x="454122" y="1437811"/>
              <a:ext cx="8235758" cy="4679119"/>
              <a:chOff x="454122" y="1437811"/>
              <a:chExt cx="8235758" cy="46791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C5CBA6D3-6567-CCBC-4786-26EE4B1C9ED0}"/>
                  </a:ext>
                </a:extLst>
              </p:cNvPr>
              <p:cNvGrpSpPr/>
              <p:nvPr/>
            </p:nvGrpSpPr>
            <p:grpSpPr>
              <a:xfrm>
                <a:off x="454122" y="5353120"/>
                <a:ext cx="8235758" cy="763810"/>
                <a:chOff x="454122" y="5353120"/>
                <a:chExt cx="8235758" cy="763810"/>
              </a:xfrm>
            </p:grpSpPr>
            <p:cxnSp>
              <p:nvCxnSpPr>
                <p:cNvPr id="13" name="직선 연결선 12">
                  <a:extLst>
                    <a:ext uri="{FF2B5EF4-FFF2-40B4-BE49-F238E27FC236}">
                      <a16:creationId xmlns:a16="http://schemas.microsoft.com/office/drawing/2014/main" id="{2956D159-8905-691F-5E8C-9F04908236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4122" y="5353120"/>
                  <a:ext cx="8235758" cy="0"/>
                </a:xfrm>
                <a:prstGeom prst="line">
                  <a:avLst/>
                </a:prstGeom>
                <a:ln w="12700">
                  <a:solidFill>
                    <a:srgbClr val="B4C1CC">
                      <a:alpha val="51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C94AB8E0-932B-B627-26C5-3075BEFE559B}"/>
                    </a:ext>
                  </a:extLst>
                </p:cNvPr>
                <p:cNvGrpSpPr/>
                <p:nvPr/>
              </p:nvGrpSpPr>
              <p:grpSpPr>
                <a:xfrm>
                  <a:off x="606581" y="5516766"/>
                  <a:ext cx="7144298" cy="600164"/>
                  <a:chOff x="652301" y="5312068"/>
                  <a:chExt cx="7144298" cy="600164"/>
                </a:xfrm>
              </p:grpSpPr>
              <p:grpSp>
                <p:nvGrpSpPr>
                  <p:cNvPr id="15" name="그룹 14">
                    <a:extLst>
                      <a:ext uri="{FF2B5EF4-FFF2-40B4-BE49-F238E27FC236}">
                        <a16:creationId xmlns:a16="http://schemas.microsoft.com/office/drawing/2014/main" id="{DD87F316-5CDA-9612-5810-388487D45D45}"/>
                      </a:ext>
                    </a:extLst>
                  </p:cNvPr>
                  <p:cNvGrpSpPr/>
                  <p:nvPr/>
                </p:nvGrpSpPr>
                <p:grpSpPr>
                  <a:xfrm>
                    <a:off x="652301" y="5313338"/>
                    <a:ext cx="182275" cy="182275"/>
                    <a:chOff x="5286375" y="2619372"/>
                    <a:chExt cx="1620583" cy="1620583"/>
                  </a:xfrm>
                </p:grpSpPr>
                <p:sp>
                  <p:nvSpPr>
                    <p:cNvPr id="17" name="자유형: 도형 16">
                      <a:extLst>
                        <a:ext uri="{FF2B5EF4-FFF2-40B4-BE49-F238E27FC236}">
                          <a16:creationId xmlns:a16="http://schemas.microsoft.com/office/drawing/2014/main" id="{A51F4EF0-D736-4502-7FD1-B4C6ECBF53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259" y="2872549"/>
                      <a:ext cx="1024699" cy="1354454"/>
                    </a:xfrm>
                    <a:custGeom>
                      <a:avLst/>
                      <a:gdLst>
                        <a:gd name="connsiteX0" fmla="*/ 1022604 w 1024699"/>
                        <a:gd name="connsiteY0" fmla="*/ 501015 h 1354454"/>
                        <a:gd name="connsiteX1" fmla="*/ 1021842 w 1024699"/>
                        <a:gd name="connsiteY1" fmla="*/ 490538 h 1354454"/>
                        <a:gd name="connsiteX2" fmla="*/ 1020699 w 1024699"/>
                        <a:gd name="connsiteY2" fmla="*/ 475869 h 1354454"/>
                        <a:gd name="connsiteX3" fmla="*/ 1018318 w 1024699"/>
                        <a:gd name="connsiteY3" fmla="*/ 456914 h 1354454"/>
                        <a:gd name="connsiteX4" fmla="*/ 1016127 w 1024699"/>
                        <a:gd name="connsiteY4" fmla="*/ 439579 h 1354454"/>
                        <a:gd name="connsiteX5" fmla="*/ 1015746 w 1024699"/>
                        <a:gd name="connsiteY5" fmla="*/ 436340 h 1354454"/>
                        <a:gd name="connsiteX6" fmla="*/ 1012031 w 1024699"/>
                        <a:gd name="connsiteY6" fmla="*/ 415100 h 1354454"/>
                        <a:gd name="connsiteX7" fmla="*/ 1011841 w 1024699"/>
                        <a:gd name="connsiteY7" fmla="*/ 414242 h 1354454"/>
                        <a:gd name="connsiteX8" fmla="*/ 1008793 w 1024699"/>
                        <a:gd name="connsiteY8" fmla="*/ 397383 h 1354454"/>
                        <a:gd name="connsiteX9" fmla="*/ 1003649 w 1024699"/>
                        <a:gd name="connsiteY9" fmla="*/ 374523 h 1354454"/>
                        <a:gd name="connsiteX10" fmla="*/ 1000125 w 1024699"/>
                        <a:gd name="connsiteY10" fmla="*/ 359283 h 1354454"/>
                        <a:gd name="connsiteX11" fmla="*/ 993458 w 1024699"/>
                        <a:gd name="connsiteY11" fmla="*/ 334994 h 1354454"/>
                        <a:gd name="connsiteX12" fmla="*/ 989743 w 1024699"/>
                        <a:gd name="connsiteY12" fmla="*/ 321945 h 1354454"/>
                        <a:gd name="connsiteX13" fmla="*/ 981456 w 1024699"/>
                        <a:gd name="connsiteY13" fmla="*/ 296418 h 1354454"/>
                        <a:gd name="connsiteX14" fmla="*/ 978027 w 1024699"/>
                        <a:gd name="connsiteY14" fmla="*/ 286417 h 1354454"/>
                        <a:gd name="connsiteX15" fmla="*/ 977741 w 1024699"/>
                        <a:gd name="connsiteY15" fmla="*/ 285464 h 1354454"/>
                        <a:gd name="connsiteX16" fmla="*/ 967645 w 1024699"/>
                        <a:gd name="connsiteY16" fmla="*/ 258889 h 1354454"/>
                        <a:gd name="connsiteX17" fmla="*/ 964025 w 1024699"/>
                        <a:gd name="connsiteY17" fmla="*/ 249841 h 1354454"/>
                        <a:gd name="connsiteX18" fmla="*/ 952119 w 1024699"/>
                        <a:gd name="connsiteY18" fmla="*/ 222409 h 1354454"/>
                        <a:gd name="connsiteX19" fmla="*/ 951071 w 1024699"/>
                        <a:gd name="connsiteY19" fmla="*/ 220123 h 1354454"/>
                        <a:gd name="connsiteX20" fmla="*/ 948785 w 1024699"/>
                        <a:gd name="connsiteY20" fmla="*/ 215170 h 1354454"/>
                        <a:gd name="connsiteX21" fmla="*/ 934974 w 1024699"/>
                        <a:gd name="connsiteY21" fmla="*/ 187071 h 1354454"/>
                        <a:gd name="connsiteX22" fmla="*/ 933164 w 1024699"/>
                        <a:gd name="connsiteY22" fmla="*/ 183452 h 1354454"/>
                        <a:gd name="connsiteX23" fmla="*/ 932117 w 1024699"/>
                        <a:gd name="connsiteY23" fmla="*/ 181356 h 1354454"/>
                        <a:gd name="connsiteX24" fmla="*/ 916305 w 1024699"/>
                        <a:gd name="connsiteY24" fmla="*/ 152781 h 1354454"/>
                        <a:gd name="connsiteX25" fmla="*/ 913924 w 1024699"/>
                        <a:gd name="connsiteY25" fmla="*/ 148590 h 1354454"/>
                        <a:gd name="connsiteX26" fmla="*/ 896207 w 1024699"/>
                        <a:gd name="connsiteY26" fmla="*/ 119729 h 1354454"/>
                        <a:gd name="connsiteX27" fmla="*/ 896207 w 1024699"/>
                        <a:gd name="connsiteY27" fmla="*/ 119729 h 1354454"/>
                        <a:gd name="connsiteX28" fmla="*/ 894398 w 1024699"/>
                        <a:gd name="connsiteY28" fmla="*/ 116872 h 1354454"/>
                        <a:gd name="connsiteX29" fmla="*/ 874681 w 1024699"/>
                        <a:gd name="connsiteY29" fmla="*/ 87916 h 1354454"/>
                        <a:gd name="connsiteX30" fmla="*/ 873347 w 1024699"/>
                        <a:gd name="connsiteY30" fmla="*/ 86106 h 1354454"/>
                        <a:gd name="connsiteX31" fmla="*/ 851821 w 1024699"/>
                        <a:gd name="connsiteY31" fmla="*/ 57340 h 1354454"/>
                        <a:gd name="connsiteX32" fmla="*/ 851725 w 1024699"/>
                        <a:gd name="connsiteY32" fmla="*/ 57150 h 1354454"/>
                        <a:gd name="connsiteX33" fmla="*/ 851059 w 1024699"/>
                        <a:gd name="connsiteY33" fmla="*/ 56293 h 1354454"/>
                        <a:gd name="connsiteX34" fmla="*/ 827723 w 1024699"/>
                        <a:gd name="connsiteY34" fmla="*/ 28004 h 1354454"/>
                        <a:gd name="connsiteX35" fmla="*/ 827627 w 1024699"/>
                        <a:gd name="connsiteY35" fmla="*/ 27908 h 1354454"/>
                        <a:gd name="connsiteX36" fmla="*/ 827342 w 1024699"/>
                        <a:gd name="connsiteY36" fmla="*/ 27622 h 1354454"/>
                        <a:gd name="connsiteX37" fmla="*/ 802291 w 1024699"/>
                        <a:gd name="connsiteY37" fmla="*/ 0 h 1354454"/>
                        <a:gd name="connsiteX38" fmla="*/ 309086 w 1024699"/>
                        <a:gd name="connsiteY38" fmla="*/ 468916 h 1354454"/>
                        <a:gd name="connsiteX39" fmla="*/ 0 w 1024699"/>
                        <a:gd name="connsiteY39" fmla="*/ 985456 h 1354454"/>
                        <a:gd name="connsiteX40" fmla="*/ 358331 w 1024699"/>
                        <a:gd name="connsiteY40" fmla="*/ 1354455 h 1354454"/>
                        <a:gd name="connsiteX41" fmla="*/ 872490 w 1024699"/>
                        <a:gd name="connsiteY41" fmla="*/ 1029652 h 1354454"/>
                        <a:gd name="connsiteX42" fmla="*/ 1014984 w 1024699"/>
                        <a:gd name="connsiteY42" fmla="*/ 683133 h 1354454"/>
                        <a:gd name="connsiteX43" fmla="*/ 1015746 w 1024699"/>
                        <a:gd name="connsiteY43" fmla="*/ 677894 h 1354454"/>
                        <a:gd name="connsiteX44" fmla="*/ 1016317 w 1024699"/>
                        <a:gd name="connsiteY44" fmla="*/ 673799 h 1354454"/>
                        <a:gd name="connsiteX45" fmla="*/ 1018984 w 1024699"/>
                        <a:gd name="connsiteY45" fmla="*/ 652939 h 1354454"/>
                        <a:gd name="connsiteX46" fmla="*/ 1021747 w 1024699"/>
                        <a:gd name="connsiteY46" fmla="*/ 624745 h 1354454"/>
                        <a:gd name="connsiteX47" fmla="*/ 1022985 w 1024699"/>
                        <a:gd name="connsiteY47" fmla="*/ 608362 h 1354454"/>
                        <a:gd name="connsiteX48" fmla="*/ 1023842 w 1024699"/>
                        <a:gd name="connsiteY48" fmla="*/ 591979 h 1354454"/>
                        <a:gd name="connsiteX49" fmla="*/ 1023842 w 1024699"/>
                        <a:gd name="connsiteY49" fmla="*/ 591979 h 1354454"/>
                        <a:gd name="connsiteX50" fmla="*/ 1024700 w 1024699"/>
                        <a:gd name="connsiteY50" fmla="*/ 557213 h 1354454"/>
                        <a:gd name="connsiteX51" fmla="*/ 1023652 w 1024699"/>
                        <a:gd name="connsiteY51" fmla="*/ 516255 h 1354454"/>
                        <a:gd name="connsiteX52" fmla="*/ 1022604 w 1024699"/>
                        <a:gd name="connsiteY52" fmla="*/ 501015 h 1354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024699" h="1354454">
                          <a:moveTo>
                            <a:pt x="1022604" y="501015"/>
                          </a:moveTo>
                          <a:cubicBezTo>
                            <a:pt x="1022318" y="497491"/>
                            <a:pt x="1022033" y="494062"/>
                            <a:pt x="1021842" y="490538"/>
                          </a:cubicBezTo>
                          <a:cubicBezTo>
                            <a:pt x="1021461" y="485680"/>
                            <a:pt x="1021175" y="480727"/>
                            <a:pt x="1020699" y="475869"/>
                          </a:cubicBezTo>
                          <a:cubicBezTo>
                            <a:pt x="1020032" y="469487"/>
                            <a:pt x="1019175" y="463201"/>
                            <a:pt x="1018318" y="456914"/>
                          </a:cubicBezTo>
                          <a:cubicBezTo>
                            <a:pt x="1017556" y="451104"/>
                            <a:pt x="1016984" y="445294"/>
                            <a:pt x="1016127" y="439579"/>
                          </a:cubicBezTo>
                          <a:cubicBezTo>
                            <a:pt x="1015937" y="438531"/>
                            <a:pt x="1015841" y="437388"/>
                            <a:pt x="1015746" y="436340"/>
                          </a:cubicBezTo>
                          <a:cubicBezTo>
                            <a:pt x="1014698" y="429197"/>
                            <a:pt x="1013365" y="422148"/>
                            <a:pt x="1012031" y="415100"/>
                          </a:cubicBezTo>
                          <a:cubicBezTo>
                            <a:pt x="1011936" y="414814"/>
                            <a:pt x="1011936" y="414528"/>
                            <a:pt x="1011841" y="414242"/>
                          </a:cubicBezTo>
                          <a:cubicBezTo>
                            <a:pt x="1010888" y="408623"/>
                            <a:pt x="1009936" y="403003"/>
                            <a:pt x="1008793" y="397383"/>
                          </a:cubicBezTo>
                          <a:cubicBezTo>
                            <a:pt x="1007269" y="389668"/>
                            <a:pt x="1005459" y="382143"/>
                            <a:pt x="1003649" y="374523"/>
                          </a:cubicBezTo>
                          <a:cubicBezTo>
                            <a:pt x="1002506" y="369475"/>
                            <a:pt x="1001363" y="364331"/>
                            <a:pt x="1000125" y="359283"/>
                          </a:cubicBezTo>
                          <a:cubicBezTo>
                            <a:pt x="998029" y="351092"/>
                            <a:pt x="995744" y="342995"/>
                            <a:pt x="993458" y="334994"/>
                          </a:cubicBezTo>
                          <a:cubicBezTo>
                            <a:pt x="992219" y="330613"/>
                            <a:pt x="991076" y="326231"/>
                            <a:pt x="989743" y="321945"/>
                          </a:cubicBezTo>
                          <a:cubicBezTo>
                            <a:pt x="987171" y="313373"/>
                            <a:pt x="984313" y="304895"/>
                            <a:pt x="981456" y="296418"/>
                          </a:cubicBezTo>
                          <a:cubicBezTo>
                            <a:pt x="980313" y="293084"/>
                            <a:pt x="979265" y="289751"/>
                            <a:pt x="978027" y="286417"/>
                          </a:cubicBezTo>
                          <a:cubicBezTo>
                            <a:pt x="977932" y="286131"/>
                            <a:pt x="977837" y="285750"/>
                            <a:pt x="977741" y="285464"/>
                          </a:cubicBezTo>
                          <a:cubicBezTo>
                            <a:pt x="974598" y="276511"/>
                            <a:pt x="971169" y="267748"/>
                            <a:pt x="967645" y="258889"/>
                          </a:cubicBezTo>
                          <a:cubicBezTo>
                            <a:pt x="966407" y="255841"/>
                            <a:pt x="965263" y="252793"/>
                            <a:pt x="964025" y="249841"/>
                          </a:cubicBezTo>
                          <a:cubicBezTo>
                            <a:pt x="960215" y="240602"/>
                            <a:pt x="956215" y="231458"/>
                            <a:pt x="952119" y="222409"/>
                          </a:cubicBezTo>
                          <a:cubicBezTo>
                            <a:pt x="951738" y="221647"/>
                            <a:pt x="951452" y="220885"/>
                            <a:pt x="951071" y="220123"/>
                          </a:cubicBezTo>
                          <a:cubicBezTo>
                            <a:pt x="950309" y="218504"/>
                            <a:pt x="949547" y="216789"/>
                            <a:pt x="948785" y="215170"/>
                          </a:cubicBezTo>
                          <a:cubicBezTo>
                            <a:pt x="944404" y="205740"/>
                            <a:pt x="939737" y="196406"/>
                            <a:pt x="934974" y="187071"/>
                          </a:cubicBezTo>
                          <a:cubicBezTo>
                            <a:pt x="934403" y="185833"/>
                            <a:pt x="933736" y="184690"/>
                            <a:pt x="933164" y="183452"/>
                          </a:cubicBezTo>
                          <a:cubicBezTo>
                            <a:pt x="932783" y="182785"/>
                            <a:pt x="932498" y="182023"/>
                            <a:pt x="932117" y="181356"/>
                          </a:cubicBezTo>
                          <a:cubicBezTo>
                            <a:pt x="927068" y="171736"/>
                            <a:pt x="921734" y="162211"/>
                            <a:pt x="916305" y="152781"/>
                          </a:cubicBezTo>
                          <a:cubicBezTo>
                            <a:pt x="915448" y="151352"/>
                            <a:pt x="914686" y="149924"/>
                            <a:pt x="913924" y="148590"/>
                          </a:cubicBezTo>
                          <a:cubicBezTo>
                            <a:pt x="908209" y="138875"/>
                            <a:pt x="902303" y="129254"/>
                            <a:pt x="896207" y="119729"/>
                          </a:cubicBezTo>
                          <a:cubicBezTo>
                            <a:pt x="896207" y="119729"/>
                            <a:pt x="896207" y="119729"/>
                            <a:pt x="896207" y="119729"/>
                          </a:cubicBezTo>
                          <a:cubicBezTo>
                            <a:pt x="895636" y="118777"/>
                            <a:pt x="894969" y="117824"/>
                            <a:pt x="894398" y="116872"/>
                          </a:cubicBezTo>
                          <a:cubicBezTo>
                            <a:pt x="888016" y="107061"/>
                            <a:pt x="881444" y="97441"/>
                            <a:pt x="874681" y="87916"/>
                          </a:cubicBezTo>
                          <a:cubicBezTo>
                            <a:pt x="874204" y="87344"/>
                            <a:pt x="873824" y="86678"/>
                            <a:pt x="873347" y="86106"/>
                          </a:cubicBezTo>
                          <a:cubicBezTo>
                            <a:pt x="866394" y="76390"/>
                            <a:pt x="859155" y="66770"/>
                            <a:pt x="851821" y="57340"/>
                          </a:cubicBezTo>
                          <a:cubicBezTo>
                            <a:pt x="851821" y="57245"/>
                            <a:pt x="851725" y="57245"/>
                            <a:pt x="851725" y="57150"/>
                          </a:cubicBezTo>
                          <a:cubicBezTo>
                            <a:pt x="851535" y="56864"/>
                            <a:pt x="851249" y="56579"/>
                            <a:pt x="851059" y="56293"/>
                          </a:cubicBezTo>
                          <a:cubicBezTo>
                            <a:pt x="843439" y="46672"/>
                            <a:pt x="835724" y="37243"/>
                            <a:pt x="827723" y="28004"/>
                          </a:cubicBezTo>
                          <a:cubicBezTo>
                            <a:pt x="827723" y="28004"/>
                            <a:pt x="827723" y="27908"/>
                            <a:pt x="827627" y="27908"/>
                          </a:cubicBezTo>
                          <a:cubicBezTo>
                            <a:pt x="827532" y="27813"/>
                            <a:pt x="827437" y="27718"/>
                            <a:pt x="827342" y="27622"/>
                          </a:cubicBezTo>
                          <a:cubicBezTo>
                            <a:pt x="819245" y="18193"/>
                            <a:pt x="810863" y="9049"/>
                            <a:pt x="802291" y="0"/>
                          </a:cubicBezTo>
                          <a:lnTo>
                            <a:pt x="309086" y="468916"/>
                          </a:lnTo>
                          <a:lnTo>
                            <a:pt x="0" y="985456"/>
                          </a:lnTo>
                          <a:lnTo>
                            <a:pt x="358331" y="1354455"/>
                          </a:lnTo>
                          <a:cubicBezTo>
                            <a:pt x="569404" y="1316641"/>
                            <a:pt x="752094" y="1197102"/>
                            <a:pt x="872490" y="1029652"/>
                          </a:cubicBezTo>
                          <a:cubicBezTo>
                            <a:pt x="945166" y="917924"/>
                            <a:pt x="997172" y="796671"/>
                            <a:pt x="1014984" y="683133"/>
                          </a:cubicBezTo>
                          <a:cubicBezTo>
                            <a:pt x="1015270" y="681419"/>
                            <a:pt x="1015555" y="679609"/>
                            <a:pt x="1015746" y="677894"/>
                          </a:cubicBezTo>
                          <a:cubicBezTo>
                            <a:pt x="1015937" y="676561"/>
                            <a:pt x="1016032" y="675132"/>
                            <a:pt x="1016317" y="673799"/>
                          </a:cubicBezTo>
                          <a:cubicBezTo>
                            <a:pt x="1017270" y="666845"/>
                            <a:pt x="1018127" y="659892"/>
                            <a:pt x="1018984" y="652939"/>
                          </a:cubicBezTo>
                          <a:cubicBezTo>
                            <a:pt x="1020032" y="643509"/>
                            <a:pt x="1020985" y="634079"/>
                            <a:pt x="1021747" y="624745"/>
                          </a:cubicBezTo>
                          <a:cubicBezTo>
                            <a:pt x="1022223" y="619316"/>
                            <a:pt x="1022699" y="613791"/>
                            <a:pt x="1022985" y="608362"/>
                          </a:cubicBezTo>
                          <a:cubicBezTo>
                            <a:pt x="1023366" y="602837"/>
                            <a:pt x="1023652" y="597408"/>
                            <a:pt x="1023842" y="591979"/>
                          </a:cubicBezTo>
                          <a:lnTo>
                            <a:pt x="1023842" y="591979"/>
                          </a:lnTo>
                          <a:cubicBezTo>
                            <a:pt x="1024319" y="580454"/>
                            <a:pt x="1024700" y="568833"/>
                            <a:pt x="1024700" y="557213"/>
                          </a:cubicBezTo>
                          <a:cubicBezTo>
                            <a:pt x="1024700" y="543497"/>
                            <a:pt x="1024319" y="529781"/>
                            <a:pt x="1023652" y="516255"/>
                          </a:cubicBezTo>
                          <a:cubicBezTo>
                            <a:pt x="1023461" y="511111"/>
                            <a:pt x="1022985" y="506063"/>
                            <a:pt x="1022604" y="501015"/>
                          </a:cubicBezTo>
                          <a:close/>
                        </a:path>
                      </a:pathLst>
                    </a:custGeom>
                    <a:solidFill>
                      <a:srgbClr val="6B859D">
                        <a:alpha val="27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8" name="원형: 비어 있음 17">
                      <a:extLst>
                        <a:ext uri="{FF2B5EF4-FFF2-40B4-BE49-F238E27FC236}">
                          <a16:creationId xmlns:a16="http://schemas.microsoft.com/office/drawing/2014/main" id="{09F4A4A5-15B9-2DBA-4524-A77B309DF4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375" y="2619372"/>
                      <a:ext cx="1620583" cy="1620583"/>
                    </a:xfrm>
                    <a:prstGeom prst="donut">
                      <a:avLst>
                        <a:gd name="adj" fmla="val 9055"/>
                      </a:avLst>
                    </a:prstGeom>
                    <a:solidFill>
                      <a:srgbClr val="6B859D"/>
                    </a:solidFill>
                    <a:ln w="1587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9" name="자유형: 도형 18">
                      <a:extLst>
                        <a:ext uri="{FF2B5EF4-FFF2-40B4-BE49-F238E27FC236}">
                          <a16:creationId xmlns:a16="http://schemas.microsoft.com/office/drawing/2014/main" id="{42BC9F18-BD2D-67CF-8FED-C4D3037746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6250" y="2845019"/>
                      <a:ext cx="1092492" cy="1050921"/>
                    </a:xfrm>
                    <a:custGeom>
                      <a:avLst/>
                      <a:gdLst>
                        <a:gd name="connsiteX0" fmla="*/ 1092492 w 1092492"/>
                        <a:gd name="connsiteY0" fmla="*/ 42386 h 1050919"/>
                        <a:gd name="connsiteX1" fmla="*/ 1051154 w 1092492"/>
                        <a:gd name="connsiteY1" fmla="*/ 0 h 1050919"/>
                        <a:gd name="connsiteX2" fmla="*/ 698919 w 1092492"/>
                        <a:gd name="connsiteY2" fmla="*/ 270320 h 1050919"/>
                        <a:gd name="connsiteX3" fmla="*/ 360782 w 1092492"/>
                        <a:gd name="connsiteY3" fmla="*/ 689991 h 1050919"/>
                        <a:gd name="connsiteX4" fmla="*/ 316967 w 1092492"/>
                        <a:gd name="connsiteY4" fmla="*/ 696754 h 1050919"/>
                        <a:gd name="connsiteX5" fmla="*/ 48267 w 1092492"/>
                        <a:gd name="connsiteY5" fmla="*/ 587978 h 1050919"/>
                        <a:gd name="connsiteX6" fmla="*/ 3213 w 1092492"/>
                        <a:gd name="connsiteY6" fmla="*/ 600837 h 1050919"/>
                        <a:gd name="connsiteX7" fmla="*/ 17215 w 1092492"/>
                        <a:gd name="connsiteY7" fmla="*/ 640747 h 1050919"/>
                        <a:gd name="connsiteX8" fmla="*/ 201238 w 1092492"/>
                        <a:gd name="connsiteY8" fmla="*/ 899541 h 1050919"/>
                        <a:gd name="connsiteX9" fmla="*/ 257721 w 1092492"/>
                        <a:gd name="connsiteY9" fmla="*/ 990886 h 1050919"/>
                        <a:gd name="connsiteX10" fmla="*/ 475939 w 1092492"/>
                        <a:gd name="connsiteY10" fmla="*/ 986028 h 1050919"/>
                        <a:gd name="connsiteX11" fmla="*/ 772167 w 1092492"/>
                        <a:gd name="connsiteY11" fmla="*/ 486918 h 1050919"/>
                        <a:gd name="connsiteX12" fmla="*/ 1092492 w 1092492"/>
                        <a:gd name="connsiteY12" fmla="*/ 42386 h 1050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092492" h="1050919">
                          <a:moveTo>
                            <a:pt x="1092492" y="42386"/>
                          </a:moveTo>
                          <a:cubicBezTo>
                            <a:pt x="1079253" y="27718"/>
                            <a:pt x="1065441" y="13621"/>
                            <a:pt x="1051154" y="0"/>
                          </a:cubicBezTo>
                          <a:cubicBezTo>
                            <a:pt x="949046" y="62198"/>
                            <a:pt x="778072" y="193072"/>
                            <a:pt x="698919" y="270320"/>
                          </a:cubicBezTo>
                          <a:cubicBezTo>
                            <a:pt x="569475" y="396716"/>
                            <a:pt x="461366" y="540258"/>
                            <a:pt x="360782" y="689991"/>
                          </a:cubicBezTo>
                          <a:cubicBezTo>
                            <a:pt x="343161" y="716280"/>
                            <a:pt x="343161" y="716280"/>
                            <a:pt x="316967" y="696754"/>
                          </a:cubicBezTo>
                          <a:cubicBezTo>
                            <a:pt x="236862" y="637032"/>
                            <a:pt x="147517" y="599980"/>
                            <a:pt x="48267" y="587978"/>
                          </a:cubicBezTo>
                          <a:cubicBezTo>
                            <a:pt x="31884" y="585978"/>
                            <a:pt x="12738" y="584645"/>
                            <a:pt x="3213" y="600837"/>
                          </a:cubicBezTo>
                          <a:cubicBezTo>
                            <a:pt x="-6121" y="616553"/>
                            <a:pt x="6833" y="630365"/>
                            <a:pt x="17215" y="640747"/>
                          </a:cubicBezTo>
                          <a:cubicBezTo>
                            <a:pt x="93415" y="716566"/>
                            <a:pt x="146088" y="808863"/>
                            <a:pt x="201238" y="899541"/>
                          </a:cubicBezTo>
                          <a:cubicBezTo>
                            <a:pt x="219812" y="930116"/>
                            <a:pt x="237814" y="961263"/>
                            <a:pt x="257721" y="990886"/>
                          </a:cubicBezTo>
                          <a:cubicBezTo>
                            <a:pt x="312681" y="1072706"/>
                            <a:pt x="425266" y="1070705"/>
                            <a:pt x="475939" y="986028"/>
                          </a:cubicBezTo>
                          <a:cubicBezTo>
                            <a:pt x="575380" y="820103"/>
                            <a:pt x="672345" y="652653"/>
                            <a:pt x="772167" y="486918"/>
                          </a:cubicBezTo>
                          <a:cubicBezTo>
                            <a:pt x="849795" y="357854"/>
                            <a:pt x="997528" y="159353"/>
                            <a:pt x="1092492" y="42386"/>
                          </a:cubicBezTo>
                          <a:close/>
                        </a:path>
                      </a:pathLst>
                    </a:custGeom>
                    <a:solidFill>
                      <a:srgbClr val="6B859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t"/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D4A68BB-C2D4-99FA-302D-6DCCA72BD9E1}"/>
                      </a:ext>
                    </a:extLst>
                  </p:cNvPr>
                  <p:cNvSpPr txBox="1"/>
                  <p:nvPr/>
                </p:nvSpPr>
                <p:spPr>
                  <a:xfrm>
                    <a:off x="908495" y="5312068"/>
                    <a:ext cx="6888104" cy="6001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4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단원은 국제 분쟁 및 무력 갈등을 다루며 특히 ‘제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3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세계’국가 등 기존 역사교육에서 소외된 지역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서남아시아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남미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아프리카 등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)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의 문제를 학습하는 것에 중점을 두어요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특히 공공역사로서 역사 정책의 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사례를 탐구함으로써 국내외 분쟁과 갈등을 해결하기 위한 노력을 분석해요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</a:p>
                </p:txBody>
              </p:sp>
            </p:grpSp>
          </p:grpSp>
          <p:grpSp>
            <p:nvGrpSpPr>
              <p:cNvPr id="232" name="그룹 231">
                <a:extLst>
                  <a:ext uri="{FF2B5EF4-FFF2-40B4-BE49-F238E27FC236}">
                    <a16:creationId xmlns:a16="http://schemas.microsoft.com/office/drawing/2014/main" id="{AD896622-8224-AE31-0C58-0709E808C857}"/>
                  </a:ext>
                </a:extLst>
              </p:cNvPr>
              <p:cNvGrpSpPr/>
              <p:nvPr/>
            </p:nvGrpSpPr>
            <p:grpSpPr>
              <a:xfrm>
                <a:off x="539553" y="1437811"/>
                <a:ext cx="8064896" cy="1297461"/>
                <a:chOff x="539553" y="1437811"/>
                <a:chExt cx="8064896" cy="1297461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FF93E72-D813-62FC-B261-C04A7E12BED2}"/>
                    </a:ext>
                  </a:extLst>
                </p:cNvPr>
                <p:cNvSpPr txBox="1"/>
                <p:nvPr/>
              </p:nvSpPr>
              <p:spPr>
                <a:xfrm>
                  <a:off x="973628" y="1948282"/>
                  <a:ext cx="615232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sz="1400" dirty="0"/>
                    <a:t>[12</a:t>
                  </a:r>
                  <a:r>
                    <a:rPr lang="ko-KR" altLang="en-US" sz="1400" dirty="0"/>
                    <a:t>역현</a:t>
                  </a:r>
                  <a:r>
                    <a:rPr lang="en-US" altLang="ko-KR" sz="1400" dirty="0"/>
                    <a:t>04-01] </a:t>
                  </a:r>
                  <a:r>
                    <a:rPr lang="ko-KR" altLang="en-US" sz="1400" b="1" dirty="0">
                      <a:solidFill>
                        <a:srgbClr val="276DB5"/>
                      </a:solidFill>
                    </a:rPr>
                    <a:t>국제 분쟁 및 무력 갈등</a:t>
                  </a:r>
                  <a:r>
                    <a:rPr lang="ko-KR" altLang="en-US" sz="1400" dirty="0"/>
                    <a:t>의 원인과 전개 양상을 사례 중심으로 파악한다</a:t>
                  </a:r>
                  <a:r>
                    <a:rPr lang="en-US" altLang="ko-KR" sz="1400" dirty="0"/>
                    <a:t>.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DD001A9E-706C-603E-D37E-8E89BCD11BB7}"/>
                    </a:ext>
                  </a:extLst>
                </p:cNvPr>
                <p:cNvSpPr txBox="1"/>
                <p:nvPr/>
              </p:nvSpPr>
              <p:spPr>
                <a:xfrm>
                  <a:off x="973628" y="2234055"/>
                  <a:ext cx="744755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sz="1400" dirty="0"/>
                    <a:t>[12</a:t>
                  </a:r>
                  <a:r>
                    <a:rPr lang="ko-KR" altLang="en-US" sz="1400" dirty="0"/>
                    <a:t>역현</a:t>
                  </a:r>
                  <a:r>
                    <a:rPr lang="en-US" altLang="ko-KR" sz="1400" dirty="0"/>
                    <a:t>04-02] </a:t>
                  </a:r>
                  <a:r>
                    <a:rPr lang="ko-KR" altLang="en-US" sz="1400" dirty="0"/>
                    <a:t>탈냉전 이후 ‘제</a:t>
                  </a:r>
                  <a:r>
                    <a:rPr lang="en-US" altLang="ko-KR" sz="1400" dirty="0"/>
                    <a:t>3 </a:t>
                  </a:r>
                  <a:r>
                    <a:rPr lang="ko-KR" altLang="en-US" sz="1400" dirty="0"/>
                    <a:t>세계’ 국가의 권위주의 체제 변동에 따른 갈등 양상과 특징을 조사한다</a:t>
                  </a:r>
                  <a:r>
                    <a:rPr lang="en-US" altLang="ko-KR" sz="1400" dirty="0"/>
                    <a:t>.</a:t>
                  </a:r>
                </a:p>
              </p:txBody>
            </p:sp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85AC1D70-4502-8368-3175-6E6B2C6D4D21}"/>
                    </a:ext>
                  </a:extLst>
                </p:cNvPr>
                <p:cNvGrpSpPr/>
                <p:nvPr/>
              </p:nvGrpSpPr>
              <p:grpSpPr>
                <a:xfrm>
                  <a:off x="539553" y="1437811"/>
                  <a:ext cx="8064896" cy="388056"/>
                  <a:chOff x="539553" y="1437811"/>
                  <a:chExt cx="8064896" cy="388056"/>
                </a:xfrm>
              </p:grpSpPr>
              <p:sp>
                <p:nvSpPr>
                  <p:cNvPr id="23" name="사각형: 둥근 모서리 22">
                    <a:extLst>
                      <a:ext uri="{FF2B5EF4-FFF2-40B4-BE49-F238E27FC236}">
                        <a16:creationId xmlns:a16="http://schemas.microsoft.com/office/drawing/2014/main" id="{AD91B6FE-8846-66B8-D477-221ACED5CB57}"/>
                      </a:ext>
                    </a:extLst>
                  </p:cNvPr>
                  <p:cNvSpPr/>
                  <p:nvPr/>
                </p:nvSpPr>
                <p:spPr>
                  <a:xfrm>
                    <a:off x="539553" y="1437811"/>
                    <a:ext cx="8064896" cy="38805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lang="ko-KR" altLang="en-US" sz="20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E1F5E71B-CD88-C9A0-EAF9-4C3A7879AD63}"/>
                      </a:ext>
                    </a:extLst>
                  </p:cNvPr>
                  <p:cNvSpPr txBox="1"/>
                  <p:nvPr/>
                </p:nvSpPr>
                <p:spPr>
                  <a:xfrm>
                    <a:off x="973628" y="1469832"/>
                    <a:ext cx="210955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분쟁과 갈등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화해의 역사</a:t>
                    </a:r>
                  </a:p>
                </p:txBody>
              </p:sp>
              <p:grpSp>
                <p:nvGrpSpPr>
                  <p:cNvPr id="25" name="그룹 24">
                    <a:extLst>
                      <a:ext uri="{FF2B5EF4-FFF2-40B4-BE49-F238E27FC236}">
                        <a16:creationId xmlns:a16="http://schemas.microsoft.com/office/drawing/2014/main" id="{0D547A53-E2B4-FAF3-0A6A-EF249902D54C}"/>
                      </a:ext>
                    </a:extLst>
                  </p:cNvPr>
                  <p:cNvGrpSpPr/>
                  <p:nvPr/>
                </p:nvGrpSpPr>
                <p:grpSpPr>
                  <a:xfrm>
                    <a:off x="613102" y="1493562"/>
                    <a:ext cx="273839" cy="276576"/>
                    <a:chOff x="652301" y="1501576"/>
                    <a:chExt cx="260548" cy="260548"/>
                  </a:xfrm>
                </p:grpSpPr>
                <p:sp>
                  <p:nvSpPr>
                    <p:cNvPr id="26" name="타원 25">
                      <a:extLst>
                        <a:ext uri="{FF2B5EF4-FFF2-40B4-BE49-F238E27FC236}">
                          <a16:creationId xmlns:a16="http://schemas.microsoft.com/office/drawing/2014/main" id="{82569CBA-A14B-D33D-AD61-CCC91E6C6F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301" y="1501576"/>
                      <a:ext cx="260548" cy="26054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/>
                    </a:p>
                  </p:txBody>
                </p:sp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9D8430E5-0F94-2AC6-3CBD-51F72485545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6489" y="1522140"/>
                      <a:ext cx="192175" cy="18846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13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153AB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dirty="0">
                          <a:solidFill>
                            <a:srgbClr val="C6B1D9"/>
                          </a:solidFill>
                        </a:rPr>
                        <a:t>0</a:t>
                      </a:r>
                      <a:r>
                        <a:rPr lang="en-US" altLang="ko-KR" dirty="0"/>
                        <a:t>4</a:t>
                      </a:r>
                      <a:endParaRPr lang="ko-KR" altLang="en-US" dirty="0"/>
                    </a:p>
                  </p:txBody>
                </p:sp>
              </p:grpSp>
            </p:grp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7501096A-8FCC-0D6B-98E3-1131C9A84892}"/>
                    </a:ext>
                  </a:extLst>
                </p:cNvPr>
                <p:cNvSpPr txBox="1"/>
                <p:nvPr/>
              </p:nvSpPr>
              <p:spPr>
                <a:xfrm>
                  <a:off x="973628" y="2519828"/>
                  <a:ext cx="575157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sz="1400" dirty="0"/>
                    <a:t>[12</a:t>
                  </a:r>
                  <a:r>
                    <a:rPr lang="ko-KR" altLang="en-US" sz="1400" dirty="0"/>
                    <a:t>역현</a:t>
                  </a:r>
                  <a:r>
                    <a:rPr lang="en-US" altLang="ko-KR" sz="1400" dirty="0"/>
                    <a:t>04-03] </a:t>
                  </a:r>
                  <a:r>
                    <a:rPr lang="ko-KR" altLang="en-US" sz="1400" dirty="0"/>
                    <a:t>국내외 분쟁과 갈등을 해결하기 위한 </a:t>
                  </a:r>
                  <a:r>
                    <a:rPr lang="ko-KR" altLang="en-US" sz="1400" b="1" dirty="0">
                      <a:solidFill>
                        <a:srgbClr val="276DB5"/>
                      </a:solidFill>
                    </a:rPr>
                    <a:t>역사 정책</a:t>
                  </a:r>
                  <a:r>
                    <a:rPr lang="ko-KR" altLang="en-US" sz="1400" dirty="0"/>
                    <a:t>사례를 탐구한다</a:t>
                  </a:r>
                  <a:r>
                    <a:rPr lang="en-US" altLang="ko-KR" sz="1400" dirty="0"/>
                    <a:t>.</a:t>
                  </a:r>
                </a:p>
              </p:txBody>
            </p:sp>
          </p:grp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9339566F-9791-9C52-E446-20730990EB5A}"/>
                  </a:ext>
                </a:extLst>
              </p:cNvPr>
              <p:cNvGrpSpPr/>
              <p:nvPr/>
            </p:nvGrpSpPr>
            <p:grpSpPr>
              <a:xfrm>
                <a:off x="549075" y="2864088"/>
                <a:ext cx="8064898" cy="1247951"/>
                <a:chOff x="549075" y="2960103"/>
                <a:chExt cx="8064898" cy="1247951"/>
              </a:xfrm>
            </p:grpSpPr>
            <p:grpSp>
              <p:nvGrpSpPr>
                <p:cNvPr id="136" name="그룹 135">
                  <a:extLst>
                    <a:ext uri="{FF2B5EF4-FFF2-40B4-BE49-F238E27FC236}">
                      <a16:creationId xmlns:a16="http://schemas.microsoft.com/office/drawing/2014/main" id="{0895EFBB-9576-1AA3-74CC-2F2BABDDDEA0}"/>
                    </a:ext>
                  </a:extLst>
                </p:cNvPr>
                <p:cNvGrpSpPr/>
                <p:nvPr/>
              </p:nvGrpSpPr>
              <p:grpSpPr>
                <a:xfrm>
                  <a:off x="549075" y="2960103"/>
                  <a:ext cx="2394851" cy="419315"/>
                  <a:chOff x="838199" y="2765220"/>
                  <a:chExt cx="3264031" cy="571500"/>
                </a:xfrm>
              </p:grpSpPr>
              <p:sp>
                <p:nvSpPr>
                  <p:cNvPr id="141" name="자유형: 도형 140">
                    <a:extLst>
                      <a:ext uri="{FF2B5EF4-FFF2-40B4-BE49-F238E27FC236}">
                        <a16:creationId xmlns:a16="http://schemas.microsoft.com/office/drawing/2014/main" id="{03D61058-FD4D-0316-D061-E34108649607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3112990" y="2765220"/>
                    <a:ext cx="989240" cy="401116"/>
                  </a:xfrm>
                  <a:custGeom>
                    <a:avLst/>
                    <a:gdLst>
                      <a:gd name="connsiteX0" fmla="*/ 0 w 989240"/>
                      <a:gd name="connsiteY0" fmla="*/ 401116 h 401116"/>
                      <a:gd name="connsiteX1" fmla="*/ 24010 w 989240"/>
                      <a:gd name="connsiteY1" fmla="*/ 401116 h 401116"/>
                      <a:gd name="connsiteX2" fmla="*/ 60224 w 989240"/>
                      <a:gd name="connsiteY2" fmla="*/ 401116 h 401116"/>
                      <a:gd name="connsiteX3" fmla="*/ 258550 w 989240"/>
                      <a:gd name="connsiteY3" fmla="*/ 401116 h 401116"/>
                      <a:gd name="connsiteX4" fmla="*/ 258550 w 989240"/>
                      <a:gd name="connsiteY4" fmla="*/ 401115 h 401116"/>
                      <a:gd name="connsiteX5" fmla="*/ 556375 w 989240"/>
                      <a:gd name="connsiteY5" fmla="*/ 401115 h 401116"/>
                      <a:gd name="connsiteX6" fmla="*/ 754701 w 989240"/>
                      <a:gd name="connsiteY6" fmla="*/ 401115 h 401116"/>
                      <a:gd name="connsiteX7" fmla="*/ 790914 w 989240"/>
                      <a:gd name="connsiteY7" fmla="*/ 401115 h 401116"/>
                      <a:gd name="connsiteX8" fmla="*/ 989240 w 989240"/>
                      <a:gd name="connsiteY8" fmla="*/ 401115 h 401116"/>
                      <a:gd name="connsiteX9" fmla="*/ 976868 w 989240"/>
                      <a:gd name="connsiteY9" fmla="*/ 392333 h 401116"/>
                      <a:gd name="connsiteX10" fmla="*/ 960370 w 989240"/>
                      <a:gd name="connsiteY10" fmla="*/ 377693 h 401116"/>
                      <a:gd name="connsiteX11" fmla="*/ 939746 w 989240"/>
                      <a:gd name="connsiteY11" fmla="*/ 354270 h 401116"/>
                      <a:gd name="connsiteX12" fmla="*/ 915000 w 989240"/>
                      <a:gd name="connsiteY12" fmla="*/ 316208 h 401116"/>
                      <a:gd name="connsiteX13" fmla="*/ 902626 w 989240"/>
                      <a:gd name="connsiteY13" fmla="*/ 292785 h 401116"/>
                      <a:gd name="connsiteX14" fmla="*/ 888191 w 989240"/>
                      <a:gd name="connsiteY14" fmla="*/ 266436 h 401116"/>
                      <a:gd name="connsiteX15" fmla="*/ 873755 w 989240"/>
                      <a:gd name="connsiteY15" fmla="*/ 234229 h 401116"/>
                      <a:gd name="connsiteX16" fmla="*/ 859319 w 989240"/>
                      <a:gd name="connsiteY16" fmla="*/ 196167 h 401116"/>
                      <a:gd name="connsiteX17" fmla="*/ 842821 w 989240"/>
                      <a:gd name="connsiteY17" fmla="*/ 155176 h 401116"/>
                      <a:gd name="connsiteX18" fmla="*/ 828385 w 989240"/>
                      <a:gd name="connsiteY18" fmla="*/ 108332 h 401116"/>
                      <a:gd name="connsiteX19" fmla="*/ 816013 w 989240"/>
                      <a:gd name="connsiteY19" fmla="*/ 73198 h 401116"/>
                      <a:gd name="connsiteX20" fmla="*/ 801576 w 989240"/>
                      <a:gd name="connsiteY20" fmla="*/ 46847 h 401116"/>
                      <a:gd name="connsiteX21" fmla="*/ 787140 w 989240"/>
                      <a:gd name="connsiteY21" fmla="*/ 26351 h 401116"/>
                      <a:gd name="connsiteX22" fmla="*/ 770642 w 989240"/>
                      <a:gd name="connsiteY22" fmla="*/ 14639 h 401116"/>
                      <a:gd name="connsiteX23" fmla="*/ 754143 w 989240"/>
                      <a:gd name="connsiteY23" fmla="*/ 5857 h 401116"/>
                      <a:gd name="connsiteX24" fmla="*/ 737646 w 989240"/>
                      <a:gd name="connsiteY24" fmla="*/ 2929 h 401116"/>
                      <a:gd name="connsiteX25" fmla="*/ 706712 w 989240"/>
                      <a:gd name="connsiteY25" fmla="*/ 1 h 401116"/>
                      <a:gd name="connsiteX26" fmla="*/ 508386 w 989240"/>
                      <a:gd name="connsiteY26" fmla="*/ 1 h 401116"/>
                      <a:gd name="connsiteX27" fmla="*/ 472173 w 989240"/>
                      <a:gd name="connsiteY27" fmla="*/ 1 h 401116"/>
                      <a:gd name="connsiteX28" fmla="*/ 273847 w 989240"/>
                      <a:gd name="connsiteY28" fmla="*/ 1 h 401116"/>
                      <a:gd name="connsiteX29" fmla="*/ 258550 w 989240"/>
                      <a:gd name="connsiteY29" fmla="*/ 1 h 401116"/>
                      <a:gd name="connsiteX30" fmla="*/ 258550 w 989240"/>
                      <a:gd name="connsiteY30" fmla="*/ 0 h 401116"/>
                      <a:gd name="connsiteX31" fmla="*/ 60224 w 989240"/>
                      <a:gd name="connsiteY31" fmla="*/ 0 h 401116"/>
                      <a:gd name="connsiteX32" fmla="*/ 24010 w 989240"/>
                      <a:gd name="connsiteY32" fmla="*/ 0 h 401116"/>
                      <a:gd name="connsiteX33" fmla="*/ 0 w 989240"/>
                      <a:gd name="connsiteY33" fmla="*/ 0 h 401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989240" h="401116">
                        <a:moveTo>
                          <a:pt x="0" y="401116"/>
                        </a:moveTo>
                        <a:lnTo>
                          <a:pt x="24010" y="401116"/>
                        </a:lnTo>
                        <a:lnTo>
                          <a:pt x="60224" y="401116"/>
                        </a:lnTo>
                        <a:lnTo>
                          <a:pt x="258550" y="401116"/>
                        </a:lnTo>
                        <a:lnTo>
                          <a:pt x="258550" y="401115"/>
                        </a:lnTo>
                        <a:lnTo>
                          <a:pt x="556375" y="401115"/>
                        </a:lnTo>
                        <a:lnTo>
                          <a:pt x="754701" y="401115"/>
                        </a:lnTo>
                        <a:lnTo>
                          <a:pt x="790914" y="401115"/>
                        </a:lnTo>
                        <a:lnTo>
                          <a:pt x="989240" y="401115"/>
                        </a:lnTo>
                        <a:lnTo>
                          <a:pt x="976868" y="392333"/>
                        </a:lnTo>
                        <a:lnTo>
                          <a:pt x="960370" y="377693"/>
                        </a:lnTo>
                        <a:lnTo>
                          <a:pt x="939746" y="354270"/>
                        </a:lnTo>
                        <a:lnTo>
                          <a:pt x="915000" y="316208"/>
                        </a:lnTo>
                        <a:lnTo>
                          <a:pt x="902626" y="292785"/>
                        </a:lnTo>
                        <a:lnTo>
                          <a:pt x="888191" y="266436"/>
                        </a:lnTo>
                        <a:lnTo>
                          <a:pt x="873755" y="234229"/>
                        </a:lnTo>
                        <a:lnTo>
                          <a:pt x="859319" y="196167"/>
                        </a:lnTo>
                        <a:lnTo>
                          <a:pt x="842821" y="155176"/>
                        </a:lnTo>
                        <a:lnTo>
                          <a:pt x="828385" y="108332"/>
                        </a:lnTo>
                        <a:lnTo>
                          <a:pt x="816013" y="73198"/>
                        </a:lnTo>
                        <a:lnTo>
                          <a:pt x="801576" y="46847"/>
                        </a:lnTo>
                        <a:lnTo>
                          <a:pt x="787140" y="26351"/>
                        </a:lnTo>
                        <a:lnTo>
                          <a:pt x="770642" y="14639"/>
                        </a:lnTo>
                        <a:lnTo>
                          <a:pt x="754143" y="5857"/>
                        </a:lnTo>
                        <a:lnTo>
                          <a:pt x="737646" y="2929"/>
                        </a:lnTo>
                        <a:lnTo>
                          <a:pt x="706712" y="1"/>
                        </a:lnTo>
                        <a:lnTo>
                          <a:pt x="508386" y="1"/>
                        </a:lnTo>
                        <a:lnTo>
                          <a:pt x="472173" y="1"/>
                        </a:lnTo>
                        <a:lnTo>
                          <a:pt x="273847" y="1"/>
                        </a:lnTo>
                        <a:lnTo>
                          <a:pt x="258550" y="1"/>
                        </a:lnTo>
                        <a:lnTo>
                          <a:pt x="258550" y="0"/>
                        </a:lnTo>
                        <a:lnTo>
                          <a:pt x="60224" y="0"/>
                        </a:lnTo>
                        <a:lnTo>
                          <a:pt x="2401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kumimoji="0" lang="ko-KR" altLang="en-US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142" name="사각형: 둥근 위쪽 모서리 141">
                    <a:extLst>
                      <a:ext uri="{FF2B5EF4-FFF2-40B4-BE49-F238E27FC236}">
                        <a16:creationId xmlns:a16="http://schemas.microsoft.com/office/drawing/2014/main" id="{CF2A7BA6-9C06-6589-55F5-3BDE9C01A115}"/>
                      </a:ext>
                    </a:extLst>
                  </p:cNvPr>
                  <p:cNvSpPr/>
                  <p:nvPr/>
                </p:nvSpPr>
                <p:spPr>
                  <a:xfrm flipH="1">
                    <a:off x="838199" y="2765220"/>
                    <a:ext cx="2582420" cy="571500"/>
                  </a:xfrm>
                  <a:prstGeom prst="round2SameRect">
                    <a:avLst>
                      <a:gd name="adj1" fmla="val 15207"/>
                      <a:gd name="adj2" fmla="val 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kumimoji="0" lang="ko-KR" altLang="en-US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0F1DB564-AED5-E22A-C3DB-78E7FB00D284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65" y="2796453"/>
                    <a:ext cx="1262810" cy="29363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성취기준 해설</a:t>
                    </a:r>
                  </a:p>
                </p:txBody>
              </p:sp>
            </p:grpSp>
            <p:sp>
              <p:nvSpPr>
                <p:cNvPr id="137" name="사각형: 둥근 모서리 136">
                  <a:extLst>
                    <a:ext uri="{FF2B5EF4-FFF2-40B4-BE49-F238E27FC236}">
                      <a16:creationId xmlns:a16="http://schemas.microsoft.com/office/drawing/2014/main" id="{75140922-6861-54ED-FDBC-2FA3F98545D7}"/>
                    </a:ext>
                  </a:extLst>
                </p:cNvPr>
                <p:cNvSpPr/>
                <p:nvPr/>
              </p:nvSpPr>
              <p:spPr>
                <a:xfrm>
                  <a:off x="549077" y="3250583"/>
                  <a:ext cx="8064896" cy="957471"/>
                </a:xfrm>
                <a:prstGeom prst="roundRect">
                  <a:avLst>
                    <a:gd name="adj" fmla="val 6903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1D44740E-94DA-918E-58FB-9BA36A58FBFE}"/>
                    </a:ext>
                  </a:extLst>
                </p:cNvPr>
                <p:cNvSpPr txBox="1"/>
                <p:nvPr/>
              </p:nvSpPr>
              <p:spPr>
                <a:xfrm>
                  <a:off x="720145" y="3393832"/>
                  <a:ext cx="744114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080000" indent="-1116000">
                    <a:spcAft>
                      <a:spcPts val="600"/>
                    </a:spcAft>
                  </a:pP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[12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역현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04-02]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권위주의 체제를 유지하던 </a:t>
                  </a:r>
                  <a:r>
                    <a:rPr lang="ko-KR" altLang="en-US" sz="1200" b="1" spc="-2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‘제</a:t>
                  </a:r>
                  <a:r>
                    <a:rPr lang="en-US" altLang="ko-KR" sz="1200" b="1" spc="-2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 </a:t>
                  </a:r>
                  <a:r>
                    <a:rPr lang="ko-KR" altLang="en-US" sz="1200" b="1" spc="-2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세계’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국가가 탈냉전 이후 시장 개방과 민주화의 요구 등으로 체제 변동을 </a:t>
                  </a:r>
                  <a:b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</a:b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경험하며 새로운 갈등을 겪었음에 주목한다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갈등 전개의 원인을 파악할 때 역사적으로 식민주의 문제와 </a:t>
                  </a:r>
                  <a:b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</a:b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연관된 사례가 많았음에 유의한다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145" name="그룹 144">
                <a:extLst>
                  <a:ext uri="{FF2B5EF4-FFF2-40B4-BE49-F238E27FC236}">
                    <a16:creationId xmlns:a16="http://schemas.microsoft.com/office/drawing/2014/main" id="{8D05F219-060E-9895-3101-CBC1CBCCB83A}"/>
                  </a:ext>
                </a:extLst>
              </p:cNvPr>
              <p:cNvGrpSpPr/>
              <p:nvPr/>
            </p:nvGrpSpPr>
            <p:grpSpPr>
              <a:xfrm>
                <a:off x="549075" y="4240855"/>
                <a:ext cx="8064898" cy="983449"/>
                <a:chOff x="549075" y="2960103"/>
                <a:chExt cx="8064898" cy="983449"/>
              </a:xfrm>
            </p:grpSpPr>
            <p:grpSp>
              <p:nvGrpSpPr>
                <p:cNvPr id="224" name="그룹 223">
                  <a:extLst>
                    <a:ext uri="{FF2B5EF4-FFF2-40B4-BE49-F238E27FC236}">
                      <a16:creationId xmlns:a16="http://schemas.microsoft.com/office/drawing/2014/main" id="{FB56DFEE-657A-2AE8-00DC-F3911A2FF40C}"/>
                    </a:ext>
                  </a:extLst>
                </p:cNvPr>
                <p:cNvGrpSpPr/>
                <p:nvPr/>
              </p:nvGrpSpPr>
              <p:grpSpPr>
                <a:xfrm>
                  <a:off x="549075" y="2960103"/>
                  <a:ext cx="2394851" cy="419315"/>
                  <a:chOff x="838199" y="2765220"/>
                  <a:chExt cx="3264031" cy="571500"/>
                </a:xfrm>
              </p:grpSpPr>
              <p:sp>
                <p:nvSpPr>
                  <p:cNvPr id="228" name="자유형: 도형 227">
                    <a:extLst>
                      <a:ext uri="{FF2B5EF4-FFF2-40B4-BE49-F238E27FC236}">
                        <a16:creationId xmlns:a16="http://schemas.microsoft.com/office/drawing/2014/main" id="{4E1ADB92-F18E-A166-1B73-A16136C4ED2D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3112990" y="2765220"/>
                    <a:ext cx="989240" cy="401116"/>
                  </a:xfrm>
                  <a:custGeom>
                    <a:avLst/>
                    <a:gdLst>
                      <a:gd name="connsiteX0" fmla="*/ 0 w 989240"/>
                      <a:gd name="connsiteY0" fmla="*/ 401116 h 401116"/>
                      <a:gd name="connsiteX1" fmla="*/ 24010 w 989240"/>
                      <a:gd name="connsiteY1" fmla="*/ 401116 h 401116"/>
                      <a:gd name="connsiteX2" fmla="*/ 60224 w 989240"/>
                      <a:gd name="connsiteY2" fmla="*/ 401116 h 401116"/>
                      <a:gd name="connsiteX3" fmla="*/ 258550 w 989240"/>
                      <a:gd name="connsiteY3" fmla="*/ 401116 h 401116"/>
                      <a:gd name="connsiteX4" fmla="*/ 258550 w 989240"/>
                      <a:gd name="connsiteY4" fmla="*/ 401115 h 401116"/>
                      <a:gd name="connsiteX5" fmla="*/ 556375 w 989240"/>
                      <a:gd name="connsiteY5" fmla="*/ 401115 h 401116"/>
                      <a:gd name="connsiteX6" fmla="*/ 754701 w 989240"/>
                      <a:gd name="connsiteY6" fmla="*/ 401115 h 401116"/>
                      <a:gd name="connsiteX7" fmla="*/ 790914 w 989240"/>
                      <a:gd name="connsiteY7" fmla="*/ 401115 h 401116"/>
                      <a:gd name="connsiteX8" fmla="*/ 989240 w 989240"/>
                      <a:gd name="connsiteY8" fmla="*/ 401115 h 401116"/>
                      <a:gd name="connsiteX9" fmla="*/ 976868 w 989240"/>
                      <a:gd name="connsiteY9" fmla="*/ 392333 h 401116"/>
                      <a:gd name="connsiteX10" fmla="*/ 960370 w 989240"/>
                      <a:gd name="connsiteY10" fmla="*/ 377693 h 401116"/>
                      <a:gd name="connsiteX11" fmla="*/ 939746 w 989240"/>
                      <a:gd name="connsiteY11" fmla="*/ 354270 h 401116"/>
                      <a:gd name="connsiteX12" fmla="*/ 915000 w 989240"/>
                      <a:gd name="connsiteY12" fmla="*/ 316208 h 401116"/>
                      <a:gd name="connsiteX13" fmla="*/ 902626 w 989240"/>
                      <a:gd name="connsiteY13" fmla="*/ 292785 h 401116"/>
                      <a:gd name="connsiteX14" fmla="*/ 888191 w 989240"/>
                      <a:gd name="connsiteY14" fmla="*/ 266436 h 401116"/>
                      <a:gd name="connsiteX15" fmla="*/ 873755 w 989240"/>
                      <a:gd name="connsiteY15" fmla="*/ 234229 h 401116"/>
                      <a:gd name="connsiteX16" fmla="*/ 859319 w 989240"/>
                      <a:gd name="connsiteY16" fmla="*/ 196167 h 401116"/>
                      <a:gd name="connsiteX17" fmla="*/ 842821 w 989240"/>
                      <a:gd name="connsiteY17" fmla="*/ 155176 h 401116"/>
                      <a:gd name="connsiteX18" fmla="*/ 828385 w 989240"/>
                      <a:gd name="connsiteY18" fmla="*/ 108332 h 401116"/>
                      <a:gd name="connsiteX19" fmla="*/ 816013 w 989240"/>
                      <a:gd name="connsiteY19" fmla="*/ 73198 h 401116"/>
                      <a:gd name="connsiteX20" fmla="*/ 801576 w 989240"/>
                      <a:gd name="connsiteY20" fmla="*/ 46847 h 401116"/>
                      <a:gd name="connsiteX21" fmla="*/ 787140 w 989240"/>
                      <a:gd name="connsiteY21" fmla="*/ 26351 h 401116"/>
                      <a:gd name="connsiteX22" fmla="*/ 770642 w 989240"/>
                      <a:gd name="connsiteY22" fmla="*/ 14639 h 401116"/>
                      <a:gd name="connsiteX23" fmla="*/ 754143 w 989240"/>
                      <a:gd name="connsiteY23" fmla="*/ 5857 h 401116"/>
                      <a:gd name="connsiteX24" fmla="*/ 737646 w 989240"/>
                      <a:gd name="connsiteY24" fmla="*/ 2929 h 401116"/>
                      <a:gd name="connsiteX25" fmla="*/ 706712 w 989240"/>
                      <a:gd name="connsiteY25" fmla="*/ 1 h 401116"/>
                      <a:gd name="connsiteX26" fmla="*/ 508386 w 989240"/>
                      <a:gd name="connsiteY26" fmla="*/ 1 h 401116"/>
                      <a:gd name="connsiteX27" fmla="*/ 472173 w 989240"/>
                      <a:gd name="connsiteY27" fmla="*/ 1 h 401116"/>
                      <a:gd name="connsiteX28" fmla="*/ 273847 w 989240"/>
                      <a:gd name="connsiteY28" fmla="*/ 1 h 401116"/>
                      <a:gd name="connsiteX29" fmla="*/ 258550 w 989240"/>
                      <a:gd name="connsiteY29" fmla="*/ 1 h 401116"/>
                      <a:gd name="connsiteX30" fmla="*/ 258550 w 989240"/>
                      <a:gd name="connsiteY30" fmla="*/ 0 h 401116"/>
                      <a:gd name="connsiteX31" fmla="*/ 60224 w 989240"/>
                      <a:gd name="connsiteY31" fmla="*/ 0 h 401116"/>
                      <a:gd name="connsiteX32" fmla="*/ 24010 w 989240"/>
                      <a:gd name="connsiteY32" fmla="*/ 0 h 401116"/>
                      <a:gd name="connsiteX33" fmla="*/ 0 w 989240"/>
                      <a:gd name="connsiteY33" fmla="*/ 0 h 401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989240" h="401116">
                        <a:moveTo>
                          <a:pt x="0" y="401116"/>
                        </a:moveTo>
                        <a:lnTo>
                          <a:pt x="24010" y="401116"/>
                        </a:lnTo>
                        <a:lnTo>
                          <a:pt x="60224" y="401116"/>
                        </a:lnTo>
                        <a:lnTo>
                          <a:pt x="258550" y="401116"/>
                        </a:lnTo>
                        <a:lnTo>
                          <a:pt x="258550" y="401115"/>
                        </a:lnTo>
                        <a:lnTo>
                          <a:pt x="556375" y="401115"/>
                        </a:lnTo>
                        <a:lnTo>
                          <a:pt x="754701" y="401115"/>
                        </a:lnTo>
                        <a:lnTo>
                          <a:pt x="790914" y="401115"/>
                        </a:lnTo>
                        <a:lnTo>
                          <a:pt x="989240" y="401115"/>
                        </a:lnTo>
                        <a:lnTo>
                          <a:pt x="976868" y="392333"/>
                        </a:lnTo>
                        <a:lnTo>
                          <a:pt x="960370" y="377693"/>
                        </a:lnTo>
                        <a:lnTo>
                          <a:pt x="939746" y="354270"/>
                        </a:lnTo>
                        <a:lnTo>
                          <a:pt x="915000" y="316208"/>
                        </a:lnTo>
                        <a:lnTo>
                          <a:pt x="902626" y="292785"/>
                        </a:lnTo>
                        <a:lnTo>
                          <a:pt x="888191" y="266436"/>
                        </a:lnTo>
                        <a:lnTo>
                          <a:pt x="873755" y="234229"/>
                        </a:lnTo>
                        <a:lnTo>
                          <a:pt x="859319" y="196167"/>
                        </a:lnTo>
                        <a:lnTo>
                          <a:pt x="842821" y="155176"/>
                        </a:lnTo>
                        <a:lnTo>
                          <a:pt x="828385" y="108332"/>
                        </a:lnTo>
                        <a:lnTo>
                          <a:pt x="816013" y="73198"/>
                        </a:lnTo>
                        <a:lnTo>
                          <a:pt x="801576" y="46847"/>
                        </a:lnTo>
                        <a:lnTo>
                          <a:pt x="787140" y="26351"/>
                        </a:lnTo>
                        <a:lnTo>
                          <a:pt x="770642" y="14639"/>
                        </a:lnTo>
                        <a:lnTo>
                          <a:pt x="754143" y="5857"/>
                        </a:lnTo>
                        <a:lnTo>
                          <a:pt x="737646" y="2929"/>
                        </a:lnTo>
                        <a:lnTo>
                          <a:pt x="706712" y="1"/>
                        </a:lnTo>
                        <a:lnTo>
                          <a:pt x="508386" y="1"/>
                        </a:lnTo>
                        <a:lnTo>
                          <a:pt x="472173" y="1"/>
                        </a:lnTo>
                        <a:lnTo>
                          <a:pt x="273847" y="1"/>
                        </a:lnTo>
                        <a:lnTo>
                          <a:pt x="258550" y="1"/>
                        </a:lnTo>
                        <a:lnTo>
                          <a:pt x="258550" y="0"/>
                        </a:lnTo>
                        <a:lnTo>
                          <a:pt x="60224" y="0"/>
                        </a:lnTo>
                        <a:lnTo>
                          <a:pt x="2401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kumimoji="0" lang="ko-KR" altLang="en-US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229" name="사각형: 둥근 위쪽 모서리 228">
                    <a:extLst>
                      <a:ext uri="{FF2B5EF4-FFF2-40B4-BE49-F238E27FC236}">
                        <a16:creationId xmlns:a16="http://schemas.microsoft.com/office/drawing/2014/main" id="{C2CAC4FF-C603-8487-C776-FCD9A0B4B56D}"/>
                      </a:ext>
                    </a:extLst>
                  </p:cNvPr>
                  <p:cNvSpPr/>
                  <p:nvPr/>
                </p:nvSpPr>
                <p:spPr>
                  <a:xfrm flipH="1">
                    <a:off x="838199" y="2765220"/>
                    <a:ext cx="2582420" cy="571500"/>
                  </a:xfrm>
                  <a:prstGeom prst="round2SameRect">
                    <a:avLst>
                      <a:gd name="adj1" fmla="val 15207"/>
                      <a:gd name="adj2" fmla="val 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kumimoji="0" lang="ko-KR" altLang="en-US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230" name="TextBox 229">
                    <a:extLst>
                      <a:ext uri="{FF2B5EF4-FFF2-40B4-BE49-F238E27FC236}">
                        <a16:creationId xmlns:a16="http://schemas.microsoft.com/office/drawing/2014/main" id="{BBC10477-E6FC-1D27-792D-21CF254B7F83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65" y="2796453"/>
                    <a:ext cx="2381423" cy="29363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성취기준 적용 시 고려사항</a:t>
                    </a:r>
                  </a:p>
                </p:txBody>
              </p:sp>
            </p:grpSp>
            <p:sp>
              <p:nvSpPr>
                <p:cNvPr id="225" name="사각형: 둥근 모서리 224">
                  <a:extLst>
                    <a:ext uri="{FF2B5EF4-FFF2-40B4-BE49-F238E27FC236}">
                      <a16:creationId xmlns:a16="http://schemas.microsoft.com/office/drawing/2014/main" id="{51B99108-B153-F314-1DC9-F7A52A4410E2}"/>
                    </a:ext>
                  </a:extLst>
                </p:cNvPr>
                <p:cNvSpPr/>
                <p:nvPr/>
              </p:nvSpPr>
              <p:spPr>
                <a:xfrm>
                  <a:off x="549077" y="3250584"/>
                  <a:ext cx="8064896" cy="692968"/>
                </a:xfrm>
                <a:prstGeom prst="roundRect">
                  <a:avLst>
                    <a:gd name="adj" fmla="val 6903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226" name="TextBox 225">
                  <a:extLst>
                    <a:ext uri="{FF2B5EF4-FFF2-40B4-BE49-F238E27FC236}">
                      <a16:creationId xmlns:a16="http://schemas.microsoft.com/office/drawing/2014/main" id="{24C051AD-CB7C-EF01-F8F7-8EE614D3568C}"/>
                    </a:ext>
                  </a:extLst>
                </p:cNvPr>
                <p:cNvSpPr txBox="1"/>
                <p:nvPr/>
              </p:nvSpPr>
              <p:spPr>
                <a:xfrm>
                  <a:off x="720145" y="3393832"/>
                  <a:ext cx="720357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1080000" indent="-1116000">
                    <a:spcAft>
                      <a:spcPts val="600"/>
                    </a:spcAft>
                    <a:defRPr sz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>
                    <a:spcAft>
                      <a:spcPts val="0"/>
                    </a:spcAft>
                  </a:pPr>
                  <a:r>
                    <a:rPr lang="ko-KR" altLang="en-US" dirty="0"/>
                    <a:t>분쟁과 갈등 해결을 위한 </a:t>
                  </a:r>
                  <a:r>
                    <a:rPr lang="ko-KR" altLang="en-US" b="1" spc="-20" dirty="0">
                      <a:solidFill>
                        <a:srgbClr val="276DB5"/>
                      </a:solidFill>
                    </a:rPr>
                    <a:t>역사 정책은 공동 역사 교과서 편찬</a:t>
                  </a:r>
                  <a:r>
                    <a:rPr lang="en-US" altLang="ko-KR" b="1" spc="-20" dirty="0">
                      <a:solidFill>
                        <a:srgbClr val="276DB5"/>
                      </a:solidFill>
                    </a:rPr>
                    <a:t>, </a:t>
                  </a:r>
                  <a:r>
                    <a:rPr lang="ko-KR" altLang="en-US" b="1" spc="-20" dirty="0">
                      <a:solidFill>
                        <a:srgbClr val="276DB5"/>
                      </a:solidFill>
                    </a:rPr>
                    <a:t>과거사 정리</a:t>
                  </a:r>
                  <a:r>
                    <a:rPr lang="en-US" altLang="ko-KR" b="1" spc="-20" dirty="0">
                      <a:solidFill>
                        <a:srgbClr val="276DB5"/>
                      </a:solidFill>
                    </a:rPr>
                    <a:t>, </a:t>
                  </a:r>
                  <a:r>
                    <a:rPr lang="ko-KR" altLang="en-US" b="1" spc="-20" dirty="0">
                      <a:solidFill>
                        <a:srgbClr val="276DB5"/>
                      </a:solidFill>
                    </a:rPr>
                    <a:t>국가 기록 관리 정책 등으로 구분</a:t>
                  </a:r>
                  <a:r>
                    <a:rPr lang="ko-KR" altLang="en-US" dirty="0"/>
                    <a:t>할 수 있으며</a:t>
                  </a:r>
                  <a:r>
                    <a:rPr lang="en-US" altLang="ko-KR" dirty="0"/>
                    <a:t>, 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ko-KR" altLang="en-US" dirty="0"/>
                    <a:t>세부 정책별로 나누어 조사 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 비교할 수 있도록 지도한다</a:t>
                  </a:r>
                  <a:r>
                    <a:rPr lang="en-US" altLang="ko-KR" dirty="0"/>
                    <a:t>.</a:t>
                  </a:r>
                </a:p>
              </p:txBody>
            </p:sp>
          </p:grpSp>
        </p:grpSp>
      </p:grpSp>
      <p:pic>
        <p:nvPicPr>
          <p:cNvPr id="231" name="그림 230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66116B73-EC61-5B86-F5D3-F7346079F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래픽 60">
            <a:extLst>
              <a:ext uri="{FF2B5EF4-FFF2-40B4-BE49-F238E27FC236}">
                <a16:creationId xmlns:a16="http://schemas.microsoft.com/office/drawing/2014/main" id="{6893D5F9-C37E-3A79-7812-EB792B5A0E98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DE1DA1C0-1508-A752-2049-0D8D3882E36E}"/>
              </a:ext>
            </a:extLst>
          </p:cNvPr>
          <p:cNvGrpSpPr/>
          <p:nvPr/>
        </p:nvGrpSpPr>
        <p:grpSpPr>
          <a:xfrm>
            <a:off x="395288" y="1294621"/>
            <a:ext cx="8466718" cy="4942667"/>
            <a:chOff x="395288" y="1294621"/>
            <a:chExt cx="8466718" cy="4942667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FEE8D82-06DC-0630-4A3B-5BE63F33877D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E284D2C5-C8CB-1FC8-9394-AEABB529C9F3}"/>
                </a:ext>
              </a:extLst>
            </p:cNvPr>
            <p:cNvGrpSpPr/>
            <p:nvPr/>
          </p:nvGrpSpPr>
          <p:grpSpPr>
            <a:xfrm>
              <a:off x="454122" y="5251275"/>
              <a:ext cx="8235758" cy="773858"/>
              <a:chOff x="454122" y="4860809"/>
              <a:chExt cx="8235758" cy="773858"/>
            </a:xfrm>
          </p:grpSpPr>
          <p:cxnSp>
            <p:nvCxnSpPr>
              <p:cNvPr id="21" name="직선 연결선 20">
                <a:extLst>
                  <a:ext uri="{FF2B5EF4-FFF2-40B4-BE49-F238E27FC236}">
                    <a16:creationId xmlns:a16="http://schemas.microsoft.com/office/drawing/2014/main" id="{D59839B6-CA3B-9414-24F6-2E4625ADB4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122" y="4860809"/>
                <a:ext cx="8235758" cy="0"/>
              </a:xfrm>
              <a:prstGeom prst="line">
                <a:avLst/>
              </a:prstGeom>
              <a:ln w="12700">
                <a:solidFill>
                  <a:srgbClr val="B4C1CC">
                    <a:alpha val="51000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AED3EBC6-8C0F-056D-E2C5-199C076AFB34}"/>
                  </a:ext>
                </a:extLst>
              </p:cNvPr>
              <p:cNvGrpSpPr/>
              <p:nvPr/>
            </p:nvGrpSpPr>
            <p:grpSpPr>
              <a:xfrm>
                <a:off x="606581" y="5034503"/>
                <a:ext cx="6871788" cy="600164"/>
                <a:chOff x="652301" y="5312068"/>
                <a:chExt cx="6871788" cy="600164"/>
              </a:xfrm>
            </p:grpSpPr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3DB38250-8648-1989-46C7-14E4ACE2A395}"/>
                    </a:ext>
                  </a:extLst>
                </p:cNvPr>
                <p:cNvGrpSpPr/>
                <p:nvPr/>
              </p:nvGrpSpPr>
              <p:grpSpPr>
                <a:xfrm>
                  <a:off x="652301" y="5313338"/>
                  <a:ext cx="182275" cy="182275"/>
                  <a:chOff x="5286375" y="2619372"/>
                  <a:chExt cx="1620583" cy="1620583"/>
                </a:xfrm>
              </p:grpSpPr>
              <p:sp>
                <p:nvSpPr>
                  <p:cNvPr id="25" name="자유형: 도형 24">
                    <a:extLst>
                      <a:ext uri="{FF2B5EF4-FFF2-40B4-BE49-F238E27FC236}">
                        <a16:creationId xmlns:a16="http://schemas.microsoft.com/office/drawing/2014/main" id="{51A1E6F0-5E27-1CF4-E1B7-CC79E8E10352}"/>
                      </a:ext>
                    </a:extLst>
                  </p:cNvPr>
                  <p:cNvSpPr/>
                  <p:nvPr/>
                </p:nvSpPr>
                <p:spPr>
                  <a:xfrm>
                    <a:off x="5882259" y="2872549"/>
                    <a:ext cx="1024699" cy="1354454"/>
                  </a:xfrm>
                  <a:custGeom>
                    <a:avLst/>
                    <a:gdLst>
                      <a:gd name="connsiteX0" fmla="*/ 1022604 w 1024699"/>
                      <a:gd name="connsiteY0" fmla="*/ 501015 h 1354454"/>
                      <a:gd name="connsiteX1" fmla="*/ 1021842 w 1024699"/>
                      <a:gd name="connsiteY1" fmla="*/ 490538 h 1354454"/>
                      <a:gd name="connsiteX2" fmla="*/ 1020699 w 1024699"/>
                      <a:gd name="connsiteY2" fmla="*/ 475869 h 1354454"/>
                      <a:gd name="connsiteX3" fmla="*/ 1018318 w 1024699"/>
                      <a:gd name="connsiteY3" fmla="*/ 456914 h 1354454"/>
                      <a:gd name="connsiteX4" fmla="*/ 1016127 w 1024699"/>
                      <a:gd name="connsiteY4" fmla="*/ 439579 h 1354454"/>
                      <a:gd name="connsiteX5" fmla="*/ 1015746 w 1024699"/>
                      <a:gd name="connsiteY5" fmla="*/ 436340 h 1354454"/>
                      <a:gd name="connsiteX6" fmla="*/ 1012031 w 1024699"/>
                      <a:gd name="connsiteY6" fmla="*/ 415100 h 1354454"/>
                      <a:gd name="connsiteX7" fmla="*/ 1011841 w 1024699"/>
                      <a:gd name="connsiteY7" fmla="*/ 414242 h 1354454"/>
                      <a:gd name="connsiteX8" fmla="*/ 1008793 w 1024699"/>
                      <a:gd name="connsiteY8" fmla="*/ 397383 h 1354454"/>
                      <a:gd name="connsiteX9" fmla="*/ 1003649 w 1024699"/>
                      <a:gd name="connsiteY9" fmla="*/ 374523 h 1354454"/>
                      <a:gd name="connsiteX10" fmla="*/ 1000125 w 1024699"/>
                      <a:gd name="connsiteY10" fmla="*/ 359283 h 1354454"/>
                      <a:gd name="connsiteX11" fmla="*/ 993458 w 1024699"/>
                      <a:gd name="connsiteY11" fmla="*/ 334994 h 1354454"/>
                      <a:gd name="connsiteX12" fmla="*/ 989743 w 1024699"/>
                      <a:gd name="connsiteY12" fmla="*/ 321945 h 1354454"/>
                      <a:gd name="connsiteX13" fmla="*/ 981456 w 1024699"/>
                      <a:gd name="connsiteY13" fmla="*/ 296418 h 1354454"/>
                      <a:gd name="connsiteX14" fmla="*/ 978027 w 1024699"/>
                      <a:gd name="connsiteY14" fmla="*/ 286417 h 1354454"/>
                      <a:gd name="connsiteX15" fmla="*/ 977741 w 1024699"/>
                      <a:gd name="connsiteY15" fmla="*/ 285464 h 1354454"/>
                      <a:gd name="connsiteX16" fmla="*/ 967645 w 1024699"/>
                      <a:gd name="connsiteY16" fmla="*/ 258889 h 1354454"/>
                      <a:gd name="connsiteX17" fmla="*/ 964025 w 1024699"/>
                      <a:gd name="connsiteY17" fmla="*/ 249841 h 1354454"/>
                      <a:gd name="connsiteX18" fmla="*/ 952119 w 1024699"/>
                      <a:gd name="connsiteY18" fmla="*/ 222409 h 1354454"/>
                      <a:gd name="connsiteX19" fmla="*/ 951071 w 1024699"/>
                      <a:gd name="connsiteY19" fmla="*/ 220123 h 1354454"/>
                      <a:gd name="connsiteX20" fmla="*/ 948785 w 1024699"/>
                      <a:gd name="connsiteY20" fmla="*/ 215170 h 1354454"/>
                      <a:gd name="connsiteX21" fmla="*/ 934974 w 1024699"/>
                      <a:gd name="connsiteY21" fmla="*/ 187071 h 1354454"/>
                      <a:gd name="connsiteX22" fmla="*/ 933164 w 1024699"/>
                      <a:gd name="connsiteY22" fmla="*/ 183452 h 1354454"/>
                      <a:gd name="connsiteX23" fmla="*/ 932117 w 1024699"/>
                      <a:gd name="connsiteY23" fmla="*/ 181356 h 1354454"/>
                      <a:gd name="connsiteX24" fmla="*/ 916305 w 1024699"/>
                      <a:gd name="connsiteY24" fmla="*/ 152781 h 1354454"/>
                      <a:gd name="connsiteX25" fmla="*/ 913924 w 1024699"/>
                      <a:gd name="connsiteY25" fmla="*/ 148590 h 1354454"/>
                      <a:gd name="connsiteX26" fmla="*/ 896207 w 1024699"/>
                      <a:gd name="connsiteY26" fmla="*/ 119729 h 1354454"/>
                      <a:gd name="connsiteX27" fmla="*/ 896207 w 1024699"/>
                      <a:gd name="connsiteY27" fmla="*/ 119729 h 1354454"/>
                      <a:gd name="connsiteX28" fmla="*/ 894398 w 1024699"/>
                      <a:gd name="connsiteY28" fmla="*/ 116872 h 1354454"/>
                      <a:gd name="connsiteX29" fmla="*/ 874681 w 1024699"/>
                      <a:gd name="connsiteY29" fmla="*/ 87916 h 1354454"/>
                      <a:gd name="connsiteX30" fmla="*/ 873347 w 1024699"/>
                      <a:gd name="connsiteY30" fmla="*/ 86106 h 1354454"/>
                      <a:gd name="connsiteX31" fmla="*/ 851821 w 1024699"/>
                      <a:gd name="connsiteY31" fmla="*/ 57340 h 1354454"/>
                      <a:gd name="connsiteX32" fmla="*/ 851725 w 1024699"/>
                      <a:gd name="connsiteY32" fmla="*/ 57150 h 1354454"/>
                      <a:gd name="connsiteX33" fmla="*/ 851059 w 1024699"/>
                      <a:gd name="connsiteY33" fmla="*/ 56293 h 1354454"/>
                      <a:gd name="connsiteX34" fmla="*/ 827723 w 1024699"/>
                      <a:gd name="connsiteY34" fmla="*/ 28004 h 1354454"/>
                      <a:gd name="connsiteX35" fmla="*/ 827627 w 1024699"/>
                      <a:gd name="connsiteY35" fmla="*/ 27908 h 1354454"/>
                      <a:gd name="connsiteX36" fmla="*/ 827342 w 1024699"/>
                      <a:gd name="connsiteY36" fmla="*/ 27622 h 1354454"/>
                      <a:gd name="connsiteX37" fmla="*/ 802291 w 1024699"/>
                      <a:gd name="connsiteY37" fmla="*/ 0 h 1354454"/>
                      <a:gd name="connsiteX38" fmla="*/ 309086 w 1024699"/>
                      <a:gd name="connsiteY38" fmla="*/ 468916 h 1354454"/>
                      <a:gd name="connsiteX39" fmla="*/ 0 w 1024699"/>
                      <a:gd name="connsiteY39" fmla="*/ 985456 h 1354454"/>
                      <a:gd name="connsiteX40" fmla="*/ 358331 w 1024699"/>
                      <a:gd name="connsiteY40" fmla="*/ 1354455 h 1354454"/>
                      <a:gd name="connsiteX41" fmla="*/ 872490 w 1024699"/>
                      <a:gd name="connsiteY41" fmla="*/ 1029652 h 1354454"/>
                      <a:gd name="connsiteX42" fmla="*/ 1014984 w 1024699"/>
                      <a:gd name="connsiteY42" fmla="*/ 683133 h 1354454"/>
                      <a:gd name="connsiteX43" fmla="*/ 1015746 w 1024699"/>
                      <a:gd name="connsiteY43" fmla="*/ 677894 h 1354454"/>
                      <a:gd name="connsiteX44" fmla="*/ 1016317 w 1024699"/>
                      <a:gd name="connsiteY44" fmla="*/ 673799 h 1354454"/>
                      <a:gd name="connsiteX45" fmla="*/ 1018984 w 1024699"/>
                      <a:gd name="connsiteY45" fmla="*/ 652939 h 1354454"/>
                      <a:gd name="connsiteX46" fmla="*/ 1021747 w 1024699"/>
                      <a:gd name="connsiteY46" fmla="*/ 624745 h 1354454"/>
                      <a:gd name="connsiteX47" fmla="*/ 1022985 w 1024699"/>
                      <a:gd name="connsiteY47" fmla="*/ 608362 h 1354454"/>
                      <a:gd name="connsiteX48" fmla="*/ 1023842 w 1024699"/>
                      <a:gd name="connsiteY48" fmla="*/ 591979 h 1354454"/>
                      <a:gd name="connsiteX49" fmla="*/ 1023842 w 1024699"/>
                      <a:gd name="connsiteY49" fmla="*/ 591979 h 1354454"/>
                      <a:gd name="connsiteX50" fmla="*/ 1024700 w 1024699"/>
                      <a:gd name="connsiteY50" fmla="*/ 557213 h 1354454"/>
                      <a:gd name="connsiteX51" fmla="*/ 1023652 w 1024699"/>
                      <a:gd name="connsiteY51" fmla="*/ 516255 h 1354454"/>
                      <a:gd name="connsiteX52" fmla="*/ 1022604 w 1024699"/>
                      <a:gd name="connsiteY52" fmla="*/ 501015 h 1354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024699" h="1354454">
                        <a:moveTo>
                          <a:pt x="1022604" y="501015"/>
                        </a:moveTo>
                        <a:cubicBezTo>
                          <a:pt x="1022318" y="497491"/>
                          <a:pt x="1022033" y="494062"/>
                          <a:pt x="1021842" y="490538"/>
                        </a:cubicBezTo>
                        <a:cubicBezTo>
                          <a:pt x="1021461" y="485680"/>
                          <a:pt x="1021175" y="480727"/>
                          <a:pt x="1020699" y="475869"/>
                        </a:cubicBezTo>
                        <a:cubicBezTo>
                          <a:pt x="1020032" y="469487"/>
                          <a:pt x="1019175" y="463201"/>
                          <a:pt x="1018318" y="456914"/>
                        </a:cubicBezTo>
                        <a:cubicBezTo>
                          <a:pt x="1017556" y="451104"/>
                          <a:pt x="1016984" y="445294"/>
                          <a:pt x="1016127" y="439579"/>
                        </a:cubicBezTo>
                        <a:cubicBezTo>
                          <a:pt x="1015937" y="438531"/>
                          <a:pt x="1015841" y="437388"/>
                          <a:pt x="1015746" y="436340"/>
                        </a:cubicBezTo>
                        <a:cubicBezTo>
                          <a:pt x="1014698" y="429197"/>
                          <a:pt x="1013365" y="422148"/>
                          <a:pt x="1012031" y="415100"/>
                        </a:cubicBezTo>
                        <a:cubicBezTo>
                          <a:pt x="1011936" y="414814"/>
                          <a:pt x="1011936" y="414528"/>
                          <a:pt x="1011841" y="414242"/>
                        </a:cubicBezTo>
                        <a:cubicBezTo>
                          <a:pt x="1010888" y="408623"/>
                          <a:pt x="1009936" y="403003"/>
                          <a:pt x="1008793" y="397383"/>
                        </a:cubicBezTo>
                        <a:cubicBezTo>
                          <a:pt x="1007269" y="389668"/>
                          <a:pt x="1005459" y="382143"/>
                          <a:pt x="1003649" y="374523"/>
                        </a:cubicBezTo>
                        <a:cubicBezTo>
                          <a:pt x="1002506" y="369475"/>
                          <a:pt x="1001363" y="364331"/>
                          <a:pt x="1000125" y="359283"/>
                        </a:cubicBezTo>
                        <a:cubicBezTo>
                          <a:pt x="998029" y="351092"/>
                          <a:pt x="995744" y="342995"/>
                          <a:pt x="993458" y="334994"/>
                        </a:cubicBezTo>
                        <a:cubicBezTo>
                          <a:pt x="992219" y="330613"/>
                          <a:pt x="991076" y="326231"/>
                          <a:pt x="989743" y="321945"/>
                        </a:cubicBezTo>
                        <a:cubicBezTo>
                          <a:pt x="987171" y="313373"/>
                          <a:pt x="984313" y="304895"/>
                          <a:pt x="981456" y="296418"/>
                        </a:cubicBezTo>
                        <a:cubicBezTo>
                          <a:pt x="980313" y="293084"/>
                          <a:pt x="979265" y="289751"/>
                          <a:pt x="978027" y="286417"/>
                        </a:cubicBezTo>
                        <a:cubicBezTo>
                          <a:pt x="977932" y="286131"/>
                          <a:pt x="977837" y="285750"/>
                          <a:pt x="977741" y="285464"/>
                        </a:cubicBezTo>
                        <a:cubicBezTo>
                          <a:pt x="974598" y="276511"/>
                          <a:pt x="971169" y="267748"/>
                          <a:pt x="967645" y="258889"/>
                        </a:cubicBezTo>
                        <a:cubicBezTo>
                          <a:pt x="966407" y="255841"/>
                          <a:pt x="965263" y="252793"/>
                          <a:pt x="964025" y="249841"/>
                        </a:cubicBezTo>
                        <a:cubicBezTo>
                          <a:pt x="960215" y="240602"/>
                          <a:pt x="956215" y="231458"/>
                          <a:pt x="952119" y="222409"/>
                        </a:cubicBezTo>
                        <a:cubicBezTo>
                          <a:pt x="951738" y="221647"/>
                          <a:pt x="951452" y="220885"/>
                          <a:pt x="951071" y="220123"/>
                        </a:cubicBezTo>
                        <a:cubicBezTo>
                          <a:pt x="950309" y="218504"/>
                          <a:pt x="949547" y="216789"/>
                          <a:pt x="948785" y="215170"/>
                        </a:cubicBezTo>
                        <a:cubicBezTo>
                          <a:pt x="944404" y="205740"/>
                          <a:pt x="939737" y="196406"/>
                          <a:pt x="934974" y="187071"/>
                        </a:cubicBezTo>
                        <a:cubicBezTo>
                          <a:pt x="934403" y="185833"/>
                          <a:pt x="933736" y="184690"/>
                          <a:pt x="933164" y="183452"/>
                        </a:cubicBezTo>
                        <a:cubicBezTo>
                          <a:pt x="932783" y="182785"/>
                          <a:pt x="932498" y="182023"/>
                          <a:pt x="932117" y="181356"/>
                        </a:cubicBezTo>
                        <a:cubicBezTo>
                          <a:pt x="927068" y="171736"/>
                          <a:pt x="921734" y="162211"/>
                          <a:pt x="916305" y="152781"/>
                        </a:cubicBezTo>
                        <a:cubicBezTo>
                          <a:pt x="915448" y="151352"/>
                          <a:pt x="914686" y="149924"/>
                          <a:pt x="913924" y="148590"/>
                        </a:cubicBezTo>
                        <a:cubicBezTo>
                          <a:pt x="908209" y="138875"/>
                          <a:pt x="902303" y="129254"/>
                          <a:pt x="896207" y="119729"/>
                        </a:cubicBezTo>
                        <a:cubicBezTo>
                          <a:pt x="896207" y="119729"/>
                          <a:pt x="896207" y="119729"/>
                          <a:pt x="896207" y="119729"/>
                        </a:cubicBezTo>
                        <a:cubicBezTo>
                          <a:pt x="895636" y="118777"/>
                          <a:pt x="894969" y="117824"/>
                          <a:pt x="894398" y="116872"/>
                        </a:cubicBezTo>
                        <a:cubicBezTo>
                          <a:pt x="888016" y="107061"/>
                          <a:pt x="881444" y="97441"/>
                          <a:pt x="874681" y="87916"/>
                        </a:cubicBezTo>
                        <a:cubicBezTo>
                          <a:pt x="874204" y="87344"/>
                          <a:pt x="873824" y="86678"/>
                          <a:pt x="873347" y="86106"/>
                        </a:cubicBezTo>
                        <a:cubicBezTo>
                          <a:pt x="866394" y="76390"/>
                          <a:pt x="859155" y="66770"/>
                          <a:pt x="851821" y="57340"/>
                        </a:cubicBezTo>
                        <a:cubicBezTo>
                          <a:pt x="851821" y="57245"/>
                          <a:pt x="851725" y="57245"/>
                          <a:pt x="851725" y="57150"/>
                        </a:cubicBezTo>
                        <a:cubicBezTo>
                          <a:pt x="851535" y="56864"/>
                          <a:pt x="851249" y="56579"/>
                          <a:pt x="851059" y="56293"/>
                        </a:cubicBezTo>
                        <a:cubicBezTo>
                          <a:pt x="843439" y="46672"/>
                          <a:pt x="835724" y="37243"/>
                          <a:pt x="827723" y="28004"/>
                        </a:cubicBezTo>
                        <a:cubicBezTo>
                          <a:pt x="827723" y="28004"/>
                          <a:pt x="827723" y="27908"/>
                          <a:pt x="827627" y="27908"/>
                        </a:cubicBezTo>
                        <a:cubicBezTo>
                          <a:pt x="827532" y="27813"/>
                          <a:pt x="827437" y="27718"/>
                          <a:pt x="827342" y="27622"/>
                        </a:cubicBezTo>
                        <a:cubicBezTo>
                          <a:pt x="819245" y="18193"/>
                          <a:pt x="810863" y="9049"/>
                          <a:pt x="802291" y="0"/>
                        </a:cubicBezTo>
                        <a:lnTo>
                          <a:pt x="309086" y="468916"/>
                        </a:lnTo>
                        <a:lnTo>
                          <a:pt x="0" y="985456"/>
                        </a:lnTo>
                        <a:lnTo>
                          <a:pt x="358331" y="1354455"/>
                        </a:lnTo>
                        <a:cubicBezTo>
                          <a:pt x="569404" y="1316641"/>
                          <a:pt x="752094" y="1197102"/>
                          <a:pt x="872490" y="1029652"/>
                        </a:cubicBezTo>
                        <a:cubicBezTo>
                          <a:pt x="945166" y="917924"/>
                          <a:pt x="997172" y="796671"/>
                          <a:pt x="1014984" y="683133"/>
                        </a:cubicBezTo>
                        <a:cubicBezTo>
                          <a:pt x="1015270" y="681419"/>
                          <a:pt x="1015555" y="679609"/>
                          <a:pt x="1015746" y="677894"/>
                        </a:cubicBezTo>
                        <a:cubicBezTo>
                          <a:pt x="1015937" y="676561"/>
                          <a:pt x="1016032" y="675132"/>
                          <a:pt x="1016317" y="673799"/>
                        </a:cubicBezTo>
                        <a:cubicBezTo>
                          <a:pt x="1017270" y="666845"/>
                          <a:pt x="1018127" y="659892"/>
                          <a:pt x="1018984" y="652939"/>
                        </a:cubicBezTo>
                        <a:cubicBezTo>
                          <a:pt x="1020032" y="643509"/>
                          <a:pt x="1020985" y="634079"/>
                          <a:pt x="1021747" y="624745"/>
                        </a:cubicBezTo>
                        <a:cubicBezTo>
                          <a:pt x="1022223" y="619316"/>
                          <a:pt x="1022699" y="613791"/>
                          <a:pt x="1022985" y="608362"/>
                        </a:cubicBezTo>
                        <a:cubicBezTo>
                          <a:pt x="1023366" y="602837"/>
                          <a:pt x="1023652" y="597408"/>
                          <a:pt x="1023842" y="591979"/>
                        </a:cubicBezTo>
                        <a:lnTo>
                          <a:pt x="1023842" y="591979"/>
                        </a:lnTo>
                        <a:cubicBezTo>
                          <a:pt x="1024319" y="580454"/>
                          <a:pt x="1024700" y="568833"/>
                          <a:pt x="1024700" y="557213"/>
                        </a:cubicBezTo>
                        <a:cubicBezTo>
                          <a:pt x="1024700" y="543497"/>
                          <a:pt x="1024319" y="529781"/>
                          <a:pt x="1023652" y="516255"/>
                        </a:cubicBezTo>
                        <a:cubicBezTo>
                          <a:pt x="1023461" y="511111"/>
                          <a:pt x="1022985" y="506063"/>
                          <a:pt x="1022604" y="501015"/>
                        </a:cubicBezTo>
                        <a:close/>
                      </a:path>
                    </a:pathLst>
                  </a:custGeom>
                  <a:solidFill>
                    <a:srgbClr val="6B859D">
                      <a:alpha val="27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6" name="원형: 비어 있음 25">
                    <a:extLst>
                      <a:ext uri="{FF2B5EF4-FFF2-40B4-BE49-F238E27FC236}">
                        <a16:creationId xmlns:a16="http://schemas.microsoft.com/office/drawing/2014/main" id="{2CB85E7F-19A7-0E0C-BDF8-55AE7AE6C84A}"/>
                      </a:ext>
                    </a:extLst>
                  </p:cNvPr>
                  <p:cNvSpPr/>
                  <p:nvPr/>
                </p:nvSpPr>
                <p:spPr>
                  <a:xfrm>
                    <a:off x="5286375" y="2619372"/>
                    <a:ext cx="1620583" cy="1620583"/>
                  </a:xfrm>
                  <a:prstGeom prst="donut">
                    <a:avLst>
                      <a:gd name="adj" fmla="val 9055"/>
                    </a:avLst>
                  </a:prstGeom>
                  <a:solidFill>
                    <a:srgbClr val="6B859D"/>
                  </a:solidFill>
                  <a:ln w="1587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17773FFC-6AB0-E0F9-AD1D-77802A7CD7D5}"/>
                      </a:ext>
                    </a:extLst>
                  </p:cNvPr>
                  <p:cNvSpPr/>
                  <p:nvPr/>
                </p:nvSpPr>
                <p:spPr>
                  <a:xfrm>
                    <a:off x="5606250" y="2845019"/>
                    <a:ext cx="1092492" cy="1050921"/>
                  </a:xfrm>
                  <a:custGeom>
                    <a:avLst/>
                    <a:gdLst>
                      <a:gd name="connsiteX0" fmla="*/ 1092492 w 1092492"/>
                      <a:gd name="connsiteY0" fmla="*/ 42386 h 1050919"/>
                      <a:gd name="connsiteX1" fmla="*/ 1051154 w 1092492"/>
                      <a:gd name="connsiteY1" fmla="*/ 0 h 1050919"/>
                      <a:gd name="connsiteX2" fmla="*/ 698919 w 1092492"/>
                      <a:gd name="connsiteY2" fmla="*/ 270320 h 1050919"/>
                      <a:gd name="connsiteX3" fmla="*/ 360782 w 1092492"/>
                      <a:gd name="connsiteY3" fmla="*/ 689991 h 1050919"/>
                      <a:gd name="connsiteX4" fmla="*/ 316967 w 1092492"/>
                      <a:gd name="connsiteY4" fmla="*/ 696754 h 1050919"/>
                      <a:gd name="connsiteX5" fmla="*/ 48267 w 1092492"/>
                      <a:gd name="connsiteY5" fmla="*/ 587978 h 1050919"/>
                      <a:gd name="connsiteX6" fmla="*/ 3213 w 1092492"/>
                      <a:gd name="connsiteY6" fmla="*/ 600837 h 1050919"/>
                      <a:gd name="connsiteX7" fmla="*/ 17215 w 1092492"/>
                      <a:gd name="connsiteY7" fmla="*/ 640747 h 1050919"/>
                      <a:gd name="connsiteX8" fmla="*/ 201238 w 1092492"/>
                      <a:gd name="connsiteY8" fmla="*/ 899541 h 1050919"/>
                      <a:gd name="connsiteX9" fmla="*/ 257721 w 1092492"/>
                      <a:gd name="connsiteY9" fmla="*/ 990886 h 1050919"/>
                      <a:gd name="connsiteX10" fmla="*/ 475939 w 1092492"/>
                      <a:gd name="connsiteY10" fmla="*/ 986028 h 1050919"/>
                      <a:gd name="connsiteX11" fmla="*/ 772167 w 1092492"/>
                      <a:gd name="connsiteY11" fmla="*/ 486918 h 1050919"/>
                      <a:gd name="connsiteX12" fmla="*/ 1092492 w 1092492"/>
                      <a:gd name="connsiteY12" fmla="*/ 42386 h 10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92492" h="1050919">
                        <a:moveTo>
                          <a:pt x="1092492" y="42386"/>
                        </a:moveTo>
                        <a:cubicBezTo>
                          <a:pt x="1079253" y="27718"/>
                          <a:pt x="1065441" y="13621"/>
                          <a:pt x="1051154" y="0"/>
                        </a:cubicBezTo>
                        <a:cubicBezTo>
                          <a:pt x="949046" y="62198"/>
                          <a:pt x="778072" y="193072"/>
                          <a:pt x="698919" y="270320"/>
                        </a:cubicBezTo>
                        <a:cubicBezTo>
                          <a:pt x="569475" y="396716"/>
                          <a:pt x="461366" y="540258"/>
                          <a:pt x="360782" y="689991"/>
                        </a:cubicBezTo>
                        <a:cubicBezTo>
                          <a:pt x="343161" y="716280"/>
                          <a:pt x="343161" y="716280"/>
                          <a:pt x="316967" y="696754"/>
                        </a:cubicBezTo>
                        <a:cubicBezTo>
                          <a:pt x="236862" y="637032"/>
                          <a:pt x="147517" y="599980"/>
                          <a:pt x="48267" y="587978"/>
                        </a:cubicBezTo>
                        <a:cubicBezTo>
                          <a:pt x="31884" y="585978"/>
                          <a:pt x="12738" y="584645"/>
                          <a:pt x="3213" y="600837"/>
                        </a:cubicBezTo>
                        <a:cubicBezTo>
                          <a:pt x="-6121" y="616553"/>
                          <a:pt x="6833" y="630365"/>
                          <a:pt x="17215" y="640747"/>
                        </a:cubicBezTo>
                        <a:cubicBezTo>
                          <a:pt x="93415" y="716566"/>
                          <a:pt x="146088" y="808863"/>
                          <a:pt x="201238" y="899541"/>
                        </a:cubicBezTo>
                        <a:cubicBezTo>
                          <a:pt x="219812" y="930116"/>
                          <a:pt x="237814" y="961263"/>
                          <a:pt x="257721" y="990886"/>
                        </a:cubicBezTo>
                        <a:cubicBezTo>
                          <a:pt x="312681" y="1072706"/>
                          <a:pt x="425266" y="1070705"/>
                          <a:pt x="475939" y="986028"/>
                        </a:cubicBezTo>
                        <a:cubicBezTo>
                          <a:pt x="575380" y="820103"/>
                          <a:pt x="672345" y="652653"/>
                          <a:pt x="772167" y="486918"/>
                        </a:cubicBezTo>
                        <a:cubicBezTo>
                          <a:pt x="849795" y="357854"/>
                          <a:pt x="997528" y="159353"/>
                          <a:pt x="1092492" y="42386"/>
                        </a:cubicBezTo>
                        <a:close/>
                      </a:path>
                    </a:pathLst>
                  </a:custGeom>
                  <a:solidFill>
                    <a:srgbClr val="6B85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591E2DB-901F-C4BE-3545-3FDC3FA2506F}"/>
                    </a:ext>
                  </a:extLst>
                </p:cNvPr>
                <p:cNvSpPr txBox="1"/>
                <p:nvPr/>
              </p:nvSpPr>
              <p:spPr>
                <a:xfrm>
                  <a:off x="908495" y="5312068"/>
                  <a:ext cx="6615594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5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단원은 경제의 세계화 이후 나타난 변화 양상 중 남북문제 등 불평등의 심화를 중점적으로 다루어요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또한 다문화 사회의 갈등 문제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특히 차별과 혐오가 사회 문제로 부각되는 배경 및 과정을 역사적으로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파악할 수 있어요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또한 탐구 단원을 통해 문화 다양성과 관련된 국제 규범의 의미와 한계를 조망해요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</p:grpSp>
        <p:grpSp>
          <p:nvGrpSpPr>
            <p:cNvPr id="214" name="그룹 213">
              <a:extLst>
                <a:ext uri="{FF2B5EF4-FFF2-40B4-BE49-F238E27FC236}">
                  <a16:creationId xmlns:a16="http://schemas.microsoft.com/office/drawing/2014/main" id="{55EA2B3F-031E-F5BE-35B0-0277550F3FA0}"/>
                </a:ext>
              </a:extLst>
            </p:cNvPr>
            <p:cNvGrpSpPr/>
            <p:nvPr/>
          </p:nvGrpSpPr>
          <p:grpSpPr>
            <a:xfrm>
              <a:off x="539553" y="1437811"/>
              <a:ext cx="8322453" cy="1297461"/>
              <a:chOff x="539553" y="1437811"/>
              <a:chExt cx="8322453" cy="1297461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531875B-C78F-15D4-FEBF-8EE0E975F104}"/>
                  </a:ext>
                </a:extLst>
              </p:cNvPr>
              <p:cNvSpPr txBox="1"/>
              <p:nvPr/>
            </p:nvSpPr>
            <p:spPr>
              <a:xfrm>
                <a:off x="973628" y="1948282"/>
                <a:ext cx="709970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en-US" altLang="ko-KR" sz="1400" dirty="0"/>
                  <a:t>[12</a:t>
                </a:r>
                <a:r>
                  <a:rPr lang="ko-KR" altLang="en-US" sz="1400" dirty="0"/>
                  <a:t>역현</a:t>
                </a:r>
                <a:r>
                  <a:rPr lang="en-US" altLang="ko-KR" sz="1400" dirty="0"/>
                  <a:t>05-01] </a:t>
                </a:r>
                <a:r>
                  <a:rPr lang="ko-KR" altLang="en-US" sz="1400" b="1" dirty="0">
                    <a:solidFill>
                      <a:srgbClr val="276DB5"/>
                    </a:solidFill>
                  </a:rPr>
                  <a:t>경제의 세계화</a:t>
                </a:r>
                <a:r>
                  <a:rPr lang="ko-KR" altLang="en-US" sz="1400" b="1" dirty="0">
                    <a:solidFill>
                      <a:srgbClr val="3B76D5"/>
                    </a:solidFill>
                  </a:rPr>
                  <a:t> </a:t>
                </a:r>
                <a:r>
                  <a:rPr lang="ko-KR" altLang="en-US" sz="1400" dirty="0"/>
                  <a:t>이후 사회</a:t>
                </a:r>
                <a:r>
                  <a:rPr lang="en-US" altLang="ko-KR" sz="1400" dirty="0"/>
                  <a:t> ·</a:t>
                </a:r>
                <a:r>
                  <a:rPr lang="ko-KR" altLang="en-US" sz="1400" dirty="0"/>
                  <a:t> 경제적 변화를 국가</a:t>
                </a:r>
                <a:r>
                  <a:rPr lang="en-US" altLang="ko-KR" sz="1400" dirty="0"/>
                  <a:t>, </a:t>
                </a:r>
                <a:r>
                  <a:rPr lang="ko-KR" altLang="en-US" sz="1400" dirty="0"/>
                  <a:t>지역</a:t>
                </a:r>
                <a:r>
                  <a:rPr lang="en-US" altLang="ko-KR" sz="1400" dirty="0"/>
                  <a:t>, </a:t>
                </a:r>
                <a:r>
                  <a:rPr lang="ko-KR" altLang="en-US" sz="1400" dirty="0"/>
                  <a:t>세계적 차원에서 파악한다</a:t>
                </a:r>
                <a:r>
                  <a:rPr lang="en-US" altLang="ko-KR" sz="1400" dirty="0"/>
                  <a:t>.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F47E634-2BB2-0C63-DCBC-9A254B15D58E}"/>
                  </a:ext>
                </a:extLst>
              </p:cNvPr>
              <p:cNvSpPr txBox="1"/>
              <p:nvPr/>
            </p:nvSpPr>
            <p:spPr>
              <a:xfrm>
                <a:off x="973628" y="2234055"/>
                <a:ext cx="78883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en-US" altLang="ko-KR" sz="1400" spc="-30" dirty="0"/>
                  <a:t>[12</a:t>
                </a:r>
                <a:r>
                  <a:rPr lang="ko-KR" altLang="en-US" sz="1400" spc="-30" dirty="0"/>
                  <a:t>역현</a:t>
                </a:r>
                <a:r>
                  <a:rPr lang="en-US" altLang="ko-KR" sz="1400" spc="-30" dirty="0"/>
                  <a:t>05-02] </a:t>
                </a:r>
                <a:r>
                  <a:rPr lang="ko-KR" altLang="en-US" sz="1400" b="1" spc="-30" dirty="0">
                    <a:solidFill>
                      <a:srgbClr val="276DB5"/>
                    </a:solidFill>
                  </a:rPr>
                  <a:t>다문화 사회의 갈등 문제</a:t>
                </a:r>
                <a:r>
                  <a:rPr lang="ko-KR" altLang="en-US" sz="1400" spc="-30" dirty="0"/>
                  <a:t>를 역사적으로 파악하고</a:t>
                </a:r>
                <a:r>
                  <a:rPr lang="en-US" altLang="ko-KR" sz="1400" spc="-30" dirty="0"/>
                  <a:t>, </a:t>
                </a:r>
                <a:r>
                  <a:rPr lang="ko-KR" altLang="en-US" sz="1400" spc="-30" dirty="0"/>
                  <a:t>이를 해결하기 위해 노력한 사례를 조사한다</a:t>
                </a:r>
                <a:r>
                  <a:rPr lang="en-US" altLang="ko-KR" sz="1400" spc="-30" dirty="0"/>
                  <a:t>.</a:t>
                </a: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279E5151-6583-90F6-BBBC-F89B48511DC2}"/>
                  </a:ext>
                </a:extLst>
              </p:cNvPr>
              <p:cNvGrpSpPr/>
              <p:nvPr/>
            </p:nvGrpSpPr>
            <p:grpSpPr>
              <a:xfrm>
                <a:off x="539553" y="1437811"/>
                <a:ext cx="8064896" cy="388056"/>
                <a:chOff x="539553" y="1437811"/>
                <a:chExt cx="8064896" cy="388056"/>
              </a:xfrm>
            </p:grpSpPr>
            <p:sp>
              <p:nvSpPr>
                <p:cNvPr id="31" name="사각형: 둥근 모서리 30">
                  <a:extLst>
                    <a:ext uri="{FF2B5EF4-FFF2-40B4-BE49-F238E27FC236}">
                      <a16:creationId xmlns:a16="http://schemas.microsoft.com/office/drawing/2014/main" id="{F67A2852-5734-0A17-0AF9-C99101AD3EBB}"/>
                    </a:ext>
                  </a:extLst>
                </p:cNvPr>
                <p:cNvSpPr/>
                <p:nvPr/>
              </p:nvSpPr>
              <p:spPr>
                <a:xfrm>
                  <a:off x="539553" y="1437811"/>
                  <a:ext cx="8064896" cy="38805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153AB"/>
                </a:solidFill>
                <a:ln>
                  <a:noFill/>
                </a:ln>
              </p:spPr>
              <p:txBody>
                <a:bodyPr wrap="square" anchor="ctr">
                  <a:noAutofit/>
                </a:bodyPr>
                <a:lstStyle/>
                <a:p>
                  <a:endParaRPr lang="ko-KR" altLang="en-US" sz="2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00000"/>
                    </a:solidFill>
                    <a:latin typeface="Arial" panose="020B0604020202020204" pitchFamily="34" charset="0"/>
                    <a:ea typeface="+mj-ea"/>
                    <a:cs typeface="Arial" pitchFamily="34" charset="0"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ADAD617-B8B4-0A4B-310D-D7625FD9D124}"/>
                    </a:ext>
                  </a:extLst>
                </p:cNvPr>
                <p:cNvSpPr txBox="1"/>
                <p:nvPr/>
              </p:nvSpPr>
              <p:spPr>
                <a:xfrm>
                  <a:off x="973628" y="1469832"/>
                  <a:ext cx="161903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도전받는 현대 세계</a:t>
                  </a:r>
                </a:p>
              </p:txBody>
            </p:sp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7BE93F4E-B992-3DDA-619A-70F72EE58D80}"/>
                    </a:ext>
                  </a:extLst>
                </p:cNvPr>
                <p:cNvGrpSpPr/>
                <p:nvPr/>
              </p:nvGrpSpPr>
              <p:grpSpPr>
                <a:xfrm>
                  <a:off x="613102" y="1493562"/>
                  <a:ext cx="273839" cy="276576"/>
                  <a:chOff x="652301" y="1501576"/>
                  <a:chExt cx="260548" cy="260548"/>
                </a:xfrm>
              </p:grpSpPr>
              <p:sp>
                <p:nvSpPr>
                  <p:cNvPr id="36" name="타원 35">
                    <a:extLst>
                      <a:ext uri="{FF2B5EF4-FFF2-40B4-BE49-F238E27FC236}">
                        <a16:creationId xmlns:a16="http://schemas.microsoft.com/office/drawing/2014/main" id="{DA501C0F-976C-F9F7-2261-52AE72BCFE4A}"/>
                      </a:ext>
                    </a:extLst>
                  </p:cNvPr>
                  <p:cNvSpPr/>
                  <p:nvPr/>
                </p:nvSpPr>
                <p:spPr>
                  <a:xfrm>
                    <a:off x="652301" y="1501576"/>
                    <a:ext cx="260548" cy="260548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/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EB8C6186-F1C2-A287-536B-CFC94A6AE4E8}"/>
                      </a:ext>
                    </a:extLst>
                  </p:cNvPr>
                  <p:cNvSpPr txBox="1"/>
                  <p:nvPr/>
                </p:nvSpPr>
                <p:spPr>
                  <a:xfrm>
                    <a:off x="687251" y="1522140"/>
                    <a:ext cx="190650" cy="18846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153A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defRPr>
                    </a:lvl1pPr>
                  </a:lstStyle>
                  <a:p>
                    <a:r>
                      <a:rPr lang="en-US" altLang="ko-KR" dirty="0">
                        <a:solidFill>
                          <a:srgbClr val="C6B1D9"/>
                        </a:solidFill>
                      </a:rPr>
                      <a:t>0</a:t>
                    </a:r>
                    <a:r>
                      <a:rPr lang="en-US" altLang="ko-KR" dirty="0"/>
                      <a:t>5</a:t>
                    </a:r>
                    <a:endParaRPr lang="ko-KR" altLang="en-US" dirty="0"/>
                  </a:p>
                </p:txBody>
              </p:sp>
            </p:grp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8A172C71-70D1-A8DC-C4F5-A0D4EE7DA6DB}"/>
                  </a:ext>
                </a:extLst>
              </p:cNvPr>
              <p:cNvSpPr txBox="1"/>
              <p:nvPr/>
            </p:nvSpPr>
            <p:spPr>
              <a:xfrm>
                <a:off x="973628" y="2519828"/>
                <a:ext cx="70339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en-US" altLang="ko-KR" sz="1400" dirty="0"/>
                  <a:t>[12</a:t>
                </a:r>
                <a:r>
                  <a:rPr lang="ko-KR" altLang="en-US" sz="1400" dirty="0"/>
                  <a:t>역현</a:t>
                </a:r>
                <a:r>
                  <a:rPr lang="en-US" altLang="ko-KR" sz="1400" dirty="0"/>
                  <a:t>05-03] </a:t>
                </a:r>
                <a:r>
                  <a:rPr lang="ko-KR" altLang="en-US" sz="1400" dirty="0"/>
                  <a:t>문화 다양성 관련 국제 규범의 형성 과정을 살펴보고</a:t>
                </a:r>
                <a:r>
                  <a:rPr lang="en-US" altLang="ko-KR" sz="1400" dirty="0"/>
                  <a:t>, </a:t>
                </a:r>
                <a:r>
                  <a:rPr lang="ko-KR" altLang="en-US" sz="1400" dirty="0"/>
                  <a:t>그 의미와 한계를 탐구한다</a:t>
                </a:r>
                <a:r>
                  <a:rPr lang="en-US" altLang="ko-KR" sz="1400" dirty="0"/>
                  <a:t>.</a:t>
                </a:r>
              </a:p>
            </p:txBody>
          </p: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B8BC5488-7046-6D00-8253-9F4AD471620F}"/>
                </a:ext>
              </a:extLst>
            </p:cNvPr>
            <p:cNvGrpSpPr/>
            <p:nvPr/>
          </p:nvGrpSpPr>
          <p:grpSpPr>
            <a:xfrm>
              <a:off x="549075" y="2960103"/>
              <a:ext cx="8064898" cy="2127116"/>
              <a:chOff x="549075" y="2960103"/>
              <a:chExt cx="8064898" cy="2127116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9E85B4B9-6C8D-71CA-C655-D96616DAD6D7}"/>
                  </a:ext>
                </a:extLst>
              </p:cNvPr>
              <p:cNvGrpSpPr/>
              <p:nvPr/>
            </p:nvGrpSpPr>
            <p:grpSpPr>
              <a:xfrm>
                <a:off x="549075" y="2960103"/>
                <a:ext cx="8064898" cy="2127116"/>
                <a:chOff x="549075" y="4810699"/>
                <a:chExt cx="8064898" cy="2127116"/>
              </a:xfrm>
            </p:grpSpPr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3F29945C-8B67-F92A-F60D-01E06E885455}"/>
                    </a:ext>
                  </a:extLst>
                </p:cNvPr>
                <p:cNvGrpSpPr/>
                <p:nvPr/>
              </p:nvGrpSpPr>
              <p:grpSpPr>
                <a:xfrm>
                  <a:off x="549075" y="4810699"/>
                  <a:ext cx="2394851" cy="419315"/>
                  <a:chOff x="838199" y="2765220"/>
                  <a:chExt cx="3264031" cy="571500"/>
                </a:xfrm>
              </p:grpSpPr>
              <p:sp>
                <p:nvSpPr>
                  <p:cNvPr id="17" name="자유형: 도형 16">
                    <a:extLst>
                      <a:ext uri="{FF2B5EF4-FFF2-40B4-BE49-F238E27FC236}">
                        <a16:creationId xmlns:a16="http://schemas.microsoft.com/office/drawing/2014/main" id="{B770B0B6-30AC-2FA9-DE05-AF45157358D7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3112990" y="2765220"/>
                    <a:ext cx="989240" cy="401116"/>
                  </a:xfrm>
                  <a:custGeom>
                    <a:avLst/>
                    <a:gdLst>
                      <a:gd name="connsiteX0" fmla="*/ 0 w 989240"/>
                      <a:gd name="connsiteY0" fmla="*/ 401116 h 401116"/>
                      <a:gd name="connsiteX1" fmla="*/ 24010 w 989240"/>
                      <a:gd name="connsiteY1" fmla="*/ 401116 h 401116"/>
                      <a:gd name="connsiteX2" fmla="*/ 60224 w 989240"/>
                      <a:gd name="connsiteY2" fmla="*/ 401116 h 401116"/>
                      <a:gd name="connsiteX3" fmla="*/ 258550 w 989240"/>
                      <a:gd name="connsiteY3" fmla="*/ 401116 h 401116"/>
                      <a:gd name="connsiteX4" fmla="*/ 258550 w 989240"/>
                      <a:gd name="connsiteY4" fmla="*/ 401115 h 401116"/>
                      <a:gd name="connsiteX5" fmla="*/ 556375 w 989240"/>
                      <a:gd name="connsiteY5" fmla="*/ 401115 h 401116"/>
                      <a:gd name="connsiteX6" fmla="*/ 754701 w 989240"/>
                      <a:gd name="connsiteY6" fmla="*/ 401115 h 401116"/>
                      <a:gd name="connsiteX7" fmla="*/ 790914 w 989240"/>
                      <a:gd name="connsiteY7" fmla="*/ 401115 h 401116"/>
                      <a:gd name="connsiteX8" fmla="*/ 989240 w 989240"/>
                      <a:gd name="connsiteY8" fmla="*/ 401115 h 401116"/>
                      <a:gd name="connsiteX9" fmla="*/ 976868 w 989240"/>
                      <a:gd name="connsiteY9" fmla="*/ 392333 h 401116"/>
                      <a:gd name="connsiteX10" fmla="*/ 960370 w 989240"/>
                      <a:gd name="connsiteY10" fmla="*/ 377693 h 401116"/>
                      <a:gd name="connsiteX11" fmla="*/ 939746 w 989240"/>
                      <a:gd name="connsiteY11" fmla="*/ 354270 h 401116"/>
                      <a:gd name="connsiteX12" fmla="*/ 915000 w 989240"/>
                      <a:gd name="connsiteY12" fmla="*/ 316208 h 401116"/>
                      <a:gd name="connsiteX13" fmla="*/ 902626 w 989240"/>
                      <a:gd name="connsiteY13" fmla="*/ 292785 h 401116"/>
                      <a:gd name="connsiteX14" fmla="*/ 888191 w 989240"/>
                      <a:gd name="connsiteY14" fmla="*/ 266436 h 401116"/>
                      <a:gd name="connsiteX15" fmla="*/ 873755 w 989240"/>
                      <a:gd name="connsiteY15" fmla="*/ 234229 h 401116"/>
                      <a:gd name="connsiteX16" fmla="*/ 859319 w 989240"/>
                      <a:gd name="connsiteY16" fmla="*/ 196167 h 401116"/>
                      <a:gd name="connsiteX17" fmla="*/ 842821 w 989240"/>
                      <a:gd name="connsiteY17" fmla="*/ 155176 h 401116"/>
                      <a:gd name="connsiteX18" fmla="*/ 828385 w 989240"/>
                      <a:gd name="connsiteY18" fmla="*/ 108332 h 401116"/>
                      <a:gd name="connsiteX19" fmla="*/ 816013 w 989240"/>
                      <a:gd name="connsiteY19" fmla="*/ 73198 h 401116"/>
                      <a:gd name="connsiteX20" fmla="*/ 801576 w 989240"/>
                      <a:gd name="connsiteY20" fmla="*/ 46847 h 401116"/>
                      <a:gd name="connsiteX21" fmla="*/ 787140 w 989240"/>
                      <a:gd name="connsiteY21" fmla="*/ 26351 h 401116"/>
                      <a:gd name="connsiteX22" fmla="*/ 770642 w 989240"/>
                      <a:gd name="connsiteY22" fmla="*/ 14639 h 401116"/>
                      <a:gd name="connsiteX23" fmla="*/ 754143 w 989240"/>
                      <a:gd name="connsiteY23" fmla="*/ 5857 h 401116"/>
                      <a:gd name="connsiteX24" fmla="*/ 737646 w 989240"/>
                      <a:gd name="connsiteY24" fmla="*/ 2929 h 401116"/>
                      <a:gd name="connsiteX25" fmla="*/ 706712 w 989240"/>
                      <a:gd name="connsiteY25" fmla="*/ 1 h 401116"/>
                      <a:gd name="connsiteX26" fmla="*/ 508386 w 989240"/>
                      <a:gd name="connsiteY26" fmla="*/ 1 h 401116"/>
                      <a:gd name="connsiteX27" fmla="*/ 472173 w 989240"/>
                      <a:gd name="connsiteY27" fmla="*/ 1 h 401116"/>
                      <a:gd name="connsiteX28" fmla="*/ 273847 w 989240"/>
                      <a:gd name="connsiteY28" fmla="*/ 1 h 401116"/>
                      <a:gd name="connsiteX29" fmla="*/ 258550 w 989240"/>
                      <a:gd name="connsiteY29" fmla="*/ 1 h 401116"/>
                      <a:gd name="connsiteX30" fmla="*/ 258550 w 989240"/>
                      <a:gd name="connsiteY30" fmla="*/ 0 h 401116"/>
                      <a:gd name="connsiteX31" fmla="*/ 60224 w 989240"/>
                      <a:gd name="connsiteY31" fmla="*/ 0 h 401116"/>
                      <a:gd name="connsiteX32" fmla="*/ 24010 w 989240"/>
                      <a:gd name="connsiteY32" fmla="*/ 0 h 401116"/>
                      <a:gd name="connsiteX33" fmla="*/ 0 w 989240"/>
                      <a:gd name="connsiteY33" fmla="*/ 0 h 401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989240" h="401116">
                        <a:moveTo>
                          <a:pt x="0" y="401116"/>
                        </a:moveTo>
                        <a:lnTo>
                          <a:pt x="24010" y="401116"/>
                        </a:lnTo>
                        <a:lnTo>
                          <a:pt x="60224" y="401116"/>
                        </a:lnTo>
                        <a:lnTo>
                          <a:pt x="258550" y="401116"/>
                        </a:lnTo>
                        <a:lnTo>
                          <a:pt x="258550" y="401115"/>
                        </a:lnTo>
                        <a:lnTo>
                          <a:pt x="556375" y="401115"/>
                        </a:lnTo>
                        <a:lnTo>
                          <a:pt x="754701" y="401115"/>
                        </a:lnTo>
                        <a:lnTo>
                          <a:pt x="790914" y="401115"/>
                        </a:lnTo>
                        <a:lnTo>
                          <a:pt x="989240" y="401115"/>
                        </a:lnTo>
                        <a:lnTo>
                          <a:pt x="976868" y="392333"/>
                        </a:lnTo>
                        <a:lnTo>
                          <a:pt x="960370" y="377693"/>
                        </a:lnTo>
                        <a:lnTo>
                          <a:pt x="939746" y="354270"/>
                        </a:lnTo>
                        <a:lnTo>
                          <a:pt x="915000" y="316208"/>
                        </a:lnTo>
                        <a:lnTo>
                          <a:pt x="902626" y="292785"/>
                        </a:lnTo>
                        <a:lnTo>
                          <a:pt x="888191" y="266436"/>
                        </a:lnTo>
                        <a:lnTo>
                          <a:pt x="873755" y="234229"/>
                        </a:lnTo>
                        <a:lnTo>
                          <a:pt x="859319" y="196167"/>
                        </a:lnTo>
                        <a:lnTo>
                          <a:pt x="842821" y="155176"/>
                        </a:lnTo>
                        <a:lnTo>
                          <a:pt x="828385" y="108332"/>
                        </a:lnTo>
                        <a:lnTo>
                          <a:pt x="816013" y="73198"/>
                        </a:lnTo>
                        <a:lnTo>
                          <a:pt x="801576" y="46847"/>
                        </a:lnTo>
                        <a:lnTo>
                          <a:pt x="787140" y="26351"/>
                        </a:lnTo>
                        <a:lnTo>
                          <a:pt x="770642" y="14639"/>
                        </a:lnTo>
                        <a:lnTo>
                          <a:pt x="754143" y="5857"/>
                        </a:lnTo>
                        <a:lnTo>
                          <a:pt x="737646" y="2929"/>
                        </a:lnTo>
                        <a:lnTo>
                          <a:pt x="706712" y="1"/>
                        </a:lnTo>
                        <a:lnTo>
                          <a:pt x="508386" y="1"/>
                        </a:lnTo>
                        <a:lnTo>
                          <a:pt x="472173" y="1"/>
                        </a:lnTo>
                        <a:lnTo>
                          <a:pt x="273847" y="1"/>
                        </a:lnTo>
                        <a:lnTo>
                          <a:pt x="258550" y="1"/>
                        </a:lnTo>
                        <a:lnTo>
                          <a:pt x="258550" y="0"/>
                        </a:lnTo>
                        <a:lnTo>
                          <a:pt x="60224" y="0"/>
                        </a:lnTo>
                        <a:lnTo>
                          <a:pt x="2401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kumimoji="0" lang="ko-KR" altLang="en-US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18" name="사각형: 둥근 위쪽 모서리 17">
                    <a:extLst>
                      <a:ext uri="{FF2B5EF4-FFF2-40B4-BE49-F238E27FC236}">
                        <a16:creationId xmlns:a16="http://schemas.microsoft.com/office/drawing/2014/main" id="{F6408351-776D-92CC-F15E-FEA70F8354AB}"/>
                      </a:ext>
                    </a:extLst>
                  </p:cNvPr>
                  <p:cNvSpPr/>
                  <p:nvPr/>
                </p:nvSpPr>
                <p:spPr>
                  <a:xfrm flipH="1">
                    <a:off x="838199" y="2765220"/>
                    <a:ext cx="2582420" cy="571500"/>
                  </a:xfrm>
                  <a:prstGeom prst="round2SameRect">
                    <a:avLst>
                      <a:gd name="adj1" fmla="val 15207"/>
                      <a:gd name="adj2" fmla="val 0"/>
                    </a:avLst>
                  </a:prstGeom>
                  <a:solidFill>
                    <a:srgbClr val="8153AB"/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/>
                  <a:p>
                    <a:endParaRPr kumimoji="0" lang="ko-KR" altLang="en-US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00000"/>
                      </a:solidFill>
                      <a:latin typeface="Arial" panose="020B0604020202020204" pitchFamily="34" charset="0"/>
                      <a:ea typeface="+mj-ea"/>
                      <a:cs typeface="Arial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21F0D3A9-B310-A41D-7529-1A1E12E2258E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65" y="2796453"/>
                    <a:ext cx="1262810" cy="29363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성취기준 해설</a:t>
                    </a:r>
                  </a:p>
                </p:txBody>
              </p:sp>
            </p:grpSp>
            <p:sp>
              <p:nvSpPr>
                <p:cNvPr id="14" name="사각형: 둥근 모서리 13">
                  <a:extLst>
                    <a:ext uri="{FF2B5EF4-FFF2-40B4-BE49-F238E27FC236}">
                      <a16:creationId xmlns:a16="http://schemas.microsoft.com/office/drawing/2014/main" id="{E9BC6A6D-CA7A-5CE5-7B11-48DEAB66C0E4}"/>
                    </a:ext>
                  </a:extLst>
                </p:cNvPr>
                <p:cNvSpPr/>
                <p:nvPr/>
              </p:nvSpPr>
              <p:spPr>
                <a:xfrm>
                  <a:off x="549077" y="5101179"/>
                  <a:ext cx="8064896" cy="1836636"/>
                </a:xfrm>
                <a:prstGeom prst="roundRect">
                  <a:avLst>
                    <a:gd name="adj" fmla="val 3071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</p:grp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9FAB09A3-681B-7539-D6A7-BB2AF1ACC9E9}"/>
                  </a:ext>
                </a:extLst>
              </p:cNvPr>
              <p:cNvSpPr txBox="1"/>
              <p:nvPr/>
            </p:nvSpPr>
            <p:spPr>
              <a:xfrm>
                <a:off x="720145" y="3393832"/>
                <a:ext cx="74988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80000" indent="-1116000"/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[12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역현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05-01]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76D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경제의 세계화 이후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76D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자본과 상품의 이동이 활발해지고 교류 및 이주가 활발해지면서 나타난 변화의 양상을 </a:t>
                </a:r>
                <a:b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파악하며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남북문제 등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불평등의 심화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에 초점을 맞춘다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6D8B1F30-4636-56F1-D418-777CC5DF4487}"/>
                  </a:ext>
                </a:extLst>
              </p:cNvPr>
              <p:cNvSpPr txBox="1"/>
              <p:nvPr/>
            </p:nvSpPr>
            <p:spPr>
              <a:xfrm>
                <a:off x="720145" y="4057980"/>
                <a:ext cx="761747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80000" indent="-1116000"/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[12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역현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05-02]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민족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종족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젠더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종교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이념 등의 차이를 근거로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차별과 혐오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 사회 문제로 부각되는 배경 및 과정에 초점을</a:t>
                </a:r>
                <a:b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맞춘다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경제와 안전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정체성 등을 이유로 다문화 사회의 포용 정책에 반대하는 주장이 존재하는 </a:t>
                </a:r>
                <a:b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상황에서 시민 사회 및 국제기구의 역할에 주목한다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</p:grpSp>
      <p:pic>
        <p:nvPicPr>
          <p:cNvPr id="98" name="그림 97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D36345E0-63EE-9E02-9B5D-9FC2548A9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  <p:grpSp>
        <p:nvGrpSpPr>
          <p:cNvPr id="3" name="그룹 2">
            <a:extLst>
              <a:ext uri="{FF2B5EF4-FFF2-40B4-BE49-F238E27FC236}">
                <a16:creationId xmlns:a16="http://schemas.microsoft.com/office/drawing/2014/main" id="{EAE68FCA-2A9A-4807-9E28-88BC2918790B}"/>
              </a:ext>
            </a:extLst>
          </p:cNvPr>
          <p:cNvGrpSpPr/>
          <p:nvPr/>
        </p:nvGrpSpPr>
        <p:grpSpPr>
          <a:xfrm>
            <a:off x="323528" y="0"/>
            <a:ext cx="6809915" cy="873905"/>
            <a:chOff x="323528" y="0"/>
            <a:chExt cx="6809915" cy="8739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279C37B-D389-D39B-5C2B-D19CA3C7FEFA}"/>
                </a:ext>
              </a:extLst>
            </p:cNvPr>
            <p:cNvSpPr txBox="1"/>
            <p:nvPr/>
          </p:nvSpPr>
          <p:spPr>
            <a:xfrm>
              <a:off x="371977" y="489184"/>
              <a:ext cx="676146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고등학교 역사로 탐구하는 현대 세계</a:t>
              </a:r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, </a:t>
              </a:r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무엇을 가르칠까요</a:t>
              </a:r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?</a:t>
              </a:r>
              <a:endParaRPr lang="ko-KR" altLang="en-US" sz="25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C6BF91C-F0A2-B135-7D4B-71DB388035B6}"/>
                </a:ext>
              </a:extLst>
            </p:cNvPr>
            <p:cNvGrpSpPr/>
            <p:nvPr/>
          </p:nvGrpSpPr>
          <p:grpSpPr>
            <a:xfrm>
              <a:off x="323528" y="0"/>
              <a:ext cx="657547" cy="404664"/>
              <a:chOff x="323528" y="0"/>
              <a:chExt cx="657547" cy="404664"/>
            </a:xfrm>
          </p:grpSpPr>
          <p:sp>
            <p:nvSpPr>
              <p:cNvPr id="15" name="사각형: 둥근 위쪽 모서리 14">
                <a:extLst>
                  <a:ext uri="{FF2B5EF4-FFF2-40B4-BE49-F238E27FC236}">
                    <a16:creationId xmlns:a16="http://schemas.microsoft.com/office/drawing/2014/main" id="{646FF570-918D-167D-035F-746EC7FDD7C1}"/>
                  </a:ext>
                </a:extLst>
              </p:cNvPr>
              <p:cNvSpPr/>
              <p:nvPr/>
            </p:nvSpPr>
            <p:spPr>
              <a:xfrm rot="10800000">
                <a:off x="323528" y="0"/>
                <a:ext cx="657547" cy="404664"/>
              </a:xfrm>
              <a:prstGeom prst="round2SameRect">
                <a:avLst/>
              </a:prstGeom>
              <a:solidFill>
                <a:srgbClr val="6B85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C9D18F5-6973-2E17-F6DD-16CA800A5494}"/>
                  </a:ext>
                </a:extLst>
              </p:cNvPr>
              <p:cNvSpPr txBox="1"/>
              <p:nvPr/>
            </p:nvSpPr>
            <p:spPr>
              <a:xfrm>
                <a:off x="442311" y="88745"/>
                <a:ext cx="41998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6 - 3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194734E5-A3AD-CF5B-0C06-A9611B86375D}"/>
              </a:ext>
            </a:extLst>
          </p:cNvPr>
          <p:cNvGrpSpPr/>
          <p:nvPr/>
        </p:nvGrpSpPr>
        <p:grpSpPr>
          <a:xfrm>
            <a:off x="323528" y="0"/>
            <a:ext cx="7049725" cy="873905"/>
            <a:chOff x="323528" y="0"/>
            <a:chExt cx="7049725" cy="8739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46433C-464B-BFFC-0B9E-2E23D94265CA}"/>
                </a:ext>
              </a:extLst>
            </p:cNvPr>
            <p:cNvSpPr txBox="1"/>
            <p:nvPr/>
          </p:nvSpPr>
          <p:spPr>
            <a:xfrm>
              <a:off x="371977" y="504573"/>
              <a:ext cx="7001276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24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pc="-80" dirty="0"/>
                <a:t>고등학교 역사로 탐구하는 현대 세계</a:t>
              </a:r>
              <a:r>
                <a:rPr lang="en-US" altLang="ko-KR" spc="-80" dirty="0"/>
                <a:t>, </a:t>
              </a:r>
              <a:r>
                <a:rPr lang="ko-KR" altLang="en-US" spc="-80" dirty="0"/>
                <a:t>어떻게 가르치고 평가할까</a:t>
              </a:r>
              <a:r>
                <a:rPr lang="en-US" altLang="ko-KR" spc="-80" dirty="0"/>
                <a:t>? </a:t>
              </a:r>
              <a:endParaRPr lang="ko-KR" altLang="en-US" spc="-80" dirty="0"/>
            </a:p>
          </p:txBody>
        </p: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5F520A3-20F1-F4D8-F5CD-DCFF2EB0F2C3}"/>
                </a:ext>
              </a:extLst>
            </p:cNvPr>
            <p:cNvGrpSpPr/>
            <p:nvPr/>
          </p:nvGrpSpPr>
          <p:grpSpPr>
            <a:xfrm>
              <a:off x="323528" y="0"/>
              <a:ext cx="657547" cy="404664"/>
              <a:chOff x="323528" y="0"/>
              <a:chExt cx="657547" cy="404664"/>
            </a:xfrm>
          </p:grpSpPr>
          <p:sp>
            <p:nvSpPr>
              <p:cNvPr id="5" name="사각형: 둥근 위쪽 모서리 4">
                <a:extLst>
                  <a:ext uri="{FF2B5EF4-FFF2-40B4-BE49-F238E27FC236}">
                    <a16:creationId xmlns:a16="http://schemas.microsoft.com/office/drawing/2014/main" id="{C11341CE-E6C5-3D1D-F83C-084CA471AB67}"/>
                  </a:ext>
                </a:extLst>
              </p:cNvPr>
              <p:cNvSpPr/>
              <p:nvPr/>
            </p:nvSpPr>
            <p:spPr>
              <a:xfrm rot="10800000">
                <a:off x="323528" y="0"/>
                <a:ext cx="657547" cy="404664"/>
              </a:xfrm>
              <a:prstGeom prst="round2SameRect">
                <a:avLst/>
              </a:prstGeom>
              <a:solidFill>
                <a:srgbClr val="6B85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6715CD-7F4A-A680-9BC0-0F2DADDEA054}"/>
                  </a:ext>
                </a:extLst>
              </p:cNvPr>
              <p:cNvSpPr txBox="1"/>
              <p:nvPr/>
            </p:nvSpPr>
            <p:spPr>
              <a:xfrm>
                <a:off x="439907" y="88745"/>
                <a:ext cx="42479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6 - 4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sp>
        <p:nvSpPr>
          <p:cNvPr id="13" name="그래픽 60">
            <a:extLst>
              <a:ext uri="{FF2B5EF4-FFF2-40B4-BE49-F238E27FC236}">
                <a16:creationId xmlns:a16="http://schemas.microsoft.com/office/drawing/2014/main" id="{33A59398-7CFB-9DAD-9EA4-20B3B1846BA8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wrap="none" rtlCol="0" anchor="ctr"/>
          <a:lstStyle/>
          <a:p>
            <a:endParaRPr lang="ko-KR" alt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F2FE3D0-C67D-64D9-166A-61A501D6A52E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E8905B84-5980-16E3-B638-55204A2F0025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99392E5D-9EFF-C1E6-618A-FBA191B24D99}"/>
                </a:ext>
              </a:extLst>
            </p:cNvPr>
            <p:cNvGrpSpPr/>
            <p:nvPr/>
          </p:nvGrpSpPr>
          <p:grpSpPr>
            <a:xfrm>
              <a:off x="606581" y="3450771"/>
              <a:ext cx="6188908" cy="200055"/>
              <a:chOff x="652301" y="5312068"/>
              <a:chExt cx="6188908" cy="200055"/>
            </a:xfrm>
          </p:grpSpPr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4AB794D2-7929-5F96-E373-A6391FA7D912}"/>
                  </a:ext>
                </a:extLst>
              </p:cNvPr>
              <p:cNvGrpSpPr/>
              <p:nvPr/>
            </p:nvGrpSpPr>
            <p:grpSpPr>
              <a:xfrm>
                <a:off x="652301" y="5313338"/>
                <a:ext cx="182275" cy="182275"/>
                <a:chOff x="5286375" y="2619372"/>
                <a:chExt cx="1620583" cy="1620583"/>
              </a:xfrm>
            </p:grpSpPr>
            <p:sp>
              <p:nvSpPr>
                <p:cNvPr id="57" name="자유형: 도형 56">
                  <a:extLst>
                    <a:ext uri="{FF2B5EF4-FFF2-40B4-BE49-F238E27FC236}">
                      <a16:creationId xmlns:a16="http://schemas.microsoft.com/office/drawing/2014/main" id="{140490DC-26C9-A249-17E6-391F348A8A70}"/>
                    </a:ext>
                  </a:extLst>
                </p:cNvPr>
                <p:cNvSpPr/>
                <p:nvPr/>
              </p:nvSpPr>
              <p:spPr>
                <a:xfrm>
                  <a:off x="5882259" y="2872549"/>
                  <a:ext cx="1024699" cy="1354454"/>
                </a:xfrm>
                <a:custGeom>
                  <a:avLst/>
                  <a:gdLst>
                    <a:gd name="connsiteX0" fmla="*/ 1022604 w 1024699"/>
                    <a:gd name="connsiteY0" fmla="*/ 501015 h 1354454"/>
                    <a:gd name="connsiteX1" fmla="*/ 1021842 w 1024699"/>
                    <a:gd name="connsiteY1" fmla="*/ 490538 h 1354454"/>
                    <a:gd name="connsiteX2" fmla="*/ 1020699 w 1024699"/>
                    <a:gd name="connsiteY2" fmla="*/ 475869 h 1354454"/>
                    <a:gd name="connsiteX3" fmla="*/ 1018318 w 1024699"/>
                    <a:gd name="connsiteY3" fmla="*/ 456914 h 1354454"/>
                    <a:gd name="connsiteX4" fmla="*/ 1016127 w 1024699"/>
                    <a:gd name="connsiteY4" fmla="*/ 439579 h 1354454"/>
                    <a:gd name="connsiteX5" fmla="*/ 1015746 w 1024699"/>
                    <a:gd name="connsiteY5" fmla="*/ 436340 h 1354454"/>
                    <a:gd name="connsiteX6" fmla="*/ 1012031 w 1024699"/>
                    <a:gd name="connsiteY6" fmla="*/ 415100 h 1354454"/>
                    <a:gd name="connsiteX7" fmla="*/ 1011841 w 1024699"/>
                    <a:gd name="connsiteY7" fmla="*/ 414242 h 1354454"/>
                    <a:gd name="connsiteX8" fmla="*/ 1008793 w 1024699"/>
                    <a:gd name="connsiteY8" fmla="*/ 397383 h 1354454"/>
                    <a:gd name="connsiteX9" fmla="*/ 1003649 w 1024699"/>
                    <a:gd name="connsiteY9" fmla="*/ 374523 h 1354454"/>
                    <a:gd name="connsiteX10" fmla="*/ 1000125 w 1024699"/>
                    <a:gd name="connsiteY10" fmla="*/ 359283 h 1354454"/>
                    <a:gd name="connsiteX11" fmla="*/ 993458 w 1024699"/>
                    <a:gd name="connsiteY11" fmla="*/ 334994 h 1354454"/>
                    <a:gd name="connsiteX12" fmla="*/ 989743 w 1024699"/>
                    <a:gd name="connsiteY12" fmla="*/ 321945 h 1354454"/>
                    <a:gd name="connsiteX13" fmla="*/ 981456 w 1024699"/>
                    <a:gd name="connsiteY13" fmla="*/ 296418 h 1354454"/>
                    <a:gd name="connsiteX14" fmla="*/ 978027 w 1024699"/>
                    <a:gd name="connsiteY14" fmla="*/ 286417 h 1354454"/>
                    <a:gd name="connsiteX15" fmla="*/ 977741 w 1024699"/>
                    <a:gd name="connsiteY15" fmla="*/ 285464 h 1354454"/>
                    <a:gd name="connsiteX16" fmla="*/ 967645 w 1024699"/>
                    <a:gd name="connsiteY16" fmla="*/ 258889 h 1354454"/>
                    <a:gd name="connsiteX17" fmla="*/ 964025 w 1024699"/>
                    <a:gd name="connsiteY17" fmla="*/ 249841 h 1354454"/>
                    <a:gd name="connsiteX18" fmla="*/ 952119 w 1024699"/>
                    <a:gd name="connsiteY18" fmla="*/ 222409 h 1354454"/>
                    <a:gd name="connsiteX19" fmla="*/ 951071 w 1024699"/>
                    <a:gd name="connsiteY19" fmla="*/ 220123 h 1354454"/>
                    <a:gd name="connsiteX20" fmla="*/ 948785 w 1024699"/>
                    <a:gd name="connsiteY20" fmla="*/ 215170 h 1354454"/>
                    <a:gd name="connsiteX21" fmla="*/ 934974 w 1024699"/>
                    <a:gd name="connsiteY21" fmla="*/ 187071 h 1354454"/>
                    <a:gd name="connsiteX22" fmla="*/ 933164 w 1024699"/>
                    <a:gd name="connsiteY22" fmla="*/ 183452 h 1354454"/>
                    <a:gd name="connsiteX23" fmla="*/ 932117 w 1024699"/>
                    <a:gd name="connsiteY23" fmla="*/ 181356 h 1354454"/>
                    <a:gd name="connsiteX24" fmla="*/ 916305 w 1024699"/>
                    <a:gd name="connsiteY24" fmla="*/ 152781 h 1354454"/>
                    <a:gd name="connsiteX25" fmla="*/ 913924 w 1024699"/>
                    <a:gd name="connsiteY25" fmla="*/ 148590 h 1354454"/>
                    <a:gd name="connsiteX26" fmla="*/ 896207 w 1024699"/>
                    <a:gd name="connsiteY26" fmla="*/ 119729 h 1354454"/>
                    <a:gd name="connsiteX27" fmla="*/ 896207 w 1024699"/>
                    <a:gd name="connsiteY27" fmla="*/ 119729 h 1354454"/>
                    <a:gd name="connsiteX28" fmla="*/ 894398 w 1024699"/>
                    <a:gd name="connsiteY28" fmla="*/ 116872 h 1354454"/>
                    <a:gd name="connsiteX29" fmla="*/ 874681 w 1024699"/>
                    <a:gd name="connsiteY29" fmla="*/ 87916 h 1354454"/>
                    <a:gd name="connsiteX30" fmla="*/ 873347 w 1024699"/>
                    <a:gd name="connsiteY30" fmla="*/ 86106 h 1354454"/>
                    <a:gd name="connsiteX31" fmla="*/ 851821 w 1024699"/>
                    <a:gd name="connsiteY31" fmla="*/ 57340 h 1354454"/>
                    <a:gd name="connsiteX32" fmla="*/ 851725 w 1024699"/>
                    <a:gd name="connsiteY32" fmla="*/ 57150 h 1354454"/>
                    <a:gd name="connsiteX33" fmla="*/ 851059 w 1024699"/>
                    <a:gd name="connsiteY33" fmla="*/ 56293 h 1354454"/>
                    <a:gd name="connsiteX34" fmla="*/ 827723 w 1024699"/>
                    <a:gd name="connsiteY34" fmla="*/ 28004 h 1354454"/>
                    <a:gd name="connsiteX35" fmla="*/ 827627 w 1024699"/>
                    <a:gd name="connsiteY35" fmla="*/ 27908 h 1354454"/>
                    <a:gd name="connsiteX36" fmla="*/ 827342 w 1024699"/>
                    <a:gd name="connsiteY36" fmla="*/ 27622 h 1354454"/>
                    <a:gd name="connsiteX37" fmla="*/ 802291 w 1024699"/>
                    <a:gd name="connsiteY37" fmla="*/ 0 h 1354454"/>
                    <a:gd name="connsiteX38" fmla="*/ 309086 w 1024699"/>
                    <a:gd name="connsiteY38" fmla="*/ 468916 h 1354454"/>
                    <a:gd name="connsiteX39" fmla="*/ 0 w 1024699"/>
                    <a:gd name="connsiteY39" fmla="*/ 985456 h 1354454"/>
                    <a:gd name="connsiteX40" fmla="*/ 358331 w 1024699"/>
                    <a:gd name="connsiteY40" fmla="*/ 1354455 h 1354454"/>
                    <a:gd name="connsiteX41" fmla="*/ 872490 w 1024699"/>
                    <a:gd name="connsiteY41" fmla="*/ 1029652 h 1354454"/>
                    <a:gd name="connsiteX42" fmla="*/ 1014984 w 1024699"/>
                    <a:gd name="connsiteY42" fmla="*/ 683133 h 1354454"/>
                    <a:gd name="connsiteX43" fmla="*/ 1015746 w 1024699"/>
                    <a:gd name="connsiteY43" fmla="*/ 677894 h 1354454"/>
                    <a:gd name="connsiteX44" fmla="*/ 1016317 w 1024699"/>
                    <a:gd name="connsiteY44" fmla="*/ 673799 h 1354454"/>
                    <a:gd name="connsiteX45" fmla="*/ 1018984 w 1024699"/>
                    <a:gd name="connsiteY45" fmla="*/ 652939 h 1354454"/>
                    <a:gd name="connsiteX46" fmla="*/ 1021747 w 1024699"/>
                    <a:gd name="connsiteY46" fmla="*/ 624745 h 1354454"/>
                    <a:gd name="connsiteX47" fmla="*/ 1022985 w 1024699"/>
                    <a:gd name="connsiteY47" fmla="*/ 608362 h 1354454"/>
                    <a:gd name="connsiteX48" fmla="*/ 1023842 w 1024699"/>
                    <a:gd name="connsiteY48" fmla="*/ 591979 h 1354454"/>
                    <a:gd name="connsiteX49" fmla="*/ 1023842 w 1024699"/>
                    <a:gd name="connsiteY49" fmla="*/ 591979 h 1354454"/>
                    <a:gd name="connsiteX50" fmla="*/ 1024700 w 1024699"/>
                    <a:gd name="connsiteY50" fmla="*/ 557213 h 1354454"/>
                    <a:gd name="connsiteX51" fmla="*/ 1023652 w 1024699"/>
                    <a:gd name="connsiteY51" fmla="*/ 516255 h 1354454"/>
                    <a:gd name="connsiteX52" fmla="*/ 1022604 w 1024699"/>
                    <a:gd name="connsiteY52" fmla="*/ 501015 h 13544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024699" h="1354454">
                      <a:moveTo>
                        <a:pt x="1022604" y="501015"/>
                      </a:moveTo>
                      <a:cubicBezTo>
                        <a:pt x="1022318" y="497491"/>
                        <a:pt x="1022033" y="494062"/>
                        <a:pt x="1021842" y="490538"/>
                      </a:cubicBezTo>
                      <a:cubicBezTo>
                        <a:pt x="1021461" y="485680"/>
                        <a:pt x="1021175" y="480727"/>
                        <a:pt x="1020699" y="475869"/>
                      </a:cubicBezTo>
                      <a:cubicBezTo>
                        <a:pt x="1020032" y="469487"/>
                        <a:pt x="1019175" y="463201"/>
                        <a:pt x="1018318" y="456914"/>
                      </a:cubicBezTo>
                      <a:cubicBezTo>
                        <a:pt x="1017556" y="451104"/>
                        <a:pt x="1016984" y="445294"/>
                        <a:pt x="1016127" y="439579"/>
                      </a:cubicBezTo>
                      <a:cubicBezTo>
                        <a:pt x="1015937" y="438531"/>
                        <a:pt x="1015841" y="437388"/>
                        <a:pt x="1015746" y="436340"/>
                      </a:cubicBezTo>
                      <a:cubicBezTo>
                        <a:pt x="1014698" y="429197"/>
                        <a:pt x="1013365" y="422148"/>
                        <a:pt x="1012031" y="415100"/>
                      </a:cubicBezTo>
                      <a:cubicBezTo>
                        <a:pt x="1011936" y="414814"/>
                        <a:pt x="1011936" y="414528"/>
                        <a:pt x="1011841" y="414242"/>
                      </a:cubicBezTo>
                      <a:cubicBezTo>
                        <a:pt x="1010888" y="408623"/>
                        <a:pt x="1009936" y="403003"/>
                        <a:pt x="1008793" y="397383"/>
                      </a:cubicBezTo>
                      <a:cubicBezTo>
                        <a:pt x="1007269" y="389668"/>
                        <a:pt x="1005459" y="382143"/>
                        <a:pt x="1003649" y="374523"/>
                      </a:cubicBezTo>
                      <a:cubicBezTo>
                        <a:pt x="1002506" y="369475"/>
                        <a:pt x="1001363" y="364331"/>
                        <a:pt x="1000125" y="359283"/>
                      </a:cubicBezTo>
                      <a:cubicBezTo>
                        <a:pt x="998029" y="351092"/>
                        <a:pt x="995744" y="342995"/>
                        <a:pt x="993458" y="334994"/>
                      </a:cubicBezTo>
                      <a:cubicBezTo>
                        <a:pt x="992219" y="330613"/>
                        <a:pt x="991076" y="326231"/>
                        <a:pt x="989743" y="321945"/>
                      </a:cubicBezTo>
                      <a:cubicBezTo>
                        <a:pt x="987171" y="313373"/>
                        <a:pt x="984313" y="304895"/>
                        <a:pt x="981456" y="296418"/>
                      </a:cubicBezTo>
                      <a:cubicBezTo>
                        <a:pt x="980313" y="293084"/>
                        <a:pt x="979265" y="289751"/>
                        <a:pt x="978027" y="286417"/>
                      </a:cubicBezTo>
                      <a:cubicBezTo>
                        <a:pt x="977932" y="286131"/>
                        <a:pt x="977837" y="285750"/>
                        <a:pt x="977741" y="285464"/>
                      </a:cubicBezTo>
                      <a:cubicBezTo>
                        <a:pt x="974598" y="276511"/>
                        <a:pt x="971169" y="267748"/>
                        <a:pt x="967645" y="258889"/>
                      </a:cubicBezTo>
                      <a:cubicBezTo>
                        <a:pt x="966407" y="255841"/>
                        <a:pt x="965263" y="252793"/>
                        <a:pt x="964025" y="249841"/>
                      </a:cubicBezTo>
                      <a:cubicBezTo>
                        <a:pt x="960215" y="240602"/>
                        <a:pt x="956215" y="231458"/>
                        <a:pt x="952119" y="222409"/>
                      </a:cubicBezTo>
                      <a:cubicBezTo>
                        <a:pt x="951738" y="221647"/>
                        <a:pt x="951452" y="220885"/>
                        <a:pt x="951071" y="220123"/>
                      </a:cubicBezTo>
                      <a:cubicBezTo>
                        <a:pt x="950309" y="218504"/>
                        <a:pt x="949547" y="216789"/>
                        <a:pt x="948785" y="215170"/>
                      </a:cubicBezTo>
                      <a:cubicBezTo>
                        <a:pt x="944404" y="205740"/>
                        <a:pt x="939737" y="196406"/>
                        <a:pt x="934974" y="187071"/>
                      </a:cubicBezTo>
                      <a:cubicBezTo>
                        <a:pt x="934403" y="185833"/>
                        <a:pt x="933736" y="184690"/>
                        <a:pt x="933164" y="183452"/>
                      </a:cubicBezTo>
                      <a:cubicBezTo>
                        <a:pt x="932783" y="182785"/>
                        <a:pt x="932498" y="182023"/>
                        <a:pt x="932117" y="181356"/>
                      </a:cubicBezTo>
                      <a:cubicBezTo>
                        <a:pt x="927068" y="171736"/>
                        <a:pt x="921734" y="162211"/>
                        <a:pt x="916305" y="152781"/>
                      </a:cubicBezTo>
                      <a:cubicBezTo>
                        <a:pt x="915448" y="151352"/>
                        <a:pt x="914686" y="149924"/>
                        <a:pt x="913924" y="148590"/>
                      </a:cubicBezTo>
                      <a:cubicBezTo>
                        <a:pt x="908209" y="138875"/>
                        <a:pt x="902303" y="129254"/>
                        <a:pt x="896207" y="119729"/>
                      </a:cubicBezTo>
                      <a:cubicBezTo>
                        <a:pt x="896207" y="119729"/>
                        <a:pt x="896207" y="119729"/>
                        <a:pt x="896207" y="119729"/>
                      </a:cubicBezTo>
                      <a:cubicBezTo>
                        <a:pt x="895636" y="118777"/>
                        <a:pt x="894969" y="117824"/>
                        <a:pt x="894398" y="116872"/>
                      </a:cubicBezTo>
                      <a:cubicBezTo>
                        <a:pt x="888016" y="107061"/>
                        <a:pt x="881444" y="97441"/>
                        <a:pt x="874681" y="87916"/>
                      </a:cubicBezTo>
                      <a:cubicBezTo>
                        <a:pt x="874204" y="87344"/>
                        <a:pt x="873824" y="86678"/>
                        <a:pt x="873347" y="86106"/>
                      </a:cubicBezTo>
                      <a:cubicBezTo>
                        <a:pt x="866394" y="76390"/>
                        <a:pt x="859155" y="66770"/>
                        <a:pt x="851821" y="57340"/>
                      </a:cubicBezTo>
                      <a:cubicBezTo>
                        <a:pt x="851821" y="57245"/>
                        <a:pt x="851725" y="57245"/>
                        <a:pt x="851725" y="57150"/>
                      </a:cubicBezTo>
                      <a:cubicBezTo>
                        <a:pt x="851535" y="56864"/>
                        <a:pt x="851249" y="56579"/>
                        <a:pt x="851059" y="56293"/>
                      </a:cubicBezTo>
                      <a:cubicBezTo>
                        <a:pt x="843439" y="46672"/>
                        <a:pt x="835724" y="37243"/>
                        <a:pt x="827723" y="28004"/>
                      </a:cubicBezTo>
                      <a:cubicBezTo>
                        <a:pt x="827723" y="28004"/>
                        <a:pt x="827723" y="27908"/>
                        <a:pt x="827627" y="27908"/>
                      </a:cubicBezTo>
                      <a:cubicBezTo>
                        <a:pt x="827532" y="27813"/>
                        <a:pt x="827437" y="27718"/>
                        <a:pt x="827342" y="27622"/>
                      </a:cubicBezTo>
                      <a:cubicBezTo>
                        <a:pt x="819245" y="18193"/>
                        <a:pt x="810863" y="9049"/>
                        <a:pt x="802291" y="0"/>
                      </a:cubicBezTo>
                      <a:lnTo>
                        <a:pt x="309086" y="468916"/>
                      </a:lnTo>
                      <a:lnTo>
                        <a:pt x="0" y="985456"/>
                      </a:lnTo>
                      <a:lnTo>
                        <a:pt x="358331" y="1354455"/>
                      </a:lnTo>
                      <a:cubicBezTo>
                        <a:pt x="569404" y="1316641"/>
                        <a:pt x="752094" y="1197102"/>
                        <a:pt x="872490" y="1029652"/>
                      </a:cubicBezTo>
                      <a:cubicBezTo>
                        <a:pt x="945166" y="917924"/>
                        <a:pt x="997172" y="796671"/>
                        <a:pt x="1014984" y="683133"/>
                      </a:cubicBezTo>
                      <a:cubicBezTo>
                        <a:pt x="1015270" y="681419"/>
                        <a:pt x="1015555" y="679609"/>
                        <a:pt x="1015746" y="677894"/>
                      </a:cubicBezTo>
                      <a:cubicBezTo>
                        <a:pt x="1015937" y="676561"/>
                        <a:pt x="1016032" y="675132"/>
                        <a:pt x="1016317" y="673799"/>
                      </a:cubicBezTo>
                      <a:cubicBezTo>
                        <a:pt x="1017270" y="666845"/>
                        <a:pt x="1018127" y="659892"/>
                        <a:pt x="1018984" y="652939"/>
                      </a:cubicBezTo>
                      <a:cubicBezTo>
                        <a:pt x="1020032" y="643509"/>
                        <a:pt x="1020985" y="634079"/>
                        <a:pt x="1021747" y="624745"/>
                      </a:cubicBezTo>
                      <a:cubicBezTo>
                        <a:pt x="1022223" y="619316"/>
                        <a:pt x="1022699" y="613791"/>
                        <a:pt x="1022985" y="608362"/>
                      </a:cubicBezTo>
                      <a:cubicBezTo>
                        <a:pt x="1023366" y="602837"/>
                        <a:pt x="1023652" y="597408"/>
                        <a:pt x="1023842" y="591979"/>
                      </a:cubicBezTo>
                      <a:lnTo>
                        <a:pt x="1023842" y="591979"/>
                      </a:lnTo>
                      <a:cubicBezTo>
                        <a:pt x="1024319" y="580454"/>
                        <a:pt x="1024700" y="568833"/>
                        <a:pt x="1024700" y="557213"/>
                      </a:cubicBezTo>
                      <a:cubicBezTo>
                        <a:pt x="1024700" y="543497"/>
                        <a:pt x="1024319" y="529781"/>
                        <a:pt x="1023652" y="516255"/>
                      </a:cubicBezTo>
                      <a:cubicBezTo>
                        <a:pt x="1023461" y="511111"/>
                        <a:pt x="1022985" y="506063"/>
                        <a:pt x="1022604" y="501015"/>
                      </a:cubicBezTo>
                      <a:close/>
                    </a:path>
                  </a:pathLst>
                </a:custGeom>
                <a:solidFill>
                  <a:srgbClr val="6B859D">
                    <a:alpha val="27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t"/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8" name="원형: 비어 있음 57">
                  <a:extLst>
                    <a:ext uri="{FF2B5EF4-FFF2-40B4-BE49-F238E27FC236}">
                      <a16:creationId xmlns:a16="http://schemas.microsoft.com/office/drawing/2014/main" id="{DEFF559E-A9C2-F790-D533-F807BED9A8BD}"/>
                    </a:ext>
                  </a:extLst>
                </p:cNvPr>
                <p:cNvSpPr/>
                <p:nvPr/>
              </p:nvSpPr>
              <p:spPr>
                <a:xfrm>
                  <a:off x="5286375" y="2619372"/>
                  <a:ext cx="1620583" cy="1620583"/>
                </a:xfrm>
                <a:prstGeom prst="donut">
                  <a:avLst>
                    <a:gd name="adj" fmla="val 9055"/>
                  </a:avLst>
                </a:prstGeom>
                <a:solidFill>
                  <a:srgbClr val="6B859D"/>
                </a:solidFill>
                <a:ln w="15875" cap="flat">
                  <a:noFill/>
                  <a:prstDash val="solid"/>
                  <a:miter/>
                </a:ln>
              </p:spPr>
              <p:txBody>
                <a:bodyPr wrap="none" rtlCol="0" anchor="t"/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C32E3413-FEF3-C42E-622A-2286D802B990}"/>
                    </a:ext>
                  </a:extLst>
                </p:cNvPr>
                <p:cNvSpPr/>
                <p:nvPr/>
              </p:nvSpPr>
              <p:spPr>
                <a:xfrm>
                  <a:off x="5606250" y="2845019"/>
                  <a:ext cx="1092492" cy="1050921"/>
                </a:xfrm>
                <a:custGeom>
                  <a:avLst/>
                  <a:gdLst>
                    <a:gd name="connsiteX0" fmla="*/ 1092492 w 1092492"/>
                    <a:gd name="connsiteY0" fmla="*/ 42386 h 1050919"/>
                    <a:gd name="connsiteX1" fmla="*/ 1051154 w 1092492"/>
                    <a:gd name="connsiteY1" fmla="*/ 0 h 1050919"/>
                    <a:gd name="connsiteX2" fmla="*/ 698919 w 1092492"/>
                    <a:gd name="connsiteY2" fmla="*/ 270320 h 1050919"/>
                    <a:gd name="connsiteX3" fmla="*/ 360782 w 1092492"/>
                    <a:gd name="connsiteY3" fmla="*/ 689991 h 1050919"/>
                    <a:gd name="connsiteX4" fmla="*/ 316967 w 1092492"/>
                    <a:gd name="connsiteY4" fmla="*/ 696754 h 1050919"/>
                    <a:gd name="connsiteX5" fmla="*/ 48267 w 1092492"/>
                    <a:gd name="connsiteY5" fmla="*/ 587978 h 1050919"/>
                    <a:gd name="connsiteX6" fmla="*/ 3213 w 1092492"/>
                    <a:gd name="connsiteY6" fmla="*/ 600837 h 1050919"/>
                    <a:gd name="connsiteX7" fmla="*/ 17215 w 1092492"/>
                    <a:gd name="connsiteY7" fmla="*/ 640747 h 1050919"/>
                    <a:gd name="connsiteX8" fmla="*/ 201238 w 1092492"/>
                    <a:gd name="connsiteY8" fmla="*/ 899541 h 1050919"/>
                    <a:gd name="connsiteX9" fmla="*/ 257721 w 1092492"/>
                    <a:gd name="connsiteY9" fmla="*/ 990886 h 1050919"/>
                    <a:gd name="connsiteX10" fmla="*/ 475939 w 1092492"/>
                    <a:gd name="connsiteY10" fmla="*/ 986028 h 1050919"/>
                    <a:gd name="connsiteX11" fmla="*/ 772167 w 1092492"/>
                    <a:gd name="connsiteY11" fmla="*/ 486918 h 1050919"/>
                    <a:gd name="connsiteX12" fmla="*/ 1092492 w 1092492"/>
                    <a:gd name="connsiteY12" fmla="*/ 42386 h 10509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92492" h="1050919">
                      <a:moveTo>
                        <a:pt x="1092492" y="42386"/>
                      </a:moveTo>
                      <a:cubicBezTo>
                        <a:pt x="1079253" y="27718"/>
                        <a:pt x="1065441" y="13621"/>
                        <a:pt x="1051154" y="0"/>
                      </a:cubicBezTo>
                      <a:cubicBezTo>
                        <a:pt x="949046" y="62198"/>
                        <a:pt x="778072" y="193072"/>
                        <a:pt x="698919" y="270320"/>
                      </a:cubicBezTo>
                      <a:cubicBezTo>
                        <a:pt x="569475" y="396716"/>
                        <a:pt x="461366" y="540258"/>
                        <a:pt x="360782" y="689991"/>
                      </a:cubicBezTo>
                      <a:cubicBezTo>
                        <a:pt x="343161" y="716280"/>
                        <a:pt x="343161" y="716280"/>
                        <a:pt x="316967" y="696754"/>
                      </a:cubicBezTo>
                      <a:cubicBezTo>
                        <a:pt x="236862" y="637032"/>
                        <a:pt x="147517" y="599980"/>
                        <a:pt x="48267" y="587978"/>
                      </a:cubicBezTo>
                      <a:cubicBezTo>
                        <a:pt x="31884" y="585978"/>
                        <a:pt x="12738" y="584645"/>
                        <a:pt x="3213" y="600837"/>
                      </a:cubicBezTo>
                      <a:cubicBezTo>
                        <a:pt x="-6121" y="616553"/>
                        <a:pt x="6833" y="630365"/>
                        <a:pt x="17215" y="640747"/>
                      </a:cubicBezTo>
                      <a:cubicBezTo>
                        <a:pt x="93415" y="716566"/>
                        <a:pt x="146088" y="808863"/>
                        <a:pt x="201238" y="899541"/>
                      </a:cubicBezTo>
                      <a:cubicBezTo>
                        <a:pt x="219812" y="930116"/>
                        <a:pt x="237814" y="961263"/>
                        <a:pt x="257721" y="990886"/>
                      </a:cubicBezTo>
                      <a:cubicBezTo>
                        <a:pt x="312681" y="1072706"/>
                        <a:pt x="425266" y="1070705"/>
                        <a:pt x="475939" y="986028"/>
                      </a:cubicBezTo>
                      <a:cubicBezTo>
                        <a:pt x="575380" y="820103"/>
                        <a:pt x="672345" y="652653"/>
                        <a:pt x="772167" y="486918"/>
                      </a:cubicBezTo>
                      <a:cubicBezTo>
                        <a:pt x="849795" y="357854"/>
                        <a:pt x="997528" y="159353"/>
                        <a:pt x="1092492" y="42386"/>
                      </a:cubicBezTo>
                      <a:close/>
                    </a:path>
                  </a:pathLst>
                </a:custGeom>
                <a:solidFill>
                  <a:srgbClr val="6B859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t"/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BDEBB65-DDB9-F0B7-971F-B4B8A4C320DD}"/>
                  </a:ext>
                </a:extLst>
              </p:cNvPr>
              <p:cNvSpPr txBox="1"/>
              <p:nvPr/>
            </p:nvSpPr>
            <p:spPr>
              <a:xfrm>
                <a:off x="908495" y="5312068"/>
                <a:ext cx="5932714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「역사로 탐구하는 현대 세계」에서 논쟁성은 탐구 중심의 수업을 구성하는 중요한 원리에요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5F302AD4-79AD-1239-C789-DCC536DE0509}"/>
                </a:ext>
              </a:extLst>
            </p:cNvPr>
            <p:cNvGrpSpPr/>
            <p:nvPr/>
          </p:nvGrpSpPr>
          <p:grpSpPr>
            <a:xfrm>
              <a:off x="562838" y="1436625"/>
              <a:ext cx="8016089" cy="1828015"/>
              <a:chOff x="562838" y="1436625"/>
              <a:chExt cx="8016089" cy="1828015"/>
            </a:xfrm>
          </p:grpSpPr>
          <p:grpSp>
            <p:nvGrpSpPr>
              <p:cNvPr id="102" name="그룹 101">
                <a:extLst>
                  <a:ext uri="{FF2B5EF4-FFF2-40B4-BE49-F238E27FC236}">
                    <a16:creationId xmlns:a16="http://schemas.microsoft.com/office/drawing/2014/main" id="{E957E0C6-B01B-CF94-D0C5-4D35C157972A}"/>
                  </a:ext>
                </a:extLst>
              </p:cNvPr>
              <p:cNvGrpSpPr/>
              <p:nvPr/>
            </p:nvGrpSpPr>
            <p:grpSpPr>
              <a:xfrm>
                <a:off x="562838" y="1436625"/>
                <a:ext cx="8016089" cy="1828015"/>
                <a:chOff x="562838" y="1436626"/>
                <a:chExt cx="8016089" cy="1661736"/>
              </a:xfrm>
            </p:grpSpPr>
            <p:sp>
              <p:nvSpPr>
                <p:cNvPr id="97" name="사각형: 둥근 모서리 96">
                  <a:extLst>
                    <a:ext uri="{FF2B5EF4-FFF2-40B4-BE49-F238E27FC236}">
                      <a16:creationId xmlns:a16="http://schemas.microsoft.com/office/drawing/2014/main" id="{87DBB442-89D6-0BC1-3357-E44C1154ED47}"/>
                    </a:ext>
                  </a:extLst>
                </p:cNvPr>
                <p:cNvSpPr/>
                <p:nvPr/>
              </p:nvSpPr>
              <p:spPr>
                <a:xfrm>
                  <a:off x="562838" y="1436626"/>
                  <a:ext cx="8016089" cy="1661736"/>
                </a:xfrm>
                <a:prstGeom prst="roundRect">
                  <a:avLst>
                    <a:gd name="adj" fmla="val 4140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28FB9579-6FC6-0830-43A3-E5D3E3ED8D08}"/>
                    </a:ext>
                  </a:extLst>
                </p:cNvPr>
                <p:cNvGrpSpPr/>
                <p:nvPr/>
              </p:nvGrpSpPr>
              <p:grpSpPr>
                <a:xfrm>
                  <a:off x="688636" y="1558912"/>
                  <a:ext cx="1286654" cy="1417164"/>
                  <a:chOff x="707686" y="1558912"/>
                  <a:chExt cx="1286654" cy="1417164"/>
                </a:xfrm>
              </p:grpSpPr>
              <p:sp>
                <p:nvSpPr>
                  <p:cNvPr id="61" name="사각형: 둥근 모서리 60">
                    <a:extLst>
                      <a:ext uri="{FF2B5EF4-FFF2-40B4-BE49-F238E27FC236}">
                        <a16:creationId xmlns:a16="http://schemas.microsoft.com/office/drawing/2014/main" id="{D673EBF7-4ACC-FC9A-D48B-7E97250AB6A1}"/>
                      </a:ext>
                    </a:extLst>
                  </p:cNvPr>
                  <p:cNvSpPr/>
                  <p:nvPr/>
                </p:nvSpPr>
                <p:spPr>
                  <a:xfrm>
                    <a:off x="707686" y="1558912"/>
                    <a:ext cx="1286654" cy="1417164"/>
                  </a:xfrm>
                  <a:prstGeom prst="roundRect">
                    <a:avLst>
                      <a:gd name="adj" fmla="val 7006"/>
                    </a:avLst>
                  </a:prstGeom>
                  <a:solidFill>
                    <a:schemeClr val="bg1"/>
                  </a:solidFill>
                  <a:ln w="19050" cap="flat">
                    <a:solidFill>
                      <a:srgbClr val="CFB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7973F108-1CB4-A525-F0D7-5CB8CA406D02}"/>
                      </a:ext>
                    </a:extLst>
                  </p:cNvPr>
                  <p:cNvSpPr txBox="1"/>
                  <p:nvPr/>
                </p:nvSpPr>
                <p:spPr>
                  <a:xfrm>
                    <a:off x="832443" y="2066066"/>
                    <a:ext cx="1037143" cy="44765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교수 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‧ 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학습의</a:t>
                    </a:r>
                    <a:endPara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방향 </a:t>
                    </a:r>
                    <a:endPara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F80A811B-D46F-3BCD-8500-C9604755D32A}"/>
                  </a:ext>
                </a:extLst>
              </p:cNvPr>
              <p:cNvGrpSpPr/>
              <p:nvPr/>
            </p:nvGrpSpPr>
            <p:grpSpPr>
              <a:xfrm>
                <a:off x="2121095" y="1653405"/>
                <a:ext cx="5787600" cy="1169018"/>
                <a:chOff x="2121095" y="1591972"/>
                <a:chExt cx="5787600" cy="1169018"/>
              </a:xfrm>
            </p:grpSpPr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C82275E0-2274-BABD-8AB3-5952D18676E5}"/>
                    </a:ext>
                  </a:extLst>
                </p:cNvPr>
                <p:cNvGrpSpPr/>
                <p:nvPr/>
              </p:nvGrpSpPr>
              <p:grpSpPr>
                <a:xfrm>
                  <a:off x="2121095" y="1591972"/>
                  <a:ext cx="5216931" cy="400110"/>
                  <a:chOff x="2351153" y="2134296"/>
                  <a:chExt cx="5216931" cy="400110"/>
                </a:xfrm>
              </p:grpSpPr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563003C2-77B8-B7D6-45CB-0DD3850AA894}"/>
                      </a:ext>
                    </a:extLst>
                  </p:cNvPr>
                  <p:cNvSpPr txBox="1"/>
                  <p:nvPr/>
                </p:nvSpPr>
                <p:spPr>
                  <a:xfrm>
                    <a:off x="2614805" y="2134296"/>
                    <a:ext cx="4953279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학습자가 현대 세계의 과제를 탐구하면서 해석의 다양성과 역사의 논쟁성을 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경험할 수 있도록 교수 ･ 학습을 계획하고 운영한다</a:t>
                    </a:r>
                    <a:r>
                      <a:rPr lang="en-US" altLang="ko-KR" dirty="0"/>
                      <a:t>.</a:t>
                    </a:r>
                  </a:p>
                </p:txBody>
              </p:sp>
              <p:sp>
                <p:nvSpPr>
                  <p:cNvPr id="69" name="그래픽 106">
                    <a:extLst>
                      <a:ext uri="{FF2B5EF4-FFF2-40B4-BE49-F238E27FC236}">
                        <a16:creationId xmlns:a16="http://schemas.microsoft.com/office/drawing/2014/main" id="{7D206FB8-ED26-F885-C9F9-55E9655A5A7A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368379" y="2138874"/>
                    <a:ext cx="156448" cy="190899"/>
                  </a:xfrm>
                  <a:custGeom>
                    <a:avLst/>
                    <a:gdLst>
                      <a:gd name="connsiteX0" fmla="*/ 1599390 w 3380327"/>
                      <a:gd name="connsiteY0" fmla="*/ 4087082 h 4124706"/>
                      <a:gd name="connsiteX1" fmla="*/ 1600152 w 3380327"/>
                      <a:gd name="connsiteY1" fmla="*/ 4087749 h 4124706"/>
                      <a:gd name="connsiteX2" fmla="*/ 1618726 w 3380327"/>
                      <a:gd name="connsiteY2" fmla="*/ 4102989 h 4124706"/>
                      <a:gd name="connsiteX3" fmla="*/ 1625203 w 3380327"/>
                      <a:gd name="connsiteY3" fmla="*/ 4106513 h 4124706"/>
                      <a:gd name="connsiteX4" fmla="*/ 1640824 w 3380327"/>
                      <a:gd name="connsiteY4" fmla="*/ 4114800 h 4124706"/>
                      <a:gd name="connsiteX5" fmla="*/ 1649397 w 3380327"/>
                      <a:gd name="connsiteY5" fmla="*/ 4117467 h 4124706"/>
                      <a:gd name="connsiteX6" fmla="*/ 1664827 w 3380327"/>
                      <a:gd name="connsiteY6" fmla="*/ 4122134 h 4124706"/>
                      <a:gd name="connsiteX7" fmla="*/ 1690259 w 3380327"/>
                      <a:gd name="connsiteY7" fmla="*/ 4124706 h 4124706"/>
                      <a:gd name="connsiteX8" fmla="*/ 1715691 w 3380327"/>
                      <a:gd name="connsiteY8" fmla="*/ 4122134 h 4124706"/>
                      <a:gd name="connsiteX9" fmla="*/ 1731121 w 3380327"/>
                      <a:gd name="connsiteY9" fmla="*/ 4117467 h 4124706"/>
                      <a:gd name="connsiteX10" fmla="*/ 1739694 w 3380327"/>
                      <a:gd name="connsiteY10" fmla="*/ 4114800 h 4124706"/>
                      <a:gd name="connsiteX11" fmla="*/ 1755315 w 3380327"/>
                      <a:gd name="connsiteY11" fmla="*/ 4106513 h 4124706"/>
                      <a:gd name="connsiteX12" fmla="*/ 1761792 w 3380327"/>
                      <a:gd name="connsiteY12" fmla="*/ 4102989 h 4124706"/>
                      <a:gd name="connsiteX13" fmla="*/ 1780365 w 3380327"/>
                      <a:gd name="connsiteY13" fmla="*/ 4087749 h 4124706"/>
                      <a:gd name="connsiteX14" fmla="*/ 1781127 w 3380327"/>
                      <a:gd name="connsiteY14" fmla="*/ 4087082 h 4124706"/>
                      <a:gd name="connsiteX15" fmla="*/ 3342751 w 3380327"/>
                      <a:gd name="connsiteY15" fmla="*/ 2525459 h 4124706"/>
                      <a:gd name="connsiteX16" fmla="*/ 3342751 w 3380327"/>
                      <a:gd name="connsiteY16" fmla="*/ 2343912 h 4124706"/>
                      <a:gd name="connsiteX17" fmla="*/ 3161205 w 3380327"/>
                      <a:gd name="connsiteY17" fmla="*/ 2343912 h 4124706"/>
                      <a:gd name="connsiteX18" fmla="*/ 2674477 w 3380327"/>
                      <a:gd name="connsiteY18" fmla="*/ 2830640 h 4124706"/>
                      <a:gd name="connsiteX19" fmla="*/ 2674477 w 3380327"/>
                      <a:gd name="connsiteY19" fmla="*/ 128397 h 4124706"/>
                      <a:gd name="connsiteX20" fmla="*/ 2546080 w 3380327"/>
                      <a:gd name="connsiteY20" fmla="*/ 0 h 4124706"/>
                      <a:gd name="connsiteX21" fmla="*/ 2417683 w 3380327"/>
                      <a:gd name="connsiteY21" fmla="*/ 128397 h 4124706"/>
                      <a:gd name="connsiteX22" fmla="*/ 2417683 w 3380327"/>
                      <a:gd name="connsiteY22" fmla="*/ 3087434 h 4124706"/>
                      <a:gd name="connsiteX23" fmla="*/ 2246519 w 3380327"/>
                      <a:gd name="connsiteY23" fmla="*/ 3258598 h 4124706"/>
                      <a:gd name="connsiteX24" fmla="*/ 2246519 w 3380327"/>
                      <a:gd name="connsiteY24" fmla="*/ 128397 h 4124706"/>
                      <a:gd name="connsiteX25" fmla="*/ 2118122 w 3380327"/>
                      <a:gd name="connsiteY25" fmla="*/ 0 h 4124706"/>
                      <a:gd name="connsiteX26" fmla="*/ 1989725 w 3380327"/>
                      <a:gd name="connsiteY26" fmla="*/ 128397 h 4124706"/>
                      <a:gd name="connsiteX27" fmla="*/ 1989725 w 3380327"/>
                      <a:gd name="connsiteY27" fmla="*/ 3515297 h 4124706"/>
                      <a:gd name="connsiteX28" fmla="*/ 1818561 w 3380327"/>
                      <a:gd name="connsiteY28" fmla="*/ 3686461 h 4124706"/>
                      <a:gd name="connsiteX29" fmla="*/ 1818561 w 3380327"/>
                      <a:gd name="connsiteY29" fmla="*/ 128397 h 4124706"/>
                      <a:gd name="connsiteX30" fmla="*/ 1690164 w 3380327"/>
                      <a:gd name="connsiteY30" fmla="*/ 0 h 4124706"/>
                      <a:gd name="connsiteX31" fmla="*/ 1561767 w 3380327"/>
                      <a:gd name="connsiteY31" fmla="*/ 128397 h 4124706"/>
                      <a:gd name="connsiteX32" fmla="*/ 1561767 w 3380327"/>
                      <a:gd name="connsiteY32" fmla="*/ 3686461 h 4124706"/>
                      <a:gd name="connsiteX33" fmla="*/ 1390602 w 3380327"/>
                      <a:gd name="connsiteY33" fmla="*/ 3515297 h 4124706"/>
                      <a:gd name="connsiteX34" fmla="*/ 1390602 w 3380327"/>
                      <a:gd name="connsiteY34" fmla="*/ 128397 h 4124706"/>
                      <a:gd name="connsiteX35" fmla="*/ 1262205 w 3380327"/>
                      <a:gd name="connsiteY35" fmla="*/ 0 h 4124706"/>
                      <a:gd name="connsiteX36" fmla="*/ 1133808 w 3380327"/>
                      <a:gd name="connsiteY36" fmla="*/ 128397 h 4124706"/>
                      <a:gd name="connsiteX37" fmla="*/ 1133808 w 3380327"/>
                      <a:gd name="connsiteY37" fmla="*/ 3258503 h 4124706"/>
                      <a:gd name="connsiteX38" fmla="*/ 962644 w 3380327"/>
                      <a:gd name="connsiteY38" fmla="*/ 3087338 h 4124706"/>
                      <a:gd name="connsiteX39" fmla="*/ 962644 w 3380327"/>
                      <a:gd name="connsiteY39" fmla="*/ 128397 h 4124706"/>
                      <a:gd name="connsiteX40" fmla="*/ 834247 w 3380327"/>
                      <a:gd name="connsiteY40" fmla="*/ 0 h 4124706"/>
                      <a:gd name="connsiteX41" fmla="*/ 705850 w 3380327"/>
                      <a:gd name="connsiteY41" fmla="*/ 128397 h 4124706"/>
                      <a:gd name="connsiteX42" fmla="*/ 705850 w 3380327"/>
                      <a:gd name="connsiteY42" fmla="*/ 2830640 h 4124706"/>
                      <a:gd name="connsiteX43" fmla="*/ 219123 w 3380327"/>
                      <a:gd name="connsiteY43" fmla="*/ 2343912 h 4124706"/>
                      <a:gd name="connsiteX44" fmla="*/ 37576 w 3380327"/>
                      <a:gd name="connsiteY44" fmla="*/ 2343912 h 4124706"/>
                      <a:gd name="connsiteX45" fmla="*/ 37576 w 3380327"/>
                      <a:gd name="connsiteY45" fmla="*/ 2525459 h 4124706"/>
                      <a:gd name="connsiteX46" fmla="*/ 1599200 w 3380327"/>
                      <a:gd name="connsiteY46" fmla="*/ 4087082 h 4124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</a:cxnLst>
                    <a:rect l="l" t="t" r="r" b="b"/>
                    <a:pathLst>
                      <a:path w="3380327" h="4124706">
                        <a:moveTo>
                          <a:pt x="1599390" y="4087082"/>
                        </a:moveTo>
                        <a:cubicBezTo>
                          <a:pt x="1599390" y="4087082"/>
                          <a:pt x="1599962" y="4087463"/>
                          <a:pt x="1600152" y="4087749"/>
                        </a:cubicBezTo>
                        <a:cubicBezTo>
                          <a:pt x="1605867" y="4093369"/>
                          <a:pt x="1612059" y="4098512"/>
                          <a:pt x="1618726" y="4102989"/>
                        </a:cubicBezTo>
                        <a:cubicBezTo>
                          <a:pt x="1620726" y="4104323"/>
                          <a:pt x="1623108" y="4105275"/>
                          <a:pt x="1625203" y="4106513"/>
                        </a:cubicBezTo>
                        <a:cubicBezTo>
                          <a:pt x="1630251" y="4109466"/>
                          <a:pt x="1635300" y="4112514"/>
                          <a:pt x="1640824" y="4114800"/>
                        </a:cubicBezTo>
                        <a:cubicBezTo>
                          <a:pt x="1643586" y="4115943"/>
                          <a:pt x="1646539" y="4116515"/>
                          <a:pt x="1649397" y="4117467"/>
                        </a:cubicBezTo>
                        <a:cubicBezTo>
                          <a:pt x="1654445" y="4119182"/>
                          <a:pt x="1659493" y="4121087"/>
                          <a:pt x="1664827" y="4122134"/>
                        </a:cubicBezTo>
                        <a:cubicBezTo>
                          <a:pt x="1673114" y="4123849"/>
                          <a:pt x="1681591" y="4124706"/>
                          <a:pt x="1690259" y="4124706"/>
                        </a:cubicBezTo>
                        <a:cubicBezTo>
                          <a:pt x="1698927" y="4124706"/>
                          <a:pt x="1707309" y="4123849"/>
                          <a:pt x="1715691" y="4122134"/>
                        </a:cubicBezTo>
                        <a:cubicBezTo>
                          <a:pt x="1721025" y="4121087"/>
                          <a:pt x="1725978" y="4119182"/>
                          <a:pt x="1731121" y="4117467"/>
                        </a:cubicBezTo>
                        <a:cubicBezTo>
                          <a:pt x="1733979" y="4116515"/>
                          <a:pt x="1736931" y="4115943"/>
                          <a:pt x="1739694" y="4114800"/>
                        </a:cubicBezTo>
                        <a:cubicBezTo>
                          <a:pt x="1745218" y="4112514"/>
                          <a:pt x="1750266" y="4109466"/>
                          <a:pt x="1755315" y="4106513"/>
                        </a:cubicBezTo>
                        <a:cubicBezTo>
                          <a:pt x="1757410" y="4105275"/>
                          <a:pt x="1759696" y="4104418"/>
                          <a:pt x="1761792" y="4102989"/>
                        </a:cubicBezTo>
                        <a:cubicBezTo>
                          <a:pt x="1768459" y="4098512"/>
                          <a:pt x="1774650" y="4093369"/>
                          <a:pt x="1780365" y="4087749"/>
                        </a:cubicBezTo>
                        <a:cubicBezTo>
                          <a:pt x="1780651" y="4087463"/>
                          <a:pt x="1780937" y="4087368"/>
                          <a:pt x="1781127" y="4087082"/>
                        </a:cubicBezTo>
                        <a:lnTo>
                          <a:pt x="3342751" y="2525459"/>
                        </a:lnTo>
                        <a:cubicBezTo>
                          <a:pt x="3392853" y="2475357"/>
                          <a:pt x="3392853" y="2394014"/>
                          <a:pt x="3342751" y="2343912"/>
                        </a:cubicBezTo>
                        <a:cubicBezTo>
                          <a:pt x="3292650" y="2293811"/>
                          <a:pt x="3211402" y="2293811"/>
                          <a:pt x="3161205" y="2343912"/>
                        </a:cubicBezTo>
                        <a:lnTo>
                          <a:pt x="2674477" y="2830640"/>
                        </a:lnTo>
                        <a:lnTo>
                          <a:pt x="2674477" y="128397"/>
                        </a:lnTo>
                        <a:cubicBezTo>
                          <a:pt x="2674477" y="57531"/>
                          <a:pt x="2617041" y="0"/>
                          <a:pt x="2546080" y="0"/>
                        </a:cubicBezTo>
                        <a:cubicBezTo>
                          <a:pt x="2475119" y="0"/>
                          <a:pt x="2417683" y="57436"/>
                          <a:pt x="2417683" y="128397"/>
                        </a:cubicBezTo>
                        <a:lnTo>
                          <a:pt x="2417683" y="3087434"/>
                        </a:lnTo>
                        <a:lnTo>
                          <a:pt x="2246519" y="3258598"/>
                        </a:lnTo>
                        <a:lnTo>
                          <a:pt x="2246519" y="128397"/>
                        </a:lnTo>
                        <a:cubicBezTo>
                          <a:pt x="2246519" y="57531"/>
                          <a:pt x="2189083" y="0"/>
                          <a:pt x="2118122" y="0"/>
                        </a:cubicBezTo>
                        <a:cubicBezTo>
                          <a:pt x="2047161" y="0"/>
                          <a:pt x="1989725" y="57436"/>
                          <a:pt x="1989725" y="128397"/>
                        </a:cubicBezTo>
                        <a:lnTo>
                          <a:pt x="1989725" y="3515297"/>
                        </a:lnTo>
                        <a:lnTo>
                          <a:pt x="1818561" y="3686461"/>
                        </a:lnTo>
                        <a:lnTo>
                          <a:pt x="1818561" y="128397"/>
                        </a:lnTo>
                        <a:cubicBezTo>
                          <a:pt x="1818561" y="57531"/>
                          <a:pt x="1761125" y="0"/>
                          <a:pt x="1690164" y="0"/>
                        </a:cubicBezTo>
                        <a:cubicBezTo>
                          <a:pt x="1619202" y="0"/>
                          <a:pt x="1561767" y="57436"/>
                          <a:pt x="1561767" y="128397"/>
                        </a:cubicBezTo>
                        <a:lnTo>
                          <a:pt x="1561767" y="3686461"/>
                        </a:lnTo>
                        <a:lnTo>
                          <a:pt x="1390602" y="3515297"/>
                        </a:lnTo>
                        <a:lnTo>
                          <a:pt x="1390602" y="128397"/>
                        </a:lnTo>
                        <a:cubicBezTo>
                          <a:pt x="1390602" y="57531"/>
                          <a:pt x="1333167" y="0"/>
                          <a:pt x="1262205" y="0"/>
                        </a:cubicBezTo>
                        <a:cubicBezTo>
                          <a:pt x="1191244" y="0"/>
                          <a:pt x="1133808" y="57436"/>
                          <a:pt x="1133808" y="128397"/>
                        </a:cubicBezTo>
                        <a:lnTo>
                          <a:pt x="1133808" y="3258503"/>
                        </a:lnTo>
                        <a:lnTo>
                          <a:pt x="962644" y="3087338"/>
                        </a:lnTo>
                        <a:lnTo>
                          <a:pt x="962644" y="128397"/>
                        </a:lnTo>
                        <a:cubicBezTo>
                          <a:pt x="962644" y="57531"/>
                          <a:pt x="905208" y="0"/>
                          <a:pt x="834247" y="0"/>
                        </a:cubicBezTo>
                        <a:cubicBezTo>
                          <a:pt x="763286" y="0"/>
                          <a:pt x="705850" y="57436"/>
                          <a:pt x="705850" y="128397"/>
                        </a:cubicBezTo>
                        <a:lnTo>
                          <a:pt x="705850" y="2830640"/>
                        </a:lnTo>
                        <a:lnTo>
                          <a:pt x="219123" y="2343912"/>
                        </a:lnTo>
                        <a:cubicBezTo>
                          <a:pt x="169021" y="2293811"/>
                          <a:pt x="87678" y="2293811"/>
                          <a:pt x="37576" y="2343912"/>
                        </a:cubicBezTo>
                        <a:cubicBezTo>
                          <a:pt x="-12525" y="2394014"/>
                          <a:pt x="-12525" y="2475357"/>
                          <a:pt x="37576" y="2525459"/>
                        </a:cubicBezTo>
                        <a:lnTo>
                          <a:pt x="1599200" y="4087082"/>
                        </a:lnTo>
                        <a:close/>
                      </a:path>
                    </a:pathLst>
                  </a:custGeom>
                  <a:solidFill>
                    <a:srgbClr val="8153A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t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202D85CA-0D78-783F-DA0E-40FAC90A5D24}"/>
                    </a:ext>
                  </a:extLst>
                </p:cNvPr>
                <p:cNvGrpSpPr/>
                <p:nvPr/>
              </p:nvGrpSpPr>
              <p:grpSpPr>
                <a:xfrm>
                  <a:off x="2121096" y="2160826"/>
                  <a:ext cx="5787599" cy="600164"/>
                  <a:chOff x="2351154" y="2416772"/>
                  <a:chExt cx="5787599" cy="600164"/>
                </a:xfrm>
              </p:grpSpPr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AC1DFE08-705E-63D7-76D1-9A4552F2F816}"/>
                      </a:ext>
                    </a:extLst>
                  </p:cNvPr>
                  <p:cNvSpPr txBox="1"/>
                  <p:nvPr/>
                </p:nvSpPr>
                <p:spPr>
                  <a:xfrm>
                    <a:off x="2614805" y="2416772"/>
                    <a:ext cx="5523948" cy="6001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역사 자료는 공문서나 신문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광고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사진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그림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영상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통계 자료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구술 자료나 일기 등 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다양한 형태의 자료를 수집하여 분석하고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이를 바탕으로 자신의 역사 해석이나 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주장을 펼칠 수 있는 교수 </a:t>
                    </a:r>
                    <a:r>
                      <a:rPr lang="en-US" altLang="ko-KR" dirty="0"/>
                      <a:t>·</a:t>
                    </a:r>
                    <a:r>
                      <a:rPr lang="ko-KR" altLang="en-US" dirty="0"/>
                      <a:t> 학습 과정을 운영한다</a:t>
                    </a:r>
                    <a:r>
                      <a:rPr lang="en-US" altLang="ko-KR" dirty="0"/>
                      <a:t>.</a:t>
                    </a:r>
                    <a:endParaRPr lang="ko-KR" altLang="en-US" dirty="0"/>
                  </a:p>
                </p:txBody>
              </p:sp>
              <p:sp>
                <p:nvSpPr>
                  <p:cNvPr id="71" name="그래픽 106">
                    <a:extLst>
                      <a:ext uri="{FF2B5EF4-FFF2-40B4-BE49-F238E27FC236}">
                        <a16:creationId xmlns:a16="http://schemas.microsoft.com/office/drawing/2014/main" id="{DDBCBCC1-D2DA-F9E9-09F6-1241B4E9A7D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368380" y="2421350"/>
                    <a:ext cx="156448" cy="190899"/>
                  </a:xfrm>
                  <a:custGeom>
                    <a:avLst/>
                    <a:gdLst>
                      <a:gd name="connsiteX0" fmla="*/ 1599390 w 3380327"/>
                      <a:gd name="connsiteY0" fmla="*/ 4087082 h 4124706"/>
                      <a:gd name="connsiteX1" fmla="*/ 1600152 w 3380327"/>
                      <a:gd name="connsiteY1" fmla="*/ 4087749 h 4124706"/>
                      <a:gd name="connsiteX2" fmla="*/ 1618726 w 3380327"/>
                      <a:gd name="connsiteY2" fmla="*/ 4102989 h 4124706"/>
                      <a:gd name="connsiteX3" fmla="*/ 1625203 w 3380327"/>
                      <a:gd name="connsiteY3" fmla="*/ 4106513 h 4124706"/>
                      <a:gd name="connsiteX4" fmla="*/ 1640824 w 3380327"/>
                      <a:gd name="connsiteY4" fmla="*/ 4114800 h 4124706"/>
                      <a:gd name="connsiteX5" fmla="*/ 1649397 w 3380327"/>
                      <a:gd name="connsiteY5" fmla="*/ 4117467 h 4124706"/>
                      <a:gd name="connsiteX6" fmla="*/ 1664827 w 3380327"/>
                      <a:gd name="connsiteY6" fmla="*/ 4122134 h 4124706"/>
                      <a:gd name="connsiteX7" fmla="*/ 1690259 w 3380327"/>
                      <a:gd name="connsiteY7" fmla="*/ 4124706 h 4124706"/>
                      <a:gd name="connsiteX8" fmla="*/ 1715691 w 3380327"/>
                      <a:gd name="connsiteY8" fmla="*/ 4122134 h 4124706"/>
                      <a:gd name="connsiteX9" fmla="*/ 1731121 w 3380327"/>
                      <a:gd name="connsiteY9" fmla="*/ 4117467 h 4124706"/>
                      <a:gd name="connsiteX10" fmla="*/ 1739694 w 3380327"/>
                      <a:gd name="connsiteY10" fmla="*/ 4114800 h 4124706"/>
                      <a:gd name="connsiteX11" fmla="*/ 1755315 w 3380327"/>
                      <a:gd name="connsiteY11" fmla="*/ 4106513 h 4124706"/>
                      <a:gd name="connsiteX12" fmla="*/ 1761792 w 3380327"/>
                      <a:gd name="connsiteY12" fmla="*/ 4102989 h 4124706"/>
                      <a:gd name="connsiteX13" fmla="*/ 1780365 w 3380327"/>
                      <a:gd name="connsiteY13" fmla="*/ 4087749 h 4124706"/>
                      <a:gd name="connsiteX14" fmla="*/ 1781127 w 3380327"/>
                      <a:gd name="connsiteY14" fmla="*/ 4087082 h 4124706"/>
                      <a:gd name="connsiteX15" fmla="*/ 3342751 w 3380327"/>
                      <a:gd name="connsiteY15" fmla="*/ 2525459 h 4124706"/>
                      <a:gd name="connsiteX16" fmla="*/ 3342751 w 3380327"/>
                      <a:gd name="connsiteY16" fmla="*/ 2343912 h 4124706"/>
                      <a:gd name="connsiteX17" fmla="*/ 3161205 w 3380327"/>
                      <a:gd name="connsiteY17" fmla="*/ 2343912 h 4124706"/>
                      <a:gd name="connsiteX18" fmla="*/ 2674477 w 3380327"/>
                      <a:gd name="connsiteY18" fmla="*/ 2830640 h 4124706"/>
                      <a:gd name="connsiteX19" fmla="*/ 2674477 w 3380327"/>
                      <a:gd name="connsiteY19" fmla="*/ 128397 h 4124706"/>
                      <a:gd name="connsiteX20" fmla="*/ 2546080 w 3380327"/>
                      <a:gd name="connsiteY20" fmla="*/ 0 h 4124706"/>
                      <a:gd name="connsiteX21" fmla="*/ 2417683 w 3380327"/>
                      <a:gd name="connsiteY21" fmla="*/ 128397 h 4124706"/>
                      <a:gd name="connsiteX22" fmla="*/ 2417683 w 3380327"/>
                      <a:gd name="connsiteY22" fmla="*/ 3087434 h 4124706"/>
                      <a:gd name="connsiteX23" fmla="*/ 2246519 w 3380327"/>
                      <a:gd name="connsiteY23" fmla="*/ 3258598 h 4124706"/>
                      <a:gd name="connsiteX24" fmla="*/ 2246519 w 3380327"/>
                      <a:gd name="connsiteY24" fmla="*/ 128397 h 4124706"/>
                      <a:gd name="connsiteX25" fmla="*/ 2118122 w 3380327"/>
                      <a:gd name="connsiteY25" fmla="*/ 0 h 4124706"/>
                      <a:gd name="connsiteX26" fmla="*/ 1989725 w 3380327"/>
                      <a:gd name="connsiteY26" fmla="*/ 128397 h 4124706"/>
                      <a:gd name="connsiteX27" fmla="*/ 1989725 w 3380327"/>
                      <a:gd name="connsiteY27" fmla="*/ 3515297 h 4124706"/>
                      <a:gd name="connsiteX28" fmla="*/ 1818561 w 3380327"/>
                      <a:gd name="connsiteY28" fmla="*/ 3686461 h 4124706"/>
                      <a:gd name="connsiteX29" fmla="*/ 1818561 w 3380327"/>
                      <a:gd name="connsiteY29" fmla="*/ 128397 h 4124706"/>
                      <a:gd name="connsiteX30" fmla="*/ 1690164 w 3380327"/>
                      <a:gd name="connsiteY30" fmla="*/ 0 h 4124706"/>
                      <a:gd name="connsiteX31" fmla="*/ 1561767 w 3380327"/>
                      <a:gd name="connsiteY31" fmla="*/ 128397 h 4124706"/>
                      <a:gd name="connsiteX32" fmla="*/ 1561767 w 3380327"/>
                      <a:gd name="connsiteY32" fmla="*/ 3686461 h 4124706"/>
                      <a:gd name="connsiteX33" fmla="*/ 1390602 w 3380327"/>
                      <a:gd name="connsiteY33" fmla="*/ 3515297 h 4124706"/>
                      <a:gd name="connsiteX34" fmla="*/ 1390602 w 3380327"/>
                      <a:gd name="connsiteY34" fmla="*/ 128397 h 4124706"/>
                      <a:gd name="connsiteX35" fmla="*/ 1262205 w 3380327"/>
                      <a:gd name="connsiteY35" fmla="*/ 0 h 4124706"/>
                      <a:gd name="connsiteX36" fmla="*/ 1133808 w 3380327"/>
                      <a:gd name="connsiteY36" fmla="*/ 128397 h 4124706"/>
                      <a:gd name="connsiteX37" fmla="*/ 1133808 w 3380327"/>
                      <a:gd name="connsiteY37" fmla="*/ 3258503 h 4124706"/>
                      <a:gd name="connsiteX38" fmla="*/ 962644 w 3380327"/>
                      <a:gd name="connsiteY38" fmla="*/ 3087338 h 4124706"/>
                      <a:gd name="connsiteX39" fmla="*/ 962644 w 3380327"/>
                      <a:gd name="connsiteY39" fmla="*/ 128397 h 4124706"/>
                      <a:gd name="connsiteX40" fmla="*/ 834247 w 3380327"/>
                      <a:gd name="connsiteY40" fmla="*/ 0 h 4124706"/>
                      <a:gd name="connsiteX41" fmla="*/ 705850 w 3380327"/>
                      <a:gd name="connsiteY41" fmla="*/ 128397 h 4124706"/>
                      <a:gd name="connsiteX42" fmla="*/ 705850 w 3380327"/>
                      <a:gd name="connsiteY42" fmla="*/ 2830640 h 4124706"/>
                      <a:gd name="connsiteX43" fmla="*/ 219123 w 3380327"/>
                      <a:gd name="connsiteY43" fmla="*/ 2343912 h 4124706"/>
                      <a:gd name="connsiteX44" fmla="*/ 37576 w 3380327"/>
                      <a:gd name="connsiteY44" fmla="*/ 2343912 h 4124706"/>
                      <a:gd name="connsiteX45" fmla="*/ 37576 w 3380327"/>
                      <a:gd name="connsiteY45" fmla="*/ 2525459 h 4124706"/>
                      <a:gd name="connsiteX46" fmla="*/ 1599200 w 3380327"/>
                      <a:gd name="connsiteY46" fmla="*/ 4087082 h 4124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</a:cxnLst>
                    <a:rect l="l" t="t" r="r" b="b"/>
                    <a:pathLst>
                      <a:path w="3380327" h="4124706">
                        <a:moveTo>
                          <a:pt x="1599390" y="4087082"/>
                        </a:moveTo>
                        <a:cubicBezTo>
                          <a:pt x="1599390" y="4087082"/>
                          <a:pt x="1599962" y="4087463"/>
                          <a:pt x="1600152" y="4087749"/>
                        </a:cubicBezTo>
                        <a:cubicBezTo>
                          <a:pt x="1605867" y="4093369"/>
                          <a:pt x="1612059" y="4098512"/>
                          <a:pt x="1618726" y="4102989"/>
                        </a:cubicBezTo>
                        <a:cubicBezTo>
                          <a:pt x="1620726" y="4104323"/>
                          <a:pt x="1623108" y="4105275"/>
                          <a:pt x="1625203" y="4106513"/>
                        </a:cubicBezTo>
                        <a:cubicBezTo>
                          <a:pt x="1630251" y="4109466"/>
                          <a:pt x="1635300" y="4112514"/>
                          <a:pt x="1640824" y="4114800"/>
                        </a:cubicBezTo>
                        <a:cubicBezTo>
                          <a:pt x="1643586" y="4115943"/>
                          <a:pt x="1646539" y="4116515"/>
                          <a:pt x="1649397" y="4117467"/>
                        </a:cubicBezTo>
                        <a:cubicBezTo>
                          <a:pt x="1654445" y="4119182"/>
                          <a:pt x="1659493" y="4121087"/>
                          <a:pt x="1664827" y="4122134"/>
                        </a:cubicBezTo>
                        <a:cubicBezTo>
                          <a:pt x="1673114" y="4123849"/>
                          <a:pt x="1681591" y="4124706"/>
                          <a:pt x="1690259" y="4124706"/>
                        </a:cubicBezTo>
                        <a:cubicBezTo>
                          <a:pt x="1698927" y="4124706"/>
                          <a:pt x="1707309" y="4123849"/>
                          <a:pt x="1715691" y="4122134"/>
                        </a:cubicBezTo>
                        <a:cubicBezTo>
                          <a:pt x="1721025" y="4121087"/>
                          <a:pt x="1725978" y="4119182"/>
                          <a:pt x="1731121" y="4117467"/>
                        </a:cubicBezTo>
                        <a:cubicBezTo>
                          <a:pt x="1733979" y="4116515"/>
                          <a:pt x="1736931" y="4115943"/>
                          <a:pt x="1739694" y="4114800"/>
                        </a:cubicBezTo>
                        <a:cubicBezTo>
                          <a:pt x="1745218" y="4112514"/>
                          <a:pt x="1750266" y="4109466"/>
                          <a:pt x="1755315" y="4106513"/>
                        </a:cubicBezTo>
                        <a:cubicBezTo>
                          <a:pt x="1757410" y="4105275"/>
                          <a:pt x="1759696" y="4104418"/>
                          <a:pt x="1761792" y="4102989"/>
                        </a:cubicBezTo>
                        <a:cubicBezTo>
                          <a:pt x="1768459" y="4098512"/>
                          <a:pt x="1774650" y="4093369"/>
                          <a:pt x="1780365" y="4087749"/>
                        </a:cubicBezTo>
                        <a:cubicBezTo>
                          <a:pt x="1780651" y="4087463"/>
                          <a:pt x="1780937" y="4087368"/>
                          <a:pt x="1781127" y="4087082"/>
                        </a:cubicBezTo>
                        <a:lnTo>
                          <a:pt x="3342751" y="2525459"/>
                        </a:lnTo>
                        <a:cubicBezTo>
                          <a:pt x="3392853" y="2475357"/>
                          <a:pt x="3392853" y="2394014"/>
                          <a:pt x="3342751" y="2343912"/>
                        </a:cubicBezTo>
                        <a:cubicBezTo>
                          <a:pt x="3292650" y="2293811"/>
                          <a:pt x="3211402" y="2293811"/>
                          <a:pt x="3161205" y="2343912"/>
                        </a:cubicBezTo>
                        <a:lnTo>
                          <a:pt x="2674477" y="2830640"/>
                        </a:lnTo>
                        <a:lnTo>
                          <a:pt x="2674477" y="128397"/>
                        </a:lnTo>
                        <a:cubicBezTo>
                          <a:pt x="2674477" y="57531"/>
                          <a:pt x="2617041" y="0"/>
                          <a:pt x="2546080" y="0"/>
                        </a:cubicBezTo>
                        <a:cubicBezTo>
                          <a:pt x="2475119" y="0"/>
                          <a:pt x="2417683" y="57436"/>
                          <a:pt x="2417683" y="128397"/>
                        </a:cubicBezTo>
                        <a:lnTo>
                          <a:pt x="2417683" y="3087434"/>
                        </a:lnTo>
                        <a:lnTo>
                          <a:pt x="2246519" y="3258598"/>
                        </a:lnTo>
                        <a:lnTo>
                          <a:pt x="2246519" y="128397"/>
                        </a:lnTo>
                        <a:cubicBezTo>
                          <a:pt x="2246519" y="57531"/>
                          <a:pt x="2189083" y="0"/>
                          <a:pt x="2118122" y="0"/>
                        </a:cubicBezTo>
                        <a:cubicBezTo>
                          <a:pt x="2047161" y="0"/>
                          <a:pt x="1989725" y="57436"/>
                          <a:pt x="1989725" y="128397"/>
                        </a:cubicBezTo>
                        <a:lnTo>
                          <a:pt x="1989725" y="3515297"/>
                        </a:lnTo>
                        <a:lnTo>
                          <a:pt x="1818561" y="3686461"/>
                        </a:lnTo>
                        <a:lnTo>
                          <a:pt x="1818561" y="128397"/>
                        </a:lnTo>
                        <a:cubicBezTo>
                          <a:pt x="1818561" y="57531"/>
                          <a:pt x="1761125" y="0"/>
                          <a:pt x="1690164" y="0"/>
                        </a:cubicBezTo>
                        <a:cubicBezTo>
                          <a:pt x="1619202" y="0"/>
                          <a:pt x="1561767" y="57436"/>
                          <a:pt x="1561767" y="128397"/>
                        </a:cubicBezTo>
                        <a:lnTo>
                          <a:pt x="1561767" y="3686461"/>
                        </a:lnTo>
                        <a:lnTo>
                          <a:pt x="1390602" y="3515297"/>
                        </a:lnTo>
                        <a:lnTo>
                          <a:pt x="1390602" y="128397"/>
                        </a:lnTo>
                        <a:cubicBezTo>
                          <a:pt x="1390602" y="57531"/>
                          <a:pt x="1333167" y="0"/>
                          <a:pt x="1262205" y="0"/>
                        </a:cubicBezTo>
                        <a:cubicBezTo>
                          <a:pt x="1191244" y="0"/>
                          <a:pt x="1133808" y="57436"/>
                          <a:pt x="1133808" y="128397"/>
                        </a:cubicBezTo>
                        <a:lnTo>
                          <a:pt x="1133808" y="3258503"/>
                        </a:lnTo>
                        <a:lnTo>
                          <a:pt x="962644" y="3087338"/>
                        </a:lnTo>
                        <a:lnTo>
                          <a:pt x="962644" y="128397"/>
                        </a:lnTo>
                        <a:cubicBezTo>
                          <a:pt x="962644" y="57531"/>
                          <a:pt x="905208" y="0"/>
                          <a:pt x="834247" y="0"/>
                        </a:cubicBezTo>
                        <a:cubicBezTo>
                          <a:pt x="763286" y="0"/>
                          <a:pt x="705850" y="57436"/>
                          <a:pt x="705850" y="128397"/>
                        </a:cubicBezTo>
                        <a:lnTo>
                          <a:pt x="705850" y="2830640"/>
                        </a:lnTo>
                        <a:lnTo>
                          <a:pt x="219123" y="2343912"/>
                        </a:lnTo>
                        <a:cubicBezTo>
                          <a:pt x="169021" y="2293811"/>
                          <a:pt x="87678" y="2293811"/>
                          <a:pt x="37576" y="2343912"/>
                        </a:cubicBezTo>
                        <a:cubicBezTo>
                          <a:pt x="-12525" y="2394014"/>
                          <a:pt x="-12525" y="2475357"/>
                          <a:pt x="37576" y="2525459"/>
                        </a:cubicBezTo>
                        <a:lnTo>
                          <a:pt x="1599200" y="4087082"/>
                        </a:lnTo>
                        <a:close/>
                      </a:path>
                    </a:pathLst>
                  </a:custGeom>
                  <a:solidFill>
                    <a:srgbClr val="8153A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t"/>
                  <a:lstStyle/>
                  <a:p>
                    <a:endParaRPr lang="ko-KR" altLang="en-US" dirty="0"/>
                  </a:p>
                </p:txBody>
              </p:sp>
            </p:grpSp>
          </p:grpSp>
        </p:grp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01E2580E-E6CF-3199-6F82-6D27F86F36DA}"/>
                </a:ext>
              </a:extLst>
            </p:cNvPr>
            <p:cNvGrpSpPr/>
            <p:nvPr/>
          </p:nvGrpSpPr>
          <p:grpSpPr>
            <a:xfrm>
              <a:off x="606581" y="5851103"/>
              <a:ext cx="6615307" cy="200055"/>
              <a:chOff x="652301" y="5312068"/>
              <a:chExt cx="6615307" cy="200055"/>
            </a:xfrm>
          </p:grpSpPr>
          <p:grpSp>
            <p:nvGrpSpPr>
              <p:cNvPr id="121" name="그룹 120">
                <a:extLst>
                  <a:ext uri="{FF2B5EF4-FFF2-40B4-BE49-F238E27FC236}">
                    <a16:creationId xmlns:a16="http://schemas.microsoft.com/office/drawing/2014/main" id="{72B66555-93BE-BF0E-7C96-D9B89543B3A9}"/>
                  </a:ext>
                </a:extLst>
              </p:cNvPr>
              <p:cNvGrpSpPr/>
              <p:nvPr/>
            </p:nvGrpSpPr>
            <p:grpSpPr>
              <a:xfrm>
                <a:off x="652301" y="5313338"/>
                <a:ext cx="182275" cy="182275"/>
                <a:chOff x="5286375" y="2619372"/>
                <a:chExt cx="1620583" cy="1620583"/>
              </a:xfrm>
            </p:grpSpPr>
            <p:sp>
              <p:nvSpPr>
                <p:cNvPr id="123" name="자유형: 도형 122">
                  <a:extLst>
                    <a:ext uri="{FF2B5EF4-FFF2-40B4-BE49-F238E27FC236}">
                      <a16:creationId xmlns:a16="http://schemas.microsoft.com/office/drawing/2014/main" id="{6C5CB910-555F-1872-58A1-B9DA68CF3E91}"/>
                    </a:ext>
                  </a:extLst>
                </p:cNvPr>
                <p:cNvSpPr/>
                <p:nvPr/>
              </p:nvSpPr>
              <p:spPr>
                <a:xfrm>
                  <a:off x="5882259" y="2872549"/>
                  <a:ext cx="1024699" cy="1354454"/>
                </a:xfrm>
                <a:custGeom>
                  <a:avLst/>
                  <a:gdLst>
                    <a:gd name="connsiteX0" fmla="*/ 1022604 w 1024699"/>
                    <a:gd name="connsiteY0" fmla="*/ 501015 h 1354454"/>
                    <a:gd name="connsiteX1" fmla="*/ 1021842 w 1024699"/>
                    <a:gd name="connsiteY1" fmla="*/ 490538 h 1354454"/>
                    <a:gd name="connsiteX2" fmla="*/ 1020699 w 1024699"/>
                    <a:gd name="connsiteY2" fmla="*/ 475869 h 1354454"/>
                    <a:gd name="connsiteX3" fmla="*/ 1018318 w 1024699"/>
                    <a:gd name="connsiteY3" fmla="*/ 456914 h 1354454"/>
                    <a:gd name="connsiteX4" fmla="*/ 1016127 w 1024699"/>
                    <a:gd name="connsiteY4" fmla="*/ 439579 h 1354454"/>
                    <a:gd name="connsiteX5" fmla="*/ 1015746 w 1024699"/>
                    <a:gd name="connsiteY5" fmla="*/ 436340 h 1354454"/>
                    <a:gd name="connsiteX6" fmla="*/ 1012031 w 1024699"/>
                    <a:gd name="connsiteY6" fmla="*/ 415100 h 1354454"/>
                    <a:gd name="connsiteX7" fmla="*/ 1011841 w 1024699"/>
                    <a:gd name="connsiteY7" fmla="*/ 414242 h 1354454"/>
                    <a:gd name="connsiteX8" fmla="*/ 1008793 w 1024699"/>
                    <a:gd name="connsiteY8" fmla="*/ 397383 h 1354454"/>
                    <a:gd name="connsiteX9" fmla="*/ 1003649 w 1024699"/>
                    <a:gd name="connsiteY9" fmla="*/ 374523 h 1354454"/>
                    <a:gd name="connsiteX10" fmla="*/ 1000125 w 1024699"/>
                    <a:gd name="connsiteY10" fmla="*/ 359283 h 1354454"/>
                    <a:gd name="connsiteX11" fmla="*/ 993458 w 1024699"/>
                    <a:gd name="connsiteY11" fmla="*/ 334994 h 1354454"/>
                    <a:gd name="connsiteX12" fmla="*/ 989743 w 1024699"/>
                    <a:gd name="connsiteY12" fmla="*/ 321945 h 1354454"/>
                    <a:gd name="connsiteX13" fmla="*/ 981456 w 1024699"/>
                    <a:gd name="connsiteY13" fmla="*/ 296418 h 1354454"/>
                    <a:gd name="connsiteX14" fmla="*/ 978027 w 1024699"/>
                    <a:gd name="connsiteY14" fmla="*/ 286417 h 1354454"/>
                    <a:gd name="connsiteX15" fmla="*/ 977741 w 1024699"/>
                    <a:gd name="connsiteY15" fmla="*/ 285464 h 1354454"/>
                    <a:gd name="connsiteX16" fmla="*/ 967645 w 1024699"/>
                    <a:gd name="connsiteY16" fmla="*/ 258889 h 1354454"/>
                    <a:gd name="connsiteX17" fmla="*/ 964025 w 1024699"/>
                    <a:gd name="connsiteY17" fmla="*/ 249841 h 1354454"/>
                    <a:gd name="connsiteX18" fmla="*/ 952119 w 1024699"/>
                    <a:gd name="connsiteY18" fmla="*/ 222409 h 1354454"/>
                    <a:gd name="connsiteX19" fmla="*/ 951071 w 1024699"/>
                    <a:gd name="connsiteY19" fmla="*/ 220123 h 1354454"/>
                    <a:gd name="connsiteX20" fmla="*/ 948785 w 1024699"/>
                    <a:gd name="connsiteY20" fmla="*/ 215170 h 1354454"/>
                    <a:gd name="connsiteX21" fmla="*/ 934974 w 1024699"/>
                    <a:gd name="connsiteY21" fmla="*/ 187071 h 1354454"/>
                    <a:gd name="connsiteX22" fmla="*/ 933164 w 1024699"/>
                    <a:gd name="connsiteY22" fmla="*/ 183452 h 1354454"/>
                    <a:gd name="connsiteX23" fmla="*/ 932117 w 1024699"/>
                    <a:gd name="connsiteY23" fmla="*/ 181356 h 1354454"/>
                    <a:gd name="connsiteX24" fmla="*/ 916305 w 1024699"/>
                    <a:gd name="connsiteY24" fmla="*/ 152781 h 1354454"/>
                    <a:gd name="connsiteX25" fmla="*/ 913924 w 1024699"/>
                    <a:gd name="connsiteY25" fmla="*/ 148590 h 1354454"/>
                    <a:gd name="connsiteX26" fmla="*/ 896207 w 1024699"/>
                    <a:gd name="connsiteY26" fmla="*/ 119729 h 1354454"/>
                    <a:gd name="connsiteX27" fmla="*/ 896207 w 1024699"/>
                    <a:gd name="connsiteY27" fmla="*/ 119729 h 1354454"/>
                    <a:gd name="connsiteX28" fmla="*/ 894398 w 1024699"/>
                    <a:gd name="connsiteY28" fmla="*/ 116872 h 1354454"/>
                    <a:gd name="connsiteX29" fmla="*/ 874681 w 1024699"/>
                    <a:gd name="connsiteY29" fmla="*/ 87916 h 1354454"/>
                    <a:gd name="connsiteX30" fmla="*/ 873347 w 1024699"/>
                    <a:gd name="connsiteY30" fmla="*/ 86106 h 1354454"/>
                    <a:gd name="connsiteX31" fmla="*/ 851821 w 1024699"/>
                    <a:gd name="connsiteY31" fmla="*/ 57340 h 1354454"/>
                    <a:gd name="connsiteX32" fmla="*/ 851725 w 1024699"/>
                    <a:gd name="connsiteY32" fmla="*/ 57150 h 1354454"/>
                    <a:gd name="connsiteX33" fmla="*/ 851059 w 1024699"/>
                    <a:gd name="connsiteY33" fmla="*/ 56293 h 1354454"/>
                    <a:gd name="connsiteX34" fmla="*/ 827723 w 1024699"/>
                    <a:gd name="connsiteY34" fmla="*/ 28004 h 1354454"/>
                    <a:gd name="connsiteX35" fmla="*/ 827627 w 1024699"/>
                    <a:gd name="connsiteY35" fmla="*/ 27908 h 1354454"/>
                    <a:gd name="connsiteX36" fmla="*/ 827342 w 1024699"/>
                    <a:gd name="connsiteY36" fmla="*/ 27622 h 1354454"/>
                    <a:gd name="connsiteX37" fmla="*/ 802291 w 1024699"/>
                    <a:gd name="connsiteY37" fmla="*/ 0 h 1354454"/>
                    <a:gd name="connsiteX38" fmla="*/ 309086 w 1024699"/>
                    <a:gd name="connsiteY38" fmla="*/ 468916 h 1354454"/>
                    <a:gd name="connsiteX39" fmla="*/ 0 w 1024699"/>
                    <a:gd name="connsiteY39" fmla="*/ 985456 h 1354454"/>
                    <a:gd name="connsiteX40" fmla="*/ 358331 w 1024699"/>
                    <a:gd name="connsiteY40" fmla="*/ 1354455 h 1354454"/>
                    <a:gd name="connsiteX41" fmla="*/ 872490 w 1024699"/>
                    <a:gd name="connsiteY41" fmla="*/ 1029652 h 1354454"/>
                    <a:gd name="connsiteX42" fmla="*/ 1014984 w 1024699"/>
                    <a:gd name="connsiteY42" fmla="*/ 683133 h 1354454"/>
                    <a:gd name="connsiteX43" fmla="*/ 1015746 w 1024699"/>
                    <a:gd name="connsiteY43" fmla="*/ 677894 h 1354454"/>
                    <a:gd name="connsiteX44" fmla="*/ 1016317 w 1024699"/>
                    <a:gd name="connsiteY44" fmla="*/ 673799 h 1354454"/>
                    <a:gd name="connsiteX45" fmla="*/ 1018984 w 1024699"/>
                    <a:gd name="connsiteY45" fmla="*/ 652939 h 1354454"/>
                    <a:gd name="connsiteX46" fmla="*/ 1021747 w 1024699"/>
                    <a:gd name="connsiteY46" fmla="*/ 624745 h 1354454"/>
                    <a:gd name="connsiteX47" fmla="*/ 1022985 w 1024699"/>
                    <a:gd name="connsiteY47" fmla="*/ 608362 h 1354454"/>
                    <a:gd name="connsiteX48" fmla="*/ 1023842 w 1024699"/>
                    <a:gd name="connsiteY48" fmla="*/ 591979 h 1354454"/>
                    <a:gd name="connsiteX49" fmla="*/ 1023842 w 1024699"/>
                    <a:gd name="connsiteY49" fmla="*/ 591979 h 1354454"/>
                    <a:gd name="connsiteX50" fmla="*/ 1024700 w 1024699"/>
                    <a:gd name="connsiteY50" fmla="*/ 557213 h 1354454"/>
                    <a:gd name="connsiteX51" fmla="*/ 1023652 w 1024699"/>
                    <a:gd name="connsiteY51" fmla="*/ 516255 h 1354454"/>
                    <a:gd name="connsiteX52" fmla="*/ 1022604 w 1024699"/>
                    <a:gd name="connsiteY52" fmla="*/ 501015 h 13544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024699" h="1354454">
                      <a:moveTo>
                        <a:pt x="1022604" y="501015"/>
                      </a:moveTo>
                      <a:cubicBezTo>
                        <a:pt x="1022318" y="497491"/>
                        <a:pt x="1022033" y="494062"/>
                        <a:pt x="1021842" y="490538"/>
                      </a:cubicBezTo>
                      <a:cubicBezTo>
                        <a:pt x="1021461" y="485680"/>
                        <a:pt x="1021175" y="480727"/>
                        <a:pt x="1020699" y="475869"/>
                      </a:cubicBezTo>
                      <a:cubicBezTo>
                        <a:pt x="1020032" y="469487"/>
                        <a:pt x="1019175" y="463201"/>
                        <a:pt x="1018318" y="456914"/>
                      </a:cubicBezTo>
                      <a:cubicBezTo>
                        <a:pt x="1017556" y="451104"/>
                        <a:pt x="1016984" y="445294"/>
                        <a:pt x="1016127" y="439579"/>
                      </a:cubicBezTo>
                      <a:cubicBezTo>
                        <a:pt x="1015937" y="438531"/>
                        <a:pt x="1015841" y="437388"/>
                        <a:pt x="1015746" y="436340"/>
                      </a:cubicBezTo>
                      <a:cubicBezTo>
                        <a:pt x="1014698" y="429197"/>
                        <a:pt x="1013365" y="422148"/>
                        <a:pt x="1012031" y="415100"/>
                      </a:cubicBezTo>
                      <a:cubicBezTo>
                        <a:pt x="1011936" y="414814"/>
                        <a:pt x="1011936" y="414528"/>
                        <a:pt x="1011841" y="414242"/>
                      </a:cubicBezTo>
                      <a:cubicBezTo>
                        <a:pt x="1010888" y="408623"/>
                        <a:pt x="1009936" y="403003"/>
                        <a:pt x="1008793" y="397383"/>
                      </a:cubicBezTo>
                      <a:cubicBezTo>
                        <a:pt x="1007269" y="389668"/>
                        <a:pt x="1005459" y="382143"/>
                        <a:pt x="1003649" y="374523"/>
                      </a:cubicBezTo>
                      <a:cubicBezTo>
                        <a:pt x="1002506" y="369475"/>
                        <a:pt x="1001363" y="364331"/>
                        <a:pt x="1000125" y="359283"/>
                      </a:cubicBezTo>
                      <a:cubicBezTo>
                        <a:pt x="998029" y="351092"/>
                        <a:pt x="995744" y="342995"/>
                        <a:pt x="993458" y="334994"/>
                      </a:cubicBezTo>
                      <a:cubicBezTo>
                        <a:pt x="992219" y="330613"/>
                        <a:pt x="991076" y="326231"/>
                        <a:pt x="989743" y="321945"/>
                      </a:cubicBezTo>
                      <a:cubicBezTo>
                        <a:pt x="987171" y="313373"/>
                        <a:pt x="984313" y="304895"/>
                        <a:pt x="981456" y="296418"/>
                      </a:cubicBezTo>
                      <a:cubicBezTo>
                        <a:pt x="980313" y="293084"/>
                        <a:pt x="979265" y="289751"/>
                        <a:pt x="978027" y="286417"/>
                      </a:cubicBezTo>
                      <a:cubicBezTo>
                        <a:pt x="977932" y="286131"/>
                        <a:pt x="977837" y="285750"/>
                        <a:pt x="977741" y="285464"/>
                      </a:cubicBezTo>
                      <a:cubicBezTo>
                        <a:pt x="974598" y="276511"/>
                        <a:pt x="971169" y="267748"/>
                        <a:pt x="967645" y="258889"/>
                      </a:cubicBezTo>
                      <a:cubicBezTo>
                        <a:pt x="966407" y="255841"/>
                        <a:pt x="965263" y="252793"/>
                        <a:pt x="964025" y="249841"/>
                      </a:cubicBezTo>
                      <a:cubicBezTo>
                        <a:pt x="960215" y="240602"/>
                        <a:pt x="956215" y="231458"/>
                        <a:pt x="952119" y="222409"/>
                      </a:cubicBezTo>
                      <a:cubicBezTo>
                        <a:pt x="951738" y="221647"/>
                        <a:pt x="951452" y="220885"/>
                        <a:pt x="951071" y="220123"/>
                      </a:cubicBezTo>
                      <a:cubicBezTo>
                        <a:pt x="950309" y="218504"/>
                        <a:pt x="949547" y="216789"/>
                        <a:pt x="948785" y="215170"/>
                      </a:cubicBezTo>
                      <a:cubicBezTo>
                        <a:pt x="944404" y="205740"/>
                        <a:pt x="939737" y="196406"/>
                        <a:pt x="934974" y="187071"/>
                      </a:cubicBezTo>
                      <a:cubicBezTo>
                        <a:pt x="934403" y="185833"/>
                        <a:pt x="933736" y="184690"/>
                        <a:pt x="933164" y="183452"/>
                      </a:cubicBezTo>
                      <a:cubicBezTo>
                        <a:pt x="932783" y="182785"/>
                        <a:pt x="932498" y="182023"/>
                        <a:pt x="932117" y="181356"/>
                      </a:cubicBezTo>
                      <a:cubicBezTo>
                        <a:pt x="927068" y="171736"/>
                        <a:pt x="921734" y="162211"/>
                        <a:pt x="916305" y="152781"/>
                      </a:cubicBezTo>
                      <a:cubicBezTo>
                        <a:pt x="915448" y="151352"/>
                        <a:pt x="914686" y="149924"/>
                        <a:pt x="913924" y="148590"/>
                      </a:cubicBezTo>
                      <a:cubicBezTo>
                        <a:pt x="908209" y="138875"/>
                        <a:pt x="902303" y="129254"/>
                        <a:pt x="896207" y="119729"/>
                      </a:cubicBezTo>
                      <a:cubicBezTo>
                        <a:pt x="896207" y="119729"/>
                        <a:pt x="896207" y="119729"/>
                        <a:pt x="896207" y="119729"/>
                      </a:cubicBezTo>
                      <a:cubicBezTo>
                        <a:pt x="895636" y="118777"/>
                        <a:pt x="894969" y="117824"/>
                        <a:pt x="894398" y="116872"/>
                      </a:cubicBezTo>
                      <a:cubicBezTo>
                        <a:pt x="888016" y="107061"/>
                        <a:pt x="881444" y="97441"/>
                        <a:pt x="874681" y="87916"/>
                      </a:cubicBezTo>
                      <a:cubicBezTo>
                        <a:pt x="874204" y="87344"/>
                        <a:pt x="873824" y="86678"/>
                        <a:pt x="873347" y="86106"/>
                      </a:cubicBezTo>
                      <a:cubicBezTo>
                        <a:pt x="866394" y="76390"/>
                        <a:pt x="859155" y="66770"/>
                        <a:pt x="851821" y="57340"/>
                      </a:cubicBezTo>
                      <a:cubicBezTo>
                        <a:pt x="851821" y="57245"/>
                        <a:pt x="851725" y="57245"/>
                        <a:pt x="851725" y="57150"/>
                      </a:cubicBezTo>
                      <a:cubicBezTo>
                        <a:pt x="851535" y="56864"/>
                        <a:pt x="851249" y="56579"/>
                        <a:pt x="851059" y="56293"/>
                      </a:cubicBezTo>
                      <a:cubicBezTo>
                        <a:pt x="843439" y="46672"/>
                        <a:pt x="835724" y="37243"/>
                        <a:pt x="827723" y="28004"/>
                      </a:cubicBezTo>
                      <a:cubicBezTo>
                        <a:pt x="827723" y="28004"/>
                        <a:pt x="827723" y="27908"/>
                        <a:pt x="827627" y="27908"/>
                      </a:cubicBezTo>
                      <a:cubicBezTo>
                        <a:pt x="827532" y="27813"/>
                        <a:pt x="827437" y="27718"/>
                        <a:pt x="827342" y="27622"/>
                      </a:cubicBezTo>
                      <a:cubicBezTo>
                        <a:pt x="819245" y="18193"/>
                        <a:pt x="810863" y="9049"/>
                        <a:pt x="802291" y="0"/>
                      </a:cubicBezTo>
                      <a:lnTo>
                        <a:pt x="309086" y="468916"/>
                      </a:lnTo>
                      <a:lnTo>
                        <a:pt x="0" y="985456"/>
                      </a:lnTo>
                      <a:lnTo>
                        <a:pt x="358331" y="1354455"/>
                      </a:lnTo>
                      <a:cubicBezTo>
                        <a:pt x="569404" y="1316641"/>
                        <a:pt x="752094" y="1197102"/>
                        <a:pt x="872490" y="1029652"/>
                      </a:cubicBezTo>
                      <a:cubicBezTo>
                        <a:pt x="945166" y="917924"/>
                        <a:pt x="997172" y="796671"/>
                        <a:pt x="1014984" y="683133"/>
                      </a:cubicBezTo>
                      <a:cubicBezTo>
                        <a:pt x="1015270" y="681419"/>
                        <a:pt x="1015555" y="679609"/>
                        <a:pt x="1015746" y="677894"/>
                      </a:cubicBezTo>
                      <a:cubicBezTo>
                        <a:pt x="1015937" y="676561"/>
                        <a:pt x="1016032" y="675132"/>
                        <a:pt x="1016317" y="673799"/>
                      </a:cubicBezTo>
                      <a:cubicBezTo>
                        <a:pt x="1017270" y="666845"/>
                        <a:pt x="1018127" y="659892"/>
                        <a:pt x="1018984" y="652939"/>
                      </a:cubicBezTo>
                      <a:cubicBezTo>
                        <a:pt x="1020032" y="643509"/>
                        <a:pt x="1020985" y="634079"/>
                        <a:pt x="1021747" y="624745"/>
                      </a:cubicBezTo>
                      <a:cubicBezTo>
                        <a:pt x="1022223" y="619316"/>
                        <a:pt x="1022699" y="613791"/>
                        <a:pt x="1022985" y="608362"/>
                      </a:cubicBezTo>
                      <a:cubicBezTo>
                        <a:pt x="1023366" y="602837"/>
                        <a:pt x="1023652" y="597408"/>
                        <a:pt x="1023842" y="591979"/>
                      </a:cubicBezTo>
                      <a:lnTo>
                        <a:pt x="1023842" y="591979"/>
                      </a:lnTo>
                      <a:cubicBezTo>
                        <a:pt x="1024319" y="580454"/>
                        <a:pt x="1024700" y="568833"/>
                        <a:pt x="1024700" y="557213"/>
                      </a:cubicBezTo>
                      <a:cubicBezTo>
                        <a:pt x="1024700" y="543497"/>
                        <a:pt x="1024319" y="529781"/>
                        <a:pt x="1023652" y="516255"/>
                      </a:cubicBezTo>
                      <a:cubicBezTo>
                        <a:pt x="1023461" y="511111"/>
                        <a:pt x="1022985" y="506063"/>
                        <a:pt x="1022604" y="501015"/>
                      </a:cubicBezTo>
                      <a:close/>
                    </a:path>
                  </a:pathLst>
                </a:custGeom>
                <a:solidFill>
                  <a:srgbClr val="6B859D">
                    <a:alpha val="27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t"/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4" name="원형: 비어 있음 123">
                  <a:extLst>
                    <a:ext uri="{FF2B5EF4-FFF2-40B4-BE49-F238E27FC236}">
                      <a16:creationId xmlns:a16="http://schemas.microsoft.com/office/drawing/2014/main" id="{CCA00A0C-9134-620A-85AA-B39825D6B655}"/>
                    </a:ext>
                  </a:extLst>
                </p:cNvPr>
                <p:cNvSpPr/>
                <p:nvPr/>
              </p:nvSpPr>
              <p:spPr>
                <a:xfrm>
                  <a:off x="5286375" y="2619372"/>
                  <a:ext cx="1620583" cy="1620583"/>
                </a:xfrm>
                <a:prstGeom prst="donut">
                  <a:avLst>
                    <a:gd name="adj" fmla="val 9055"/>
                  </a:avLst>
                </a:prstGeom>
                <a:solidFill>
                  <a:srgbClr val="6B859D"/>
                </a:solidFill>
                <a:ln w="15875" cap="flat">
                  <a:noFill/>
                  <a:prstDash val="solid"/>
                  <a:miter/>
                </a:ln>
              </p:spPr>
              <p:txBody>
                <a:bodyPr wrap="none" rtlCol="0" anchor="t"/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5" name="자유형: 도형 124">
                  <a:extLst>
                    <a:ext uri="{FF2B5EF4-FFF2-40B4-BE49-F238E27FC236}">
                      <a16:creationId xmlns:a16="http://schemas.microsoft.com/office/drawing/2014/main" id="{5B226D91-A8E3-DFD1-9E81-EE7A3EFF2B41}"/>
                    </a:ext>
                  </a:extLst>
                </p:cNvPr>
                <p:cNvSpPr/>
                <p:nvPr/>
              </p:nvSpPr>
              <p:spPr>
                <a:xfrm>
                  <a:off x="5606250" y="2845019"/>
                  <a:ext cx="1092492" cy="1050921"/>
                </a:xfrm>
                <a:custGeom>
                  <a:avLst/>
                  <a:gdLst>
                    <a:gd name="connsiteX0" fmla="*/ 1092492 w 1092492"/>
                    <a:gd name="connsiteY0" fmla="*/ 42386 h 1050919"/>
                    <a:gd name="connsiteX1" fmla="*/ 1051154 w 1092492"/>
                    <a:gd name="connsiteY1" fmla="*/ 0 h 1050919"/>
                    <a:gd name="connsiteX2" fmla="*/ 698919 w 1092492"/>
                    <a:gd name="connsiteY2" fmla="*/ 270320 h 1050919"/>
                    <a:gd name="connsiteX3" fmla="*/ 360782 w 1092492"/>
                    <a:gd name="connsiteY3" fmla="*/ 689991 h 1050919"/>
                    <a:gd name="connsiteX4" fmla="*/ 316967 w 1092492"/>
                    <a:gd name="connsiteY4" fmla="*/ 696754 h 1050919"/>
                    <a:gd name="connsiteX5" fmla="*/ 48267 w 1092492"/>
                    <a:gd name="connsiteY5" fmla="*/ 587978 h 1050919"/>
                    <a:gd name="connsiteX6" fmla="*/ 3213 w 1092492"/>
                    <a:gd name="connsiteY6" fmla="*/ 600837 h 1050919"/>
                    <a:gd name="connsiteX7" fmla="*/ 17215 w 1092492"/>
                    <a:gd name="connsiteY7" fmla="*/ 640747 h 1050919"/>
                    <a:gd name="connsiteX8" fmla="*/ 201238 w 1092492"/>
                    <a:gd name="connsiteY8" fmla="*/ 899541 h 1050919"/>
                    <a:gd name="connsiteX9" fmla="*/ 257721 w 1092492"/>
                    <a:gd name="connsiteY9" fmla="*/ 990886 h 1050919"/>
                    <a:gd name="connsiteX10" fmla="*/ 475939 w 1092492"/>
                    <a:gd name="connsiteY10" fmla="*/ 986028 h 1050919"/>
                    <a:gd name="connsiteX11" fmla="*/ 772167 w 1092492"/>
                    <a:gd name="connsiteY11" fmla="*/ 486918 h 1050919"/>
                    <a:gd name="connsiteX12" fmla="*/ 1092492 w 1092492"/>
                    <a:gd name="connsiteY12" fmla="*/ 42386 h 10509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92492" h="1050919">
                      <a:moveTo>
                        <a:pt x="1092492" y="42386"/>
                      </a:moveTo>
                      <a:cubicBezTo>
                        <a:pt x="1079253" y="27718"/>
                        <a:pt x="1065441" y="13621"/>
                        <a:pt x="1051154" y="0"/>
                      </a:cubicBezTo>
                      <a:cubicBezTo>
                        <a:pt x="949046" y="62198"/>
                        <a:pt x="778072" y="193072"/>
                        <a:pt x="698919" y="270320"/>
                      </a:cubicBezTo>
                      <a:cubicBezTo>
                        <a:pt x="569475" y="396716"/>
                        <a:pt x="461366" y="540258"/>
                        <a:pt x="360782" y="689991"/>
                      </a:cubicBezTo>
                      <a:cubicBezTo>
                        <a:pt x="343161" y="716280"/>
                        <a:pt x="343161" y="716280"/>
                        <a:pt x="316967" y="696754"/>
                      </a:cubicBezTo>
                      <a:cubicBezTo>
                        <a:pt x="236862" y="637032"/>
                        <a:pt x="147517" y="599980"/>
                        <a:pt x="48267" y="587978"/>
                      </a:cubicBezTo>
                      <a:cubicBezTo>
                        <a:pt x="31884" y="585978"/>
                        <a:pt x="12738" y="584645"/>
                        <a:pt x="3213" y="600837"/>
                      </a:cubicBezTo>
                      <a:cubicBezTo>
                        <a:pt x="-6121" y="616553"/>
                        <a:pt x="6833" y="630365"/>
                        <a:pt x="17215" y="640747"/>
                      </a:cubicBezTo>
                      <a:cubicBezTo>
                        <a:pt x="93415" y="716566"/>
                        <a:pt x="146088" y="808863"/>
                        <a:pt x="201238" y="899541"/>
                      </a:cubicBezTo>
                      <a:cubicBezTo>
                        <a:pt x="219812" y="930116"/>
                        <a:pt x="237814" y="961263"/>
                        <a:pt x="257721" y="990886"/>
                      </a:cubicBezTo>
                      <a:cubicBezTo>
                        <a:pt x="312681" y="1072706"/>
                        <a:pt x="425266" y="1070705"/>
                        <a:pt x="475939" y="986028"/>
                      </a:cubicBezTo>
                      <a:cubicBezTo>
                        <a:pt x="575380" y="820103"/>
                        <a:pt x="672345" y="652653"/>
                        <a:pt x="772167" y="486918"/>
                      </a:cubicBezTo>
                      <a:cubicBezTo>
                        <a:pt x="849795" y="357854"/>
                        <a:pt x="997528" y="159353"/>
                        <a:pt x="1092492" y="42386"/>
                      </a:cubicBezTo>
                      <a:close/>
                    </a:path>
                  </a:pathLst>
                </a:custGeom>
                <a:solidFill>
                  <a:srgbClr val="6B859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t"/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7793B6FB-E428-2295-B517-46375EEF2118}"/>
                  </a:ext>
                </a:extLst>
              </p:cNvPr>
              <p:cNvSpPr txBox="1"/>
              <p:nvPr/>
            </p:nvSpPr>
            <p:spPr>
              <a:xfrm>
                <a:off x="908495" y="5312068"/>
                <a:ext cx="6359113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‘역사로 탐구하는 현대 세계’에서 평가는 탐구를 통한 학생의 배움과 성장을 확인하는 과정이에요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  <a:endPara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AC000B9B-D131-04E1-8FD6-7EC013ED7100}"/>
                </a:ext>
              </a:extLst>
            </p:cNvPr>
            <p:cNvGrpSpPr/>
            <p:nvPr/>
          </p:nvGrpSpPr>
          <p:grpSpPr>
            <a:xfrm>
              <a:off x="562838" y="3836957"/>
              <a:ext cx="8016089" cy="1828015"/>
              <a:chOff x="562838" y="3836957"/>
              <a:chExt cx="8016089" cy="1828015"/>
            </a:xfrm>
          </p:grpSpPr>
          <p:grpSp>
            <p:nvGrpSpPr>
              <p:cNvPr id="109" name="그룹 108">
                <a:extLst>
                  <a:ext uri="{FF2B5EF4-FFF2-40B4-BE49-F238E27FC236}">
                    <a16:creationId xmlns:a16="http://schemas.microsoft.com/office/drawing/2014/main" id="{CE9AB6E8-BD04-5E30-C8EC-2FC5F6848089}"/>
                  </a:ext>
                </a:extLst>
              </p:cNvPr>
              <p:cNvGrpSpPr/>
              <p:nvPr/>
            </p:nvGrpSpPr>
            <p:grpSpPr>
              <a:xfrm>
                <a:off x="562838" y="3836957"/>
                <a:ext cx="8016089" cy="1828015"/>
                <a:chOff x="562838" y="1436626"/>
                <a:chExt cx="8016089" cy="1661736"/>
              </a:xfrm>
            </p:grpSpPr>
            <p:sp>
              <p:nvSpPr>
                <p:cNvPr id="117" name="사각형: 둥근 모서리 116">
                  <a:extLst>
                    <a:ext uri="{FF2B5EF4-FFF2-40B4-BE49-F238E27FC236}">
                      <a16:creationId xmlns:a16="http://schemas.microsoft.com/office/drawing/2014/main" id="{C5079CD7-DF94-C4E0-1843-9DA712CEA1CC}"/>
                    </a:ext>
                  </a:extLst>
                </p:cNvPr>
                <p:cNvSpPr/>
                <p:nvPr/>
              </p:nvSpPr>
              <p:spPr>
                <a:xfrm>
                  <a:off x="562838" y="1436626"/>
                  <a:ext cx="8016089" cy="1661736"/>
                </a:xfrm>
                <a:prstGeom prst="roundRect">
                  <a:avLst>
                    <a:gd name="adj" fmla="val 4140"/>
                  </a:avLst>
                </a:prstGeom>
                <a:solidFill>
                  <a:srgbClr val="EBE4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grpSp>
              <p:nvGrpSpPr>
                <p:cNvPr id="118" name="그룹 117">
                  <a:extLst>
                    <a:ext uri="{FF2B5EF4-FFF2-40B4-BE49-F238E27FC236}">
                      <a16:creationId xmlns:a16="http://schemas.microsoft.com/office/drawing/2014/main" id="{666FDAB2-05AE-2243-D148-F65D3DCC0075}"/>
                    </a:ext>
                  </a:extLst>
                </p:cNvPr>
                <p:cNvGrpSpPr/>
                <p:nvPr/>
              </p:nvGrpSpPr>
              <p:grpSpPr>
                <a:xfrm>
                  <a:off x="688636" y="1558912"/>
                  <a:ext cx="1286654" cy="1417164"/>
                  <a:chOff x="707686" y="1558912"/>
                  <a:chExt cx="1286654" cy="1417164"/>
                </a:xfrm>
              </p:grpSpPr>
              <p:sp>
                <p:nvSpPr>
                  <p:cNvPr id="119" name="사각형: 둥근 모서리 118">
                    <a:extLst>
                      <a:ext uri="{FF2B5EF4-FFF2-40B4-BE49-F238E27FC236}">
                        <a16:creationId xmlns:a16="http://schemas.microsoft.com/office/drawing/2014/main" id="{41B27547-44B1-364A-A795-6123D07B08A4}"/>
                      </a:ext>
                    </a:extLst>
                  </p:cNvPr>
                  <p:cNvSpPr/>
                  <p:nvPr/>
                </p:nvSpPr>
                <p:spPr>
                  <a:xfrm>
                    <a:off x="707686" y="1558912"/>
                    <a:ext cx="1286654" cy="1417164"/>
                  </a:xfrm>
                  <a:prstGeom prst="roundRect">
                    <a:avLst>
                      <a:gd name="adj" fmla="val 7006"/>
                    </a:avLst>
                  </a:prstGeom>
                  <a:solidFill>
                    <a:schemeClr val="bg1"/>
                  </a:solidFill>
                  <a:ln w="19050" cap="flat">
                    <a:solidFill>
                      <a:srgbClr val="CFB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B3FCA45D-E923-740C-787A-FD3BAC73313C}"/>
                      </a:ext>
                    </a:extLst>
                  </p:cNvPr>
                  <p:cNvSpPr txBox="1"/>
                  <p:nvPr/>
                </p:nvSpPr>
                <p:spPr>
                  <a:xfrm>
                    <a:off x="1068082" y="2066066"/>
                    <a:ext cx="565861" cy="44765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평가의 </a:t>
                    </a:r>
                    <a:endPara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rPr>
                      <a:t>방향</a:t>
                    </a:r>
                    <a:endPara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C2158834-B349-3C03-3352-6CFBE5EBB448}"/>
                  </a:ext>
                </a:extLst>
              </p:cNvPr>
              <p:cNvGrpSpPr/>
              <p:nvPr/>
            </p:nvGrpSpPr>
            <p:grpSpPr>
              <a:xfrm>
                <a:off x="2121095" y="4053737"/>
                <a:ext cx="5774776" cy="968964"/>
                <a:chOff x="2121095" y="1591972"/>
                <a:chExt cx="5774776" cy="968964"/>
              </a:xfrm>
            </p:grpSpPr>
            <p:grpSp>
              <p:nvGrpSpPr>
                <p:cNvPr id="111" name="그룹 110">
                  <a:extLst>
                    <a:ext uri="{FF2B5EF4-FFF2-40B4-BE49-F238E27FC236}">
                      <a16:creationId xmlns:a16="http://schemas.microsoft.com/office/drawing/2014/main" id="{7AC6DBC4-250E-9D35-7B3A-7FA4E21EF303}"/>
                    </a:ext>
                  </a:extLst>
                </p:cNvPr>
                <p:cNvGrpSpPr/>
                <p:nvPr/>
              </p:nvGrpSpPr>
              <p:grpSpPr>
                <a:xfrm>
                  <a:off x="2121095" y="1591972"/>
                  <a:ext cx="5774776" cy="400110"/>
                  <a:chOff x="2351153" y="2134296"/>
                  <a:chExt cx="5774776" cy="400110"/>
                </a:xfrm>
              </p:grpSpPr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8667AD29-AE2A-70DA-1EBB-1D9081F4A864}"/>
                      </a:ext>
                    </a:extLst>
                  </p:cNvPr>
                  <p:cNvSpPr txBox="1"/>
                  <p:nvPr/>
                </p:nvSpPr>
                <p:spPr>
                  <a:xfrm>
                    <a:off x="2614805" y="2134296"/>
                    <a:ext cx="5511124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교수 </a:t>
                    </a:r>
                    <a:r>
                      <a:rPr lang="en-US" altLang="ko-KR" dirty="0"/>
                      <a:t>·</a:t>
                    </a:r>
                    <a:r>
                      <a:rPr lang="ko-KR" altLang="en-US" dirty="0"/>
                      <a:t> 학습 활동을 개선하고 교사와 학습자의 성장을 지원할 수 있는 평가 계획을 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수립하고 운영한다</a:t>
                    </a:r>
                    <a:r>
                      <a:rPr lang="en-US" altLang="ko-KR" dirty="0"/>
                      <a:t>.</a:t>
                    </a:r>
                  </a:p>
                </p:txBody>
              </p:sp>
              <p:sp>
                <p:nvSpPr>
                  <p:cNvPr id="116" name="그래픽 106">
                    <a:extLst>
                      <a:ext uri="{FF2B5EF4-FFF2-40B4-BE49-F238E27FC236}">
                        <a16:creationId xmlns:a16="http://schemas.microsoft.com/office/drawing/2014/main" id="{EEA3C0A0-8470-F193-C1BB-3EFACC68A99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368379" y="2138874"/>
                    <a:ext cx="156448" cy="190899"/>
                  </a:xfrm>
                  <a:custGeom>
                    <a:avLst/>
                    <a:gdLst>
                      <a:gd name="connsiteX0" fmla="*/ 1599390 w 3380327"/>
                      <a:gd name="connsiteY0" fmla="*/ 4087082 h 4124706"/>
                      <a:gd name="connsiteX1" fmla="*/ 1600152 w 3380327"/>
                      <a:gd name="connsiteY1" fmla="*/ 4087749 h 4124706"/>
                      <a:gd name="connsiteX2" fmla="*/ 1618726 w 3380327"/>
                      <a:gd name="connsiteY2" fmla="*/ 4102989 h 4124706"/>
                      <a:gd name="connsiteX3" fmla="*/ 1625203 w 3380327"/>
                      <a:gd name="connsiteY3" fmla="*/ 4106513 h 4124706"/>
                      <a:gd name="connsiteX4" fmla="*/ 1640824 w 3380327"/>
                      <a:gd name="connsiteY4" fmla="*/ 4114800 h 4124706"/>
                      <a:gd name="connsiteX5" fmla="*/ 1649397 w 3380327"/>
                      <a:gd name="connsiteY5" fmla="*/ 4117467 h 4124706"/>
                      <a:gd name="connsiteX6" fmla="*/ 1664827 w 3380327"/>
                      <a:gd name="connsiteY6" fmla="*/ 4122134 h 4124706"/>
                      <a:gd name="connsiteX7" fmla="*/ 1690259 w 3380327"/>
                      <a:gd name="connsiteY7" fmla="*/ 4124706 h 4124706"/>
                      <a:gd name="connsiteX8" fmla="*/ 1715691 w 3380327"/>
                      <a:gd name="connsiteY8" fmla="*/ 4122134 h 4124706"/>
                      <a:gd name="connsiteX9" fmla="*/ 1731121 w 3380327"/>
                      <a:gd name="connsiteY9" fmla="*/ 4117467 h 4124706"/>
                      <a:gd name="connsiteX10" fmla="*/ 1739694 w 3380327"/>
                      <a:gd name="connsiteY10" fmla="*/ 4114800 h 4124706"/>
                      <a:gd name="connsiteX11" fmla="*/ 1755315 w 3380327"/>
                      <a:gd name="connsiteY11" fmla="*/ 4106513 h 4124706"/>
                      <a:gd name="connsiteX12" fmla="*/ 1761792 w 3380327"/>
                      <a:gd name="connsiteY12" fmla="*/ 4102989 h 4124706"/>
                      <a:gd name="connsiteX13" fmla="*/ 1780365 w 3380327"/>
                      <a:gd name="connsiteY13" fmla="*/ 4087749 h 4124706"/>
                      <a:gd name="connsiteX14" fmla="*/ 1781127 w 3380327"/>
                      <a:gd name="connsiteY14" fmla="*/ 4087082 h 4124706"/>
                      <a:gd name="connsiteX15" fmla="*/ 3342751 w 3380327"/>
                      <a:gd name="connsiteY15" fmla="*/ 2525459 h 4124706"/>
                      <a:gd name="connsiteX16" fmla="*/ 3342751 w 3380327"/>
                      <a:gd name="connsiteY16" fmla="*/ 2343912 h 4124706"/>
                      <a:gd name="connsiteX17" fmla="*/ 3161205 w 3380327"/>
                      <a:gd name="connsiteY17" fmla="*/ 2343912 h 4124706"/>
                      <a:gd name="connsiteX18" fmla="*/ 2674477 w 3380327"/>
                      <a:gd name="connsiteY18" fmla="*/ 2830640 h 4124706"/>
                      <a:gd name="connsiteX19" fmla="*/ 2674477 w 3380327"/>
                      <a:gd name="connsiteY19" fmla="*/ 128397 h 4124706"/>
                      <a:gd name="connsiteX20" fmla="*/ 2546080 w 3380327"/>
                      <a:gd name="connsiteY20" fmla="*/ 0 h 4124706"/>
                      <a:gd name="connsiteX21" fmla="*/ 2417683 w 3380327"/>
                      <a:gd name="connsiteY21" fmla="*/ 128397 h 4124706"/>
                      <a:gd name="connsiteX22" fmla="*/ 2417683 w 3380327"/>
                      <a:gd name="connsiteY22" fmla="*/ 3087434 h 4124706"/>
                      <a:gd name="connsiteX23" fmla="*/ 2246519 w 3380327"/>
                      <a:gd name="connsiteY23" fmla="*/ 3258598 h 4124706"/>
                      <a:gd name="connsiteX24" fmla="*/ 2246519 w 3380327"/>
                      <a:gd name="connsiteY24" fmla="*/ 128397 h 4124706"/>
                      <a:gd name="connsiteX25" fmla="*/ 2118122 w 3380327"/>
                      <a:gd name="connsiteY25" fmla="*/ 0 h 4124706"/>
                      <a:gd name="connsiteX26" fmla="*/ 1989725 w 3380327"/>
                      <a:gd name="connsiteY26" fmla="*/ 128397 h 4124706"/>
                      <a:gd name="connsiteX27" fmla="*/ 1989725 w 3380327"/>
                      <a:gd name="connsiteY27" fmla="*/ 3515297 h 4124706"/>
                      <a:gd name="connsiteX28" fmla="*/ 1818561 w 3380327"/>
                      <a:gd name="connsiteY28" fmla="*/ 3686461 h 4124706"/>
                      <a:gd name="connsiteX29" fmla="*/ 1818561 w 3380327"/>
                      <a:gd name="connsiteY29" fmla="*/ 128397 h 4124706"/>
                      <a:gd name="connsiteX30" fmla="*/ 1690164 w 3380327"/>
                      <a:gd name="connsiteY30" fmla="*/ 0 h 4124706"/>
                      <a:gd name="connsiteX31" fmla="*/ 1561767 w 3380327"/>
                      <a:gd name="connsiteY31" fmla="*/ 128397 h 4124706"/>
                      <a:gd name="connsiteX32" fmla="*/ 1561767 w 3380327"/>
                      <a:gd name="connsiteY32" fmla="*/ 3686461 h 4124706"/>
                      <a:gd name="connsiteX33" fmla="*/ 1390602 w 3380327"/>
                      <a:gd name="connsiteY33" fmla="*/ 3515297 h 4124706"/>
                      <a:gd name="connsiteX34" fmla="*/ 1390602 w 3380327"/>
                      <a:gd name="connsiteY34" fmla="*/ 128397 h 4124706"/>
                      <a:gd name="connsiteX35" fmla="*/ 1262205 w 3380327"/>
                      <a:gd name="connsiteY35" fmla="*/ 0 h 4124706"/>
                      <a:gd name="connsiteX36" fmla="*/ 1133808 w 3380327"/>
                      <a:gd name="connsiteY36" fmla="*/ 128397 h 4124706"/>
                      <a:gd name="connsiteX37" fmla="*/ 1133808 w 3380327"/>
                      <a:gd name="connsiteY37" fmla="*/ 3258503 h 4124706"/>
                      <a:gd name="connsiteX38" fmla="*/ 962644 w 3380327"/>
                      <a:gd name="connsiteY38" fmla="*/ 3087338 h 4124706"/>
                      <a:gd name="connsiteX39" fmla="*/ 962644 w 3380327"/>
                      <a:gd name="connsiteY39" fmla="*/ 128397 h 4124706"/>
                      <a:gd name="connsiteX40" fmla="*/ 834247 w 3380327"/>
                      <a:gd name="connsiteY40" fmla="*/ 0 h 4124706"/>
                      <a:gd name="connsiteX41" fmla="*/ 705850 w 3380327"/>
                      <a:gd name="connsiteY41" fmla="*/ 128397 h 4124706"/>
                      <a:gd name="connsiteX42" fmla="*/ 705850 w 3380327"/>
                      <a:gd name="connsiteY42" fmla="*/ 2830640 h 4124706"/>
                      <a:gd name="connsiteX43" fmla="*/ 219123 w 3380327"/>
                      <a:gd name="connsiteY43" fmla="*/ 2343912 h 4124706"/>
                      <a:gd name="connsiteX44" fmla="*/ 37576 w 3380327"/>
                      <a:gd name="connsiteY44" fmla="*/ 2343912 h 4124706"/>
                      <a:gd name="connsiteX45" fmla="*/ 37576 w 3380327"/>
                      <a:gd name="connsiteY45" fmla="*/ 2525459 h 4124706"/>
                      <a:gd name="connsiteX46" fmla="*/ 1599200 w 3380327"/>
                      <a:gd name="connsiteY46" fmla="*/ 4087082 h 4124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</a:cxnLst>
                    <a:rect l="l" t="t" r="r" b="b"/>
                    <a:pathLst>
                      <a:path w="3380327" h="4124706">
                        <a:moveTo>
                          <a:pt x="1599390" y="4087082"/>
                        </a:moveTo>
                        <a:cubicBezTo>
                          <a:pt x="1599390" y="4087082"/>
                          <a:pt x="1599962" y="4087463"/>
                          <a:pt x="1600152" y="4087749"/>
                        </a:cubicBezTo>
                        <a:cubicBezTo>
                          <a:pt x="1605867" y="4093369"/>
                          <a:pt x="1612059" y="4098512"/>
                          <a:pt x="1618726" y="4102989"/>
                        </a:cubicBezTo>
                        <a:cubicBezTo>
                          <a:pt x="1620726" y="4104323"/>
                          <a:pt x="1623108" y="4105275"/>
                          <a:pt x="1625203" y="4106513"/>
                        </a:cubicBezTo>
                        <a:cubicBezTo>
                          <a:pt x="1630251" y="4109466"/>
                          <a:pt x="1635300" y="4112514"/>
                          <a:pt x="1640824" y="4114800"/>
                        </a:cubicBezTo>
                        <a:cubicBezTo>
                          <a:pt x="1643586" y="4115943"/>
                          <a:pt x="1646539" y="4116515"/>
                          <a:pt x="1649397" y="4117467"/>
                        </a:cubicBezTo>
                        <a:cubicBezTo>
                          <a:pt x="1654445" y="4119182"/>
                          <a:pt x="1659493" y="4121087"/>
                          <a:pt x="1664827" y="4122134"/>
                        </a:cubicBezTo>
                        <a:cubicBezTo>
                          <a:pt x="1673114" y="4123849"/>
                          <a:pt x="1681591" y="4124706"/>
                          <a:pt x="1690259" y="4124706"/>
                        </a:cubicBezTo>
                        <a:cubicBezTo>
                          <a:pt x="1698927" y="4124706"/>
                          <a:pt x="1707309" y="4123849"/>
                          <a:pt x="1715691" y="4122134"/>
                        </a:cubicBezTo>
                        <a:cubicBezTo>
                          <a:pt x="1721025" y="4121087"/>
                          <a:pt x="1725978" y="4119182"/>
                          <a:pt x="1731121" y="4117467"/>
                        </a:cubicBezTo>
                        <a:cubicBezTo>
                          <a:pt x="1733979" y="4116515"/>
                          <a:pt x="1736931" y="4115943"/>
                          <a:pt x="1739694" y="4114800"/>
                        </a:cubicBezTo>
                        <a:cubicBezTo>
                          <a:pt x="1745218" y="4112514"/>
                          <a:pt x="1750266" y="4109466"/>
                          <a:pt x="1755315" y="4106513"/>
                        </a:cubicBezTo>
                        <a:cubicBezTo>
                          <a:pt x="1757410" y="4105275"/>
                          <a:pt x="1759696" y="4104418"/>
                          <a:pt x="1761792" y="4102989"/>
                        </a:cubicBezTo>
                        <a:cubicBezTo>
                          <a:pt x="1768459" y="4098512"/>
                          <a:pt x="1774650" y="4093369"/>
                          <a:pt x="1780365" y="4087749"/>
                        </a:cubicBezTo>
                        <a:cubicBezTo>
                          <a:pt x="1780651" y="4087463"/>
                          <a:pt x="1780937" y="4087368"/>
                          <a:pt x="1781127" y="4087082"/>
                        </a:cubicBezTo>
                        <a:lnTo>
                          <a:pt x="3342751" y="2525459"/>
                        </a:lnTo>
                        <a:cubicBezTo>
                          <a:pt x="3392853" y="2475357"/>
                          <a:pt x="3392853" y="2394014"/>
                          <a:pt x="3342751" y="2343912"/>
                        </a:cubicBezTo>
                        <a:cubicBezTo>
                          <a:pt x="3292650" y="2293811"/>
                          <a:pt x="3211402" y="2293811"/>
                          <a:pt x="3161205" y="2343912"/>
                        </a:cubicBezTo>
                        <a:lnTo>
                          <a:pt x="2674477" y="2830640"/>
                        </a:lnTo>
                        <a:lnTo>
                          <a:pt x="2674477" y="128397"/>
                        </a:lnTo>
                        <a:cubicBezTo>
                          <a:pt x="2674477" y="57531"/>
                          <a:pt x="2617041" y="0"/>
                          <a:pt x="2546080" y="0"/>
                        </a:cubicBezTo>
                        <a:cubicBezTo>
                          <a:pt x="2475119" y="0"/>
                          <a:pt x="2417683" y="57436"/>
                          <a:pt x="2417683" y="128397"/>
                        </a:cubicBezTo>
                        <a:lnTo>
                          <a:pt x="2417683" y="3087434"/>
                        </a:lnTo>
                        <a:lnTo>
                          <a:pt x="2246519" y="3258598"/>
                        </a:lnTo>
                        <a:lnTo>
                          <a:pt x="2246519" y="128397"/>
                        </a:lnTo>
                        <a:cubicBezTo>
                          <a:pt x="2246519" y="57531"/>
                          <a:pt x="2189083" y="0"/>
                          <a:pt x="2118122" y="0"/>
                        </a:cubicBezTo>
                        <a:cubicBezTo>
                          <a:pt x="2047161" y="0"/>
                          <a:pt x="1989725" y="57436"/>
                          <a:pt x="1989725" y="128397"/>
                        </a:cubicBezTo>
                        <a:lnTo>
                          <a:pt x="1989725" y="3515297"/>
                        </a:lnTo>
                        <a:lnTo>
                          <a:pt x="1818561" y="3686461"/>
                        </a:lnTo>
                        <a:lnTo>
                          <a:pt x="1818561" y="128397"/>
                        </a:lnTo>
                        <a:cubicBezTo>
                          <a:pt x="1818561" y="57531"/>
                          <a:pt x="1761125" y="0"/>
                          <a:pt x="1690164" y="0"/>
                        </a:cubicBezTo>
                        <a:cubicBezTo>
                          <a:pt x="1619202" y="0"/>
                          <a:pt x="1561767" y="57436"/>
                          <a:pt x="1561767" y="128397"/>
                        </a:cubicBezTo>
                        <a:lnTo>
                          <a:pt x="1561767" y="3686461"/>
                        </a:lnTo>
                        <a:lnTo>
                          <a:pt x="1390602" y="3515297"/>
                        </a:lnTo>
                        <a:lnTo>
                          <a:pt x="1390602" y="128397"/>
                        </a:lnTo>
                        <a:cubicBezTo>
                          <a:pt x="1390602" y="57531"/>
                          <a:pt x="1333167" y="0"/>
                          <a:pt x="1262205" y="0"/>
                        </a:cubicBezTo>
                        <a:cubicBezTo>
                          <a:pt x="1191244" y="0"/>
                          <a:pt x="1133808" y="57436"/>
                          <a:pt x="1133808" y="128397"/>
                        </a:cubicBezTo>
                        <a:lnTo>
                          <a:pt x="1133808" y="3258503"/>
                        </a:lnTo>
                        <a:lnTo>
                          <a:pt x="962644" y="3087338"/>
                        </a:lnTo>
                        <a:lnTo>
                          <a:pt x="962644" y="128397"/>
                        </a:lnTo>
                        <a:cubicBezTo>
                          <a:pt x="962644" y="57531"/>
                          <a:pt x="905208" y="0"/>
                          <a:pt x="834247" y="0"/>
                        </a:cubicBezTo>
                        <a:cubicBezTo>
                          <a:pt x="763286" y="0"/>
                          <a:pt x="705850" y="57436"/>
                          <a:pt x="705850" y="128397"/>
                        </a:cubicBezTo>
                        <a:lnTo>
                          <a:pt x="705850" y="2830640"/>
                        </a:lnTo>
                        <a:lnTo>
                          <a:pt x="219123" y="2343912"/>
                        </a:lnTo>
                        <a:cubicBezTo>
                          <a:pt x="169021" y="2293811"/>
                          <a:pt x="87678" y="2293811"/>
                          <a:pt x="37576" y="2343912"/>
                        </a:cubicBezTo>
                        <a:cubicBezTo>
                          <a:pt x="-12525" y="2394014"/>
                          <a:pt x="-12525" y="2475357"/>
                          <a:pt x="37576" y="2525459"/>
                        </a:cubicBezTo>
                        <a:lnTo>
                          <a:pt x="1599200" y="4087082"/>
                        </a:lnTo>
                        <a:close/>
                      </a:path>
                    </a:pathLst>
                  </a:custGeom>
                  <a:solidFill>
                    <a:srgbClr val="8153A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t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112" name="그룹 111">
                  <a:extLst>
                    <a:ext uri="{FF2B5EF4-FFF2-40B4-BE49-F238E27FC236}">
                      <a16:creationId xmlns:a16="http://schemas.microsoft.com/office/drawing/2014/main" id="{12584EDB-3A4E-9437-2972-F54791491BE9}"/>
                    </a:ext>
                  </a:extLst>
                </p:cNvPr>
                <p:cNvGrpSpPr/>
                <p:nvPr/>
              </p:nvGrpSpPr>
              <p:grpSpPr>
                <a:xfrm>
                  <a:off x="2121096" y="2160826"/>
                  <a:ext cx="4931596" cy="400110"/>
                  <a:chOff x="2351154" y="2416772"/>
                  <a:chExt cx="4931596" cy="400110"/>
                </a:xfrm>
              </p:grpSpPr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D62FD32F-A7C2-8F89-6A7E-76A6A0F974BE}"/>
                      </a:ext>
                    </a:extLst>
                  </p:cNvPr>
                  <p:cNvSpPr txBox="1"/>
                  <p:nvPr/>
                </p:nvSpPr>
                <p:spPr>
                  <a:xfrm>
                    <a:off x="2614805" y="2416772"/>
                    <a:ext cx="4667945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학습자가 평가 계획과 운영에 주도적으로 참여함으로써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배움의 과정을 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확인하고 또 다른 배움의 목표를 설정하는 데에 도움을 주도록 한다</a:t>
                    </a:r>
                    <a:r>
                      <a:rPr lang="en-US" altLang="ko-KR" dirty="0"/>
                      <a:t>.</a:t>
                    </a:r>
                  </a:p>
                </p:txBody>
              </p:sp>
              <p:sp>
                <p:nvSpPr>
                  <p:cNvPr id="114" name="그래픽 106">
                    <a:extLst>
                      <a:ext uri="{FF2B5EF4-FFF2-40B4-BE49-F238E27FC236}">
                        <a16:creationId xmlns:a16="http://schemas.microsoft.com/office/drawing/2014/main" id="{49E22D4B-369D-044F-8FD9-74ECC7B8B1D5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368380" y="2421350"/>
                    <a:ext cx="156448" cy="190899"/>
                  </a:xfrm>
                  <a:custGeom>
                    <a:avLst/>
                    <a:gdLst>
                      <a:gd name="connsiteX0" fmla="*/ 1599390 w 3380327"/>
                      <a:gd name="connsiteY0" fmla="*/ 4087082 h 4124706"/>
                      <a:gd name="connsiteX1" fmla="*/ 1600152 w 3380327"/>
                      <a:gd name="connsiteY1" fmla="*/ 4087749 h 4124706"/>
                      <a:gd name="connsiteX2" fmla="*/ 1618726 w 3380327"/>
                      <a:gd name="connsiteY2" fmla="*/ 4102989 h 4124706"/>
                      <a:gd name="connsiteX3" fmla="*/ 1625203 w 3380327"/>
                      <a:gd name="connsiteY3" fmla="*/ 4106513 h 4124706"/>
                      <a:gd name="connsiteX4" fmla="*/ 1640824 w 3380327"/>
                      <a:gd name="connsiteY4" fmla="*/ 4114800 h 4124706"/>
                      <a:gd name="connsiteX5" fmla="*/ 1649397 w 3380327"/>
                      <a:gd name="connsiteY5" fmla="*/ 4117467 h 4124706"/>
                      <a:gd name="connsiteX6" fmla="*/ 1664827 w 3380327"/>
                      <a:gd name="connsiteY6" fmla="*/ 4122134 h 4124706"/>
                      <a:gd name="connsiteX7" fmla="*/ 1690259 w 3380327"/>
                      <a:gd name="connsiteY7" fmla="*/ 4124706 h 4124706"/>
                      <a:gd name="connsiteX8" fmla="*/ 1715691 w 3380327"/>
                      <a:gd name="connsiteY8" fmla="*/ 4122134 h 4124706"/>
                      <a:gd name="connsiteX9" fmla="*/ 1731121 w 3380327"/>
                      <a:gd name="connsiteY9" fmla="*/ 4117467 h 4124706"/>
                      <a:gd name="connsiteX10" fmla="*/ 1739694 w 3380327"/>
                      <a:gd name="connsiteY10" fmla="*/ 4114800 h 4124706"/>
                      <a:gd name="connsiteX11" fmla="*/ 1755315 w 3380327"/>
                      <a:gd name="connsiteY11" fmla="*/ 4106513 h 4124706"/>
                      <a:gd name="connsiteX12" fmla="*/ 1761792 w 3380327"/>
                      <a:gd name="connsiteY12" fmla="*/ 4102989 h 4124706"/>
                      <a:gd name="connsiteX13" fmla="*/ 1780365 w 3380327"/>
                      <a:gd name="connsiteY13" fmla="*/ 4087749 h 4124706"/>
                      <a:gd name="connsiteX14" fmla="*/ 1781127 w 3380327"/>
                      <a:gd name="connsiteY14" fmla="*/ 4087082 h 4124706"/>
                      <a:gd name="connsiteX15" fmla="*/ 3342751 w 3380327"/>
                      <a:gd name="connsiteY15" fmla="*/ 2525459 h 4124706"/>
                      <a:gd name="connsiteX16" fmla="*/ 3342751 w 3380327"/>
                      <a:gd name="connsiteY16" fmla="*/ 2343912 h 4124706"/>
                      <a:gd name="connsiteX17" fmla="*/ 3161205 w 3380327"/>
                      <a:gd name="connsiteY17" fmla="*/ 2343912 h 4124706"/>
                      <a:gd name="connsiteX18" fmla="*/ 2674477 w 3380327"/>
                      <a:gd name="connsiteY18" fmla="*/ 2830640 h 4124706"/>
                      <a:gd name="connsiteX19" fmla="*/ 2674477 w 3380327"/>
                      <a:gd name="connsiteY19" fmla="*/ 128397 h 4124706"/>
                      <a:gd name="connsiteX20" fmla="*/ 2546080 w 3380327"/>
                      <a:gd name="connsiteY20" fmla="*/ 0 h 4124706"/>
                      <a:gd name="connsiteX21" fmla="*/ 2417683 w 3380327"/>
                      <a:gd name="connsiteY21" fmla="*/ 128397 h 4124706"/>
                      <a:gd name="connsiteX22" fmla="*/ 2417683 w 3380327"/>
                      <a:gd name="connsiteY22" fmla="*/ 3087434 h 4124706"/>
                      <a:gd name="connsiteX23" fmla="*/ 2246519 w 3380327"/>
                      <a:gd name="connsiteY23" fmla="*/ 3258598 h 4124706"/>
                      <a:gd name="connsiteX24" fmla="*/ 2246519 w 3380327"/>
                      <a:gd name="connsiteY24" fmla="*/ 128397 h 4124706"/>
                      <a:gd name="connsiteX25" fmla="*/ 2118122 w 3380327"/>
                      <a:gd name="connsiteY25" fmla="*/ 0 h 4124706"/>
                      <a:gd name="connsiteX26" fmla="*/ 1989725 w 3380327"/>
                      <a:gd name="connsiteY26" fmla="*/ 128397 h 4124706"/>
                      <a:gd name="connsiteX27" fmla="*/ 1989725 w 3380327"/>
                      <a:gd name="connsiteY27" fmla="*/ 3515297 h 4124706"/>
                      <a:gd name="connsiteX28" fmla="*/ 1818561 w 3380327"/>
                      <a:gd name="connsiteY28" fmla="*/ 3686461 h 4124706"/>
                      <a:gd name="connsiteX29" fmla="*/ 1818561 w 3380327"/>
                      <a:gd name="connsiteY29" fmla="*/ 128397 h 4124706"/>
                      <a:gd name="connsiteX30" fmla="*/ 1690164 w 3380327"/>
                      <a:gd name="connsiteY30" fmla="*/ 0 h 4124706"/>
                      <a:gd name="connsiteX31" fmla="*/ 1561767 w 3380327"/>
                      <a:gd name="connsiteY31" fmla="*/ 128397 h 4124706"/>
                      <a:gd name="connsiteX32" fmla="*/ 1561767 w 3380327"/>
                      <a:gd name="connsiteY32" fmla="*/ 3686461 h 4124706"/>
                      <a:gd name="connsiteX33" fmla="*/ 1390602 w 3380327"/>
                      <a:gd name="connsiteY33" fmla="*/ 3515297 h 4124706"/>
                      <a:gd name="connsiteX34" fmla="*/ 1390602 w 3380327"/>
                      <a:gd name="connsiteY34" fmla="*/ 128397 h 4124706"/>
                      <a:gd name="connsiteX35" fmla="*/ 1262205 w 3380327"/>
                      <a:gd name="connsiteY35" fmla="*/ 0 h 4124706"/>
                      <a:gd name="connsiteX36" fmla="*/ 1133808 w 3380327"/>
                      <a:gd name="connsiteY36" fmla="*/ 128397 h 4124706"/>
                      <a:gd name="connsiteX37" fmla="*/ 1133808 w 3380327"/>
                      <a:gd name="connsiteY37" fmla="*/ 3258503 h 4124706"/>
                      <a:gd name="connsiteX38" fmla="*/ 962644 w 3380327"/>
                      <a:gd name="connsiteY38" fmla="*/ 3087338 h 4124706"/>
                      <a:gd name="connsiteX39" fmla="*/ 962644 w 3380327"/>
                      <a:gd name="connsiteY39" fmla="*/ 128397 h 4124706"/>
                      <a:gd name="connsiteX40" fmla="*/ 834247 w 3380327"/>
                      <a:gd name="connsiteY40" fmla="*/ 0 h 4124706"/>
                      <a:gd name="connsiteX41" fmla="*/ 705850 w 3380327"/>
                      <a:gd name="connsiteY41" fmla="*/ 128397 h 4124706"/>
                      <a:gd name="connsiteX42" fmla="*/ 705850 w 3380327"/>
                      <a:gd name="connsiteY42" fmla="*/ 2830640 h 4124706"/>
                      <a:gd name="connsiteX43" fmla="*/ 219123 w 3380327"/>
                      <a:gd name="connsiteY43" fmla="*/ 2343912 h 4124706"/>
                      <a:gd name="connsiteX44" fmla="*/ 37576 w 3380327"/>
                      <a:gd name="connsiteY44" fmla="*/ 2343912 h 4124706"/>
                      <a:gd name="connsiteX45" fmla="*/ 37576 w 3380327"/>
                      <a:gd name="connsiteY45" fmla="*/ 2525459 h 4124706"/>
                      <a:gd name="connsiteX46" fmla="*/ 1599200 w 3380327"/>
                      <a:gd name="connsiteY46" fmla="*/ 4087082 h 4124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</a:cxnLst>
                    <a:rect l="l" t="t" r="r" b="b"/>
                    <a:pathLst>
                      <a:path w="3380327" h="4124706">
                        <a:moveTo>
                          <a:pt x="1599390" y="4087082"/>
                        </a:moveTo>
                        <a:cubicBezTo>
                          <a:pt x="1599390" y="4087082"/>
                          <a:pt x="1599962" y="4087463"/>
                          <a:pt x="1600152" y="4087749"/>
                        </a:cubicBezTo>
                        <a:cubicBezTo>
                          <a:pt x="1605867" y="4093369"/>
                          <a:pt x="1612059" y="4098512"/>
                          <a:pt x="1618726" y="4102989"/>
                        </a:cubicBezTo>
                        <a:cubicBezTo>
                          <a:pt x="1620726" y="4104323"/>
                          <a:pt x="1623108" y="4105275"/>
                          <a:pt x="1625203" y="4106513"/>
                        </a:cubicBezTo>
                        <a:cubicBezTo>
                          <a:pt x="1630251" y="4109466"/>
                          <a:pt x="1635300" y="4112514"/>
                          <a:pt x="1640824" y="4114800"/>
                        </a:cubicBezTo>
                        <a:cubicBezTo>
                          <a:pt x="1643586" y="4115943"/>
                          <a:pt x="1646539" y="4116515"/>
                          <a:pt x="1649397" y="4117467"/>
                        </a:cubicBezTo>
                        <a:cubicBezTo>
                          <a:pt x="1654445" y="4119182"/>
                          <a:pt x="1659493" y="4121087"/>
                          <a:pt x="1664827" y="4122134"/>
                        </a:cubicBezTo>
                        <a:cubicBezTo>
                          <a:pt x="1673114" y="4123849"/>
                          <a:pt x="1681591" y="4124706"/>
                          <a:pt x="1690259" y="4124706"/>
                        </a:cubicBezTo>
                        <a:cubicBezTo>
                          <a:pt x="1698927" y="4124706"/>
                          <a:pt x="1707309" y="4123849"/>
                          <a:pt x="1715691" y="4122134"/>
                        </a:cubicBezTo>
                        <a:cubicBezTo>
                          <a:pt x="1721025" y="4121087"/>
                          <a:pt x="1725978" y="4119182"/>
                          <a:pt x="1731121" y="4117467"/>
                        </a:cubicBezTo>
                        <a:cubicBezTo>
                          <a:pt x="1733979" y="4116515"/>
                          <a:pt x="1736931" y="4115943"/>
                          <a:pt x="1739694" y="4114800"/>
                        </a:cubicBezTo>
                        <a:cubicBezTo>
                          <a:pt x="1745218" y="4112514"/>
                          <a:pt x="1750266" y="4109466"/>
                          <a:pt x="1755315" y="4106513"/>
                        </a:cubicBezTo>
                        <a:cubicBezTo>
                          <a:pt x="1757410" y="4105275"/>
                          <a:pt x="1759696" y="4104418"/>
                          <a:pt x="1761792" y="4102989"/>
                        </a:cubicBezTo>
                        <a:cubicBezTo>
                          <a:pt x="1768459" y="4098512"/>
                          <a:pt x="1774650" y="4093369"/>
                          <a:pt x="1780365" y="4087749"/>
                        </a:cubicBezTo>
                        <a:cubicBezTo>
                          <a:pt x="1780651" y="4087463"/>
                          <a:pt x="1780937" y="4087368"/>
                          <a:pt x="1781127" y="4087082"/>
                        </a:cubicBezTo>
                        <a:lnTo>
                          <a:pt x="3342751" y="2525459"/>
                        </a:lnTo>
                        <a:cubicBezTo>
                          <a:pt x="3392853" y="2475357"/>
                          <a:pt x="3392853" y="2394014"/>
                          <a:pt x="3342751" y="2343912"/>
                        </a:cubicBezTo>
                        <a:cubicBezTo>
                          <a:pt x="3292650" y="2293811"/>
                          <a:pt x="3211402" y="2293811"/>
                          <a:pt x="3161205" y="2343912"/>
                        </a:cubicBezTo>
                        <a:lnTo>
                          <a:pt x="2674477" y="2830640"/>
                        </a:lnTo>
                        <a:lnTo>
                          <a:pt x="2674477" y="128397"/>
                        </a:lnTo>
                        <a:cubicBezTo>
                          <a:pt x="2674477" y="57531"/>
                          <a:pt x="2617041" y="0"/>
                          <a:pt x="2546080" y="0"/>
                        </a:cubicBezTo>
                        <a:cubicBezTo>
                          <a:pt x="2475119" y="0"/>
                          <a:pt x="2417683" y="57436"/>
                          <a:pt x="2417683" y="128397"/>
                        </a:cubicBezTo>
                        <a:lnTo>
                          <a:pt x="2417683" y="3087434"/>
                        </a:lnTo>
                        <a:lnTo>
                          <a:pt x="2246519" y="3258598"/>
                        </a:lnTo>
                        <a:lnTo>
                          <a:pt x="2246519" y="128397"/>
                        </a:lnTo>
                        <a:cubicBezTo>
                          <a:pt x="2246519" y="57531"/>
                          <a:pt x="2189083" y="0"/>
                          <a:pt x="2118122" y="0"/>
                        </a:cubicBezTo>
                        <a:cubicBezTo>
                          <a:pt x="2047161" y="0"/>
                          <a:pt x="1989725" y="57436"/>
                          <a:pt x="1989725" y="128397"/>
                        </a:cubicBezTo>
                        <a:lnTo>
                          <a:pt x="1989725" y="3515297"/>
                        </a:lnTo>
                        <a:lnTo>
                          <a:pt x="1818561" y="3686461"/>
                        </a:lnTo>
                        <a:lnTo>
                          <a:pt x="1818561" y="128397"/>
                        </a:lnTo>
                        <a:cubicBezTo>
                          <a:pt x="1818561" y="57531"/>
                          <a:pt x="1761125" y="0"/>
                          <a:pt x="1690164" y="0"/>
                        </a:cubicBezTo>
                        <a:cubicBezTo>
                          <a:pt x="1619202" y="0"/>
                          <a:pt x="1561767" y="57436"/>
                          <a:pt x="1561767" y="128397"/>
                        </a:cubicBezTo>
                        <a:lnTo>
                          <a:pt x="1561767" y="3686461"/>
                        </a:lnTo>
                        <a:lnTo>
                          <a:pt x="1390602" y="3515297"/>
                        </a:lnTo>
                        <a:lnTo>
                          <a:pt x="1390602" y="128397"/>
                        </a:lnTo>
                        <a:cubicBezTo>
                          <a:pt x="1390602" y="57531"/>
                          <a:pt x="1333167" y="0"/>
                          <a:pt x="1262205" y="0"/>
                        </a:cubicBezTo>
                        <a:cubicBezTo>
                          <a:pt x="1191244" y="0"/>
                          <a:pt x="1133808" y="57436"/>
                          <a:pt x="1133808" y="128397"/>
                        </a:cubicBezTo>
                        <a:lnTo>
                          <a:pt x="1133808" y="3258503"/>
                        </a:lnTo>
                        <a:lnTo>
                          <a:pt x="962644" y="3087338"/>
                        </a:lnTo>
                        <a:lnTo>
                          <a:pt x="962644" y="128397"/>
                        </a:lnTo>
                        <a:cubicBezTo>
                          <a:pt x="962644" y="57531"/>
                          <a:pt x="905208" y="0"/>
                          <a:pt x="834247" y="0"/>
                        </a:cubicBezTo>
                        <a:cubicBezTo>
                          <a:pt x="763286" y="0"/>
                          <a:pt x="705850" y="57436"/>
                          <a:pt x="705850" y="128397"/>
                        </a:cubicBezTo>
                        <a:lnTo>
                          <a:pt x="705850" y="2830640"/>
                        </a:lnTo>
                        <a:lnTo>
                          <a:pt x="219123" y="2343912"/>
                        </a:lnTo>
                        <a:cubicBezTo>
                          <a:pt x="169021" y="2293811"/>
                          <a:pt x="87678" y="2293811"/>
                          <a:pt x="37576" y="2343912"/>
                        </a:cubicBezTo>
                        <a:cubicBezTo>
                          <a:pt x="-12525" y="2394014"/>
                          <a:pt x="-12525" y="2475357"/>
                          <a:pt x="37576" y="2525459"/>
                        </a:cubicBezTo>
                        <a:lnTo>
                          <a:pt x="1599200" y="4087082"/>
                        </a:lnTo>
                        <a:close/>
                      </a:path>
                    </a:pathLst>
                  </a:custGeom>
                  <a:solidFill>
                    <a:srgbClr val="8153A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t"/>
                  <a:lstStyle/>
                  <a:p>
                    <a:endParaRPr lang="ko-KR" altLang="en-US" dirty="0"/>
                  </a:p>
                </p:txBody>
              </p:sp>
            </p:grpSp>
          </p:grpSp>
        </p:grpSp>
      </p:grpSp>
      <p:pic>
        <p:nvPicPr>
          <p:cNvPr id="14" name="그림 13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D56DF835-E6F1-02DA-DCC8-9AA89BE5F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09759D3-821B-D0DB-B1E9-239729D417C5}"/>
              </a:ext>
            </a:extLst>
          </p:cNvPr>
          <p:cNvSpPr txBox="1"/>
          <p:nvPr/>
        </p:nvSpPr>
        <p:spPr>
          <a:xfrm>
            <a:off x="3058764" y="1934711"/>
            <a:ext cx="3026471" cy="110799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7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8153AB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rPr>
              <a:t>질의응답</a:t>
            </a:r>
          </a:p>
        </p:txBody>
      </p:sp>
    </p:spTree>
    <p:extLst>
      <p:ext uri="{BB962C8B-B14F-4D97-AF65-F5344CB8AC3E}">
        <p14:creationId xmlns:p14="http://schemas.microsoft.com/office/powerpoint/2010/main" val="203883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그래픽 60">
            <a:extLst>
              <a:ext uri="{FF2B5EF4-FFF2-40B4-BE49-F238E27FC236}">
                <a16:creationId xmlns:a16="http://schemas.microsoft.com/office/drawing/2014/main" id="{1E93BAE6-D80F-2449-0DFD-66D15E22F4A0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1BCF0D-F5DE-E44D-F8B0-9BEDF1439807}"/>
              </a:ext>
            </a:extLst>
          </p:cNvPr>
          <p:cNvGrpSpPr/>
          <p:nvPr/>
        </p:nvGrpSpPr>
        <p:grpSpPr>
          <a:xfrm>
            <a:off x="323528" y="0"/>
            <a:ext cx="3738562" cy="873905"/>
            <a:chOff x="323528" y="0"/>
            <a:chExt cx="3738562" cy="8739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FE764A-F31F-8507-7B78-496D491A6FA5}"/>
                </a:ext>
              </a:extLst>
            </p:cNvPr>
            <p:cNvSpPr txBox="1"/>
            <p:nvPr/>
          </p:nvSpPr>
          <p:spPr>
            <a:xfrm>
              <a:off x="371977" y="489184"/>
              <a:ext cx="3690113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2022 </a:t>
              </a:r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개정 교육과정 관련 질문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CFF20FC3-4660-7F5B-293F-1F8C10A2B2DC}"/>
                </a:ext>
              </a:extLst>
            </p:cNvPr>
            <p:cNvGrpSpPr/>
            <p:nvPr/>
          </p:nvGrpSpPr>
          <p:grpSpPr>
            <a:xfrm>
              <a:off x="323528" y="0"/>
              <a:ext cx="657547" cy="404664"/>
              <a:chOff x="323528" y="0"/>
              <a:chExt cx="657547" cy="404664"/>
            </a:xfrm>
          </p:grpSpPr>
          <p:sp>
            <p:nvSpPr>
              <p:cNvPr id="9" name="사각형: 둥근 위쪽 모서리 8">
                <a:extLst>
                  <a:ext uri="{FF2B5EF4-FFF2-40B4-BE49-F238E27FC236}">
                    <a16:creationId xmlns:a16="http://schemas.microsoft.com/office/drawing/2014/main" id="{5FC382F7-3F21-E4EC-698A-2A1F0AD79DA3}"/>
                  </a:ext>
                </a:extLst>
              </p:cNvPr>
              <p:cNvSpPr/>
              <p:nvPr/>
            </p:nvSpPr>
            <p:spPr>
              <a:xfrm rot="10800000">
                <a:off x="323528" y="0"/>
                <a:ext cx="657547" cy="404664"/>
              </a:xfrm>
              <a:prstGeom prst="round2SameRect">
                <a:avLst/>
              </a:prstGeom>
              <a:solidFill>
                <a:srgbClr val="6B85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DC5D893-98B1-C3FC-758C-E760BEB455F2}"/>
                  </a:ext>
                </a:extLst>
              </p:cNvPr>
              <p:cNvSpPr txBox="1"/>
              <p:nvPr/>
            </p:nvSpPr>
            <p:spPr>
              <a:xfrm>
                <a:off x="459945" y="88745"/>
                <a:ext cx="3847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7 - 1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804E93-55D3-AFF7-78EB-169FE791528F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DADF18D7-7D66-4E78-43CB-51AD655F82C8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BE40A28B-FDF5-8564-7075-7326D5991C9D}"/>
                </a:ext>
              </a:extLst>
            </p:cNvPr>
            <p:cNvGrpSpPr/>
            <p:nvPr/>
          </p:nvGrpSpPr>
          <p:grpSpPr>
            <a:xfrm>
              <a:off x="631782" y="1554845"/>
              <a:ext cx="7913871" cy="4427636"/>
              <a:chOff x="631782" y="1554845"/>
              <a:chExt cx="7913871" cy="4427636"/>
            </a:xfrm>
          </p:grpSpPr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9DFE3B9D-F3D6-5A16-41DA-7495B0F72696}"/>
                  </a:ext>
                </a:extLst>
              </p:cNvPr>
              <p:cNvGrpSpPr/>
              <p:nvPr/>
            </p:nvGrpSpPr>
            <p:grpSpPr>
              <a:xfrm>
                <a:off x="631782" y="1554845"/>
                <a:ext cx="7913871" cy="785610"/>
                <a:chOff x="631782" y="1554845"/>
                <a:chExt cx="7913871" cy="785610"/>
              </a:xfrm>
            </p:grpSpPr>
            <p:grpSp>
              <p:nvGrpSpPr>
                <p:cNvPr id="12" name="그룹 11">
                  <a:extLst>
                    <a:ext uri="{FF2B5EF4-FFF2-40B4-BE49-F238E27FC236}">
                      <a16:creationId xmlns:a16="http://schemas.microsoft.com/office/drawing/2014/main" id="{A8294558-9148-5095-D1FE-33E841B86B7B}"/>
                    </a:ext>
                  </a:extLst>
                </p:cNvPr>
                <p:cNvGrpSpPr/>
                <p:nvPr/>
              </p:nvGrpSpPr>
              <p:grpSpPr>
                <a:xfrm>
                  <a:off x="631782" y="1554845"/>
                  <a:ext cx="5728978" cy="318918"/>
                  <a:chOff x="1317582" y="2006344"/>
                  <a:chExt cx="5728978" cy="318918"/>
                </a:xfrm>
              </p:grpSpPr>
              <p:grpSp>
                <p:nvGrpSpPr>
                  <p:cNvPr id="13" name="그룹 12">
                    <a:extLst>
                      <a:ext uri="{FF2B5EF4-FFF2-40B4-BE49-F238E27FC236}">
                        <a16:creationId xmlns:a16="http://schemas.microsoft.com/office/drawing/2014/main" id="{69F8355D-80C9-2C47-5BB6-0C07EA70BDC7}"/>
                      </a:ext>
                    </a:extLst>
                  </p:cNvPr>
                  <p:cNvGrpSpPr/>
                  <p:nvPr/>
                </p:nvGrpSpPr>
                <p:grpSpPr>
                  <a:xfrm>
                    <a:off x="1317582" y="2006344"/>
                    <a:ext cx="319159" cy="318918"/>
                    <a:chOff x="1301624" y="1990398"/>
                    <a:chExt cx="351075" cy="350810"/>
                  </a:xfrm>
                </p:grpSpPr>
                <p:sp>
                  <p:nvSpPr>
                    <p:cNvPr id="15" name="타원 14">
                      <a:extLst>
                        <a:ext uri="{FF2B5EF4-FFF2-40B4-BE49-F238E27FC236}">
                          <a16:creationId xmlns:a16="http://schemas.microsoft.com/office/drawing/2014/main" id="{CE349E2C-8125-126E-C9A8-51A2D9645D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1624" y="1990398"/>
                      <a:ext cx="351075" cy="350810"/>
                    </a:xfrm>
                    <a:prstGeom prst="ellipse">
                      <a:avLst/>
                    </a:prstGeom>
                    <a:solidFill>
                      <a:srgbClr val="6B859D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dirty="0"/>
                    </a:p>
                  </p:txBody>
                </p:sp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A0A73BA1-621B-AD75-110E-00E1B47BD3A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65753" y="2019077"/>
                      <a:ext cx="22281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01</a:t>
                      </a:r>
                      <a:endPara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722442C0-6F6C-8FC9-8CDD-04F5A474B066}"/>
                      </a:ext>
                    </a:extLst>
                  </p:cNvPr>
                  <p:cNvSpPr txBox="1"/>
                  <p:nvPr/>
                </p:nvSpPr>
                <p:spPr>
                  <a:xfrm>
                    <a:off x="1718178" y="2026818"/>
                    <a:ext cx="5328382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‘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성취기준 적용 시 고려사항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’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을 교육과정에서 명시한 이유는 무엇인가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? 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2BBF8AC-D61E-C68D-FD57-F23384563981}"/>
                    </a:ext>
                  </a:extLst>
                </p:cNvPr>
                <p:cNvSpPr txBox="1"/>
                <p:nvPr/>
              </p:nvSpPr>
              <p:spPr>
                <a:xfrm>
                  <a:off x="1032378" y="1927521"/>
                  <a:ext cx="7513275" cy="4129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spcAft>
                      <a:spcPts val="100"/>
                    </a:spcAft>
                    <a:defRPr sz="1300" b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‘성취기준 적용시 고려 사항</a:t>
                  </a:r>
                  <a:r>
                    <a:rPr lang="en-US" altLang="ko-KR" dirty="0"/>
                    <a:t>’</a:t>
                  </a:r>
                  <a:r>
                    <a:rPr lang="ko-KR" altLang="en-US" dirty="0"/>
                    <a:t>은 교사가 </a:t>
                  </a:r>
                  <a:r>
                    <a:rPr lang="ko-KR" altLang="en-US" b="1" dirty="0"/>
                    <a:t>성취기준을 효과적으로 이해</a:t>
                  </a:r>
                  <a:r>
                    <a:rPr lang="ko-KR" altLang="en-US" dirty="0"/>
                    <a:t>하고 </a:t>
                  </a:r>
                  <a:r>
                    <a:rPr lang="ko-KR" altLang="en-US" b="1" dirty="0"/>
                    <a:t>교수 </a:t>
                  </a:r>
                  <a:r>
                    <a:rPr lang="en-US" altLang="ko-KR" b="1" dirty="0"/>
                    <a:t>·</a:t>
                  </a:r>
                  <a:r>
                    <a:rPr lang="ko-KR" altLang="en-US" b="1" dirty="0"/>
                    <a:t> 학습 및 평가에 활용할 수 있도록</a:t>
                  </a:r>
                  <a:r>
                    <a:rPr lang="ko-KR" altLang="en-US" dirty="0"/>
                    <a:t> </a:t>
                  </a:r>
                  <a:endParaRPr lang="en-US" altLang="ko-KR" dirty="0"/>
                </a:p>
                <a:p>
                  <a:r>
                    <a:rPr lang="ko-KR" altLang="en-US" dirty="0"/>
                    <a:t>만들어진 것으로 </a:t>
                  </a:r>
                  <a:r>
                    <a:rPr lang="ko-KR" altLang="en-US" b="1" dirty="0">
                      <a:solidFill>
                        <a:srgbClr val="FF0066"/>
                      </a:solidFill>
                    </a:rPr>
                    <a:t>교실 수업과 교사를 지원</a:t>
                  </a:r>
                  <a:r>
                    <a:rPr lang="ko-KR" altLang="en-US" dirty="0"/>
                    <a:t>하기 위해 만들어졌어요</a:t>
                  </a:r>
                  <a:r>
                    <a:rPr lang="en-US" altLang="ko-KR" dirty="0"/>
                    <a:t>.</a:t>
                  </a:r>
                </a:p>
              </p:txBody>
            </p:sp>
          </p:grp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FE24DE0F-BDD0-9B57-3690-F00C805FC06C}"/>
                  </a:ext>
                </a:extLst>
              </p:cNvPr>
              <p:cNvGrpSpPr/>
              <p:nvPr/>
            </p:nvGrpSpPr>
            <p:grpSpPr>
              <a:xfrm>
                <a:off x="657674" y="2742121"/>
                <a:ext cx="7828651" cy="3240360"/>
                <a:chOff x="657674" y="2742121"/>
                <a:chExt cx="7828651" cy="3240360"/>
              </a:xfrm>
            </p:grpSpPr>
            <p:sp>
              <p:nvSpPr>
                <p:cNvPr id="39" name="사각형: 둥근 모서리 38">
                  <a:extLst>
                    <a:ext uri="{FF2B5EF4-FFF2-40B4-BE49-F238E27FC236}">
                      <a16:creationId xmlns:a16="http://schemas.microsoft.com/office/drawing/2014/main" id="{BC1D6531-7FD6-DE13-87B4-0F3701DB77B5}"/>
                    </a:ext>
                  </a:extLst>
                </p:cNvPr>
                <p:cNvSpPr/>
                <p:nvPr/>
              </p:nvSpPr>
              <p:spPr>
                <a:xfrm>
                  <a:off x="657675" y="2742121"/>
                  <a:ext cx="7828650" cy="3240360"/>
                </a:xfrm>
                <a:prstGeom prst="roundRect">
                  <a:avLst>
                    <a:gd name="adj" fmla="val 2949"/>
                  </a:avLst>
                </a:prstGeom>
                <a:solidFill>
                  <a:srgbClr val="DCE8F3">
                    <a:alpha val="66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BE19A89F-C8DB-AD85-41BF-3E4546679934}"/>
                    </a:ext>
                  </a:extLst>
                </p:cNvPr>
                <p:cNvGrpSpPr/>
                <p:nvPr/>
              </p:nvGrpSpPr>
              <p:grpSpPr>
                <a:xfrm>
                  <a:off x="657674" y="2742121"/>
                  <a:ext cx="7828650" cy="294304"/>
                  <a:chOff x="657674" y="2768228"/>
                  <a:chExt cx="7828650" cy="294304"/>
                </a:xfrm>
              </p:grpSpPr>
              <p:grpSp>
                <p:nvGrpSpPr>
                  <p:cNvPr id="42" name="그룹 41">
                    <a:extLst>
                      <a:ext uri="{FF2B5EF4-FFF2-40B4-BE49-F238E27FC236}">
                        <a16:creationId xmlns:a16="http://schemas.microsoft.com/office/drawing/2014/main" id="{8BA72DBE-89ED-012F-1902-A60D923D73BE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657674" y="2768228"/>
                    <a:ext cx="7828650" cy="294304"/>
                    <a:chOff x="549074" y="2960104"/>
                    <a:chExt cx="7828650" cy="294304"/>
                  </a:xfrm>
                  <a:solidFill>
                    <a:srgbClr val="6B859D"/>
                  </a:solidFill>
                </p:grpSpPr>
                <p:sp>
                  <p:nvSpPr>
                    <p:cNvPr id="45" name="사각형: 둥근 위쪽 모서리 44">
                      <a:extLst>
                        <a:ext uri="{FF2B5EF4-FFF2-40B4-BE49-F238E27FC236}">
                          <a16:creationId xmlns:a16="http://schemas.microsoft.com/office/drawing/2014/main" id="{A6057573-14B2-8EF9-3C24-A8D85F51B133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842341" y="2960104"/>
                      <a:ext cx="7535383" cy="294304"/>
                    </a:xfrm>
                    <a:prstGeom prst="round2SameRect">
                      <a:avLst>
                        <a:gd name="adj1" fmla="val 15207"/>
                        <a:gd name="adj2" fmla="val 0"/>
                      </a:avLst>
                    </a:prstGeom>
                    <a:solidFill>
                      <a:srgbClr val="6B859D">
                        <a:alpha val="35000"/>
                      </a:srgbClr>
                    </a:solidFill>
                    <a:ln>
                      <a:noFill/>
                    </a:ln>
                  </p:spPr>
                  <p:txBody>
                    <a:bodyPr wrap="square" anchor="ctr">
                      <a:noAutofit/>
                    </a:bodyPr>
                    <a:lstStyle/>
                    <a:p>
                      <a:endParaRPr kumimoji="0" lang="ko-KR" altLang="en-US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40" name="자유형: 도형 39">
                      <a:extLst>
                        <a:ext uri="{FF2B5EF4-FFF2-40B4-BE49-F238E27FC236}">
                          <a16:creationId xmlns:a16="http://schemas.microsoft.com/office/drawing/2014/main" id="{4F042367-9715-7695-36C4-8E5B82729E30}"/>
                        </a:ext>
                      </a:extLst>
                    </p:cNvPr>
                    <p:cNvSpPr/>
                    <p:nvPr/>
                  </p:nvSpPr>
                  <p:spPr>
                    <a:xfrm rot="10800000" flipH="1" flipV="1">
                      <a:off x="842340" y="2960104"/>
                      <a:ext cx="352807" cy="294301"/>
                    </a:xfrm>
                    <a:custGeom>
                      <a:avLst/>
                      <a:gdLst>
                        <a:gd name="connsiteX0" fmla="*/ 0 w 989240"/>
                        <a:gd name="connsiteY0" fmla="*/ 401116 h 401116"/>
                        <a:gd name="connsiteX1" fmla="*/ 24010 w 989240"/>
                        <a:gd name="connsiteY1" fmla="*/ 401116 h 401116"/>
                        <a:gd name="connsiteX2" fmla="*/ 60224 w 989240"/>
                        <a:gd name="connsiteY2" fmla="*/ 401116 h 401116"/>
                        <a:gd name="connsiteX3" fmla="*/ 258550 w 989240"/>
                        <a:gd name="connsiteY3" fmla="*/ 401116 h 401116"/>
                        <a:gd name="connsiteX4" fmla="*/ 258550 w 989240"/>
                        <a:gd name="connsiteY4" fmla="*/ 401115 h 401116"/>
                        <a:gd name="connsiteX5" fmla="*/ 556375 w 989240"/>
                        <a:gd name="connsiteY5" fmla="*/ 401115 h 401116"/>
                        <a:gd name="connsiteX6" fmla="*/ 754701 w 989240"/>
                        <a:gd name="connsiteY6" fmla="*/ 401115 h 401116"/>
                        <a:gd name="connsiteX7" fmla="*/ 790914 w 989240"/>
                        <a:gd name="connsiteY7" fmla="*/ 401115 h 401116"/>
                        <a:gd name="connsiteX8" fmla="*/ 989240 w 989240"/>
                        <a:gd name="connsiteY8" fmla="*/ 401115 h 401116"/>
                        <a:gd name="connsiteX9" fmla="*/ 976868 w 989240"/>
                        <a:gd name="connsiteY9" fmla="*/ 392333 h 401116"/>
                        <a:gd name="connsiteX10" fmla="*/ 960370 w 989240"/>
                        <a:gd name="connsiteY10" fmla="*/ 377693 h 401116"/>
                        <a:gd name="connsiteX11" fmla="*/ 939746 w 989240"/>
                        <a:gd name="connsiteY11" fmla="*/ 354270 h 401116"/>
                        <a:gd name="connsiteX12" fmla="*/ 915000 w 989240"/>
                        <a:gd name="connsiteY12" fmla="*/ 316208 h 401116"/>
                        <a:gd name="connsiteX13" fmla="*/ 902626 w 989240"/>
                        <a:gd name="connsiteY13" fmla="*/ 292785 h 401116"/>
                        <a:gd name="connsiteX14" fmla="*/ 888191 w 989240"/>
                        <a:gd name="connsiteY14" fmla="*/ 266436 h 401116"/>
                        <a:gd name="connsiteX15" fmla="*/ 873755 w 989240"/>
                        <a:gd name="connsiteY15" fmla="*/ 234229 h 401116"/>
                        <a:gd name="connsiteX16" fmla="*/ 859319 w 989240"/>
                        <a:gd name="connsiteY16" fmla="*/ 196167 h 401116"/>
                        <a:gd name="connsiteX17" fmla="*/ 842821 w 989240"/>
                        <a:gd name="connsiteY17" fmla="*/ 155176 h 401116"/>
                        <a:gd name="connsiteX18" fmla="*/ 828385 w 989240"/>
                        <a:gd name="connsiteY18" fmla="*/ 108332 h 401116"/>
                        <a:gd name="connsiteX19" fmla="*/ 816013 w 989240"/>
                        <a:gd name="connsiteY19" fmla="*/ 73198 h 401116"/>
                        <a:gd name="connsiteX20" fmla="*/ 801576 w 989240"/>
                        <a:gd name="connsiteY20" fmla="*/ 46847 h 401116"/>
                        <a:gd name="connsiteX21" fmla="*/ 787140 w 989240"/>
                        <a:gd name="connsiteY21" fmla="*/ 26351 h 401116"/>
                        <a:gd name="connsiteX22" fmla="*/ 770642 w 989240"/>
                        <a:gd name="connsiteY22" fmla="*/ 14639 h 401116"/>
                        <a:gd name="connsiteX23" fmla="*/ 754143 w 989240"/>
                        <a:gd name="connsiteY23" fmla="*/ 5857 h 401116"/>
                        <a:gd name="connsiteX24" fmla="*/ 737646 w 989240"/>
                        <a:gd name="connsiteY24" fmla="*/ 2929 h 401116"/>
                        <a:gd name="connsiteX25" fmla="*/ 706712 w 989240"/>
                        <a:gd name="connsiteY25" fmla="*/ 1 h 401116"/>
                        <a:gd name="connsiteX26" fmla="*/ 508386 w 989240"/>
                        <a:gd name="connsiteY26" fmla="*/ 1 h 401116"/>
                        <a:gd name="connsiteX27" fmla="*/ 472173 w 989240"/>
                        <a:gd name="connsiteY27" fmla="*/ 1 h 401116"/>
                        <a:gd name="connsiteX28" fmla="*/ 273847 w 989240"/>
                        <a:gd name="connsiteY28" fmla="*/ 1 h 401116"/>
                        <a:gd name="connsiteX29" fmla="*/ 258550 w 989240"/>
                        <a:gd name="connsiteY29" fmla="*/ 1 h 401116"/>
                        <a:gd name="connsiteX30" fmla="*/ 258550 w 989240"/>
                        <a:gd name="connsiteY30" fmla="*/ 0 h 401116"/>
                        <a:gd name="connsiteX31" fmla="*/ 60224 w 989240"/>
                        <a:gd name="connsiteY31" fmla="*/ 0 h 401116"/>
                        <a:gd name="connsiteX32" fmla="*/ 24010 w 989240"/>
                        <a:gd name="connsiteY32" fmla="*/ 0 h 401116"/>
                        <a:gd name="connsiteX33" fmla="*/ 0 w 989240"/>
                        <a:gd name="connsiteY33" fmla="*/ 0 h 401116"/>
                        <a:gd name="connsiteX0" fmla="*/ 0 w 989240"/>
                        <a:gd name="connsiteY0" fmla="*/ 0 h 401116"/>
                        <a:gd name="connsiteX1" fmla="*/ 24010 w 989240"/>
                        <a:gd name="connsiteY1" fmla="*/ 401116 h 401116"/>
                        <a:gd name="connsiteX2" fmla="*/ 60224 w 989240"/>
                        <a:gd name="connsiteY2" fmla="*/ 401116 h 401116"/>
                        <a:gd name="connsiteX3" fmla="*/ 258550 w 989240"/>
                        <a:gd name="connsiteY3" fmla="*/ 401116 h 401116"/>
                        <a:gd name="connsiteX4" fmla="*/ 258550 w 989240"/>
                        <a:gd name="connsiteY4" fmla="*/ 401115 h 401116"/>
                        <a:gd name="connsiteX5" fmla="*/ 556375 w 989240"/>
                        <a:gd name="connsiteY5" fmla="*/ 401115 h 401116"/>
                        <a:gd name="connsiteX6" fmla="*/ 754701 w 989240"/>
                        <a:gd name="connsiteY6" fmla="*/ 401115 h 401116"/>
                        <a:gd name="connsiteX7" fmla="*/ 790914 w 989240"/>
                        <a:gd name="connsiteY7" fmla="*/ 401115 h 401116"/>
                        <a:gd name="connsiteX8" fmla="*/ 989240 w 989240"/>
                        <a:gd name="connsiteY8" fmla="*/ 401115 h 401116"/>
                        <a:gd name="connsiteX9" fmla="*/ 976868 w 989240"/>
                        <a:gd name="connsiteY9" fmla="*/ 392333 h 401116"/>
                        <a:gd name="connsiteX10" fmla="*/ 960370 w 989240"/>
                        <a:gd name="connsiteY10" fmla="*/ 377693 h 401116"/>
                        <a:gd name="connsiteX11" fmla="*/ 939746 w 989240"/>
                        <a:gd name="connsiteY11" fmla="*/ 354270 h 401116"/>
                        <a:gd name="connsiteX12" fmla="*/ 915000 w 989240"/>
                        <a:gd name="connsiteY12" fmla="*/ 316208 h 401116"/>
                        <a:gd name="connsiteX13" fmla="*/ 902626 w 989240"/>
                        <a:gd name="connsiteY13" fmla="*/ 292785 h 401116"/>
                        <a:gd name="connsiteX14" fmla="*/ 888191 w 989240"/>
                        <a:gd name="connsiteY14" fmla="*/ 266436 h 401116"/>
                        <a:gd name="connsiteX15" fmla="*/ 873755 w 989240"/>
                        <a:gd name="connsiteY15" fmla="*/ 234229 h 401116"/>
                        <a:gd name="connsiteX16" fmla="*/ 859319 w 989240"/>
                        <a:gd name="connsiteY16" fmla="*/ 196167 h 401116"/>
                        <a:gd name="connsiteX17" fmla="*/ 842821 w 989240"/>
                        <a:gd name="connsiteY17" fmla="*/ 155176 h 401116"/>
                        <a:gd name="connsiteX18" fmla="*/ 828385 w 989240"/>
                        <a:gd name="connsiteY18" fmla="*/ 108332 h 401116"/>
                        <a:gd name="connsiteX19" fmla="*/ 816013 w 989240"/>
                        <a:gd name="connsiteY19" fmla="*/ 73198 h 401116"/>
                        <a:gd name="connsiteX20" fmla="*/ 801576 w 989240"/>
                        <a:gd name="connsiteY20" fmla="*/ 46847 h 401116"/>
                        <a:gd name="connsiteX21" fmla="*/ 787140 w 989240"/>
                        <a:gd name="connsiteY21" fmla="*/ 26351 h 401116"/>
                        <a:gd name="connsiteX22" fmla="*/ 770642 w 989240"/>
                        <a:gd name="connsiteY22" fmla="*/ 14639 h 401116"/>
                        <a:gd name="connsiteX23" fmla="*/ 754143 w 989240"/>
                        <a:gd name="connsiteY23" fmla="*/ 5857 h 401116"/>
                        <a:gd name="connsiteX24" fmla="*/ 737646 w 989240"/>
                        <a:gd name="connsiteY24" fmla="*/ 2929 h 401116"/>
                        <a:gd name="connsiteX25" fmla="*/ 706712 w 989240"/>
                        <a:gd name="connsiteY25" fmla="*/ 1 h 401116"/>
                        <a:gd name="connsiteX26" fmla="*/ 508386 w 989240"/>
                        <a:gd name="connsiteY26" fmla="*/ 1 h 401116"/>
                        <a:gd name="connsiteX27" fmla="*/ 472173 w 989240"/>
                        <a:gd name="connsiteY27" fmla="*/ 1 h 401116"/>
                        <a:gd name="connsiteX28" fmla="*/ 273847 w 989240"/>
                        <a:gd name="connsiteY28" fmla="*/ 1 h 401116"/>
                        <a:gd name="connsiteX29" fmla="*/ 258550 w 989240"/>
                        <a:gd name="connsiteY29" fmla="*/ 1 h 401116"/>
                        <a:gd name="connsiteX30" fmla="*/ 258550 w 989240"/>
                        <a:gd name="connsiteY30" fmla="*/ 0 h 401116"/>
                        <a:gd name="connsiteX31" fmla="*/ 60224 w 989240"/>
                        <a:gd name="connsiteY31" fmla="*/ 0 h 401116"/>
                        <a:gd name="connsiteX32" fmla="*/ 24010 w 989240"/>
                        <a:gd name="connsiteY32" fmla="*/ 0 h 401116"/>
                        <a:gd name="connsiteX33" fmla="*/ 0 w 989240"/>
                        <a:gd name="connsiteY33" fmla="*/ 0 h 401116"/>
                        <a:gd name="connsiteX0" fmla="*/ 1 w 965231"/>
                        <a:gd name="connsiteY0" fmla="*/ 0 h 401116"/>
                        <a:gd name="connsiteX1" fmla="*/ 1 w 965231"/>
                        <a:gd name="connsiteY1" fmla="*/ 401116 h 401116"/>
                        <a:gd name="connsiteX2" fmla="*/ 36215 w 965231"/>
                        <a:gd name="connsiteY2" fmla="*/ 401116 h 401116"/>
                        <a:gd name="connsiteX3" fmla="*/ 234541 w 965231"/>
                        <a:gd name="connsiteY3" fmla="*/ 401116 h 401116"/>
                        <a:gd name="connsiteX4" fmla="*/ 234541 w 965231"/>
                        <a:gd name="connsiteY4" fmla="*/ 401115 h 401116"/>
                        <a:gd name="connsiteX5" fmla="*/ 532366 w 965231"/>
                        <a:gd name="connsiteY5" fmla="*/ 401115 h 401116"/>
                        <a:gd name="connsiteX6" fmla="*/ 730692 w 965231"/>
                        <a:gd name="connsiteY6" fmla="*/ 401115 h 401116"/>
                        <a:gd name="connsiteX7" fmla="*/ 766905 w 965231"/>
                        <a:gd name="connsiteY7" fmla="*/ 401115 h 401116"/>
                        <a:gd name="connsiteX8" fmla="*/ 965231 w 965231"/>
                        <a:gd name="connsiteY8" fmla="*/ 401115 h 401116"/>
                        <a:gd name="connsiteX9" fmla="*/ 952859 w 965231"/>
                        <a:gd name="connsiteY9" fmla="*/ 392333 h 401116"/>
                        <a:gd name="connsiteX10" fmla="*/ 936361 w 965231"/>
                        <a:gd name="connsiteY10" fmla="*/ 377693 h 401116"/>
                        <a:gd name="connsiteX11" fmla="*/ 915737 w 965231"/>
                        <a:gd name="connsiteY11" fmla="*/ 354270 h 401116"/>
                        <a:gd name="connsiteX12" fmla="*/ 890991 w 965231"/>
                        <a:gd name="connsiteY12" fmla="*/ 316208 h 401116"/>
                        <a:gd name="connsiteX13" fmla="*/ 878617 w 965231"/>
                        <a:gd name="connsiteY13" fmla="*/ 292785 h 401116"/>
                        <a:gd name="connsiteX14" fmla="*/ 864182 w 965231"/>
                        <a:gd name="connsiteY14" fmla="*/ 266436 h 401116"/>
                        <a:gd name="connsiteX15" fmla="*/ 849746 w 965231"/>
                        <a:gd name="connsiteY15" fmla="*/ 234229 h 401116"/>
                        <a:gd name="connsiteX16" fmla="*/ 835310 w 965231"/>
                        <a:gd name="connsiteY16" fmla="*/ 196167 h 401116"/>
                        <a:gd name="connsiteX17" fmla="*/ 818812 w 965231"/>
                        <a:gd name="connsiteY17" fmla="*/ 155176 h 401116"/>
                        <a:gd name="connsiteX18" fmla="*/ 804376 w 965231"/>
                        <a:gd name="connsiteY18" fmla="*/ 108332 h 401116"/>
                        <a:gd name="connsiteX19" fmla="*/ 792004 w 965231"/>
                        <a:gd name="connsiteY19" fmla="*/ 73198 h 401116"/>
                        <a:gd name="connsiteX20" fmla="*/ 777567 w 965231"/>
                        <a:gd name="connsiteY20" fmla="*/ 46847 h 401116"/>
                        <a:gd name="connsiteX21" fmla="*/ 763131 w 965231"/>
                        <a:gd name="connsiteY21" fmla="*/ 26351 h 401116"/>
                        <a:gd name="connsiteX22" fmla="*/ 746633 w 965231"/>
                        <a:gd name="connsiteY22" fmla="*/ 14639 h 401116"/>
                        <a:gd name="connsiteX23" fmla="*/ 730134 w 965231"/>
                        <a:gd name="connsiteY23" fmla="*/ 5857 h 401116"/>
                        <a:gd name="connsiteX24" fmla="*/ 713637 w 965231"/>
                        <a:gd name="connsiteY24" fmla="*/ 2929 h 401116"/>
                        <a:gd name="connsiteX25" fmla="*/ 682703 w 965231"/>
                        <a:gd name="connsiteY25" fmla="*/ 1 h 401116"/>
                        <a:gd name="connsiteX26" fmla="*/ 484377 w 965231"/>
                        <a:gd name="connsiteY26" fmla="*/ 1 h 401116"/>
                        <a:gd name="connsiteX27" fmla="*/ 448164 w 965231"/>
                        <a:gd name="connsiteY27" fmla="*/ 1 h 401116"/>
                        <a:gd name="connsiteX28" fmla="*/ 249838 w 965231"/>
                        <a:gd name="connsiteY28" fmla="*/ 1 h 401116"/>
                        <a:gd name="connsiteX29" fmla="*/ 234541 w 965231"/>
                        <a:gd name="connsiteY29" fmla="*/ 1 h 401116"/>
                        <a:gd name="connsiteX30" fmla="*/ 234541 w 965231"/>
                        <a:gd name="connsiteY30" fmla="*/ 0 h 401116"/>
                        <a:gd name="connsiteX31" fmla="*/ 36215 w 965231"/>
                        <a:gd name="connsiteY31" fmla="*/ 0 h 401116"/>
                        <a:gd name="connsiteX32" fmla="*/ 1 w 965231"/>
                        <a:gd name="connsiteY32" fmla="*/ 0 h 401116"/>
                        <a:gd name="connsiteX0" fmla="*/ 36214 w 965230"/>
                        <a:gd name="connsiteY0" fmla="*/ 0 h 401116"/>
                        <a:gd name="connsiteX1" fmla="*/ 0 w 965230"/>
                        <a:gd name="connsiteY1" fmla="*/ 401116 h 401116"/>
                        <a:gd name="connsiteX2" fmla="*/ 36214 w 965230"/>
                        <a:gd name="connsiteY2" fmla="*/ 401116 h 401116"/>
                        <a:gd name="connsiteX3" fmla="*/ 234540 w 965230"/>
                        <a:gd name="connsiteY3" fmla="*/ 401116 h 401116"/>
                        <a:gd name="connsiteX4" fmla="*/ 234540 w 965230"/>
                        <a:gd name="connsiteY4" fmla="*/ 401115 h 401116"/>
                        <a:gd name="connsiteX5" fmla="*/ 532365 w 965230"/>
                        <a:gd name="connsiteY5" fmla="*/ 401115 h 401116"/>
                        <a:gd name="connsiteX6" fmla="*/ 730691 w 965230"/>
                        <a:gd name="connsiteY6" fmla="*/ 401115 h 401116"/>
                        <a:gd name="connsiteX7" fmla="*/ 766904 w 965230"/>
                        <a:gd name="connsiteY7" fmla="*/ 401115 h 401116"/>
                        <a:gd name="connsiteX8" fmla="*/ 965230 w 965230"/>
                        <a:gd name="connsiteY8" fmla="*/ 401115 h 401116"/>
                        <a:gd name="connsiteX9" fmla="*/ 952858 w 965230"/>
                        <a:gd name="connsiteY9" fmla="*/ 392333 h 401116"/>
                        <a:gd name="connsiteX10" fmla="*/ 936360 w 965230"/>
                        <a:gd name="connsiteY10" fmla="*/ 377693 h 401116"/>
                        <a:gd name="connsiteX11" fmla="*/ 915736 w 965230"/>
                        <a:gd name="connsiteY11" fmla="*/ 354270 h 401116"/>
                        <a:gd name="connsiteX12" fmla="*/ 890990 w 965230"/>
                        <a:gd name="connsiteY12" fmla="*/ 316208 h 401116"/>
                        <a:gd name="connsiteX13" fmla="*/ 878616 w 965230"/>
                        <a:gd name="connsiteY13" fmla="*/ 292785 h 401116"/>
                        <a:gd name="connsiteX14" fmla="*/ 864181 w 965230"/>
                        <a:gd name="connsiteY14" fmla="*/ 266436 h 401116"/>
                        <a:gd name="connsiteX15" fmla="*/ 849745 w 965230"/>
                        <a:gd name="connsiteY15" fmla="*/ 234229 h 401116"/>
                        <a:gd name="connsiteX16" fmla="*/ 835309 w 965230"/>
                        <a:gd name="connsiteY16" fmla="*/ 196167 h 401116"/>
                        <a:gd name="connsiteX17" fmla="*/ 818811 w 965230"/>
                        <a:gd name="connsiteY17" fmla="*/ 155176 h 401116"/>
                        <a:gd name="connsiteX18" fmla="*/ 804375 w 965230"/>
                        <a:gd name="connsiteY18" fmla="*/ 108332 h 401116"/>
                        <a:gd name="connsiteX19" fmla="*/ 792003 w 965230"/>
                        <a:gd name="connsiteY19" fmla="*/ 73198 h 401116"/>
                        <a:gd name="connsiteX20" fmla="*/ 777566 w 965230"/>
                        <a:gd name="connsiteY20" fmla="*/ 46847 h 401116"/>
                        <a:gd name="connsiteX21" fmla="*/ 763130 w 965230"/>
                        <a:gd name="connsiteY21" fmla="*/ 26351 h 401116"/>
                        <a:gd name="connsiteX22" fmla="*/ 746632 w 965230"/>
                        <a:gd name="connsiteY22" fmla="*/ 14639 h 401116"/>
                        <a:gd name="connsiteX23" fmla="*/ 730133 w 965230"/>
                        <a:gd name="connsiteY23" fmla="*/ 5857 h 401116"/>
                        <a:gd name="connsiteX24" fmla="*/ 713636 w 965230"/>
                        <a:gd name="connsiteY24" fmla="*/ 2929 h 401116"/>
                        <a:gd name="connsiteX25" fmla="*/ 682702 w 965230"/>
                        <a:gd name="connsiteY25" fmla="*/ 1 h 401116"/>
                        <a:gd name="connsiteX26" fmla="*/ 484376 w 965230"/>
                        <a:gd name="connsiteY26" fmla="*/ 1 h 401116"/>
                        <a:gd name="connsiteX27" fmla="*/ 448163 w 965230"/>
                        <a:gd name="connsiteY27" fmla="*/ 1 h 401116"/>
                        <a:gd name="connsiteX28" fmla="*/ 249837 w 965230"/>
                        <a:gd name="connsiteY28" fmla="*/ 1 h 401116"/>
                        <a:gd name="connsiteX29" fmla="*/ 234540 w 965230"/>
                        <a:gd name="connsiteY29" fmla="*/ 1 h 401116"/>
                        <a:gd name="connsiteX30" fmla="*/ 234540 w 965230"/>
                        <a:gd name="connsiteY30" fmla="*/ 0 h 401116"/>
                        <a:gd name="connsiteX31" fmla="*/ 36214 w 965230"/>
                        <a:gd name="connsiteY31" fmla="*/ 0 h 401116"/>
                        <a:gd name="connsiteX0" fmla="*/ -1 w 929015"/>
                        <a:gd name="connsiteY0" fmla="*/ 0 h 401116"/>
                        <a:gd name="connsiteX1" fmla="*/ -1 w 929015"/>
                        <a:gd name="connsiteY1" fmla="*/ 401116 h 401116"/>
                        <a:gd name="connsiteX2" fmla="*/ 198325 w 929015"/>
                        <a:gd name="connsiteY2" fmla="*/ 401116 h 401116"/>
                        <a:gd name="connsiteX3" fmla="*/ 198325 w 929015"/>
                        <a:gd name="connsiteY3" fmla="*/ 401115 h 401116"/>
                        <a:gd name="connsiteX4" fmla="*/ 496150 w 929015"/>
                        <a:gd name="connsiteY4" fmla="*/ 401115 h 401116"/>
                        <a:gd name="connsiteX5" fmla="*/ 694476 w 929015"/>
                        <a:gd name="connsiteY5" fmla="*/ 401115 h 401116"/>
                        <a:gd name="connsiteX6" fmla="*/ 730689 w 929015"/>
                        <a:gd name="connsiteY6" fmla="*/ 401115 h 401116"/>
                        <a:gd name="connsiteX7" fmla="*/ 929015 w 929015"/>
                        <a:gd name="connsiteY7" fmla="*/ 401115 h 401116"/>
                        <a:gd name="connsiteX8" fmla="*/ 916643 w 929015"/>
                        <a:gd name="connsiteY8" fmla="*/ 392333 h 401116"/>
                        <a:gd name="connsiteX9" fmla="*/ 900145 w 929015"/>
                        <a:gd name="connsiteY9" fmla="*/ 377693 h 401116"/>
                        <a:gd name="connsiteX10" fmla="*/ 879521 w 929015"/>
                        <a:gd name="connsiteY10" fmla="*/ 354270 h 401116"/>
                        <a:gd name="connsiteX11" fmla="*/ 854775 w 929015"/>
                        <a:gd name="connsiteY11" fmla="*/ 316208 h 401116"/>
                        <a:gd name="connsiteX12" fmla="*/ 842401 w 929015"/>
                        <a:gd name="connsiteY12" fmla="*/ 292785 h 401116"/>
                        <a:gd name="connsiteX13" fmla="*/ 827966 w 929015"/>
                        <a:gd name="connsiteY13" fmla="*/ 266436 h 401116"/>
                        <a:gd name="connsiteX14" fmla="*/ 813530 w 929015"/>
                        <a:gd name="connsiteY14" fmla="*/ 234229 h 401116"/>
                        <a:gd name="connsiteX15" fmla="*/ 799094 w 929015"/>
                        <a:gd name="connsiteY15" fmla="*/ 196167 h 401116"/>
                        <a:gd name="connsiteX16" fmla="*/ 782596 w 929015"/>
                        <a:gd name="connsiteY16" fmla="*/ 155176 h 401116"/>
                        <a:gd name="connsiteX17" fmla="*/ 768160 w 929015"/>
                        <a:gd name="connsiteY17" fmla="*/ 108332 h 401116"/>
                        <a:gd name="connsiteX18" fmla="*/ 755788 w 929015"/>
                        <a:gd name="connsiteY18" fmla="*/ 73198 h 401116"/>
                        <a:gd name="connsiteX19" fmla="*/ 741351 w 929015"/>
                        <a:gd name="connsiteY19" fmla="*/ 46847 h 401116"/>
                        <a:gd name="connsiteX20" fmla="*/ 726915 w 929015"/>
                        <a:gd name="connsiteY20" fmla="*/ 26351 h 401116"/>
                        <a:gd name="connsiteX21" fmla="*/ 710417 w 929015"/>
                        <a:gd name="connsiteY21" fmla="*/ 14639 h 401116"/>
                        <a:gd name="connsiteX22" fmla="*/ 693918 w 929015"/>
                        <a:gd name="connsiteY22" fmla="*/ 5857 h 401116"/>
                        <a:gd name="connsiteX23" fmla="*/ 677421 w 929015"/>
                        <a:gd name="connsiteY23" fmla="*/ 2929 h 401116"/>
                        <a:gd name="connsiteX24" fmla="*/ 646487 w 929015"/>
                        <a:gd name="connsiteY24" fmla="*/ 1 h 401116"/>
                        <a:gd name="connsiteX25" fmla="*/ 448161 w 929015"/>
                        <a:gd name="connsiteY25" fmla="*/ 1 h 401116"/>
                        <a:gd name="connsiteX26" fmla="*/ 411948 w 929015"/>
                        <a:gd name="connsiteY26" fmla="*/ 1 h 401116"/>
                        <a:gd name="connsiteX27" fmla="*/ 213622 w 929015"/>
                        <a:gd name="connsiteY27" fmla="*/ 1 h 401116"/>
                        <a:gd name="connsiteX28" fmla="*/ 198325 w 929015"/>
                        <a:gd name="connsiteY28" fmla="*/ 1 h 401116"/>
                        <a:gd name="connsiteX29" fmla="*/ 198325 w 929015"/>
                        <a:gd name="connsiteY29" fmla="*/ 0 h 401116"/>
                        <a:gd name="connsiteX30" fmla="*/ -1 w 929015"/>
                        <a:gd name="connsiteY30" fmla="*/ 0 h 401116"/>
                        <a:gd name="connsiteX0" fmla="*/ 0 w 929016"/>
                        <a:gd name="connsiteY0" fmla="*/ 0 h 401116"/>
                        <a:gd name="connsiteX1" fmla="*/ 198326 w 929016"/>
                        <a:gd name="connsiteY1" fmla="*/ 401116 h 401116"/>
                        <a:gd name="connsiteX2" fmla="*/ 198326 w 929016"/>
                        <a:gd name="connsiteY2" fmla="*/ 401115 h 401116"/>
                        <a:gd name="connsiteX3" fmla="*/ 496151 w 929016"/>
                        <a:gd name="connsiteY3" fmla="*/ 401115 h 401116"/>
                        <a:gd name="connsiteX4" fmla="*/ 694477 w 929016"/>
                        <a:gd name="connsiteY4" fmla="*/ 401115 h 401116"/>
                        <a:gd name="connsiteX5" fmla="*/ 730690 w 929016"/>
                        <a:gd name="connsiteY5" fmla="*/ 401115 h 401116"/>
                        <a:gd name="connsiteX6" fmla="*/ 929016 w 929016"/>
                        <a:gd name="connsiteY6" fmla="*/ 401115 h 401116"/>
                        <a:gd name="connsiteX7" fmla="*/ 916644 w 929016"/>
                        <a:gd name="connsiteY7" fmla="*/ 392333 h 401116"/>
                        <a:gd name="connsiteX8" fmla="*/ 900146 w 929016"/>
                        <a:gd name="connsiteY8" fmla="*/ 377693 h 401116"/>
                        <a:gd name="connsiteX9" fmla="*/ 879522 w 929016"/>
                        <a:gd name="connsiteY9" fmla="*/ 354270 h 401116"/>
                        <a:gd name="connsiteX10" fmla="*/ 854776 w 929016"/>
                        <a:gd name="connsiteY10" fmla="*/ 316208 h 401116"/>
                        <a:gd name="connsiteX11" fmla="*/ 842402 w 929016"/>
                        <a:gd name="connsiteY11" fmla="*/ 292785 h 401116"/>
                        <a:gd name="connsiteX12" fmla="*/ 827967 w 929016"/>
                        <a:gd name="connsiteY12" fmla="*/ 266436 h 401116"/>
                        <a:gd name="connsiteX13" fmla="*/ 813531 w 929016"/>
                        <a:gd name="connsiteY13" fmla="*/ 234229 h 401116"/>
                        <a:gd name="connsiteX14" fmla="*/ 799095 w 929016"/>
                        <a:gd name="connsiteY14" fmla="*/ 196167 h 401116"/>
                        <a:gd name="connsiteX15" fmla="*/ 782597 w 929016"/>
                        <a:gd name="connsiteY15" fmla="*/ 155176 h 401116"/>
                        <a:gd name="connsiteX16" fmla="*/ 768161 w 929016"/>
                        <a:gd name="connsiteY16" fmla="*/ 108332 h 401116"/>
                        <a:gd name="connsiteX17" fmla="*/ 755789 w 929016"/>
                        <a:gd name="connsiteY17" fmla="*/ 73198 h 401116"/>
                        <a:gd name="connsiteX18" fmla="*/ 741352 w 929016"/>
                        <a:gd name="connsiteY18" fmla="*/ 46847 h 401116"/>
                        <a:gd name="connsiteX19" fmla="*/ 726916 w 929016"/>
                        <a:gd name="connsiteY19" fmla="*/ 26351 h 401116"/>
                        <a:gd name="connsiteX20" fmla="*/ 710418 w 929016"/>
                        <a:gd name="connsiteY20" fmla="*/ 14639 h 401116"/>
                        <a:gd name="connsiteX21" fmla="*/ 693919 w 929016"/>
                        <a:gd name="connsiteY21" fmla="*/ 5857 h 401116"/>
                        <a:gd name="connsiteX22" fmla="*/ 677422 w 929016"/>
                        <a:gd name="connsiteY22" fmla="*/ 2929 h 401116"/>
                        <a:gd name="connsiteX23" fmla="*/ 646488 w 929016"/>
                        <a:gd name="connsiteY23" fmla="*/ 1 h 401116"/>
                        <a:gd name="connsiteX24" fmla="*/ 448162 w 929016"/>
                        <a:gd name="connsiteY24" fmla="*/ 1 h 401116"/>
                        <a:gd name="connsiteX25" fmla="*/ 411949 w 929016"/>
                        <a:gd name="connsiteY25" fmla="*/ 1 h 401116"/>
                        <a:gd name="connsiteX26" fmla="*/ 213623 w 929016"/>
                        <a:gd name="connsiteY26" fmla="*/ 1 h 401116"/>
                        <a:gd name="connsiteX27" fmla="*/ 198326 w 929016"/>
                        <a:gd name="connsiteY27" fmla="*/ 1 h 401116"/>
                        <a:gd name="connsiteX28" fmla="*/ 198326 w 929016"/>
                        <a:gd name="connsiteY28" fmla="*/ 0 h 401116"/>
                        <a:gd name="connsiteX29" fmla="*/ 0 w 929016"/>
                        <a:gd name="connsiteY29" fmla="*/ 0 h 401116"/>
                        <a:gd name="connsiteX0" fmla="*/ 0 w 730690"/>
                        <a:gd name="connsiteY0" fmla="*/ 0 h 401116"/>
                        <a:gd name="connsiteX1" fmla="*/ 0 w 730690"/>
                        <a:gd name="connsiteY1" fmla="*/ 401116 h 401116"/>
                        <a:gd name="connsiteX2" fmla="*/ 0 w 730690"/>
                        <a:gd name="connsiteY2" fmla="*/ 401115 h 401116"/>
                        <a:gd name="connsiteX3" fmla="*/ 297825 w 730690"/>
                        <a:gd name="connsiteY3" fmla="*/ 401115 h 401116"/>
                        <a:gd name="connsiteX4" fmla="*/ 496151 w 730690"/>
                        <a:gd name="connsiteY4" fmla="*/ 401115 h 401116"/>
                        <a:gd name="connsiteX5" fmla="*/ 532364 w 730690"/>
                        <a:gd name="connsiteY5" fmla="*/ 401115 h 401116"/>
                        <a:gd name="connsiteX6" fmla="*/ 730690 w 730690"/>
                        <a:gd name="connsiteY6" fmla="*/ 401115 h 401116"/>
                        <a:gd name="connsiteX7" fmla="*/ 718318 w 730690"/>
                        <a:gd name="connsiteY7" fmla="*/ 392333 h 401116"/>
                        <a:gd name="connsiteX8" fmla="*/ 701820 w 730690"/>
                        <a:gd name="connsiteY8" fmla="*/ 377693 h 401116"/>
                        <a:gd name="connsiteX9" fmla="*/ 681196 w 730690"/>
                        <a:gd name="connsiteY9" fmla="*/ 354270 h 401116"/>
                        <a:gd name="connsiteX10" fmla="*/ 656450 w 730690"/>
                        <a:gd name="connsiteY10" fmla="*/ 316208 h 401116"/>
                        <a:gd name="connsiteX11" fmla="*/ 644076 w 730690"/>
                        <a:gd name="connsiteY11" fmla="*/ 292785 h 401116"/>
                        <a:gd name="connsiteX12" fmla="*/ 629641 w 730690"/>
                        <a:gd name="connsiteY12" fmla="*/ 266436 h 401116"/>
                        <a:gd name="connsiteX13" fmla="*/ 615205 w 730690"/>
                        <a:gd name="connsiteY13" fmla="*/ 234229 h 401116"/>
                        <a:gd name="connsiteX14" fmla="*/ 600769 w 730690"/>
                        <a:gd name="connsiteY14" fmla="*/ 196167 h 401116"/>
                        <a:gd name="connsiteX15" fmla="*/ 584271 w 730690"/>
                        <a:gd name="connsiteY15" fmla="*/ 155176 h 401116"/>
                        <a:gd name="connsiteX16" fmla="*/ 569835 w 730690"/>
                        <a:gd name="connsiteY16" fmla="*/ 108332 h 401116"/>
                        <a:gd name="connsiteX17" fmla="*/ 557463 w 730690"/>
                        <a:gd name="connsiteY17" fmla="*/ 73198 h 401116"/>
                        <a:gd name="connsiteX18" fmla="*/ 543026 w 730690"/>
                        <a:gd name="connsiteY18" fmla="*/ 46847 h 401116"/>
                        <a:gd name="connsiteX19" fmla="*/ 528590 w 730690"/>
                        <a:gd name="connsiteY19" fmla="*/ 26351 h 401116"/>
                        <a:gd name="connsiteX20" fmla="*/ 512092 w 730690"/>
                        <a:gd name="connsiteY20" fmla="*/ 14639 h 401116"/>
                        <a:gd name="connsiteX21" fmla="*/ 495593 w 730690"/>
                        <a:gd name="connsiteY21" fmla="*/ 5857 h 401116"/>
                        <a:gd name="connsiteX22" fmla="*/ 479096 w 730690"/>
                        <a:gd name="connsiteY22" fmla="*/ 2929 h 401116"/>
                        <a:gd name="connsiteX23" fmla="*/ 448162 w 730690"/>
                        <a:gd name="connsiteY23" fmla="*/ 1 h 401116"/>
                        <a:gd name="connsiteX24" fmla="*/ 249836 w 730690"/>
                        <a:gd name="connsiteY24" fmla="*/ 1 h 401116"/>
                        <a:gd name="connsiteX25" fmla="*/ 213623 w 730690"/>
                        <a:gd name="connsiteY25" fmla="*/ 1 h 401116"/>
                        <a:gd name="connsiteX26" fmla="*/ 15297 w 730690"/>
                        <a:gd name="connsiteY26" fmla="*/ 1 h 401116"/>
                        <a:gd name="connsiteX27" fmla="*/ 0 w 730690"/>
                        <a:gd name="connsiteY27" fmla="*/ 1 h 401116"/>
                        <a:gd name="connsiteX28" fmla="*/ 0 w 730690"/>
                        <a:gd name="connsiteY28" fmla="*/ 0 h 401116"/>
                        <a:gd name="connsiteX0" fmla="*/ 0 w 730690"/>
                        <a:gd name="connsiteY0" fmla="*/ 0 h 401116"/>
                        <a:gd name="connsiteX1" fmla="*/ 0 w 730690"/>
                        <a:gd name="connsiteY1" fmla="*/ 401116 h 401116"/>
                        <a:gd name="connsiteX2" fmla="*/ 297825 w 730690"/>
                        <a:gd name="connsiteY2" fmla="*/ 401115 h 401116"/>
                        <a:gd name="connsiteX3" fmla="*/ 496151 w 730690"/>
                        <a:gd name="connsiteY3" fmla="*/ 401115 h 401116"/>
                        <a:gd name="connsiteX4" fmla="*/ 532364 w 730690"/>
                        <a:gd name="connsiteY4" fmla="*/ 401115 h 401116"/>
                        <a:gd name="connsiteX5" fmla="*/ 730690 w 730690"/>
                        <a:gd name="connsiteY5" fmla="*/ 401115 h 401116"/>
                        <a:gd name="connsiteX6" fmla="*/ 718318 w 730690"/>
                        <a:gd name="connsiteY6" fmla="*/ 392333 h 401116"/>
                        <a:gd name="connsiteX7" fmla="*/ 701820 w 730690"/>
                        <a:gd name="connsiteY7" fmla="*/ 377693 h 401116"/>
                        <a:gd name="connsiteX8" fmla="*/ 681196 w 730690"/>
                        <a:gd name="connsiteY8" fmla="*/ 354270 h 401116"/>
                        <a:gd name="connsiteX9" fmla="*/ 656450 w 730690"/>
                        <a:gd name="connsiteY9" fmla="*/ 316208 h 401116"/>
                        <a:gd name="connsiteX10" fmla="*/ 644076 w 730690"/>
                        <a:gd name="connsiteY10" fmla="*/ 292785 h 401116"/>
                        <a:gd name="connsiteX11" fmla="*/ 629641 w 730690"/>
                        <a:gd name="connsiteY11" fmla="*/ 266436 h 401116"/>
                        <a:gd name="connsiteX12" fmla="*/ 615205 w 730690"/>
                        <a:gd name="connsiteY12" fmla="*/ 234229 h 401116"/>
                        <a:gd name="connsiteX13" fmla="*/ 600769 w 730690"/>
                        <a:gd name="connsiteY13" fmla="*/ 196167 h 401116"/>
                        <a:gd name="connsiteX14" fmla="*/ 584271 w 730690"/>
                        <a:gd name="connsiteY14" fmla="*/ 155176 h 401116"/>
                        <a:gd name="connsiteX15" fmla="*/ 569835 w 730690"/>
                        <a:gd name="connsiteY15" fmla="*/ 108332 h 401116"/>
                        <a:gd name="connsiteX16" fmla="*/ 557463 w 730690"/>
                        <a:gd name="connsiteY16" fmla="*/ 73198 h 401116"/>
                        <a:gd name="connsiteX17" fmla="*/ 543026 w 730690"/>
                        <a:gd name="connsiteY17" fmla="*/ 46847 h 401116"/>
                        <a:gd name="connsiteX18" fmla="*/ 528590 w 730690"/>
                        <a:gd name="connsiteY18" fmla="*/ 26351 h 401116"/>
                        <a:gd name="connsiteX19" fmla="*/ 512092 w 730690"/>
                        <a:gd name="connsiteY19" fmla="*/ 14639 h 401116"/>
                        <a:gd name="connsiteX20" fmla="*/ 495593 w 730690"/>
                        <a:gd name="connsiteY20" fmla="*/ 5857 h 401116"/>
                        <a:gd name="connsiteX21" fmla="*/ 479096 w 730690"/>
                        <a:gd name="connsiteY21" fmla="*/ 2929 h 401116"/>
                        <a:gd name="connsiteX22" fmla="*/ 448162 w 730690"/>
                        <a:gd name="connsiteY22" fmla="*/ 1 h 401116"/>
                        <a:gd name="connsiteX23" fmla="*/ 249836 w 730690"/>
                        <a:gd name="connsiteY23" fmla="*/ 1 h 401116"/>
                        <a:gd name="connsiteX24" fmla="*/ 213623 w 730690"/>
                        <a:gd name="connsiteY24" fmla="*/ 1 h 401116"/>
                        <a:gd name="connsiteX25" fmla="*/ 15297 w 730690"/>
                        <a:gd name="connsiteY25" fmla="*/ 1 h 401116"/>
                        <a:gd name="connsiteX26" fmla="*/ 0 w 730690"/>
                        <a:gd name="connsiteY26" fmla="*/ 1 h 401116"/>
                        <a:gd name="connsiteX27" fmla="*/ 0 w 730690"/>
                        <a:gd name="connsiteY27" fmla="*/ 0 h 401116"/>
                        <a:gd name="connsiteX0" fmla="*/ 0 w 730690"/>
                        <a:gd name="connsiteY0" fmla="*/ 0 h 401115"/>
                        <a:gd name="connsiteX1" fmla="*/ 297825 w 730690"/>
                        <a:gd name="connsiteY1" fmla="*/ 401115 h 401115"/>
                        <a:gd name="connsiteX2" fmla="*/ 496151 w 730690"/>
                        <a:gd name="connsiteY2" fmla="*/ 401115 h 401115"/>
                        <a:gd name="connsiteX3" fmla="*/ 532364 w 730690"/>
                        <a:gd name="connsiteY3" fmla="*/ 401115 h 401115"/>
                        <a:gd name="connsiteX4" fmla="*/ 730690 w 730690"/>
                        <a:gd name="connsiteY4" fmla="*/ 401115 h 401115"/>
                        <a:gd name="connsiteX5" fmla="*/ 718318 w 730690"/>
                        <a:gd name="connsiteY5" fmla="*/ 392333 h 401115"/>
                        <a:gd name="connsiteX6" fmla="*/ 701820 w 730690"/>
                        <a:gd name="connsiteY6" fmla="*/ 377693 h 401115"/>
                        <a:gd name="connsiteX7" fmla="*/ 681196 w 730690"/>
                        <a:gd name="connsiteY7" fmla="*/ 354270 h 401115"/>
                        <a:gd name="connsiteX8" fmla="*/ 656450 w 730690"/>
                        <a:gd name="connsiteY8" fmla="*/ 316208 h 401115"/>
                        <a:gd name="connsiteX9" fmla="*/ 644076 w 730690"/>
                        <a:gd name="connsiteY9" fmla="*/ 292785 h 401115"/>
                        <a:gd name="connsiteX10" fmla="*/ 629641 w 730690"/>
                        <a:gd name="connsiteY10" fmla="*/ 266436 h 401115"/>
                        <a:gd name="connsiteX11" fmla="*/ 615205 w 730690"/>
                        <a:gd name="connsiteY11" fmla="*/ 234229 h 401115"/>
                        <a:gd name="connsiteX12" fmla="*/ 600769 w 730690"/>
                        <a:gd name="connsiteY12" fmla="*/ 196167 h 401115"/>
                        <a:gd name="connsiteX13" fmla="*/ 584271 w 730690"/>
                        <a:gd name="connsiteY13" fmla="*/ 155176 h 401115"/>
                        <a:gd name="connsiteX14" fmla="*/ 569835 w 730690"/>
                        <a:gd name="connsiteY14" fmla="*/ 108332 h 401115"/>
                        <a:gd name="connsiteX15" fmla="*/ 557463 w 730690"/>
                        <a:gd name="connsiteY15" fmla="*/ 73198 h 401115"/>
                        <a:gd name="connsiteX16" fmla="*/ 543026 w 730690"/>
                        <a:gd name="connsiteY16" fmla="*/ 46847 h 401115"/>
                        <a:gd name="connsiteX17" fmla="*/ 528590 w 730690"/>
                        <a:gd name="connsiteY17" fmla="*/ 26351 h 401115"/>
                        <a:gd name="connsiteX18" fmla="*/ 512092 w 730690"/>
                        <a:gd name="connsiteY18" fmla="*/ 14639 h 401115"/>
                        <a:gd name="connsiteX19" fmla="*/ 495593 w 730690"/>
                        <a:gd name="connsiteY19" fmla="*/ 5857 h 401115"/>
                        <a:gd name="connsiteX20" fmla="*/ 479096 w 730690"/>
                        <a:gd name="connsiteY20" fmla="*/ 2929 h 401115"/>
                        <a:gd name="connsiteX21" fmla="*/ 448162 w 730690"/>
                        <a:gd name="connsiteY21" fmla="*/ 1 h 401115"/>
                        <a:gd name="connsiteX22" fmla="*/ 249836 w 730690"/>
                        <a:gd name="connsiteY22" fmla="*/ 1 h 401115"/>
                        <a:gd name="connsiteX23" fmla="*/ 213623 w 730690"/>
                        <a:gd name="connsiteY23" fmla="*/ 1 h 401115"/>
                        <a:gd name="connsiteX24" fmla="*/ 15297 w 730690"/>
                        <a:gd name="connsiteY24" fmla="*/ 1 h 401115"/>
                        <a:gd name="connsiteX25" fmla="*/ 0 w 730690"/>
                        <a:gd name="connsiteY25" fmla="*/ 1 h 401115"/>
                        <a:gd name="connsiteX26" fmla="*/ 0 w 730690"/>
                        <a:gd name="connsiteY26" fmla="*/ 0 h 401115"/>
                        <a:gd name="connsiteX0" fmla="*/ 0 w 730690"/>
                        <a:gd name="connsiteY0" fmla="*/ 0 h 401114"/>
                        <a:gd name="connsiteX1" fmla="*/ 297825 w 730690"/>
                        <a:gd name="connsiteY1" fmla="*/ 401114 h 401114"/>
                        <a:gd name="connsiteX2" fmla="*/ 496151 w 730690"/>
                        <a:gd name="connsiteY2" fmla="*/ 401114 h 401114"/>
                        <a:gd name="connsiteX3" fmla="*/ 532364 w 730690"/>
                        <a:gd name="connsiteY3" fmla="*/ 401114 h 401114"/>
                        <a:gd name="connsiteX4" fmla="*/ 730690 w 730690"/>
                        <a:gd name="connsiteY4" fmla="*/ 401114 h 401114"/>
                        <a:gd name="connsiteX5" fmla="*/ 718318 w 730690"/>
                        <a:gd name="connsiteY5" fmla="*/ 392332 h 401114"/>
                        <a:gd name="connsiteX6" fmla="*/ 701820 w 730690"/>
                        <a:gd name="connsiteY6" fmla="*/ 377692 h 401114"/>
                        <a:gd name="connsiteX7" fmla="*/ 681196 w 730690"/>
                        <a:gd name="connsiteY7" fmla="*/ 354269 h 401114"/>
                        <a:gd name="connsiteX8" fmla="*/ 656450 w 730690"/>
                        <a:gd name="connsiteY8" fmla="*/ 316207 h 401114"/>
                        <a:gd name="connsiteX9" fmla="*/ 644076 w 730690"/>
                        <a:gd name="connsiteY9" fmla="*/ 292784 h 401114"/>
                        <a:gd name="connsiteX10" fmla="*/ 629641 w 730690"/>
                        <a:gd name="connsiteY10" fmla="*/ 266435 h 401114"/>
                        <a:gd name="connsiteX11" fmla="*/ 615205 w 730690"/>
                        <a:gd name="connsiteY11" fmla="*/ 234228 h 401114"/>
                        <a:gd name="connsiteX12" fmla="*/ 600769 w 730690"/>
                        <a:gd name="connsiteY12" fmla="*/ 196166 h 401114"/>
                        <a:gd name="connsiteX13" fmla="*/ 584271 w 730690"/>
                        <a:gd name="connsiteY13" fmla="*/ 155175 h 401114"/>
                        <a:gd name="connsiteX14" fmla="*/ 569835 w 730690"/>
                        <a:gd name="connsiteY14" fmla="*/ 108331 h 401114"/>
                        <a:gd name="connsiteX15" fmla="*/ 557463 w 730690"/>
                        <a:gd name="connsiteY15" fmla="*/ 73197 h 401114"/>
                        <a:gd name="connsiteX16" fmla="*/ 543026 w 730690"/>
                        <a:gd name="connsiteY16" fmla="*/ 46846 h 401114"/>
                        <a:gd name="connsiteX17" fmla="*/ 528590 w 730690"/>
                        <a:gd name="connsiteY17" fmla="*/ 26350 h 401114"/>
                        <a:gd name="connsiteX18" fmla="*/ 512092 w 730690"/>
                        <a:gd name="connsiteY18" fmla="*/ 14638 h 401114"/>
                        <a:gd name="connsiteX19" fmla="*/ 495593 w 730690"/>
                        <a:gd name="connsiteY19" fmla="*/ 5856 h 401114"/>
                        <a:gd name="connsiteX20" fmla="*/ 479096 w 730690"/>
                        <a:gd name="connsiteY20" fmla="*/ 2928 h 401114"/>
                        <a:gd name="connsiteX21" fmla="*/ 448162 w 730690"/>
                        <a:gd name="connsiteY21" fmla="*/ 0 h 401114"/>
                        <a:gd name="connsiteX22" fmla="*/ 249836 w 730690"/>
                        <a:gd name="connsiteY22" fmla="*/ 0 h 401114"/>
                        <a:gd name="connsiteX23" fmla="*/ 213623 w 730690"/>
                        <a:gd name="connsiteY23" fmla="*/ 0 h 401114"/>
                        <a:gd name="connsiteX24" fmla="*/ 15297 w 730690"/>
                        <a:gd name="connsiteY24" fmla="*/ 0 h 401114"/>
                        <a:gd name="connsiteX25" fmla="*/ 0 w 730690"/>
                        <a:gd name="connsiteY25" fmla="*/ 0 h 401114"/>
                        <a:gd name="connsiteX0" fmla="*/ -1 w 715392"/>
                        <a:gd name="connsiteY0" fmla="*/ 0 h 401114"/>
                        <a:gd name="connsiteX1" fmla="*/ 282527 w 715392"/>
                        <a:gd name="connsiteY1" fmla="*/ 401114 h 401114"/>
                        <a:gd name="connsiteX2" fmla="*/ 480853 w 715392"/>
                        <a:gd name="connsiteY2" fmla="*/ 401114 h 401114"/>
                        <a:gd name="connsiteX3" fmla="*/ 517066 w 715392"/>
                        <a:gd name="connsiteY3" fmla="*/ 401114 h 401114"/>
                        <a:gd name="connsiteX4" fmla="*/ 715392 w 715392"/>
                        <a:gd name="connsiteY4" fmla="*/ 401114 h 401114"/>
                        <a:gd name="connsiteX5" fmla="*/ 703020 w 715392"/>
                        <a:gd name="connsiteY5" fmla="*/ 392332 h 401114"/>
                        <a:gd name="connsiteX6" fmla="*/ 686522 w 715392"/>
                        <a:gd name="connsiteY6" fmla="*/ 377692 h 401114"/>
                        <a:gd name="connsiteX7" fmla="*/ 665898 w 715392"/>
                        <a:gd name="connsiteY7" fmla="*/ 354269 h 401114"/>
                        <a:gd name="connsiteX8" fmla="*/ 641152 w 715392"/>
                        <a:gd name="connsiteY8" fmla="*/ 316207 h 401114"/>
                        <a:gd name="connsiteX9" fmla="*/ 628778 w 715392"/>
                        <a:gd name="connsiteY9" fmla="*/ 292784 h 401114"/>
                        <a:gd name="connsiteX10" fmla="*/ 614343 w 715392"/>
                        <a:gd name="connsiteY10" fmla="*/ 266435 h 401114"/>
                        <a:gd name="connsiteX11" fmla="*/ 599907 w 715392"/>
                        <a:gd name="connsiteY11" fmla="*/ 234228 h 401114"/>
                        <a:gd name="connsiteX12" fmla="*/ 585471 w 715392"/>
                        <a:gd name="connsiteY12" fmla="*/ 196166 h 401114"/>
                        <a:gd name="connsiteX13" fmla="*/ 568973 w 715392"/>
                        <a:gd name="connsiteY13" fmla="*/ 155175 h 401114"/>
                        <a:gd name="connsiteX14" fmla="*/ 554537 w 715392"/>
                        <a:gd name="connsiteY14" fmla="*/ 108331 h 401114"/>
                        <a:gd name="connsiteX15" fmla="*/ 542165 w 715392"/>
                        <a:gd name="connsiteY15" fmla="*/ 73197 h 401114"/>
                        <a:gd name="connsiteX16" fmla="*/ 527728 w 715392"/>
                        <a:gd name="connsiteY16" fmla="*/ 46846 h 401114"/>
                        <a:gd name="connsiteX17" fmla="*/ 513292 w 715392"/>
                        <a:gd name="connsiteY17" fmla="*/ 26350 h 401114"/>
                        <a:gd name="connsiteX18" fmla="*/ 496794 w 715392"/>
                        <a:gd name="connsiteY18" fmla="*/ 14638 h 401114"/>
                        <a:gd name="connsiteX19" fmla="*/ 480295 w 715392"/>
                        <a:gd name="connsiteY19" fmla="*/ 5856 h 401114"/>
                        <a:gd name="connsiteX20" fmla="*/ 463798 w 715392"/>
                        <a:gd name="connsiteY20" fmla="*/ 2928 h 401114"/>
                        <a:gd name="connsiteX21" fmla="*/ 432864 w 715392"/>
                        <a:gd name="connsiteY21" fmla="*/ 0 h 401114"/>
                        <a:gd name="connsiteX22" fmla="*/ 234538 w 715392"/>
                        <a:gd name="connsiteY22" fmla="*/ 0 h 401114"/>
                        <a:gd name="connsiteX23" fmla="*/ 198325 w 715392"/>
                        <a:gd name="connsiteY23" fmla="*/ 0 h 401114"/>
                        <a:gd name="connsiteX24" fmla="*/ -1 w 715392"/>
                        <a:gd name="connsiteY24" fmla="*/ 0 h 401114"/>
                        <a:gd name="connsiteX0" fmla="*/ 0 w 517067"/>
                        <a:gd name="connsiteY0" fmla="*/ 0 h 401114"/>
                        <a:gd name="connsiteX1" fmla="*/ 84202 w 517067"/>
                        <a:gd name="connsiteY1" fmla="*/ 401114 h 401114"/>
                        <a:gd name="connsiteX2" fmla="*/ 282528 w 517067"/>
                        <a:gd name="connsiteY2" fmla="*/ 401114 h 401114"/>
                        <a:gd name="connsiteX3" fmla="*/ 318741 w 517067"/>
                        <a:gd name="connsiteY3" fmla="*/ 401114 h 401114"/>
                        <a:gd name="connsiteX4" fmla="*/ 517067 w 517067"/>
                        <a:gd name="connsiteY4" fmla="*/ 401114 h 401114"/>
                        <a:gd name="connsiteX5" fmla="*/ 504695 w 517067"/>
                        <a:gd name="connsiteY5" fmla="*/ 392332 h 401114"/>
                        <a:gd name="connsiteX6" fmla="*/ 488197 w 517067"/>
                        <a:gd name="connsiteY6" fmla="*/ 377692 h 401114"/>
                        <a:gd name="connsiteX7" fmla="*/ 467573 w 517067"/>
                        <a:gd name="connsiteY7" fmla="*/ 354269 h 401114"/>
                        <a:gd name="connsiteX8" fmla="*/ 442827 w 517067"/>
                        <a:gd name="connsiteY8" fmla="*/ 316207 h 401114"/>
                        <a:gd name="connsiteX9" fmla="*/ 430453 w 517067"/>
                        <a:gd name="connsiteY9" fmla="*/ 292784 h 401114"/>
                        <a:gd name="connsiteX10" fmla="*/ 416018 w 517067"/>
                        <a:gd name="connsiteY10" fmla="*/ 266435 h 401114"/>
                        <a:gd name="connsiteX11" fmla="*/ 401582 w 517067"/>
                        <a:gd name="connsiteY11" fmla="*/ 234228 h 401114"/>
                        <a:gd name="connsiteX12" fmla="*/ 387146 w 517067"/>
                        <a:gd name="connsiteY12" fmla="*/ 196166 h 401114"/>
                        <a:gd name="connsiteX13" fmla="*/ 370648 w 517067"/>
                        <a:gd name="connsiteY13" fmla="*/ 155175 h 401114"/>
                        <a:gd name="connsiteX14" fmla="*/ 356212 w 517067"/>
                        <a:gd name="connsiteY14" fmla="*/ 108331 h 401114"/>
                        <a:gd name="connsiteX15" fmla="*/ 343840 w 517067"/>
                        <a:gd name="connsiteY15" fmla="*/ 73197 h 401114"/>
                        <a:gd name="connsiteX16" fmla="*/ 329403 w 517067"/>
                        <a:gd name="connsiteY16" fmla="*/ 46846 h 401114"/>
                        <a:gd name="connsiteX17" fmla="*/ 314967 w 517067"/>
                        <a:gd name="connsiteY17" fmla="*/ 26350 h 401114"/>
                        <a:gd name="connsiteX18" fmla="*/ 298469 w 517067"/>
                        <a:gd name="connsiteY18" fmla="*/ 14638 h 401114"/>
                        <a:gd name="connsiteX19" fmla="*/ 281970 w 517067"/>
                        <a:gd name="connsiteY19" fmla="*/ 5856 h 401114"/>
                        <a:gd name="connsiteX20" fmla="*/ 265473 w 517067"/>
                        <a:gd name="connsiteY20" fmla="*/ 2928 h 401114"/>
                        <a:gd name="connsiteX21" fmla="*/ 234539 w 517067"/>
                        <a:gd name="connsiteY21" fmla="*/ 0 h 401114"/>
                        <a:gd name="connsiteX22" fmla="*/ 36213 w 517067"/>
                        <a:gd name="connsiteY22" fmla="*/ 0 h 401114"/>
                        <a:gd name="connsiteX23" fmla="*/ 0 w 517067"/>
                        <a:gd name="connsiteY23" fmla="*/ 0 h 401114"/>
                        <a:gd name="connsiteX0" fmla="*/ 0 w 480854"/>
                        <a:gd name="connsiteY0" fmla="*/ 0 h 401114"/>
                        <a:gd name="connsiteX1" fmla="*/ 47989 w 480854"/>
                        <a:gd name="connsiteY1" fmla="*/ 401114 h 401114"/>
                        <a:gd name="connsiteX2" fmla="*/ 246315 w 480854"/>
                        <a:gd name="connsiteY2" fmla="*/ 401114 h 401114"/>
                        <a:gd name="connsiteX3" fmla="*/ 282528 w 480854"/>
                        <a:gd name="connsiteY3" fmla="*/ 401114 h 401114"/>
                        <a:gd name="connsiteX4" fmla="*/ 480854 w 480854"/>
                        <a:gd name="connsiteY4" fmla="*/ 401114 h 401114"/>
                        <a:gd name="connsiteX5" fmla="*/ 468482 w 480854"/>
                        <a:gd name="connsiteY5" fmla="*/ 392332 h 401114"/>
                        <a:gd name="connsiteX6" fmla="*/ 451984 w 480854"/>
                        <a:gd name="connsiteY6" fmla="*/ 377692 h 401114"/>
                        <a:gd name="connsiteX7" fmla="*/ 431360 w 480854"/>
                        <a:gd name="connsiteY7" fmla="*/ 354269 h 401114"/>
                        <a:gd name="connsiteX8" fmla="*/ 406614 w 480854"/>
                        <a:gd name="connsiteY8" fmla="*/ 316207 h 401114"/>
                        <a:gd name="connsiteX9" fmla="*/ 394240 w 480854"/>
                        <a:gd name="connsiteY9" fmla="*/ 292784 h 401114"/>
                        <a:gd name="connsiteX10" fmla="*/ 379805 w 480854"/>
                        <a:gd name="connsiteY10" fmla="*/ 266435 h 401114"/>
                        <a:gd name="connsiteX11" fmla="*/ 365369 w 480854"/>
                        <a:gd name="connsiteY11" fmla="*/ 234228 h 401114"/>
                        <a:gd name="connsiteX12" fmla="*/ 350933 w 480854"/>
                        <a:gd name="connsiteY12" fmla="*/ 196166 h 401114"/>
                        <a:gd name="connsiteX13" fmla="*/ 334435 w 480854"/>
                        <a:gd name="connsiteY13" fmla="*/ 155175 h 401114"/>
                        <a:gd name="connsiteX14" fmla="*/ 319999 w 480854"/>
                        <a:gd name="connsiteY14" fmla="*/ 108331 h 401114"/>
                        <a:gd name="connsiteX15" fmla="*/ 307627 w 480854"/>
                        <a:gd name="connsiteY15" fmla="*/ 73197 h 401114"/>
                        <a:gd name="connsiteX16" fmla="*/ 293190 w 480854"/>
                        <a:gd name="connsiteY16" fmla="*/ 46846 h 401114"/>
                        <a:gd name="connsiteX17" fmla="*/ 278754 w 480854"/>
                        <a:gd name="connsiteY17" fmla="*/ 26350 h 401114"/>
                        <a:gd name="connsiteX18" fmla="*/ 262256 w 480854"/>
                        <a:gd name="connsiteY18" fmla="*/ 14638 h 401114"/>
                        <a:gd name="connsiteX19" fmla="*/ 245757 w 480854"/>
                        <a:gd name="connsiteY19" fmla="*/ 5856 h 401114"/>
                        <a:gd name="connsiteX20" fmla="*/ 229260 w 480854"/>
                        <a:gd name="connsiteY20" fmla="*/ 2928 h 401114"/>
                        <a:gd name="connsiteX21" fmla="*/ 198326 w 480854"/>
                        <a:gd name="connsiteY21" fmla="*/ 0 h 401114"/>
                        <a:gd name="connsiteX22" fmla="*/ 0 w 480854"/>
                        <a:gd name="connsiteY22" fmla="*/ 0 h 4011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480854" h="401114">
                          <a:moveTo>
                            <a:pt x="0" y="0"/>
                          </a:moveTo>
                          <a:lnTo>
                            <a:pt x="47989" y="401114"/>
                          </a:lnTo>
                          <a:lnTo>
                            <a:pt x="246315" y="401114"/>
                          </a:lnTo>
                          <a:lnTo>
                            <a:pt x="282528" y="401114"/>
                          </a:lnTo>
                          <a:lnTo>
                            <a:pt x="480854" y="401114"/>
                          </a:lnTo>
                          <a:lnTo>
                            <a:pt x="468482" y="392332"/>
                          </a:lnTo>
                          <a:lnTo>
                            <a:pt x="451984" y="377692"/>
                          </a:lnTo>
                          <a:lnTo>
                            <a:pt x="431360" y="354269"/>
                          </a:lnTo>
                          <a:lnTo>
                            <a:pt x="406614" y="316207"/>
                          </a:lnTo>
                          <a:lnTo>
                            <a:pt x="394240" y="292784"/>
                          </a:lnTo>
                          <a:lnTo>
                            <a:pt x="379805" y="266435"/>
                          </a:lnTo>
                          <a:lnTo>
                            <a:pt x="365369" y="234228"/>
                          </a:lnTo>
                          <a:lnTo>
                            <a:pt x="350933" y="196166"/>
                          </a:lnTo>
                          <a:lnTo>
                            <a:pt x="334435" y="155175"/>
                          </a:lnTo>
                          <a:lnTo>
                            <a:pt x="319999" y="108331"/>
                          </a:lnTo>
                          <a:lnTo>
                            <a:pt x="307627" y="73197"/>
                          </a:lnTo>
                          <a:lnTo>
                            <a:pt x="293190" y="46846"/>
                          </a:lnTo>
                          <a:lnTo>
                            <a:pt x="278754" y="26350"/>
                          </a:lnTo>
                          <a:lnTo>
                            <a:pt x="262256" y="14638"/>
                          </a:lnTo>
                          <a:lnTo>
                            <a:pt x="245757" y="5856"/>
                          </a:lnTo>
                          <a:lnTo>
                            <a:pt x="229260" y="2928"/>
                          </a:lnTo>
                          <a:lnTo>
                            <a:pt x="198326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wrap="square" anchor="ctr">
                      <a:noAutofit/>
                    </a:bodyPr>
                    <a:lstStyle/>
                    <a:p>
                      <a:endParaRPr kumimoji="0" lang="ko-KR" altLang="en-US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41" name="사각형: 둥근 위쪽 모서리 40">
                      <a:extLst>
                        <a:ext uri="{FF2B5EF4-FFF2-40B4-BE49-F238E27FC236}">
                          <a16:creationId xmlns:a16="http://schemas.microsoft.com/office/drawing/2014/main" id="{365371EF-0D66-2CB1-70FB-E78AB98E4938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549074" y="2960104"/>
                      <a:ext cx="457941" cy="294304"/>
                    </a:xfrm>
                    <a:prstGeom prst="round2SameRect">
                      <a:avLst>
                        <a:gd name="adj1" fmla="val 22489"/>
                        <a:gd name="adj2" fmla="val 0"/>
                      </a:avLst>
                    </a:prstGeom>
                    <a:grpFill/>
                    <a:ln>
                      <a:noFill/>
                    </a:ln>
                  </p:spPr>
                  <p:txBody>
                    <a:bodyPr wrap="square" anchor="ctr">
                      <a:noAutofit/>
                    </a:bodyPr>
                    <a:lstStyle/>
                    <a:p>
                      <a:endParaRPr kumimoji="0" lang="ko-KR" altLang="en-US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06E7D2D5-B9F4-1E50-5D0B-58C595D85DBD}"/>
                      </a:ext>
                    </a:extLst>
                  </p:cNvPr>
                  <p:cNvSpPr txBox="1"/>
                  <p:nvPr/>
                </p:nvSpPr>
                <p:spPr>
                  <a:xfrm>
                    <a:off x="740256" y="2807658"/>
                    <a:ext cx="32060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spcAft>
                        <a:spcPts val="100"/>
                      </a:spcAft>
                      <a:defRPr sz="1300" b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sz="1400" b="1" dirty="0">
                        <a:solidFill>
                          <a:schemeClr val="bg1"/>
                        </a:solidFill>
                      </a:rPr>
                      <a:t>사례</a:t>
                    </a:r>
                    <a:endParaRPr lang="en-US" altLang="ko-KR" sz="14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B54DF570-1553-A5C1-BCD4-A6EB4EFBC303}"/>
                      </a:ext>
                    </a:extLst>
                  </p:cNvPr>
                  <p:cNvSpPr txBox="1"/>
                  <p:nvPr/>
                </p:nvSpPr>
                <p:spPr>
                  <a:xfrm>
                    <a:off x="1325683" y="2807658"/>
                    <a:ext cx="48090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spcAft>
                        <a:spcPts val="100"/>
                      </a:spcAft>
                      <a:defRPr sz="1300" b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sz="1400" b="1" dirty="0"/>
                      <a:t>세계사</a:t>
                    </a:r>
                    <a:endParaRPr lang="en-US" altLang="ko-KR" sz="1400" b="1" dirty="0"/>
                  </a:p>
                </p:txBody>
              </p: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29A9D7D-DA12-32C8-2D19-A4E7C8667F58}"/>
                    </a:ext>
                  </a:extLst>
                </p:cNvPr>
                <p:cNvSpPr txBox="1"/>
                <p:nvPr/>
              </p:nvSpPr>
              <p:spPr>
                <a:xfrm>
                  <a:off x="834317" y="3228930"/>
                  <a:ext cx="1362552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spcAft>
                      <a:spcPts val="100"/>
                    </a:spcAft>
                    <a:defRPr sz="1300" b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dirty="0"/>
                    <a:t>(3) </a:t>
                  </a:r>
                  <a:r>
                    <a:rPr lang="ko-KR" altLang="en-US" dirty="0"/>
                    <a:t>국민국가의 형성</a:t>
                  </a:r>
                </a:p>
              </p:txBody>
            </p:sp>
            <p:grpSp>
              <p:nvGrpSpPr>
                <p:cNvPr id="61" name="그룹 60">
                  <a:extLst>
                    <a:ext uri="{FF2B5EF4-FFF2-40B4-BE49-F238E27FC236}">
                      <a16:creationId xmlns:a16="http://schemas.microsoft.com/office/drawing/2014/main" id="{8677E977-69B6-7945-FF05-A97EF213123E}"/>
                    </a:ext>
                  </a:extLst>
                </p:cNvPr>
                <p:cNvGrpSpPr/>
                <p:nvPr/>
              </p:nvGrpSpPr>
              <p:grpSpPr>
                <a:xfrm>
                  <a:off x="1062682" y="3506082"/>
                  <a:ext cx="7351177" cy="1977522"/>
                  <a:chOff x="1062682" y="3506082"/>
                  <a:chExt cx="7351177" cy="1977522"/>
                </a:xfrm>
              </p:grpSpPr>
              <p:grpSp>
                <p:nvGrpSpPr>
                  <p:cNvPr id="50" name="그룹 49">
                    <a:extLst>
                      <a:ext uri="{FF2B5EF4-FFF2-40B4-BE49-F238E27FC236}">
                        <a16:creationId xmlns:a16="http://schemas.microsoft.com/office/drawing/2014/main" id="{4BD00101-1231-FF69-0E51-19E63A8DA5F5}"/>
                      </a:ext>
                    </a:extLst>
                  </p:cNvPr>
                  <p:cNvGrpSpPr/>
                  <p:nvPr/>
                </p:nvGrpSpPr>
                <p:grpSpPr>
                  <a:xfrm>
                    <a:off x="1062682" y="3506082"/>
                    <a:ext cx="6767043" cy="263008"/>
                    <a:chOff x="886644" y="3218286"/>
                    <a:chExt cx="6767043" cy="263008"/>
                  </a:xfrm>
                </p:grpSpPr>
                <p:sp>
                  <p:nvSpPr>
                    <p:cNvPr id="48" name="사각형: 둥근 모서리 47">
                      <a:extLst>
                        <a:ext uri="{FF2B5EF4-FFF2-40B4-BE49-F238E27FC236}">
                          <a16:creationId xmlns:a16="http://schemas.microsoft.com/office/drawing/2014/main" id="{CA433807-3EEC-0F07-C77C-1C3178CD54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6644" y="3218286"/>
                      <a:ext cx="1741140" cy="263008"/>
                    </a:xfrm>
                    <a:prstGeom prst="roundRect">
                      <a:avLst/>
                    </a:prstGeom>
                    <a:solidFill>
                      <a:schemeClr val="bg1">
                        <a:alpha val="42000"/>
                      </a:schemeClr>
                    </a:solidFill>
                    <a:ln>
                      <a:solidFill>
                        <a:srgbClr val="BCCAD8"/>
                      </a:solidFill>
                    </a:ln>
                  </p:spPr>
                  <p:txBody>
                    <a:bodyPr wrap="square" anchor="ctr">
                      <a:noAutofit/>
                    </a:bodyPr>
                    <a:lstStyle/>
                    <a:p>
                      <a:pPr algn="ctr"/>
                      <a:endParaRPr lang="ko-KR" altLang="en-US" sz="16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49" name="TextBox 48">
                      <a:extLst>
                        <a:ext uri="{FF2B5EF4-FFF2-40B4-BE49-F238E27FC236}">
                          <a16:creationId xmlns:a16="http://schemas.microsoft.com/office/drawing/2014/main" id="{9D0C933F-32A0-48FC-0F02-ACFB95124C2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07146" y="3265152"/>
                      <a:ext cx="50013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spcAft>
                          <a:spcPts val="100"/>
                        </a:spcAft>
                        <a:defRPr sz="1300" b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100" b="1" dirty="0"/>
                        <a:t>성취기준</a:t>
                      </a:r>
                    </a:p>
                  </p:txBody>
                </p:sp>
                <p:sp>
                  <p:nvSpPr>
                    <p:cNvPr id="51" name="TextBox 50">
                      <a:extLst>
                        <a:ext uri="{FF2B5EF4-FFF2-40B4-BE49-F238E27FC236}">
                          <a16:creationId xmlns:a16="http://schemas.microsoft.com/office/drawing/2014/main" id="{33C12DA0-DC48-E1D8-D336-B737B0B674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1704" y="3257457"/>
                      <a:ext cx="490198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spcAft>
                          <a:spcPts val="100"/>
                        </a:spcAft>
                        <a:defRPr sz="1300" b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r>
                        <a:rPr lang="en-US" altLang="ko-KR" sz="1100" dirty="0"/>
                        <a:t>[12</a:t>
                      </a:r>
                      <a:r>
                        <a:rPr lang="ko-KR" altLang="en-US" sz="1100" dirty="0"/>
                        <a:t>세사</a:t>
                      </a:r>
                      <a:r>
                        <a:rPr lang="en-US" altLang="ko-KR" sz="1100" dirty="0"/>
                        <a:t>03-03] </a:t>
                      </a:r>
                      <a:r>
                        <a:rPr lang="ko-KR" altLang="en-US" sz="1100" dirty="0"/>
                        <a:t>제</a:t>
                      </a:r>
                      <a:r>
                        <a:rPr lang="en-US" altLang="ko-KR" sz="1100" dirty="0"/>
                        <a:t>1 ·</a:t>
                      </a:r>
                      <a:r>
                        <a:rPr lang="ko-KR" altLang="en-US" sz="1100" dirty="0"/>
                        <a:t> </a:t>
                      </a:r>
                      <a:r>
                        <a:rPr lang="en-US" altLang="ko-KR" sz="1100" dirty="0"/>
                        <a:t>2</a:t>
                      </a:r>
                      <a:r>
                        <a:rPr lang="ko-KR" altLang="en-US" sz="1100" dirty="0"/>
                        <a:t>차 산업 혁명이 가져온 사회</a:t>
                      </a:r>
                      <a:r>
                        <a:rPr lang="en-US" altLang="ko-KR" sz="1100" dirty="0"/>
                        <a:t>, </a:t>
                      </a:r>
                      <a:r>
                        <a:rPr lang="ko-KR" altLang="en-US" sz="1100" dirty="0"/>
                        <a:t>경제</a:t>
                      </a:r>
                      <a:r>
                        <a:rPr lang="en-US" altLang="ko-KR" sz="1100" dirty="0"/>
                        <a:t>, </a:t>
                      </a:r>
                      <a:r>
                        <a:rPr lang="ko-KR" altLang="en-US" sz="1100" dirty="0"/>
                        <a:t>생태환경의 변화를 분석한다</a:t>
                      </a:r>
                      <a:r>
                        <a:rPr lang="en-US" altLang="ko-KR" sz="1100" dirty="0"/>
                        <a:t>.</a:t>
                      </a:r>
                    </a:p>
                  </p:txBody>
                </p:sp>
              </p:grpSp>
              <p:grpSp>
                <p:nvGrpSpPr>
                  <p:cNvPr id="52" name="그룹 51">
                    <a:extLst>
                      <a:ext uri="{FF2B5EF4-FFF2-40B4-BE49-F238E27FC236}">
                        <a16:creationId xmlns:a16="http://schemas.microsoft.com/office/drawing/2014/main" id="{961C0AEA-B839-FB98-4115-0D30B4A80B7B}"/>
                      </a:ext>
                    </a:extLst>
                  </p:cNvPr>
                  <p:cNvGrpSpPr/>
                  <p:nvPr/>
                </p:nvGrpSpPr>
                <p:grpSpPr>
                  <a:xfrm>
                    <a:off x="1062682" y="3886984"/>
                    <a:ext cx="7351177" cy="547002"/>
                    <a:chOff x="886644" y="3218286"/>
                    <a:chExt cx="7351177" cy="547002"/>
                  </a:xfrm>
                </p:grpSpPr>
                <p:sp>
                  <p:nvSpPr>
                    <p:cNvPr id="53" name="사각형: 둥근 모서리 52">
                      <a:extLst>
                        <a:ext uri="{FF2B5EF4-FFF2-40B4-BE49-F238E27FC236}">
                          <a16:creationId xmlns:a16="http://schemas.microsoft.com/office/drawing/2014/main" id="{3D384644-E69A-F1FA-A8BE-D303A27E5B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6644" y="3218286"/>
                      <a:ext cx="1741140" cy="263008"/>
                    </a:xfrm>
                    <a:prstGeom prst="roundRect">
                      <a:avLst/>
                    </a:prstGeom>
                    <a:solidFill>
                      <a:schemeClr val="bg1">
                        <a:alpha val="42000"/>
                      </a:schemeClr>
                    </a:solidFill>
                    <a:ln>
                      <a:solidFill>
                        <a:srgbClr val="BCCAD8"/>
                      </a:solidFill>
                    </a:ln>
                  </p:spPr>
                  <p:txBody>
                    <a:bodyPr wrap="square" anchor="ctr">
                      <a:noAutofit/>
                    </a:bodyPr>
                    <a:lstStyle/>
                    <a:p>
                      <a:pPr algn="ctr"/>
                      <a:endParaRPr lang="ko-KR" altLang="en-US" sz="16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E6258EF8-A38C-C900-0472-356D8310062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66083" y="3265151"/>
                      <a:ext cx="7822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spcAft>
                          <a:spcPts val="100"/>
                        </a:spcAft>
                        <a:defRPr sz="1300" b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100" b="1" dirty="0"/>
                        <a:t>성취기준 해설</a:t>
                      </a:r>
                    </a:p>
                  </p:txBody>
                </p:sp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BBDFA81C-BF81-EC46-92E1-6014B1073A1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1704" y="3257457"/>
                      <a:ext cx="5486117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spcAft>
                          <a:spcPts val="100"/>
                        </a:spcAft>
                        <a:defRPr sz="1300" b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marL="972000" indent="-1152000">
                        <a:spcAft>
                          <a:spcPts val="0"/>
                        </a:spcAft>
                      </a:pPr>
                      <a:r>
                        <a:rPr lang="en-US" altLang="ko-KR" sz="1100" dirty="0"/>
                        <a:t>[12</a:t>
                      </a:r>
                      <a:r>
                        <a:rPr lang="ko-KR" altLang="en-US" sz="1100" dirty="0"/>
                        <a:t>세사</a:t>
                      </a:r>
                      <a:r>
                        <a:rPr lang="en-US" altLang="ko-KR" sz="1100" dirty="0"/>
                        <a:t>03-03] </a:t>
                      </a:r>
                      <a:r>
                        <a:rPr lang="ko-KR" altLang="en-US" sz="1100" dirty="0"/>
                        <a:t>제</a:t>
                      </a:r>
                      <a:r>
                        <a:rPr lang="en-US" altLang="ko-KR" sz="1100" dirty="0"/>
                        <a:t>1 ·</a:t>
                      </a:r>
                      <a:r>
                        <a:rPr lang="ko-KR" altLang="en-US" sz="1100" dirty="0"/>
                        <a:t> </a:t>
                      </a:r>
                      <a:r>
                        <a:rPr lang="en-US" altLang="ko-KR" sz="1100" dirty="0"/>
                        <a:t>2</a:t>
                      </a:r>
                      <a:r>
                        <a:rPr lang="ko-KR" altLang="en-US" sz="1100" dirty="0"/>
                        <a:t>차 산업 혁명이 초래한 경제적 변동과 산업 자본주의의 발전</a:t>
                      </a:r>
                      <a:r>
                        <a:rPr lang="en-US" altLang="ko-KR" sz="1100" dirty="0"/>
                        <a:t>, </a:t>
                      </a:r>
                      <a:r>
                        <a:rPr lang="ko-KR" altLang="en-US" sz="1100" dirty="0"/>
                        <a:t>그리고 이에 </a:t>
                      </a:r>
                      <a:br>
                        <a:rPr lang="en-US" altLang="ko-KR" sz="1100" dirty="0"/>
                      </a:br>
                      <a:r>
                        <a:rPr lang="ko-KR" altLang="en-US" sz="1100" dirty="0"/>
                        <a:t>따라 나타난 사회 문제와 생태환경 문제를 파악하며</a:t>
                      </a:r>
                      <a:r>
                        <a:rPr lang="en-US" altLang="ko-KR" sz="1100" dirty="0"/>
                        <a:t>, </a:t>
                      </a:r>
                      <a:r>
                        <a:rPr lang="ko-KR" altLang="en-US" sz="1100" dirty="0"/>
                        <a:t>이를 바탕으로 서양 열강의 </a:t>
                      </a:r>
                      <a:br>
                        <a:rPr lang="en-US" altLang="ko-KR" sz="1100" dirty="0"/>
                      </a:br>
                      <a:r>
                        <a:rPr lang="ko-KR" altLang="en-US" sz="1100" dirty="0"/>
                        <a:t>제국주의 정책을 이해하는 데 중점을 둔다</a:t>
                      </a:r>
                      <a:r>
                        <a:rPr lang="en-US" altLang="ko-KR" sz="1100" dirty="0"/>
                        <a:t>.</a:t>
                      </a:r>
                    </a:p>
                  </p:txBody>
                </p:sp>
              </p:grpSp>
              <p:grpSp>
                <p:nvGrpSpPr>
                  <p:cNvPr id="56" name="그룹 55">
                    <a:extLst>
                      <a:ext uri="{FF2B5EF4-FFF2-40B4-BE49-F238E27FC236}">
                        <a16:creationId xmlns:a16="http://schemas.microsoft.com/office/drawing/2014/main" id="{4BA656D8-4382-FE8B-6B83-5B602145ECE5}"/>
                      </a:ext>
                    </a:extLst>
                  </p:cNvPr>
                  <p:cNvGrpSpPr/>
                  <p:nvPr/>
                </p:nvGrpSpPr>
                <p:grpSpPr>
                  <a:xfrm>
                    <a:off x="1062682" y="4598047"/>
                    <a:ext cx="6060119" cy="885557"/>
                    <a:chOff x="886644" y="3218286"/>
                    <a:chExt cx="6060119" cy="885557"/>
                  </a:xfrm>
                </p:grpSpPr>
                <p:sp>
                  <p:nvSpPr>
                    <p:cNvPr id="57" name="사각형: 둥근 모서리 56">
                      <a:extLst>
                        <a:ext uri="{FF2B5EF4-FFF2-40B4-BE49-F238E27FC236}">
                          <a16:creationId xmlns:a16="http://schemas.microsoft.com/office/drawing/2014/main" id="{6DA890AD-98B5-0C49-0449-007E8F7DF9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6644" y="3218286"/>
                      <a:ext cx="1741140" cy="263008"/>
                    </a:xfrm>
                    <a:prstGeom prst="roundRect">
                      <a:avLst/>
                    </a:prstGeom>
                    <a:solidFill>
                      <a:schemeClr val="bg1">
                        <a:alpha val="42000"/>
                      </a:schemeClr>
                    </a:solidFill>
                    <a:ln>
                      <a:solidFill>
                        <a:srgbClr val="BCCAD8"/>
                      </a:solidFill>
                    </a:ln>
                  </p:spPr>
                  <p:txBody>
                    <a:bodyPr wrap="square" anchor="ctr">
                      <a:noAutofit/>
                    </a:bodyPr>
                    <a:lstStyle/>
                    <a:p>
                      <a:pPr algn="ctr"/>
                      <a:endParaRPr lang="ko-KR" altLang="en-US" sz="16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j-e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AAE1143B-965E-235C-DB75-237AB9B92E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7467" y="3265151"/>
                      <a:ext cx="143949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spcAft>
                          <a:spcPts val="100"/>
                        </a:spcAft>
                        <a:defRPr sz="1300" b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100" b="1" dirty="0"/>
                        <a:t>성취기준 적용시 고려사항</a:t>
                      </a:r>
                    </a:p>
                  </p:txBody>
                </p:sp>
                <p:sp>
                  <p:nvSpPr>
                    <p:cNvPr id="59" name="TextBox 58">
                      <a:extLst>
                        <a:ext uri="{FF2B5EF4-FFF2-40B4-BE49-F238E27FC236}">
                          <a16:creationId xmlns:a16="http://schemas.microsoft.com/office/drawing/2014/main" id="{6AFF1AD9-BC4F-B45B-8BCE-6FE30D2D521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1704" y="3257457"/>
                      <a:ext cx="4195059" cy="84638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spcAft>
                          <a:spcPts val="100"/>
                        </a:spcAft>
                        <a:defRPr sz="1300" b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marL="1080000" indent="-1152000">
                        <a:spcAft>
                          <a:spcPts val="0"/>
                        </a:spcAft>
                      </a:pPr>
                      <a:r>
                        <a:rPr lang="ko-KR" altLang="en-US" sz="1100" dirty="0"/>
                        <a:t>제</a:t>
                      </a:r>
                      <a:r>
                        <a:rPr lang="en-US" altLang="ko-KR" sz="1100" dirty="0"/>
                        <a:t>1</a:t>
                      </a:r>
                      <a:r>
                        <a:rPr lang="ko-KR" altLang="en-US" sz="1100" dirty="0"/>
                        <a:t>차 산업 혁명과 제</a:t>
                      </a:r>
                      <a:r>
                        <a:rPr lang="en-US" altLang="ko-KR" sz="1100" dirty="0"/>
                        <a:t>2</a:t>
                      </a:r>
                      <a:r>
                        <a:rPr lang="ko-KR" altLang="en-US" sz="1100" dirty="0"/>
                        <a:t>차 산업 혁명을 비교하여 그 특징을 파악할 수 있다</a:t>
                      </a:r>
                      <a:r>
                        <a:rPr lang="en-US" altLang="ko-KR" sz="1100" dirty="0"/>
                        <a:t>. </a:t>
                      </a:r>
                    </a:p>
                    <a:p>
                      <a:pPr marL="1080000" indent="-1152000">
                        <a:spcAft>
                          <a:spcPts val="0"/>
                        </a:spcAft>
                      </a:pPr>
                      <a:r>
                        <a:rPr lang="ko-KR" altLang="en-US" sz="1100" dirty="0"/>
                        <a:t>제</a:t>
                      </a:r>
                      <a:r>
                        <a:rPr lang="en-US" altLang="ko-KR" sz="1100" dirty="0"/>
                        <a:t>2</a:t>
                      </a:r>
                      <a:r>
                        <a:rPr lang="ko-KR" altLang="en-US" sz="1100" dirty="0"/>
                        <a:t>차 산업 혁명이 어떤 변화를 가져왔는지 추론하고</a:t>
                      </a:r>
                      <a:r>
                        <a:rPr lang="en-US" altLang="ko-KR" sz="1100" dirty="0"/>
                        <a:t>, </a:t>
                      </a:r>
                      <a:r>
                        <a:rPr lang="ko-KR" altLang="en-US" sz="1100" dirty="0"/>
                        <a:t>이를 제국주의 출현과 </a:t>
                      </a:r>
                      <a:endParaRPr lang="en-US" altLang="ko-KR" sz="1100" dirty="0"/>
                    </a:p>
                    <a:p>
                      <a:pPr marL="1080000" indent="-1152000">
                        <a:spcAft>
                          <a:spcPts val="0"/>
                        </a:spcAft>
                      </a:pPr>
                      <a:r>
                        <a:rPr lang="ko-KR" altLang="en-US" sz="1100" dirty="0"/>
                        <a:t>연결 지어 생각해 볼 수 있다</a:t>
                      </a:r>
                      <a:r>
                        <a:rPr lang="en-US" altLang="ko-KR" sz="1100" dirty="0"/>
                        <a:t>. </a:t>
                      </a:r>
                      <a:r>
                        <a:rPr lang="ko-KR" altLang="en-US" sz="1100" dirty="0"/>
                        <a:t>이외에도 학습자가 산업 혁명이 가져온 </a:t>
                      </a:r>
                      <a:endParaRPr lang="en-US" altLang="ko-KR" sz="1100" dirty="0"/>
                    </a:p>
                    <a:p>
                      <a:pPr marL="1080000" indent="-1152000">
                        <a:spcAft>
                          <a:spcPts val="0"/>
                        </a:spcAft>
                      </a:pPr>
                      <a:r>
                        <a:rPr lang="ko-KR" altLang="en-US" sz="1100" dirty="0"/>
                        <a:t>다양한 변화를 파악하도록 </a:t>
                      </a:r>
                      <a:r>
                        <a:rPr lang="ko-KR" altLang="en-US" sz="1100" b="1" dirty="0"/>
                        <a:t>문학작품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사진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만평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국가 기록물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선언문 등의 </a:t>
                      </a:r>
                      <a:endParaRPr lang="en-US" altLang="ko-KR" sz="1100" b="1" dirty="0"/>
                    </a:p>
                    <a:p>
                      <a:pPr marL="1080000" indent="-1152000">
                        <a:spcAft>
                          <a:spcPts val="0"/>
                        </a:spcAft>
                      </a:pPr>
                      <a:r>
                        <a:rPr lang="ko-KR" altLang="en-US" sz="1100" b="1" dirty="0"/>
                        <a:t>자료를 활용할 수 있다</a:t>
                      </a:r>
                      <a:r>
                        <a:rPr lang="en-US" altLang="ko-KR" sz="1100" b="1" dirty="0"/>
                        <a:t>.</a:t>
                      </a:r>
                    </a:p>
                  </p:txBody>
                </p:sp>
              </p:grpSp>
            </p:grpSp>
          </p:grpSp>
        </p:grpSp>
      </p:grpSp>
      <p:pic>
        <p:nvPicPr>
          <p:cNvPr id="63" name="그림 62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FB7AF129-7976-6291-886D-53762081A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9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그래픽 60">
            <a:extLst>
              <a:ext uri="{FF2B5EF4-FFF2-40B4-BE49-F238E27FC236}">
                <a16:creationId xmlns:a16="http://schemas.microsoft.com/office/drawing/2014/main" id="{8DB57598-8D78-097C-64A8-933FCC94252B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DE225A4-09F7-C5A1-B5F5-AD9D7423E313}"/>
              </a:ext>
            </a:extLst>
          </p:cNvPr>
          <p:cNvGrpSpPr/>
          <p:nvPr/>
        </p:nvGrpSpPr>
        <p:grpSpPr>
          <a:xfrm>
            <a:off x="323528" y="0"/>
            <a:ext cx="3738562" cy="873905"/>
            <a:chOff x="323528" y="0"/>
            <a:chExt cx="3738562" cy="8739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65A8436-84AC-C6B5-B164-37C7DE3D2B6C}"/>
                </a:ext>
              </a:extLst>
            </p:cNvPr>
            <p:cNvSpPr txBox="1"/>
            <p:nvPr/>
          </p:nvSpPr>
          <p:spPr>
            <a:xfrm>
              <a:off x="371977" y="489184"/>
              <a:ext cx="3690113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2022 </a:t>
              </a:r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개정 교육과정 관련 질문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DA851668-FB23-3A59-DFB5-4866187A353B}"/>
                </a:ext>
              </a:extLst>
            </p:cNvPr>
            <p:cNvGrpSpPr/>
            <p:nvPr/>
          </p:nvGrpSpPr>
          <p:grpSpPr>
            <a:xfrm>
              <a:off x="323528" y="0"/>
              <a:ext cx="657547" cy="404664"/>
              <a:chOff x="323528" y="0"/>
              <a:chExt cx="657547" cy="404664"/>
            </a:xfrm>
          </p:grpSpPr>
          <p:sp>
            <p:nvSpPr>
              <p:cNvPr id="9" name="사각형: 둥근 위쪽 모서리 8">
                <a:extLst>
                  <a:ext uri="{FF2B5EF4-FFF2-40B4-BE49-F238E27FC236}">
                    <a16:creationId xmlns:a16="http://schemas.microsoft.com/office/drawing/2014/main" id="{BF5CF730-514D-F63F-834A-20FEEC63EA53}"/>
                  </a:ext>
                </a:extLst>
              </p:cNvPr>
              <p:cNvSpPr/>
              <p:nvPr/>
            </p:nvSpPr>
            <p:spPr>
              <a:xfrm rot="10800000">
                <a:off x="323528" y="0"/>
                <a:ext cx="657547" cy="404664"/>
              </a:xfrm>
              <a:prstGeom prst="round2SameRect">
                <a:avLst/>
              </a:prstGeom>
              <a:solidFill>
                <a:srgbClr val="6B85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963C979-4280-E75C-DE82-5716E00D82E5}"/>
                  </a:ext>
                </a:extLst>
              </p:cNvPr>
              <p:cNvSpPr txBox="1"/>
              <p:nvPr/>
            </p:nvSpPr>
            <p:spPr>
              <a:xfrm>
                <a:off x="459945" y="88745"/>
                <a:ext cx="3847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7 - 1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A73F5A5A-CCA2-1F92-D3EA-F364371AABFF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502EB1D5-E108-FB98-FF89-32D488BA6539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23569718-0F3F-74E8-92F4-454995CA8866}"/>
                </a:ext>
              </a:extLst>
            </p:cNvPr>
            <p:cNvGrpSpPr/>
            <p:nvPr/>
          </p:nvGrpSpPr>
          <p:grpSpPr>
            <a:xfrm>
              <a:off x="631782" y="1554845"/>
              <a:ext cx="7865646" cy="4448048"/>
              <a:chOff x="631782" y="1554845"/>
              <a:chExt cx="7865646" cy="4448048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BCB1186B-B2F8-485F-E559-437E47E6E881}"/>
                  </a:ext>
                </a:extLst>
              </p:cNvPr>
              <p:cNvGrpSpPr/>
              <p:nvPr/>
            </p:nvGrpSpPr>
            <p:grpSpPr>
              <a:xfrm>
                <a:off x="631782" y="1554845"/>
                <a:ext cx="4395279" cy="318918"/>
                <a:chOff x="631782" y="1554845"/>
                <a:chExt cx="4395279" cy="318918"/>
              </a:xfrm>
            </p:grpSpPr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7EE7408C-919F-4E03-A6D5-3FB51743EDF4}"/>
                    </a:ext>
                  </a:extLst>
                </p:cNvPr>
                <p:cNvGrpSpPr/>
                <p:nvPr/>
              </p:nvGrpSpPr>
              <p:grpSpPr>
                <a:xfrm>
                  <a:off x="631782" y="1554845"/>
                  <a:ext cx="319159" cy="318918"/>
                  <a:chOff x="1301624" y="1990398"/>
                  <a:chExt cx="351075" cy="350810"/>
                </a:xfrm>
              </p:grpSpPr>
              <p:sp>
                <p:nvSpPr>
                  <p:cNvPr id="17" name="타원 16">
                    <a:extLst>
                      <a:ext uri="{FF2B5EF4-FFF2-40B4-BE49-F238E27FC236}">
                        <a16:creationId xmlns:a16="http://schemas.microsoft.com/office/drawing/2014/main" id="{F9EB17F8-CE77-1B69-E15B-967352C634F4}"/>
                      </a:ext>
                    </a:extLst>
                  </p:cNvPr>
                  <p:cNvSpPr/>
                  <p:nvPr/>
                </p:nvSpPr>
                <p:spPr>
                  <a:xfrm>
                    <a:off x="1301624" y="1990398"/>
                    <a:ext cx="351075" cy="350810"/>
                  </a:xfrm>
                  <a:prstGeom prst="ellipse">
                    <a:avLst/>
                  </a:prstGeom>
                  <a:solidFill>
                    <a:srgbClr val="6B85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FE6FA558-B5AD-8D8B-0E51-181797E0D2A1}"/>
                      </a:ext>
                    </a:extLst>
                  </p:cNvPr>
                  <p:cNvSpPr txBox="1"/>
                  <p:nvPr/>
                </p:nvSpPr>
                <p:spPr>
                  <a:xfrm>
                    <a:off x="1357258" y="2023693"/>
                    <a:ext cx="239810" cy="23698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02</a:t>
                    </a:r>
                    <a:endPara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00498FF-7CF2-547A-C292-AE37524A8101}"/>
                    </a:ext>
                  </a:extLst>
                </p:cNvPr>
                <p:cNvSpPr txBox="1"/>
                <p:nvPr/>
              </p:nvSpPr>
              <p:spPr>
                <a:xfrm>
                  <a:off x="1032378" y="1575319"/>
                  <a:ext cx="399468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일반선택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,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진로선택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,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융합선택은 어떤 차이가 있나요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?</a:t>
                  </a:r>
                </a:p>
              </p:txBody>
            </p:sp>
          </p:grp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FC53028A-9DA0-307D-A533-7F2CA420B965}"/>
                  </a:ext>
                </a:extLst>
              </p:cNvPr>
              <p:cNvGrpSpPr/>
              <p:nvPr/>
            </p:nvGrpSpPr>
            <p:grpSpPr>
              <a:xfrm>
                <a:off x="1032378" y="1945253"/>
                <a:ext cx="6189729" cy="721887"/>
                <a:chOff x="1062682" y="1945253"/>
                <a:chExt cx="6189729" cy="721887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59BC54E-74FE-CDD1-1CAE-50134CC5F76A}"/>
                    </a:ext>
                  </a:extLst>
                </p:cNvPr>
                <p:cNvSpPr txBox="1"/>
                <p:nvPr/>
              </p:nvSpPr>
              <p:spPr>
                <a:xfrm>
                  <a:off x="2042651" y="1975669"/>
                  <a:ext cx="520976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spcAft>
                      <a:spcPts val="100"/>
                    </a:spcAft>
                    <a:defRPr sz="1300" b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dirty="0"/>
                    <a:t>(1) </a:t>
                  </a:r>
                  <a:r>
                    <a:rPr lang="ko-KR" altLang="en-US" dirty="0"/>
                    <a:t>일반선택</a:t>
                  </a:r>
                  <a:r>
                    <a:rPr lang="en-US" altLang="ko-KR" dirty="0"/>
                    <a:t>: </a:t>
                  </a:r>
                  <a:r>
                    <a:rPr lang="ko-KR" altLang="en-US" dirty="0"/>
                    <a:t>교과별 학문 내의 분화된 주요 학습 내용 이해 및 탐구를 위한 과목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32E81FC8-87E6-77EA-8C47-C2AFB9DFFE3E}"/>
                    </a:ext>
                  </a:extLst>
                </p:cNvPr>
                <p:cNvSpPr txBox="1"/>
                <p:nvPr/>
              </p:nvSpPr>
              <p:spPr>
                <a:xfrm>
                  <a:off x="2042651" y="2221377"/>
                  <a:ext cx="3980257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spcAft>
                      <a:spcPts val="100"/>
                    </a:spcAft>
                    <a:defRPr sz="1300" b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dirty="0"/>
                    <a:t>(2) </a:t>
                  </a:r>
                  <a:r>
                    <a:rPr lang="ko-KR" altLang="en-US" dirty="0"/>
                    <a:t>진로선택</a:t>
                  </a:r>
                  <a:r>
                    <a:rPr lang="en-US" altLang="ko-KR" dirty="0"/>
                    <a:t>: </a:t>
                  </a:r>
                  <a:r>
                    <a:rPr lang="ko-KR" altLang="en-US" dirty="0"/>
                    <a:t>교과별 심화학습</a:t>
                  </a:r>
                  <a:r>
                    <a:rPr lang="en-US" altLang="ko-KR" dirty="0"/>
                    <a:t>(</a:t>
                  </a:r>
                  <a:r>
                    <a:rPr lang="ko-KR" altLang="en-US" dirty="0"/>
                    <a:t>일반 선택과목의 심화 과정</a:t>
                  </a:r>
                  <a:r>
                    <a:rPr lang="en-US" altLang="ko-KR" dirty="0"/>
                    <a:t>) 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87257B6E-1FCC-BF85-ECA4-3045500D5F81}"/>
                    </a:ext>
                  </a:extLst>
                </p:cNvPr>
                <p:cNvSpPr txBox="1"/>
                <p:nvPr/>
              </p:nvSpPr>
              <p:spPr>
                <a:xfrm>
                  <a:off x="2042651" y="2467085"/>
                  <a:ext cx="3024867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spcAft>
                      <a:spcPts val="100"/>
                    </a:spcAft>
                    <a:defRPr sz="1300" b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dirty="0"/>
                    <a:t>(3) </a:t>
                  </a:r>
                  <a:r>
                    <a:rPr lang="ko-KR" altLang="en-US" dirty="0"/>
                    <a:t>융합선택</a:t>
                  </a:r>
                  <a:r>
                    <a:rPr lang="en-US" altLang="ko-KR" dirty="0"/>
                    <a:t>: </a:t>
                  </a:r>
                  <a:r>
                    <a:rPr lang="ko-KR" altLang="en-US" dirty="0"/>
                    <a:t>교과 내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교과 간 주제 융합 과목</a:t>
                  </a:r>
                </a:p>
              </p:txBody>
            </p:sp>
            <p:grpSp>
              <p:nvGrpSpPr>
                <p:cNvPr id="43" name="그룹 42">
                  <a:extLst>
                    <a:ext uri="{FF2B5EF4-FFF2-40B4-BE49-F238E27FC236}">
                      <a16:creationId xmlns:a16="http://schemas.microsoft.com/office/drawing/2014/main" id="{BE03B2BF-A9B9-06D9-87B3-6BC0B311DB94}"/>
                    </a:ext>
                  </a:extLst>
                </p:cNvPr>
                <p:cNvGrpSpPr/>
                <p:nvPr/>
              </p:nvGrpSpPr>
              <p:grpSpPr>
                <a:xfrm>
                  <a:off x="1062682" y="1945253"/>
                  <a:ext cx="917030" cy="263008"/>
                  <a:chOff x="1062682" y="1945253"/>
                  <a:chExt cx="1741140" cy="263008"/>
                </a:xfrm>
              </p:grpSpPr>
              <p:sp>
                <p:nvSpPr>
                  <p:cNvPr id="41" name="사각형: 둥근 모서리 40">
                    <a:extLst>
                      <a:ext uri="{FF2B5EF4-FFF2-40B4-BE49-F238E27FC236}">
                        <a16:creationId xmlns:a16="http://schemas.microsoft.com/office/drawing/2014/main" id="{16C53574-C292-5AEF-43A0-597EA8841319}"/>
                      </a:ext>
                    </a:extLst>
                  </p:cNvPr>
                  <p:cNvSpPr/>
                  <p:nvPr/>
                </p:nvSpPr>
                <p:spPr>
                  <a:xfrm>
                    <a:off x="1062682" y="1945253"/>
                    <a:ext cx="1741140" cy="2630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B4C1C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88FB6B84-38F0-97E3-8F60-C390BCDC2736}"/>
                      </a:ext>
                    </a:extLst>
                  </p:cNvPr>
                  <p:cNvSpPr txBox="1"/>
                  <p:nvPr/>
                </p:nvSpPr>
                <p:spPr>
                  <a:xfrm>
                    <a:off x="1458455" y="1992119"/>
                    <a:ext cx="949597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spcAft>
                        <a:spcPts val="100"/>
                      </a:spcAft>
                      <a:defRPr sz="11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6B859D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용어설명</a:t>
                    </a:r>
                  </a:p>
                </p:txBody>
              </p:sp>
            </p:grpSp>
          </p:grp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0DB1C34B-E234-EA12-920C-78B022A939E9}"/>
                  </a:ext>
                </a:extLst>
              </p:cNvPr>
              <p:cNvGrpSpPr/>
              <p:nvPr/>
            </p:nvGrpSpPr>
            <p:grpSpPr>
              <a:xfrm>
                <a:off x="646573" y="3013852"/>
                <a:ext cx="7850855" cy="2989041"/>
                <a:chOff x="646573" y="2911417"/>
                <a:chExt cx="7850855" cy="3079611"/>
              </a:xfrm>
            </p:grpSpPr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4080E63C-5639-64EE-8026-D3DE095E2421}"/>
                    </a:ext>
                  </a:extLst>
                </p:cNvPr>
                <p:cNvGrpSpPr/>
                <p:nvPr/>
              </p:nvGrpSpPr>
              <p:grpSpPr>
                <a:xfrm>
                  <a:off x="646573" y="5049496"/>
                  <a:ext cx="7850855" cy="941532"/>
                  <a:chOff x="646574" y="1885950"/>
                  <a:chExt cx="7850855" cy="702582"/>
                </a:xfrm>
              </p:grpSpPr>
              <p:grpSp>
                <p:nvGrpSpPr>
                  <p:cNvPr id="63" name="그룹 62">
                    <a:extLst>
                      <a:ext uri="{FF2B5EF4-FFF2-40B4-BE49-F238E27FC236}">
                        <a16:creationId xmlns:a16="http://schemas.microsoft.com/office/drawing/2014/main" id="{B11D6FDB-6F3F-CE5D-5861-AB0B3906B8EC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1885950"/>
                    <a:ext cx="7850855" cy="702582"/>
                    <a:chOff x="646574" y="2038350"/>
                    <a:chExt cx="7850855" cy="702582"/>
                  </a:xfrm>
                </p:grpSpPr>
                <p:grpSp>
                  <p:nvGrpSpPr>
                    <p:cNvPr id="65" name="그룹 64">
                      <a:extLst>
                        <a:ext uri="{FF2B5EF4-FFF2-40B4-BE49-F238E27FC236}">
                          <a16:creationId xmlns:a16="http://schemas.microsoft.com/office/drawing/2014/main" id="{12628425-FEB5-6B80-4ECF-B4BCF04C206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6574" y="2038350"/>
                      <a:ext cx="7850855" cy="702582"/>
                      <a:chOff x="646574" y="2038350"/>
                      <a:chExt cx="7850855" cy="702582"/>
                    </a:xfrm>
                  </p:grpSpPr>
                  <p:sp>
                    <p:nvSpPr>
                      <p:cNvPr id="67" name="사각형: 둥근 모서리 66">
                        <a:extLst>
                          <a:ext uri="{FF2B5EF4-FFF2-40B4-BE49-F238E27FC236}">
                            <a16:creationId xmlns:a16="http://schemas.microsoft.com/office/drawing/2014/main" id="{18A3C430-51B6-8E6E-B197-4721B20B46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6574" y="2038350"/>
                        <a:ext cx="7850855" cy="702582"/>
                      </a:xfrm>
                      <a:prstGeom prst="roundRect">
                        <a:avLst>
                          <a:gd name="adj" fmla="val 9122"/>
                        </a:avLst>
                      </a:prstGeom>
                      <a:solidFill>
                        <a:srgbClr val="DCE8F3">
                          <a:alpha val="66000"/>
                        </a:srgbClr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68" name="사각형: 둥근 모서리 67">
                        <a:extLst>
                          <a:ext uri="{FF2B5EF4-FFF2-40B4-BE49-F238E27FC236}">
                            <a16:creationId xmlns:a16="http://schemas.microsoft.com/office/drawing/2014/main" id="{EE7641BE-8698-86C4-2214-0986067F38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1049" y="2123778"/>
                        <a:ext cx="1774727" cy="531729"/>
                      </a:xfrm>
                      <a:prstGeom prst="roundRect">
                        <a:avLst>
                          <a:gd name="adj" fmla="val 8114"/>
                        </a:avLst>
                      </a:prstGeom>
                      <a:solidFill>
                        <a:schemeClr val="bg1"/>
                      </a:solidFill>
                      <a:ln w="22225" cap="flat">
                        <a:solidFill>
                          <a:srgbClr val="CBD4DD"/>
                        </a:solidFill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D80FD368-9EB0-F399-D141-0F9A14685A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1795" y="2219354"/>
                      <a:ext cx="1513235" cy="32153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역사로 탐구하는</a:t>
                      </a:r>
                      <a:endPara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현대 세계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융합 선택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594478D8-B633-988F-1D03-8D5CB71BFBE8}"/>
                      </a:ext>
                    </a:extLst>
                  </p:cNvPr>
                  <p:cNvSpPr txBox="1"/>
                  <p:nvPr/>
                </p:nvSpPr>
                <p:spPr>
                  <a:xfrm>
                    <a:off x="2704252" y="2024278"/>
                    <a:ext cx="4825360" cy="4259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sz="1200" spc="-40" dirty="0"/>
                      <a:t>현대 세계의 과제가 가지는 복합적 측면을 강조하려 했어요</a:t>
                    </a:r>
                    <a:r>
                      <a:rPr lang="en-US" altLang="ko-KR" sz="1200" spc="-40" dirty="0"/>
                      <a:t>. </a:t>
                    </a:r>
                    <a:r>
                      <a:rPr lang="ko-KR" altLang="en-US" sz="1200" spc="-40" dirty="0"/>
                      <a:t>예를 들어 과학기술의 </a:t>
                    </a:r>
                    <a:endParaRPr lang="en-US" altLang="ko-KR" sz="1200" spc="-40" dirty="0"/>
                  </a:p>
                  <a:p>
                    <a:r>
                      <a:rPr lang="ko-KR" altLang="en-US" sz="1200" spc="-40" dirty="0"/>
                      <a:t>발전과 풍요와 생태환경의 문제를 같이 생각하기</a:t>
                    </a:r>
                    <a:r>
                      <a:rPr lang="en-US" altLang="ko-KR" sz="1200" spc="-40" dirty="0"/>
                      <a:t>, </a:t>
                    </a:r>
                    <a:r>
                      <a:rPr lang="ko-KR" altLang="en-US" sz="1200" spc="-40" dirty="0"/>
                      <a:t>국제분쟁을 겪는 지역의 </a:t>
                    </a:r>
                    <a:endParaRPr lang="en-US" altLang="ko-KR" sz="1200" spc="-40" dirty="0"/>
                  </a:p>
                  <a:p>
                    <a:r>
                      <a:rPr lang="ko-KR" altLang="en-US" sz="1200" spc="-40" dirty="0"/>
                      <a:t>지정학을 고려하면서 국제기구의 역할을 함께 고민하기 등의 주제가 대표적이에요</a:t>
                    </a:r>
                    <a:r>
                      <a:rPr lang="en-US" altLang="ko-KR" sz="1200" spc="-40" dirty="0"/>
                      <a:t>. </a:t>
                    </a:r>
                  </a:p>
                </p:txBody>
              </p:sp>
            </p:grpSp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0771762A-BB7F-39F3-C852-95DA8CF00029}"/>
                    </a:ext>
                  </a:extLst>
                </p:cNvPr>
                <p:cNvGrpSpPr/>
                <p:nvPr/>
              </p:nvGrpSpPr>
              <p:grpSpPr>
                <a:xfrm>
                  <a:off x="646573" y="3980457"/>
                  <a:ext cx="7850855" cy="941532"/>
                  <a:chOff x="646574" y="1885950"/>
                  <a:chExt cx="7850855" cy="702582"/>
                </a:xfrm>
              </p:grpSpPr>
              <p:grpSp>
                <p:nvGrpSpPr>
                  <p:cNvPr id="87" name="그룹 86">
                    <a:extLst>
                      <a:ext uri="{FF2B5EF4-FFF2-40B4-BE49-F238E27FC236}">
                        <a16:creationId xmlns:a16="http://schemas.microsoft.com/office/drawing/2014/main" id="{E4CCDA19-A350-A782-555A-B1E89D851475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1885950"/>
                    <a:ext cx="7850855" cy="702582"/>
                    <a:chOff x="646574" y="2038350"/>
                    <a:chExt cx="7850855" cy="702582"/>
                  </a:xfrm>
                </p:grpSpPr>
                <p:grpSp>
                  <p:nvGrpSpPr>
                    <p:cNvPr id="89" name="그룹 88">
                      <a:extLst>
                        <a:ext uri="{FF2B5EF4-FFF2-40B4-BE49-F238E27FC236}">
                          <a16:creationId xmlns:a16="http://schemas.microsoft.com/office/drawing/2014/main" id="{AE8D85E5-7583-6810-87FC-34FCF2FDCD6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6574" y="2038350"/>
                      <a:ext cx="7850855" cy="702582"/>
                      <a:chOff x="646574" y="2038350"/>
                      <a:chExt cx="7850855" cy="702582"/>
                    </a:xfrm>
                  </p:grpSpPr>
                  <p:sp>
                    <p:nvSpPr>
                      <p:cNvPr id="91" name="사각형: 둥근 모서리 90">
                        <a:extLst>
                          <a:ext uri="{FF2B5EF4-FFF2-40B4-BE49-F238E27FC236}">
                            <a16:creationId xmlns:a16="http://schemas.microsoft.com/office/drawing/2014/main" id="{0EB49091-92C9-7333-157B-9A7B083841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6574" y="2038350"/>
                        <a:ext cx="7850855" cy="702582"/>
                      </a:xfrm>
                      <a:prstGeom prst="roundRect">
                        <a:avLst>
                          <a:gd name="adj" fmla="val 9122"/>
                        </a:avLst>
                      </a:prstGeom>
                      <a:solidFill>
                        <a:srgbClr val="DCE8F3">
                          <a:alpha val="66000"/>
                        </a:srgbClr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92" name="사각형: 둥근 모서리 91">
                        <a:extLst>
                          <a:ext uri="{FF2B5EF4-FFF2-40B4-BE49-F238E27FC236}">
                            <a16:creationId xmlns:a16="http://schemas.microsoft.com/office/drawing/2014/main" id="{63E35FA2-0B2A-03D0-2A73-D39040ADFE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1049" y="2123778"/>
                        <a:ext cx="1774727" cy="531729"/>
                      </a:xfrm>
                      <a:prstGeom prst="roundRect">
                        <a:avLst>
                          <a:gd name="adj" fmla="val 8114"/>
                        </a:avLst>
                      </a:prstGeom>
                      <a:solidFill>
                        <a:schemeClr val="bg1"/>
                      </a:solidFill>
                      <a:ln w="22225" cap="flat">
                        <a:solidFill>
                          <a:srgbClr val="CBD4DD"/>
                        </a:solidFill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sp>
                  <p:nvSpPr>
                    <p:cNvPr id="90" name="TextBox 89">
                      <a:extLst>
                        <a:ext uri="{FF2B5EF4-FFF2-40B4-BE49-F238E27FC236}">
                          <a16:creationId xmlns:a16="http://schemas.microsoft.com/office/drawing/2014/main" id="{6CFF7C5B-0A07-FF98-375F-9CDC72BFAEA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6830" y="2219354"/>
                      <a:ext cx="1263166" cy="32153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동아시아 역사 기행</a:t>
                      </a:r>
                      <a:endPara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  <a:p>
                      <a:pPr algn="ctr"/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진로선택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endPara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88A4E075-FF67-919C-C441-F2B891C8228A}"/>
                      </a:ext>
                    </a:extLst>
                  </p:cNvPr>
                  <p:cNvSpPr txBox="1"/>
                  <p:nvPr/>
                </p:nvSpPr>
                <p:spPr>
                  <a:xfrm>
                    <a:off x="2704252" y="2024276"/>
                    <a:ext cx="5281895" cy="4259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sz="1200" dirty="0"/>
                      <a:t>기존 동북아시아 중심의 동아시아사에서 ‘동남아시아’까지 포괄하여 과목을 구성하고</a:t>
                    </a:r>
                    <a:r>
                      <a:rPr lang="en-US" altLang="ko-KR" sz="1200" dirty="0"/>
                      <a:t>, </a:t>
                    </a:r>
                  </a:p>
                  <a:p>
                    <a:r>
                      <a:rPr lang="ko-KR" altLang="en-US" sz="1200" dirty="0"/>
                      <a:t>유무형의 문화 유산과 역사 현장 탐구를 포함하여 보다 심화된 역사 과목으로 </a:t>
                    </a:r>
                    <a:endParaRPr lang="en-US" altLang="ko-KR" sz="1200" dirty="0"/>
                  </a:p>
                  <a:p>
                    <a:r>
                      <a:rPr lang="ko-KR" altLang="en-US" sz="1200" dirty="0"/>
                      <a:t>탈바꿈하였어요</a:t>
                    </a:r>
                    <a:r>
                      <a:rPr lang="en-US" altLang="ko-KR" sz="1200" dirty="0"/>
                      <a:t>.</a:t>
                    </a:r>
                  </a:p>
                </p:txBody>
              </p:sp>
            </p:grpSp>
            <p:grpSp>
              <p:nvGrpSpPr>
                <p:cNvPr id="93" name="그룹 92">
                  <a:extLst>
                    <a:ext uri="{FF2B5EF4-FFF2-40B4-BE49-F238E27FC236}">
                      <a16:creationId xmlns:a16="http://schemas.microsoft.com/office/drawing/2014/main" id="{3029B6E3-9597-7EAB-887E-5F97776E7DD6}"/>
                    </a:ext>
                  </a:extLst>
                </p:cNvPr>
                <p:cNvGrpSpPr/>
                <p:nvPr/>
              </p:nvGrpSpPr>
              <p:grpSpPr>
                <a:xfrm>
                  <a:off x="646573" y="2911417"/>
                  <a:ext cx="7850855" cy="941532"/>
                  <a:chOff x="646574" y="1885950"/>
                  <a:chExt cx="7850855" cy="702582"/>
                </a:xfrm>
              </p:grpSpPr>
              <p:grpSp>
                <p:nvGrpSpPr>
                  <p:cNvPr id="94" name="그룹 93">
                    <a:extLst>
                      <a:ext uri="{FF2B5EF4-FFF2-40B4-BE49-F238E27FC236}">
                        <a16:creationId xmlns:a16="http://schemas.microsoft.com/office/drawing/2014/main" id="{A71613CE-1CD6-1DDF-746B-BE34609D0FC3}"/>
                      </a:ext>
                    </a:extLst>
                  </p:cNvPr>
                  <p:cNvGrpSpPr/>
                  <p:nvPr/>
                </p:nvGrpSpPr>
                <p:grpSpPr>
                  <a:xfrm>
                    <a:off x="646574" y="1885950"/>
                    <a:ext cx="7850855" cy="702582"/>
                    <a:chOff x="646574" y="2038350"/>
                    <a:chExt cx="7850855" cy="702582"/>
                  </a:xfrm>
                </p:grpSpPr>
                <p:grpSp>
                  <p:nvGrpSpPr>
                    <p:cNvPr id="96" name="그룹 95">
                      <a:extLst>
                        <a:ext uri="{FF2B5EF4-FFF2-40B4-BE49-F238E27FC236}">
                          <a16:creationId xmlns:a16="http://schemas.microsoft.com/office/drawing/2014/main" id="{EE69E2CA-BB2C-9B76-FA70-4F100DE0B48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6574" y="2038350"/>
                      <a:ext cx="7850855" cy="702582"/>
                      <a:chOff x="646574" y="2038350"/>
                      <a:chExt cx="7850855" cy="702582"/>
                    </a:xfrm>
                  </p:grpSpPr>
                  <p:sp>
                    <p:nvSpPr>
                      <p:cNvPr id="98" name="사각형: 둥근 모서리 97">
                        <a:extLst>
                          <a:ext uri="{FF2B5EF4-FFF2-40B4-BE49-F238E27FC236}">
                            <a16:creationId xmlns:a16="http://schemas.microsoft.com/office/drawing/2014/main" id="{CF077206-631E-2019-BE29-76F1DD7985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6574" y="2038350"/>
                        <a:ext cx="7850855" cy="702582"/>
                      </a:xfrm>
                      <a:prstGeom prst="roundRect">
                        <a:avLst>
                          <a:gd name="adj" fmla="val 9122"/>
                        </a:avLst>
                      </a:prstGeom>
                      <a:solidFill>
                        <a:srgbClr val="DCE8F3">
                          <a:alpha val="66000"/>
                        </a:srgbClr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99" name="사각형: 둥근 모서리 98">
                        <a:extLst>
                          <a:ext uri="{FF2B5EF4-FFF2-40B4-BE49-F238E27FC236}">
                            <a16:creationId xmlns:a16="http://schemas.microsoft.com/office/drawing/2014/main" id="{BB5EEF51-0E42-237A-8948-82DAD70877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1049" y="2123778"/>
                        <a:ext cx="1774727" cy="531729"/>
                      </a:xfrm>
                      <a:prstGeom prst="roundRect">
                        <a:avLst>
                          <a:gd name="adj" fmla="val 8114"/>
                        </a:avLst>
                      </a:prstGeom>
                      <a:solidFill>
                        <a:schemeClr val="bg1"/>
                      </a:solidFill>
                      <a:ln w="22225" cap="flat">
                        <a:solidFill>
                          <a:srgbClr val="CBD4DD"/>
                        </a:solidFill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140AB038-0535-639B-3EFD-D43EF6872E5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67662" y="2219354"/>
                      <a:ext cx="801501" cy="32153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rPr>
                        <a:t>세계사</a:t>
                      </a:r>
                      <a:endPara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  <a:p>
                      <a:pPr algn="ctr"/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일반선택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</a:p>
                  </p:txBody>
                </p:sp>
              </p:grp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7E5C5D4E-82CA-323C-D374-26D325D28597}"/>
                      </a:ext>
                    </a:extLst>
                  </p:cNvPr>
                  <p:cNvSpPr txBox="1"/>
                  <p:nvPr/>
                </p:nvSpPr>
                <p:spPr>
                  <a:xfrm>
                    <a:off x="2704252" y="2168340"/>
                    <a:ext cx="4361771" cy="13780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sz="1200" dirty="0"/>
                      <a:t>전통적인 역사 교과목으로 역사학의 주요 학습 내용을 포괄하고 있어요</a:t>
                    </a:r>
                    <a:r>
                      <a:rPr lang="en-US" altLang="ko-KR" sz="1200" dirty="0"/>
                      <a:t>. </a:t>
                    </a:r>
                  </a:p>
                </p:txBody>
              </p:sp>
            </p:grpSp>
          </p:grpSp>
        </p:grpSp>
      </p:grpSp>
      <p:pic>
        <p:nvPicPr>
          <p:cNvPr id="104" name="그림 103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32E9C691-4A43-3DFB-F36E-5CA31BA0B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50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그래픽 60">
            <a:extLst>
              <a:ext uri="{FF2B5EF4-FFF2-40B4-BE49-F238E27FC236}">
                <a16:creationId xmlns:a16="http://schemas.microsoft.com/office/drawing/2014/main" id="{FE45743D-67A2-2F4B-2937-4DC21A568DB4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BBDFF89-3D0C-B318-4412-999FF739621C}"/>
              </a:ext>
            </a:extLst>
          </p:cNvPr>
          <p:cNvGrpSpPr/>
          <p:nvPr/>
        </p:nvGrpSpPr>
        <p:grpSpPr>
          <a:xfrm>
            <a:off x="323528" y="0"/>
            <a:ext cx="3738562" cy="873905"/>
            <a:chOff x="323528" y="0"/>
            <a:chExt cx="3738562" cy="8739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CC1B466-FF04-A8B0-D170-5D3FCD50ABD1}"/>
                </a:ext>
              </a:extLst>
            </p:cNvPr>
            <p:cNvSpPr txBox="1"/>
            <p:nvPr/>
          </p:nvSpPr>
          <p:spPr>
            <a:xfrm>
              <a:off x="371977" y="489184"/>
              <a:ext cx="3690113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2022 </a:t>
              </a:r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개정 교육과정 관련 질문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B265327A-87E1-FB0E-E562-43D2EF71F884}"/>
                </a:ext>
              </a:extLst>
            </p:cNvPr>
            <p:cNvGrpSpPr/>
            <p:nvPr/>
          </p:nvGrpSpPr>
          <p:grpSpPr>
            <a:xfrm>
              <a:off x="323528" y="0"/>
              <a:ext cx="657547" cy="404664"/>
              <a:chOff x="323528" y="0"/>
              <a:chExt cx="657547" cy="404664"/>
            </a:xfrm>
          </p:grpSpPr>
          <p:sp>
            <p:nvSpPr>
              <p:cNvPr id="9" name="사각형: 둥근 위쪽 모서리 8">
                <a:extLst>
                  <a:ext uri="{FF2B5EF4-FFF2-40B4-BE49-F238E27FC236}">
                    <a16:creationId xmlns:a16="http://schemas.microsoft.com/office/drawing/2014/main" id="{A2F3A55B-75AC-3E52-B9A4-128B9D7D2195}"/>
                  </a:ext>
                </a:extLst>
              </p:cNvPr>
              <p:cNvSpPr/>
              <p:nvPr/>
            </p:nvSpPr>
            <p:spPr>
              <a:xfrm rot="10800000">
                <a:off x="323528" y="0"/>
                <a:ext cx="657547" cy="404664"/>
              </a:xfrm>
              <a:prstGeom prst="round2SameRect">
                <a:avLst/>
              </a:prstGeom>
              <a:solidFill>
                <a:srgbClr val="6B85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DA3F887-B243-5AA1-4EF0-68ED9E5DEF48}"/>
                  </a:ext>
                </a:extLst>
              </p:cNvPr>
              <p:cNvSpPr txBox="1"/>
              <p:nvPr/>
            </p:nvSpPr>
            <p:spPr>
              <a:xfrm>
                <a:off x="459945" y="88745"/>
                <a:ext cx="3847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7 - 1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430B527E-D2EB-3E67-384F-4A2C4A04AC3E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47F2E6B9-FB76-847B-7297-823200F1A681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77386029-5843-1E2E-86E9-CBC15A3CC7A8}"/>
                </a:ext>
              </a:extLst>
            </p:cNvPr>
            <p:cNvGrpSpPr/>
            <p:nvPr/>
          </p:nvGrpSpPr>
          <p:grpSpPr>
            <a:xfrm>
              <a:off x="631782" y="1554845"/>
              <a:ext cx="7865646" cy="4448048"/>
              <a:chOff x="631782" y="1554845"/>
              <a:chExt cx="7865646" cy="4448048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B25E6DFB-FE97-4373-5577-F2776ECAEFF6}"/>
                  </a:ext>
                </a:extLst>
              </p:cNvPr>
              <p:cNvGrpSpPr/>
              <p:nvPr/>
            </p:nvGrpSpPr>
            <p:grpSpPr>
              <a:xfrm>
                <a:off x="631782" y="1554845"/>
                <a:ext cx="7475823" cy="820934"/>
                <a:chOff x="631782" y="1554845"/>
                <a:chExt cx="7475823" cy="820934"/>
              </a:xfrm>
            </p:grpSpPr>
            <p:grpSp>
              <p:nvGrpSpPr>
                <p:cNvPr id="12" name="그룹 11">
                  <a:extLst>
                    <a:ext uri="{FF2B5EF4-FFF2-40B4-BE49-F238E27FC236}">
                      <a16:creationId xmlns:a16="http://schemas.microsoft.com/office/drawing/2014/main" id="{F9499446-9247-B12F-4475-FDF18639ABA0}"/>
                    </a:ext>
                  </a:extLst>
                </p:cNvPr>
                <p:cNvGrpSpPr/>
                <p:nvPr/>
              </p:nvGrpSpPr>
              <p:grpSpPr>
                <a:xfrm>
                  <a:off x="631782" y="1554845"/>
                  <a:ext cx="2681670" cy="318918"/>
                  <a:chOff x="631782" y="1554845"/>
                  <a:chExt cx="2681670" cy="318918"/>
                </a:xfrm>
              </p:grpSpPr>
              <p:grpSp>
                <p:nvGrpSpPr>
                  <p:cNvPr id="13" name="그룹 12">
                    <a:extLst>
                      <a:ext uri="{FF2B5EF4-FFF2-40B4-BE49-F238E27FC236}">
                        <a16:creationId xmlns:a16="http://schemas.microsoft.com/office/drawing/2014/main" id="{861201CC-F591-9796-9978-6944E85A93AE}"/>
                      </a:ext>
                    </a:extLst>
                  </p:cNvPr>
                  <p:cNvGrpSpPr/>
                  <p:nvPr/>
                </p:nvGrpSpPr>
                <p:grpSpPr>
                  <a:xfrm>
                    <a:off x="631782" y="1554845"/>
                    <a:ext cx="319159" cy="318918"/>
                    <a:chOff x="1301624" y="1990398"/>
                    <a:chExt cx="351075" cy="350810"/>
                  </a:xfrm>
                </p:grpSpPr>
                <p:sp>
                  <p:nvSpPr>
                    <p:cNvPr id="15" name="타원 14">
                      <a:extLst>
                        <a:ext uri="{FF2B5EF4-FFF2-40B4-BE49-F238E27FC236}">
                          <a16:creationId xmlns:a16="http://schemas.microsoft.com/office/drawing/2014/main" id="{7C9294DB-A96B-4FEF-F291-BB309E0A25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1624" y="1990398"/>
                      <a:ext cx="351075" cy="350810"/>
                    </a:xfrm>
                    <a:prstGeom prst="ellipse">
                      <a:avLst/>
                    </a:prstGeom>
                    <a:solidFill>
                      <a:srgbClr val="6B859D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dirty="0"/>
                    </a:p>
                  </p:txBody>
                </p:sp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A41C634B-8162-C5EB-A29F-7445E6AD4AA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57258" y="2023693"/>
                      <a:ext cx="239810" cy="23698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</a:rPr>
                        <a:t>03</a:t>
                      </a:r>
                      <a:endPara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BE696385-C9B5-6053-11DA-9DC6CEC6BB28}"/>
                      </a:ext>
                    </a:extLst>
                  </p:cNvPr>
                  <p:cNvSpPr txBox="1"/>
                  <p:nvPr/>
                </p:nvSpPr>
                <p:spPr>
                  <a:xfrm>
                    <a:off x="1032378" y="1575319"/>
                    <a:ext cx="2281074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핵심 아이디어는 무엇인가요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? </a:t>
                    </a:r>
                  </a:p>
                </p:txBody>
              </p:sp>
            </p:grpSp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748B9D85-7DCC-D8D5-1314-31832E1CCE76}"/>
                    </a:ext>
                  </a:extLst>
                </p:cNvPr>
                <p:cNvGrpSpPr/>
                <p:nvPr/>
              </p:nvGrpSpPr>
              <p:grpSpPr>
                <a:xfrm>
                  <a:off x="1032378" y="1945253"/>
                  <a:ext cx="7075227" cy="430526"/>
                  <a:chOff x="1062682" y="1945253"/>
                  <a:chExt cx="7075227" cy="430526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C7986CCC-1F5C-121F-F693-E0ED53673ADB}"/>
                      </a:ext>
                    </a:extLst>
                  </p:cNvPr>
                  <p:cNvSpPr txBox="1"/>
                  <p:nvPr/>
                </p:nvSpPr>
                <p:spPr>
                  <a:xfrm>
                    <a:off x="2042651" y="1975669"/>
                    <a:ext cx="6095258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spcAft>
                        <a:spcPts val="100"/>
                      </a:spcAft>
                      <a:defRPr sz="1300" b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marL="1008000" indent="-1044000"/>
                    <a:r>
                      <a:rPr lang="ko-KR" altLang="en-US" dirty="0"/>
                      <a:t>핵심 아이디어</a:t>
                    </a:r>
                    <a:r>
                      <a:rPr lang="en-US" altLang="ko-KR" dirty="0"/>
                      <a:t>: </a:t>
                    </a:r>
                    <a:r>
                      <a:rPr lang="ko-KR" altLang="en-US" dirty="0"/>
                      <a:t>해당 영역의 학습을 통해 </a:t>
                    </a:r>
                    <a:r>
                      <a:rPr lang="ko-KR" altLang="en-US" b="1" dirty="0"/>
                      <a:t>일반화할 수 있는 내용을 핵심적으로 진술</a:t>
                    </a:r>
                    <a:r>
                      <a:rPr lang="ko-KR" altLang="en-US" dirty="0"/>
                      <a:t>한 것</a:t>
                    </a:r>
                    <a:r>
                      <a:rPr lang="en-US" altLang="ko-KR" dirty="0"/>
                      <a:t>, </a:t>
                    </a:r>
                    <a:br>
                      <a:rPr lang="en-US" altLang="ko-KR" dirty="0"/>
                    </a:br>
                    <a:r>
                      <a:rPr lang="ko-KR" altLang="en-US" dirty="0"/>
                      <a:t>해당</a:t>
                    </a:r>
                    <a:r>
                      <a:rPr lang="ko-KR" altLang="en-US" b="1" dirty="0"/>
                      <a:t> 영역 학습의 초점을 부여</a:t>
                    </a:r>
                    <a:r>
                      <a:rPr lang="ko-KR" altLang="en-US" dirty="0"/>
                      <a:t>하여 깊이 있는 학습을 가능하게 하는 토대가 됨</a:t>
                    </a:r>
                    <a:r>
                      <a:rPr lang="en-US" altLang="ko-KR" dirty="0"/>
                      <a:t>. </a:t>
                    </a:r>
                  </a:p>
                </p:txBody>
              </p:sp>
              <p:grpSp>
                <p:nvGrpSpPr>
                  <p:cNvPr id="21" name="그룹 20">
                    <a:extLst>
                      <a:ext uri="{FF2B5EF4-FFF2-40B4-BE49-F238E27FC236}">
                        <a16:creationId xmlns:a16="http://schemas.microsoft.com/office/drawing/2014/main" id="{85BB7639-CA5C-E48D-D786-DFAAC53C07FE}"/>
                      </a:ext>
                    </a:extLst>
                  </p:cNvPr>
                  <p:cNvGrpSpPr/>
                  <p:nvPr/>
                </p:nvGrpSpPr>
                <p:grpSpPr>
                  <a:xfrm>
                    <a:off x="1062682" y="1945253"/>
                    <a:ext cx="917030" cy="263008"/>
                    <a:chOff x="1062682" y="1945253"/>
                    <a:chExt cx="1741140" cy="263008"/>
                  </a:xfrm>
                </p:grpSpPr>
                <p:sp>
                  <p:nvSpPr>
                    <p:cNvPr id="22" name="사각형: 둥근 모서리 21">
                      <a:extLst>
                        <a:ext uri="{FF2B5EF4-FFF2-40B4-BE49-F238E27FC236}">
                          <a16:creationId xmlns:a16="http://schemas.microsoft.com/office/drawing/2014/main" id="{7DA7BC0C-E8C0-C4B9-DF0A-58134B30AE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2682" y="1945253"/>
                      <a:ext cx="1741140" cy="26300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B4C1C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dirty="0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AE2B805D-16E6-B29B-014A-B46A7C03442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58455" y="1992119"/>
                      <a:ext cx="94959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spcAft>
                          <a:spcPts val="100"/>
                        </a:spcAft>
                        <a:defRPr sz="1300" b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100" b="1" dirty="0"/>
                        <a:t>용어설명</a:t>
                      </a:r>
                    </a:p>
                  </p:txBody>
                </p:sp>
              </p:grpSp>
            </p:grpSp>
          </p:grp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56AD3E8B-155E-766D-9CB1-B54D31B15BCB}"/>
                  </a:ext>
                </a:extLst>
              </p:cNvPr>
              <p:cNvGrpSpPr/>
              <p:nvPr/>
            </p:nvGrpSpPr>
            <p:grpSpPr>
              <a:xfrm>
                <a:off x="646573" y="3013852"/>
                <a:ext cx="7850855" cy="2989041"/>
                <a:chOff x="646573" y="3013852"/>
                <a:chExt cx="7850855" cy="2989041"/>
              </a:xfrm>
            </p:grpSpPr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6A129DB4-B42B-BD89-2C0F-F7A477228E5A}"/>
                    </a:ext>
                  </a:extLst>
                </p:cNvPr>
                <p:cNvGrpSpPr/>
                <p:nvPr/>
              </p:nvGrpSpPr>
              <p:grpSpPr>
                <a:xfrm>
                  <a:off x="646573" y="3013852"/>
                  <a:ext cx="7850855" cy="913842"/>
                  <a:chOff x="646573" y="3013852"/>
                  <a:chExt cx="7850855" cy="913842"/>
                </a:xfrm>
              </p:grpSpPr>
              <p:sp>
                <p:nvSpPr>
                  <p:cNvPr id="74" name="사각형: 둥근 모서리 73">
                    <a:extLst>
                      <a:ext uri="{FF2B5EF4-FFF2-40B4-BE49-F238E27FC236}">
                        <a16:creationId xmlns:a16="http://schemas.microsoft.com/office/drawing/2014/main" id="{7D94A96A-9F39-7160-8BD1-AE8C29E6AED9}"/>
                      </a:ext>
                    </a:extLst>
                  </p:cNvPr>
                  <p:cNvSpPr/>
                  <p:nvPr/>
                </p:nvSpPr>
                <p:spPr>
                  <a:xfrm>
                    <a:off x="646573" y="3013852"/>
                    <a:ext cx="7850855" cy="913842"/>
                  </a:xfrm>
                  <a:prstGeom prst="roundRect">
                    <a:avLst>
                      <a:gd name="adj" fmla="val 9122"/>
                    </a:avLst>
                  </a:prstGeom>
                  <a:solidFill>
                    <a:srgbClr val="DCE8F3">
                      <a:alpha val="66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7" name="그룹 6">
                    <a:extLst>
                      <a:ext uri="{FF2B5EF4-FFF2-40B4-BE49-F238E27FC236}">
                        <a16:creationId xmlns:a16="http://schemas.microsoft.com/office/drawing/2014/main" id="{639F88A6-FF46-56AF-8EA3-B3D861D18E07}"/>
                      </a:ext>
                    </a:extLst>
                  </p:cNvPr>
                  <p:cNvGrpSpPr/>
                  <p:nvPr/>
                </p:nvGrpSpPr>
                <p:grpSpPr>
                  <a:xfrm>
                    <a:off x="835770" y="3266796"/>
                    <a:ext cx="6602583" cy="407954"/>
                    <a:chOff x="835770" y="3266796"/>
                    <a:chExt cx="6602583" cy="407954"/>
                  </a:xfrm>
                </p:grpSpPr>
                <p:grpSp>
                  <p:nvGrpSpPr>
                    <p:cNvPr id="6" name="그룹 5">
                      <a:extLst>
                        <a:ext uri="{FF2B5EF4-FFF2-40B4-BE49-F238E27FC236}">
                          <a16:creationId xmlns:a16="http://schemas.microsoft.com/office/drawing/2014/main" id="{FA990C32-72F5-9A38-BB0A-F01FB7A4C3A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5770" y="3266796"/>
                      <a:ext cx="200502" cy="200502"/>
                      <a:chOff x="835770" y="3266796"/>
                      <a:chExt cx="200502" cy="200502"/>
                    </a:xfrm>
                  </p:grpSpPr>
                  <p:sp>
                    <p:nvSpPr>
                      <p:cNvPr id="2" name="타원 1">
                        <a:extLst>
                          <a:ext uri="{FF2B5EF4-FFF2-40B4-BE49-F238E27FC236}">
                            <a16:creationId xmlns:a16="http://schemas.microsoft.com/office/drawing/2014/main" id="{0B93B992-E9BD-2517-385E-D7EBA639B5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4966" y="3282976"/>
                        <a:ext cx="163066" cy="16306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grpSp>
                    <p:nvGrpSpPr>
                      <p:cNvPr id="76" name="그룹 75">
                        <a:extLst>
                          <a:ext uri="{FF2B5EF4-FFF2-40B4-BE49-F238E27FC236}">
                            <a16:creationId xmlns:a16="http://schemas.microsoft.com/office/drawing/2014/main" id="{DD607ADC-9780-E158-748F-F61E418AA4B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35770" y="3266796"/>
                        <a:ext cx="200502" cy="200502"/>
                        <a:chOff x="5286375" y="2619372"/>
                        <a:chExt cx="1620583" cy="1620583"/>
                      </a:xfrm>
                    </p:grpSpPr>
                    <p:sp>
                      <p:nvSpPr>
                        <p:cNvPr id="78" name="자유형: 도형 77">
                          <a:extLst>
                            <a:ext uri="{FF2B5EF4-FFF2-40B4-BE49-F238E27FC236}">
                              <a16:creationId xmlns:a16="http://schemas.microsoft.com/office/drawing/2014/main" id="{45A78679-A27F-2F20-DAC6-A5B5C73F94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82259" y="2872549"/>
                          <a:ext cx="1024699" cy="1354454"/>
                        </a:xfrm>
                        <a:custGeom>
                          <a:avLst/>
                          <a:gdLst>
                            <a:gd name="connsiteX0" fmla="*/ 1022604 w 1024699"/>
                            <a:gd name="connsiteY0" fmla="*/ 501015 h 1354454"/>
                            <a:gd name="connsiteX1" fmla="*/ 1021842 w 1024699"/>
                            <a:gd name="connsiteY1" fmla="*/ 490538 h 1354454"/>
                            <a:gd name="connsiteX2" fmla="*/ 1020699 w 1024699"/>
                            <a:gd name="connsiteY2" fmla="*/ 475869 h 1354454"/>
                            <a:gd name="connsiteX3" fmla="*/ 1018318 w 1024699"/>
                            <a:gd name="connsiteY3" fmla="*/ 456914 h 1354454"/>
                            <a:gd name="connsiteX4" fmla="*/ 1016127 w 1024699"/>
                            <a:gd name="connsiteY4" fmla="*/ 439579 h 1354454"/>
                            <a:gd name="connsiteX5" fmla="*/ 1015746 w 1024699"/>
                            <a:gd name="connsiteY5" fmla="*/ 436340 h 1354454"/>
                            <a:gd name="connsiteX6" fmla="*/ 1012031 w 1024699"/>
                            <a:gd name="connsiteY6" fmla="*/ 415100 h 1354454"/>
                            <a:gd name="connsiteX7" fmla="*/ 1011841 w 1024699"/>
                            <a:gd name="connsiteY7" fmla="*/ 414242 h 1354454"/>
                            <a:gd name="connsiteX8" fmla="*/ 1008793 w 1024699"/>
                            <a:gd name="connsiteY8" fmla="*/ 397383 h 1354454"/>
                            <a:gd name="connsiteX9" fmla="*/ 1003649 w 1024699"/>
                            <a:gd name="connsiteY9" fmla="*/ 374523 h 1354454"/>
                            <a:gd name="connsiteX10" fmla="*/ 1000125 w 1024699"/>
                            <a:gd name="connsiteY10" fmla="*/ 359283 h 1354454"/>
                            <a:gd name="connsiteX11" fmla="*/ 993458 w 1024699"/>
                            <a:gd name="connsiteY11" fmla="*/ 334994 h 1354454"/>
                            <a:gd name="connsiteX12" fmla="*/ 989743 w 1024699"/>
                            <a:gd name="connsiteY12" fmla="*/ 321945 h 1354454"/>
                            <a:gd name="connsiteX13" fmla="*/ 981456 w 1024699"/>
                            <a:gd name="connsiteY13" fmla="*/ 296418 h 1354454"/>
                            <a:gd name="connsiteX14" fmla="*/ 978027 w 1024699"/>
                            <a:gd name="connsiteY14" fmla="*/ 286417 h 1354454"/>
                            <a:gd name="connsiteX15" fmla="*/ 977741 w 1024699"/>
                            <a:gd name="connsiteY15" fmla="*/ 285464 h 1354454"/>
                            <a:gd name="connsiteX16" fmla="*/ 967645 w 1024699"/>
                            <a:gd name="connsiteY16" fmla="*/ 258889 h 1354454"/>
                            <a:gd name="connsiteX17" fmla="*/ 964025 w 1024699"/>
                            <a:gd name="connsiteY17" fmla="*/ 249841 h 1354454"/>
                            <a:gd name="connsiteX18" fmla="*/ 952119 w 1024699"/>
                            <a:gd name="connsiteY18" fmla="*/ 222409 h 1354454"/>
                            <a:gd name="connsiteX19" fmla="*/ 951071 w 1024699"/>
                            <a:gd name="connsiteY19" fmla="*/ 220123 h 1354454"/>
                            <a:gd name="connsiteX20" fmla="*/ 948785 w 1024699"/>
                            <a:gd name="connsiteY20" fmla="*/ 215170 h 1354454"/>
                            <a:gd name="connsiteX21" fmla="*/ 934974 w 1024699"/>
                            <a:gd name="connsiteY21" fmla="*/ 187071 h 1354454"/>
                            <a:gd name="connsiteX22" fmla="*/ 933164 w 1024699"/>
                            <a:gd name="connsiteY22" fmla="*/ 183452 h 1354454"/>
                            <a:gd name="connsiteX23" fmla="*/ 932117 w 1024699"/>
                            <a:gd name="connsiteY23" fmla="*/ 181356 h 1354454"/>
                            <a:gd name="connsiteX24" fmla="*/ 916305 w 1024699"/>
                            <a:gd name="connsiteY24" fmla="*/ 152781 h 1354454"/>
                            <a:gd name="connsiteX25" fmla="*/ 913924 w 1024699"/>
                            <a:gd name="connsiteY25" fmla="*/ 148590 h 1354454"/>
                            <a:gd name="connsiteX26" fmla="*/ 896207 w 1024699"/>
                            <a:gd name="connsiteY26" fmla="*/ 119729 h 1354454"/>
                            <a:gd name="connsiteX27" fmla="*/ 896207 w 1024699"/>
                            <a:gd name="connsiteY27" fmla="*/ 119729 h 1354454"/>
                            <a:gd name="connsiteX28" fmla="*/ 894398 w 1024699"/>
                            <a:gd name="connsiteY28" fmla="*/ 116872 h 1354454"/>
                            <a:gd name="connsiteX29" fmla="*/ 874681 w 1024699"/>
                            <a:gd name="connsiteY29" fmla="*/ 87916 h 1354454"/>
                            <a:gd name="connsiteX30" fmla="*/ 873347 w 1024699"/>
                            <a:gd name="connsiteY30" fmla="*/ 86106 h 1354454"/>
                            <a:gd name="connsiteX31" fmla="*/ 851821 w 1024699"/>
                            <a:gd name="connsiteY31" fmla="*/ 57340 h 1354454"/>
                            <a:gd name="connsiteX32" fmla="*/ 851725 w 1024699"/>
                            <a:gd name="connsiteY32" fmla="*/ 57150 h 1354454"/>
                            <a:gd name="connsiteX33" fmla="*/ 851059 w 1024699"/>
                            <a:gd name="connsiteY33" fmla="*/ 56293 h 1354454"/>
                            <a:gd name="connsiteX34" fmla="*/ 827723 w 1024699"/>
                            <a:gd name="connsiteY34" fmla="*/ 28004 h 1354454"/>
                            <a:gd name="connsiteX35" fmla="*/ 827627 w 1024699"/>
                            <a:gd name="connsiteY35" fmla="*/ 27908 h 1354454"/>
                            <a:gd name="connsiteX36" fmla="*/ 827342 w 1024699"/>
                            <a:gd name="connsiteY36" fmla="*/ 27622 h 1354454"/>
                            <a:gd name="connsiteX37" fmla="*/ 802291 w 1024699"/>
                            <a:gd name="connsiteY37" fmla="*/ 0 h 1354454"/>
                            <a:gd name="connsiteX38" fmla="*/ 309086 w 1024699"/>
                            <a:gd name="connsiteY38" fmla="*/ 468916 h 1354454"/>
                            <a:gd name="connsiteX39" fmla="*/ 0 w 1024699"/>
                            <a:gd name="connsiteY39" fmla="*/ 985456 h 1354454"/>
                            <a:gd name="connsiteX40" fmla="*/ 358331 w 1024699"/>
                            <a:gd name="connsiteY40" fmla="*/ 1354455 h 1354454"/>
                            <a:gd name="connsiteX41" fmla="*/ 872490 w 1024699"/>
                            <a:gd name="connsiteY41" fmla="*/ 1029652 h 1354454"/>
                            <a:gd name="connsiteX42" fmla="*/ 1014984 w 1024699"/>
                            <a:gd name="connsiteY42" fmla="*/ 683133 h 1354454"/>
                            <a:gd name="connsiteX43" fmla="*/ 1015746 w 1024699"/>
                            <a:gd name="connsiteY43" fmla="*/ 677894 h 1354454"/>
                            <a:gd name="connsiteX44" fmla="*/ 1016317 w 1024699"/>
                            <a:gd name="connsiteY44" fmla="*/ 673799 h 1354454"/>
                            <a:gd name="connsiteX45" fmla="*/ 1018984 w 1024699"/>
                            <a:gd name="connsiteY45" fmla="*/ 652939 h 1354454"/>
                            <a:gd name="connsiteX46" fmla="*/ 1021747 w 1024699"/>
                            <a:gd name="connsiteY46" fmla="*/ 624745 h 1354454"/>
                            <a:gd name="connsiteX47" fmla="*/ 1022985 w 1024699"/>
                            <a:gd name="connsiteY47" fmla="*/ 608362 h 1354454"/>
                            <a:gd name="connsiteX48" fmla="*/ 1023842 w 1024699"/>
                            <a:gd name="connsiteY48" fmla="*/ 591979 h 1354454"/>
                            <a:gd name="connsiteX49" fmla="*/ 1023842 w 1024699"/>
                            <a:gd name="connsiteY49" fmla="*/ 591979 h 1354454"/>
                            <a:gd name="connsiteX50" fmla="*/ 1024700 w 1024699"/>
                            <a:gd name="connsiteY50" fmla="*/ 557213 h 1354454"/>
                            <a:gd name="connsiteX51" fmla="*/ 1023652 w 1024699"/>
                            <a:gd name="connsiteY51" fmla="*/ 516255 h 1354454"/>
                            <a:gd name="connsiteX52" fmla="*/ 1022604 w 1024699"/>
                            <a:gd name="connsiteY52" fmla="*/ 501015 h 13544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  <a:cxn ang="0">
                              <a:pos x="connsiteX44" y="connsiteY44"/>
                            </a:cxn>
                            <a:cxn ang="0">
                              <a:pos x="connsiteX45" y="connsiteY45"/>
                            </a:cxn>
                            <a:cxn ang="0">
                              <a:pos x="connsiteX46" y="connsiteY46"/>
                            </a:cxn>
                            <a:cxn ang="0">
                              <a:pos x="connsiteX47" y="connsiteY47"/>
                            </a:cxn>
                            <a:cxn ang="0">
                              <a:pos x="connsiteX48" y="connsiteY48"/>
                            </a:cxn>
                            <a:cxn ang="0">
                              <a:pos x="connsiteX49" y="connsiteY49"/>
                            </a:cxn>
                            <a:cxn ang="0">
                              <a:pos x="connsiteX50" y="connsiteY50"/>
                            </a:cxn>
                            <a:cxn ang="0">
                              <a:pos x="connsiteX51" y="connsiteY51"/>
                            </a:cxn>
                            <a:cxn ang="0">
                              <a:pos x="connsiteX52" y="connsiteY52"/>
                            </a:cxn>
                          </a:cxnLst>
                          <a:rect l="l" t="t" r="r" b="b"/>
                          <a:pathLst>
                            <a:path w="1024699" h="1354454">
                              <a:moveTo>
                                <a:pt x="1022604" y="501015"/>
                              </a:moveTo>
                              <a:cubicBezTo>
                                <a:pt x="1022318" y="497491"/>
                                <a:pt x="1022033" y="494062"/>
                                <a:pt x="1021842" y="490538"/>
                              </a:cubicBezTo>
                              <a:cubicBezTo>
                                <a:pt x="1021461" y="485680"/>
                                <a:pt x="1021175" y="480727"/>
                                <a:pt x="1020699" y="475869"/>
                              </a:cubicBezTo>
                              <a:cubicBezTo>
                                <a:pt x="1020032" y="469487"/>
                                <a:pt x="1019175" y="463201"/>
                                <a:pt x="1018318" y="456914"/>
                              </a:cubicBezTo>
                              <a:cubicBezTo>
                                <a:pt x="1017556" y="451104"/>
                                <a:pt x="1016984" y="445294"/>
                                <a:pt x="1016127" y="439579"/>
                              </a:cubicBezTo>
                              <a:cubicBezTo>
                                <a:pt x="1015937" y="438531"/>
                                <a:pt x="1015841" y="437388"/>
                                <a:pt x="1015746" y="436340"/>
                              </a:cubicBezTo>
                              <a:cubicBezTo>
                                <a:pt x="1014698" y="429197"/>
                                <a:pt x="1013365" y="422148"/>
                                <a:pt x="1012031" y="415100"/>
                              </a:cubicBezTo>
                              <a:cubicBezTo>
                                <a:pt x="1011936" y="414814"/>
                                <a:pt x="1011936" y="414528"/>
                                <a:pt x="1011841" y="414242"/>
                              </a:cubicBezTo>
                              <a:cubicBezTo>
                                <a:pt x="1010888" y="408623"/>
                                <a:pt x="1009936" y="403003"/>
                                <a:pt x="1008793" y="397383"/>
                              </a:cubicBezTo>
                              <a:cubicBezTo>
                                <a:pt x="1007269" y="389668"/>
                                <a:pt x="1005459" y="382143"/>
                                <a:pt x="1003649" y="374523"/>
                              </a:cubicBezTo>
                              <a:cubicBezTo>
                                <a:pt x="1002506" y="369475"/>
                                <a:pt x="1001363" y="364331"/>
                                <a:pt x="1000125" y="359283"/>
                              </a:cubicBezTo>
                              <a:cubicBezTo>
                                <a:pt x="998029" y="351092"/>
                                <a:pt x="995744" y="342995"/>
                                <a:pt x="993458" y="334994"/>
                              </a:cubicBezTo>
                              <a:cubicBezTo>
                                <a:pt x="992219" y="330613"/>
                                <a:pt x="991076" y="326231"/>
                                <a:pt x="989743" y="321945"/>
                              </a:cubicBezTo>
                              <a:cubicBezTo>
                                <a:pt x="987171" y="313373"/>
                                <a:pt x="984313" y="304895"/>
                                <a:pt x="981456" y="296418"/>
                              </a:cubicBezTo>
                              <a:cubicBezTo>
                                <a:pt x="980313" y="293084"/>
                                <a:pt x="979265" y="289751"/>
                                <a:pt x="978027" y="286417"/>
                              </a:cubicBezTo>
                              <a:cubicBezTo>
                                <a:pt x="977932" y="286131"/>
                                <a:pt x="977837" y="285750"/>
                                <a:pt x="977741" y="285464"/>
                              </a:cubicBezTo>
                              <a:cubicBezTo>
                                <a:pt x="974598" y="276511"/>
                                <a:pt x="971169" y="267748"/>
                                <a:pt x="967645" y="258889"/>
                              </a:cubicBezTo>
                              <a:cubicBezTo>
                                <a:pt x="966407" y="255841"/>
                                <a:pt x="965263" y="252793"/>
                                <a:pt x="964025" y="249841"/>
                              </a:cubicBezTo>
                              <a:cubicBezTo>
                                <a:pt x="960215" y="240602"/>
                                <a:pt x="956215" y="231458"/>
                                <a:pt x="952119" y="222409"/>
                              </a:cubicBezTo>
                              <a:cubicBezTo>
                                <a:pt x="951738" y="221647"/>
                                <a:pt x="951452" y="220885"/>
                                <a:pt x="951071" y="220123"/>
                              </a:cubicBezTo>
                              <a:cubicBezTo>
                                <a:pt x="950309" y="218504"/>
                                <a:pt x="949547" y="216789"/>
                                <a:pt x="948785" y="215170"/>
                              </a:cubicBezTo>
                              <a:cubicBezTo>
                                <a:pt x="944404" y="205740"/>
                                <a:pt x="939737" y="196406"/>
                                <a:pt x="934974" y="187071"/>
                              </a:cubicBezTo>
                              <a:cubicBezTo>
                                <a:pt x="934403" y="185833"/>
                                <a:pt x="933736" y="184690"/>
                                <a:pt x="933164" y="183452"/>
                              </a:cubicBezTo>
                              <a:cubicBezTo>
                                <a:pt x="932783" y="182785"/>
                                <a:pt x="932498" y="182023"/>
                                <a:pt x="932117" y="181356"/>
                              </a:cubicBezTo>
                              <a:cubicBezTo>
                                <a:pt x="927068" y="171736"/>
                                <a:pt x="921734" y="162211"/>
                                <a:pt x="916305" y="152781"/>
                              </a:cubicBezTo>
                              <a:cubicBezTo>
                                <a:pt x="915448" y="151352"/>
                                <a:pt x="914686" y="149924"/>
                                <a:pt x="913924" y="148590"/>
                              </a:cubicBezTo>
                              <a:cubicBezTo>
                                <a:pt x="908209" y="138875"/>
                                <a:pt x="902303" y="129254"/>
                                <a:pt x="896207" y="119729"/>
                              </a:cubicBezTo>
                              <a:cubicBezTo>
                                <a:pt x="896207" y="119729"/>
                                <a:pt x="896207" y="119729"/>
                                <a:pt x="896207" y="119729"/>
                              </a:cubicBezTo>
                              <a:cubicBezTo>
                                <a:pt x="895636" y="118777"/>
                                <a:pt x="894969" y="117824"/>
                                <a:pt x="894398" y="116872"/>
                              </a:cubicBezTo>
                              <a:cubicBezTo>
                                <a:pt x="888016" y="107061"/>
                                <a:pt x="881444" y="97441"/>
                                <a:pt x="874681" y="87916"/>
                              </a:cubicBezTo>
                              <a:cubicBezTo>
                                <a:pt x="874204" y="87344"/>
                                <a:pt x="873824" y="86678"/>
                                <a:pt x="873347" y="86106"/>
                              </a:cubicBezTo>
                              <a:cubicBezTo>
                                <a:pt x="866394" y="76390"/>
                                <a:pt x="859155" y="66770"/>
                                <a:pt x="851821" y="57340"/>
                              </a:cubicBezTo>
                              <a:cubicBezTo>
                                <a:pt x="851821" y="57245"/>
                                <a:pt x="851725" y="57245"/>
                                <a:pt x="851725" y="57150"/>
                              </a:cubicBezTo>
                              <a:cubicBezTo>
                                <a:pt x="851535" y="56864"/>
                                <a:pt x="851249" y="56579"/>
                                <a:pt x="851059" y="56293"/>
                              </a:cubicBezTo>
                              <a:cubicBezTo>
                                <a:pt x="843439" y="46672"/>
                                <a:pt x="835724" y="37243"/>
                                <a:pt x="827723" y="28004"/>
                              </a:cubicBezTo>
                              <a:cubicBezTo>
                                <a:pt x="827723" y="28004"/>
                                <a:pt x="827723" y="27908"/>
                                <a:pt x="827627" y="27908"/>
                              </a:cubicBezTo>
                              <a:cubicBezTo>
                                <a:pt x="827532" y="27813"/>
                                <a:pt x="827437" y="27718"/>
                                <a:pt x="827342" y="27622"/>
                              </a:cubicBezTo>
                              <a:cubicBezTo>
                                <a:pt x="819245" y="18193"/>
                                <a:pt x="810863" y="9049"/>
                                <a:pt x="802291" y="0"/>
                              </a:cubicBezTo>
                              <a:lnTo>
                                <a:pt x="309086" y="468916"/>
                              </a:lnTo>
                              <a:lnTo>
                                <a:pt x="0" y="985456"/>
                              </a:lnTo>
                              <a:lnTo>
                                <a:pt x="358331" y="1354455"/>
                              </a:lnTo>
                              <a:cubicBezTo>
                                <a:pt x="569404" y="1316641"/>
                                <a:pt x="752094" y="1197102"/>
                                <a:pt x="872490" y="1029652"/>
                              </a:cubicBezTo>
                              <a:cubicBezTo>
                                <a:pt x="945166" y="917924"/>
                                <a:pt x="997172" y="796671"/>
                                <a:pt x="1014984" y="683133"/>
                              </a:cubicBezTo>
                              <a:cubicBezTo>
                                <a:pt x="1015270" y="681419"/>
                                <a:pt x="1015555" y="679609"/>
                                <a:pt x="1015746" y="677894"/>
                              </a:cubicBezTo>
                              <a:cubicBezTo>
                                <a:pt x="1015937" y="676561"/>
                                <a:pt x="1016032" y="675132"/>
                                <a:pt x="1016317" y="673799"/>
                              </a:cubicBezTo>
                              <a:cubicBezTo>
                                <a:pt x="1017270" y="666845"/>
                                <a:pt x="1018127" y="659892"/>
                                <a:pt x="1018984" y="652939"/>
                              </a:cubicBezTo>
                              <a:cubicBezTo>
                                <a:pt x="1020032" y="643509"/>
                                <a:pt x="1020985" y="634079"/>
                                <a:pt x="1021747" y="624745"/>
                              </a:cubicBezTo>
                              <a:cubicBezTo>
                                <a:pt x="1022223" y="619316"/>
                                <a:pt x="1022699" y="613791"/>
                                <a:pt x="1022985" y="608362"/>
                              </a:cubicBezTo>
                              <a:cubicBezTo>
                                <a:pt x="1023366" y="602837"/>
                                <a:pt x="1023652" y="597408"/>
                                <a:pt x="1023842" y="591979"/>
                              </a:cubicBezTo>
                              <a:lnTo>
                                <a:pt x="1023842" y="591979"/>
                              </a:lnTo>
                              <a:cubicBezTo>
                                <a:pt x="1024319" y="580454"/>
                                <a:pt x="1024700" y="568833"/>
                                <a:pt x="1024700" y="557213"/>
                              </a:cubicBezTo>
                              <a:cubicBezTo>
                                <a:pt x="1024700" y="543497"/>
                                <a:pt x="1024319" y="529781"/>
                                <a:pt x="1023652" y="516255"/>
                              </a:cubicBezTo>
                              <a:cubicBezTo>
                                <a:pt x="1023461" y="511111"/>
                                <a:pt x="1022985" y="506063"/>
                                <a:pt x="1022604" y="5010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>
                            <a:alpha val="27000"/>
                          </a:srgbClr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79" name="원형: 비어 있음 78">
                          <a:extLst>
                            <a:ext uri="{FF2B5EF4-FFF2-40B4-BE49-F238E27FC236}">
                              <a16:creationId xmlns:a16="http://schemas.microsoft.com/office/drawing/2014/main" id="{B431F116-BDFA-8FEB-564B-2E5CF91F182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6375" y="2619372"/>
                          <a:ext cx="1620583" cy="1620583"/>
                        </a:xfrm>
                        <a:prstGeom prst="donut">
                          <a:avLst>
                            <a:gd name="adj" fmla="val 9055"/>
                          </a:avLst>
                        </a:prstGeom>
                        <a:solidFill>
                          <a:srgbClr val="6B859D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80" name="자유형: 도형 79">
                          <a:extLst>
                            <a:ext uri="{FF2B5EF4-FFF2-40B4-BE49-F238E27FC236}">
                              <a16:creationId xmlns:a16="http://schemas.microsoft.com/office/drawing/2014/main" id="{5B512976-63E1-B822-307C-2C107128788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250" y="2845019"/>
                          <a:ext cx="1092492" cy="1050921"/>
                        </a:xfrm>
                        <a:custGeom>
                          <a:avLst/>
                          <a:gdLst>
                            <a:gd name="connsiteX0" fmla="*/ 1092492 w 1092492"/>
                            <a:gd name="connsiteY0" fmla="*/ 42386 h 1050919"/>
                            <a:gd name="connsiteX1" fmla="*/ 1051154 w 1092492"/>
                            <a:gd name="connsiteY1" fmla="*/ 0 h 1050919"/>
                            <a:gd name="connsiteX2" fmla="*/ 698919 w 1092492"/>
                            <a:gd name="connsiteY2" fmla="*/ 270320 h 1050919"/>
                            <a:gd name="connsiteX3" fmla="*/ 360782 w 1092492"/>
                            <a:gd name="connsiteY3" fmla="*/ 689991 h 1050919"/>
                            <a:gd name="connsiteX4" fmla="*/ 316967 w 1092492"/>
                            <a:gd name="connsiteY4" fmla="*/ 696754 h 1050919"/>
                            <a:gd name="connsiteX5" fmla="*/ 48267 w 1092492"/>
                            <a:gd name="connsiteY5" fmla="*/ 587978 h 1050919"/>
                            <a:gd name="connsiteX6" fmla="*/ 3213 w 1092492"/>
                            <a:gd name="connsiteY6" fmla="*/ 600837 h 1050919"/>
                            <a:gd name="connsiteX7" fmla="*/ 17215 w 1092492"/>
                            <a:gd name="connsiteY7" fmla="*/ 640747 h 1050919"/>
                            <a:gd name="connsiteX8" fmla="*/ 201238 w 1092492"/>
                            <a:gd name="connsiteY8" fmla="*/ 899541 h 1050919"/>
                            <a:gd name="connsiteX9" fmla="*/ 257721 w 1092492"/>
                            <a:gd name="connsiteY9" fmla="*/ 990886 h 1050919"/>
                            <a:gd name="connsiteX10" fmla="*/ 475939 w 1092492"/>
                            <a:gd name="connsiteY10" fmla="*/ 986028 h 1050919"/>
                            <a:gd name="connsiteX11" fmla="*/ 772167 w 1092492"/>
                            <a:gd name="connsiteY11" fmla="*/ 486918 h 1050919"/>
                            <a:gd name="connsiteX12" fmla="*/ 1092492 w 1092492"/>
                            <a:gd name="connsiteY12" fmla="*/ 42386 h 105091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1092492" h="1050919">
                              <a:moveTo>
                                <a:pt x="1092492" y="42386"/>
                              </a:moveTo>
                              <a:cubicBezTo>
                                <a:pt x="1079253" y="27718"/>
                                <a:pt x="1065441" y="13621"/>
                                <a:pt x="1051154" y="0"/>
                              </a:cubicBezTo>
                              <a:cubicBezTo>
                                <a:pt x="949046" y="62198"/>
                                <a:pt x="778072" y="193072"/>
                                <a:pt x="698919" y="270320"/>
                              </a:cubicBezTo>
                              <a:cubicBezTo>
                                <a:pt x="569475" y="396716"/>
                                <a:pt x="461366" y="540258"/>
                                <a:pt x="360782" y="689991"/>
                              </a:cubicBezTo>
                              <a:cubicBezTo>
                                <a:pt x="343161" y="716280"/>
                                <a:pt x="343161" y="716280"/>
                                <a:pt x="316967" y="696754"/>
                              </a:cubicBezTo>
                              <a:cubicBezTo>
                                <a:pt x="236862" y="637032"/>
                                <a:pt x="147517" y="599980"/>
                                <a:pt x="48267" y="587978"/>
                              </a:cubicBezTo>
                              <a:cubicBezTo>
                                <a:pt x="31884" y="585978"/>
                                <a:pt x="12738" y="584645"/>
                                <a:pt x="3213" y="600837"/>
                              </a:cubicBezTo>
                              <a:cubicBezTo>
                                <a:pt x="-6121" y="616553"/>
                                <a:pt x="6833" y="630365"/>
                                <a:pt x="17215" y="640747"/>
                              </a:cubicBezTo>
                              <a:cubicBezTo>
                                <a:pt x="93415" y="716566"/>
                                <a:pt x="146088" y="808863"/>
                                <a:pt x="201238" y="899541"/>
                              </a:cubicBezTo>
                              <a:cubicBezTo>
                                <a:pt x="219812" y="930116"/>
                                <a:pt x="237814" y="961263"/>
                                <a:pt x="257721" y="990886"/>
                              </a:cubicBezTo>
                              <a:cubicBezTo>
                                <a:pt x="312681" y="1072706"/>
                                <a:pt x="425266" y="1070705"/>
                                <a:pt x="475939" y="986028"/>
                              </a:cubicBezTo>
                              <a:cubicBezTo>
                                <a:pt x="575380" y="820103"/>
                                <a:pt x="672345" y="652653"/>
                                <a:pt x="772167" y="486918"/>
                              </a:cubicBezTo>
                              <a:cubicBezTo>
                                <a:pt x="849795" y="357854"/>
                                <a:pt x="997528" y="159353"/>
                                <a:pt x="1092492" y="4238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</p:grpSp>
                </p:grpSp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9E9736DB-00B0-E355-3F18-87D9BF079C9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04888" y="3274640"/>
                      <a:ext cx="6333465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2009, 2015 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개정 교육과정의 ‘핵심 개념’이 다른 영역으로 쉽게 전이될 수 있도록 확산성을 더해 </a:t>
                      </a:r>
                      <a:endPara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만들어진 용어가 ‘핵심 아이디어’에요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</p:txBody>
                </p:sp>
              </p:grpSp>
            </p:grpSp>
            <p:grpSp>
              <p:nvGrpSpPr>
                <p:cNvPr id="41" name="그룹 40">
                  <a:extLst>
                    <a:ext uri="{FF2B5EF4-FFF2-40B4-BE49-F238E27FC236}">
                      <a16:creationId xmlns:a16="http://schemas.microsoft.com/office/drawing/2014/main" id="{14F623D0-86F8-7117-47C1-30E12ECA22E0}"/>
                    </a:ext>
                  </a:extLst>
                </p:cNvPr>
                <p:cNvGrpSpPr/>
                <p:nvPr/>
              </p:nvGrpSpPr>
              <p:grpSpPr>
                <a:xfrm>
                  <a:off x="646573" y="4051451"/>
                  <a:ext cx="7850855" cy="913842"/>
                  <a:chOff x="646573" y="4051451"/>
                  <a:chExt cx="7850855" cy="913842"/>
                </a:xfrm>
              </p:grpSpPr>
              <p:sp>
                <p:nvSpPr>
                  <p:cNvPr id="66" name="사각형: 둥근 모서리 65">
                    <a:extLst>
                      <a:ext uri="{FF2B5EF4-FFF2-40B4-BE49-F238E27FC236}">
                        <a16:creationId xmlns:a16="http://schemas.microsoft.com/office/drawing/2014/main" id="{9273BBB9-9AAD-5866-9024-9D7AFB1ED6A5}"/>
                      </a:ext>
                    </a:extLst>
                  </p:cNvPr>
                  <p:cNvSpPr/>
                  <p:nvPr/>
                </p:nvSpPr>
                <p:spPr>
                  <a:xfrm>
                    <a:off x="646573" y="4051451"/>
                    <a:ext cx="7850855" cy="913842"/>
                  </a:xfrm>
                  <a:prstGeom prst="roundRect">
                    <a:avLst>
                      <a:gd name="adj" fmla="val 9122"/>
                    </a:avLst>
                  </a:prstGeom>
                  <a:solidFill>
                    <a:srgbClr val="DCE8F3">
                      <a:alpha val="66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19" name="그룹 18">
                    <a:extLst>
                      <a:ext uri="{FF2B5EF4-FFF2-40B4-BE49-F238E27FC236}">
                        <a16:creationId xmlns:a16="http://schemas.microsoft.com/office/drawing/2014/main" id="{A6E1156C-C76A-A95D-E957-D640BF870DFC}"/>
                      </a:ext>
                    </a:extLst>
                  </p:cNvPr>
                  <p:cNvGrpSpPr/>
                  <p:nvPr/>
                </p:nvGrpSpPr>
                <p:grpSpPr>
                  <a:xfrm>
                    <a:off x="835770" y="4304395"/>
                    <a:ext cx="6339691" cy="407954"/>
                    <a:chOff x="835770" y="3266796"/>
                    <a:chExt cx="6339691" cy="407954"/>
                  </a:xfrm>
                </p:grpSpPr>
                <p:grpSp>
                  <p:nvGrpSpPr>
                    <p:cNvPr id="20" name="그룹 19">
                      <a:extLst>
                        <a:ext uri="{FF2B5EF4-FFF2-40B4-BE49-F238E27FC236}">
                          <a16:creationId xmlns:a16="http://schemas.microsoft.com/office/drawing/2014/main" id="{E81356E9-345B-F30F-9CD4-D493FD96A5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5770" y="3266796"/>
                      <a:ext cx="200502" cy="200502"/>
                      <a:chOff x="835770" y="3266796"/>
                      <a:chExt cx="200502" cy="200502"/>
                    </a:xfrm>
                  </p:grpSpPr>
                  <p:sp>
                    <p:nvSpPr>
                      <p:cNvPr id="25" name="타원 24">
                        <a:extLst>
                          <a:ext uri="{FF2B5EF4-FFF2-40B4-BE49-F238E27FC236}">
                            <a16:creationId xmlns:a16="http://schemas.microsoft.com/office/drawing/2014/main" id="{D3DE0932-2F2C-4332-DE13-6009CA4FF2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4966" y="3282976"/>
                        <a:ext cx="163066" cy="16306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grpSp>
                    <p:nvGrpSpPr>
                      <p:cNvPr id="26" name="그룹 25">
                        <a:extLst>
                          <a:ext uri="{FF2B5EF4-FFF2-40B4-BE49-F238E27FC236}">
                            <a16:creationId xmlns:a16="http://schemas.microsoft.com/office/drawing/2014/main" id="{46632E98-326A-5055-A47D-30C51B52C50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35770" y="3266796"/>
                        <a:ext cx="200502" cy="200502"/>
                        <a:chOff x="5286375" y="2619372"/>
                        <a:chExt cx="1620583" cy="1620583"/>
                      </a:xfrm>
                    </p:grpSpPr>
                    <p:sp>
                      <p:nvSpPr>
                        <p:cNvPr id="27" name="자유형: 도형 26">
                          <a:extLst>
                            <a:ext uri="{FF2B5EF4-FFF2-40B4-BE49-F238E27FC236}">
                              <a16:creationId xmlns:a16="http://schemas.microsoft.com/office/drawing/2014/main" id="{E11DEE2D-FDD7-09A4-AB08-C9EF154B5C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82259" y="2872549"/>
                          <a:ext cx="1024699" cy="1354454"/>
                        </a:xfrm>
                        <a:custGeom>
                          <a:avLst/>
                          <a:gdLst>
                            <a:gd name="connsiteX0" fmla="*/ 1022604 w 1024699"/>
                            <a:gd name="connsiteY0" fmla="*/ 501015 h 1354454"/>
                            <a:gd name="connsiteX1" fmla="*/ 1021842 w 1024699"/>
                            <a:gd name="connsiteY1" fmla="*/ 490538 h 1354454"/>
                            <a:gd name="connsiteX2" fmla="*/ 1020699 w 1024699"/>
                            <a:gd name="connsiteY2" fmla="*/ 475869 h 1354454"/>
                            <a:gd name="connsiteX3" fmla="*/ 1018318 w 1024699"/>
                            <a:gd name="connsiteY3" fmla="*/ 456914 h 1354454"/>
                            <a:gd name="connsiteX4" fmla="*/ 1016127 w 1024699"/>
                            <a:gd name="connsiteY4" fmla="*/ 439579 h 1354454"/>
                            <a:gd name="connsiteX5" fmla="*/ 1015746 w 1024699"/>
                            <a:gd name="connsiteY5" fmla="*/ 436340 h 1354454"/>
                            <a:gd name="connsiteX6" fmla="*/ 1012031 w 1024699"/>
                            <a:gd name="connsiteY6" fmla="*/ 415100 h 1354454"/>
                            <a:gd name="connsiteX7" fmla="*/ 1011841 w 1024699"/>
                            <a:gd name="connsiteY7" fmla="*/ 414242 h 1354454"/>
                            <a:gd name="connsiteX8" fmla="*/ 1008793 w 1024699"/>
                            <a:gd name="connsiteY8" fmla="*/ 397383 h 1354454"/>
                            <a:gd name="connsiteX9" fmla="*/ 1003649 w 1024699"/>
                            <a:gd name="connsiteY9" fmla="*/ 374523 h 1354454"/>
                            <a:gd name="connsiteX10" fmla="*/ 1000125 w 1024699"/>
                            <a:gd name="connsiteY10" fmla="*/ 359283 h 1354454"/>
                            <a:gd name="connsiteX11" fmla="*/ 993458 w 1024699"/>
                            <a:gd name="connsiteY11" fmla="*/ 334994 h 1354454"/>
                            <a:gd name="connsiteX12" fmla="*/ 989743 w 1024699"/>
                            <a:gd name="connsiteY12" fmla="*/ 321945 h 1354454"/>
                            <a:gd name="connsiteX13" fmla="*/ 981456 w 1024699"/>
                            <a:gd name="connsiteY13" fmla="*/ 296418 h 1354454"/>
                            <a:gd name="connsiteX14" fmla="*/ 978027 w 1024699"/>
                            <a:gd name="connsiteY14" fmla="*/ 286417 h 1354454"/>
                            <a:gd name="connsiteX15" fmla="*/ 977741 w 1024699"/>
                            <a:gd name="connsiteY15" fmla="*/ 285464 h 1354454"/>
                            <a:gd name="connsiteX16" fmla="*/ 967645 w 1024699"/>
                            <a:gd name="connsiteY16" fmla="*/ 258889 h 1354454"/>
                            <a:gd name="connsiteX17" fmla="*/ 964025 w 1024699"/>
                            <a:gd name="connsiteY17" fmla="*/ 249841 h 1354454"/>
                            <a:gd name="connsiteX18" fmla="*/ 952119 w 1024699"/>
                            <a:gd name="connsiteY18" fmla="*/ 222409 h 1354454"/>
                            <a:gd name="connsiteX19" fmla="*/ 951071 w 1024699"/>
                            <a:gd name="connsiteY19" fmla="*/ 220123 h 1354454"/>
                            <a:gd name="connsiteX20" fmla="*/ 948785 w 1024699"/>
                            <a:gd name="connsiteY20" fmla="*/ 215170 h 1354454"/>
                            <a:gd name="connsiteX21" fmla="*/ 934974 w 1024699"/>
                            <a:gd name="connsiteY21" fmla="*/ 187071 h 1354454"/>
                            <a:gd name="connsiteX22" fmla="*/ 933164 w 1024699"/>
                            <a:gd name="connsiteY22" fmla="*/ 183452 h 1354454"/>
                            <a:gd name="connsiteX23" fmla="*/ 932117 w 1024699"/>
                            <a:gd name="connsiteY23" fmla="*/ 181356 h 1354454"/>
                            <a:gd name="connsiteX24" fmla="*/ 916305 w 1024699"/>
                            <a:gd name="connsiteY24" fmla="*/ 152781 h 1354454"/>
                            <a:gd name="connsiteX25" fmla="*/ 913924 w 1024699"/>
                            <a:gd name="connsiteY25" fmla="*/ 148590 h 1354454"/>
                            <a:gd name="connsiteX26" fmla="*/ 896207 w 1024699"/>
                            <a:gd name="connsiteY26" fmla="*/ 119729 h 1354454"/>
                            <a:gd name="connsiteX27" fmla="*/ 896207 w 1024699"/>
                            <a:gd name="connsiteY27" fmla="*/ 119729 h 1354454"/>
                            <a:gd name="connsiteX28" fmla="*/ 894398 w 1024699"/>
                            <a:gd name="connsiteY28" fmla="*/ 116872 h 1354454"/>
                            <a:gd name="connsiteX29" fmla="*/ 874681 w 1024699"/>
                            <a:gd name="connsiteY29" fmla="*/ 87916 h 1354454"/>
                            <a:gd name="connsiteX30" fmla="*/ 873347 w 1024699"/>
                            <a:gd name="connsiteY30" fmla="*/ 86106 h 1354454"/>
                            <a:gd name="connsiteX31" fmla="*/ 851821 w 1024699"/>
                            <a:gd name="connsiteY31" fmla="*/ 57340 h 1354454"/>
                            <a:gd name="connsiteX32" fmla="*/ 851725 w 1024699"/>
                            <a:gd name="connsiteY32" fmla="*/ 57150 h 1354454"/>
                            <a:gd name="connsiteX33" fmla="*/ 851059 w 1024699"/>
                            <a:gd name="connsiteY33" fmla="*/ 56293 h 1354454"/>
                            <a:gd name="connsiteX34" fmla="*/ 827723 w 1024699"/>
                            <a:gd name="connsiteY34" fmla="*/ 28004 h 1354454"/>
                            <a:gd name="connsiteX35" fmla="*/ 827627 w 1024699"/>
                            <a:gd name="connsiteY35" fmla="*/ 27908 h 1354454"/>
                            <a:gd name="connsiteX36" fmla="*/ 827342 w 1024699"/>
                            <a:gd name="connsiteY36" fmla="*/ 27622 h 1354454"/>
                            <a:gd name="connsiteX37" fmla="*/ 802291 w 1024699"/>
                            <a:gd name="connsiteY37" fmla="*/ 0 h 1354454"/>
                            <a:gd name="connsiteX38" fmla="*/ 309086 w 1024699"/>
                            <a:gd name="connsiteY38" fmla="*/ 468916 h 1354454"/>
                            <a:gd name="connsiteX39" fmla="*/ 0 w 1024699"/>
                            <a:gd name="connsiteY39" fmla="*/ 985456 h 1354454"/>
                            <a:gd name="connsiteX40" fmla="*/ 358331 w 1024699"/>
                            <a:gd name="connsiteY40" fmla="*/ 1354455 h 1354454"/>
                            <a:gd name="connsiteX41" fmla="*/ 872490 w 1024699"/>
                            <a:gd name="connsiteY41" fmla="*/ 1029652 h 1354454"/>
                            <a:gd name="connsiteX42" fmla="*/ 1014984 w 1024699"/>
                            <a:gd name="connsiteY42" fmla="*/ 683133 h 1354454"/>
                            <a:gd name="connsiteX43" fmla="*/ 1015746 w 1024699"/>
                            <a:gd name="connsiteY43" fmla="*/ 677894 h 1354454"/>
                            <a:gd name="connsiteX44" fmla="*/ 1016317 w 1024699"/>
                            <a:gd name="connsiteY44" fmla="*/ 673799 h 1354454"/>
                            <a:gd name="connsiteX45" fmla="*/ 1018984 w 1024699"/>
                            <a:gd name="connsiteY45" fmla="*/ 652939 h 1354454"/>
                            <a:gd name="connsiteX46" fmla="*/ 1021747 w 1024699"/>
                            <a:gd name="connsiteY46" fmla="*/ 624745 h 1354454"/>
                            <a:gd name="connsiteX47" fmla="*/ 1022985 w 1024699"/>
                            <a:gd name="connsiteY47" fmla="*/ 608362 h 1354454"/>
                            <a:gd name="connsiteX48" fmla="*/ 1023842 w 1024699"/>
                            <a:gd name="connsiteY48" fmla="*/ 591979 h 1354454"/>
                            <a:gd name="connsiteX49" fmla="*/ 1023842 w 1024699"/>
                            <a:gd name="connsiteY49" fmla="*/ 591979 h 1354454"/>
                            <a:gd name="connsiteX50" fmla="*/ 1024700 w 1024699"/>
                            <a:gd name="connsiteY50" fmla="*/ 557213 h 1354454"/>
                            <a:gd name="connsiteX51" fmla="*/ 1023652 w 1024699"/>
                            <a:gd name="connsiteY51" fmla="*/ 516255 h 1354454"/>
                            <a:gd name="connsiteX52" fmla="*/ 1022604 w 1024699"/>
                            <a:gd name="connsiteY52" fmla="*/ 501015 h 13544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  <a:cxn ang="0">
                              <a:pos x="connsiteX44" y="connsiteY44"/>
                            </a:cxn>
                            <a:cxn ang="0">
                              <a:pos x="connsiteX45" y="connsiteY45"/>
                            </a:cxn>
                            <a:cxn ang="0">
                              <a:pos x="connsiteX46" y="connsiteY46"/>
                            </a:cxn>
                            <a:cxn ang="0">
                              <a:pos x="connsiteX47" y="connsiteY47"/>
                            </a:cxn>
                            <a:cxn ang="0">
                              <a:pos x="connsiteX48" y="connsiteY48"/>
                            </a:cxn>
                            <a:cxn ang="0">
                              <a:pos x="connsiteX49" y="connsiteY49"/>
                            </a:cxn>
                            <a:cxn ang="0">
                              <a:pos x="connsiteX50" y="connsiteY50"/>
                            </a:cxn>
                            <a:cxn ang="0">
                              <a:pos x="connsiteX51" y="connsiteY51"/>
                            </a:cxn>
                            <a:cxn ang="0">
                              <a:pos x="connsiteX52" y="connsiteY52"/>
                            </a:cxn>
                          </a:cxnLst>
                          <a:rect l="l" t="t" r="r" b="b"/>
                          <a:pathLst>
                            <a:path w="1024699" h="1354454">
                              <a:moveTo>
                                <a:pt x="1022604" y="501015"/>
                              </a:moveTo>
                              <a:cubicBezTo>
                                <a:pt x="1022318" y="497491"/>
                                <a:pt x="1022033" y="494062"/>
                                <a:pt x="1021842" y="490538"/>
                              </a:cubicBezTo>
                              <a:cubicBezTo>
                                <a:pt x="1021461" y="485680"/>
                                <a:pt x="1021175" y="480727"/>
                                <a:pt x="1020699" y="475869"/>
                              </a:cubicBezTo>
                              <a:cubicBezTo>
                                <a:pt x="1020032" y="469487"/>
                                <a:pt x="1019175" y="463201"/>
                                <a:pt x="1018318" y="456914"/>
                              </a:cubicBezTo>
                              <a:cubicBezTo>
                                <a:pt x="1017556" y="451104"/>
                                <a:pt x="1016984" y="445294"/>
                                <a:pt x="1016127" y="439579"/>
                              </a:cubicBezTo>
                              <a:cubicBezTo>
                                <a:pt x="1015937" y="438531"/>
                                <a:pt x="1015841" y="437388"/>
                                <a:pt x="1015746" y="436340"/>
                              </a:cubicBezTo>
                              <a:cubicBezTo>
                                <a:pt x="1014698" y="429197"/>
                                <a:pt x="1013365" y="422148"/>
                                <a:pt x="1012031" y="415100"/>
                              </a:cubicBezTo>
                              <a:cubicBezTo>
                                <a:pt x="1011936" y="414814"/>
                                <a:pt x="1011936" y="414528"/>
                                <a:pt x="1011841" y="414242"/>
                              </a:cubicBezTo>
                              <a:cubicBezTo>
                                <a:pt x="1010888" y="408623"/>
                                <a:pt x="1009936" y="403003"/>
                                <a:pt x="1008793" y="397383"/>
                              </a:cubicBezTo>
                              <a:cubicBezTo>
                                <a:pt x="1007269" y="389668"/>
                                <a:pt x="1005459" y="382143"/>
                                <a:pt x="1003649" y="374523"/>
                              </a:cubicBezTo>
                              <a:cubicBezTo>
                                <a:pt x="1002506" y="369475"/>
                                <a:pt x="1001363" y="364331"/>
                                <a:pt x="1000125" y="359283"/>
                              </a:cubicBezTo>
                              <a:cubicBezTo>
                                <a:pt x="998029" y="351092"/>
                                <a:pt x="995744" y="342995"/>
                                <a:pt x="993458" y="334994"/>
                              </a:cubicBezTo>
                              <a:cubicBezTo>
                                <a:pt x="992219" y="330613"/>
                                <a:pt x="991076" y="326231"/>
                                <a:pt x="989743" y="321945"/>
                              </a:cubicBezTo>
                              <a:cubicBezTo>
                                <a:pt x="987171" y="313373"/>
                                <a:pt x="984313" y="304895"/>
                                <a:pt x="981456" y="296418"/>
                              </a:cubicBezTo>
                              <a:cubicBezTo>
                                <a:pt x="980313" y="293084"/>
                                <a:pt x="979265" y="289751"/>
                                <a:pt x="978027" y="286417"/>
                              </a:cubicBezTo>
                              <a:cubicBezTo>
                                <a:pt x="977932" y="286131"/>
                                <a:pt x="977837" y="285750"/>
                                <a:pt x="977741" y="285464"/>
                              </a:cubicBezTo>
                              <a:cubicBezTo>
                                <a:pt x="974598" y="276511"/>
                                <a:pt x="971169" y="267748"/>
                                <a:pt x="967645" y="258889"/>
                              </a:cubicBezTo>
                              <a:cubicBezTo>
                                <a:pt x="966407" y="255841"/>
                                <a:pt x="965263" y="252793"/>
                                <a:pt x="964025" y="249841"/>
                              </a:cubicBezTo>
                              <a:cubicBezTo>
                                <a:pt x="960215" y="240602"/>
                                <a:pt x="956215" y="231458"/>
                                <a:pt x="952119" y="222409"/>
                              </a:cubicBezTo>
                              <a:cubicBezTo>
                                <a:pt x="951738" y="221647"/>
                                <a:pt x="951452" y="220885"/>
                                <a:pt x="951071" y="220123"/>
                              </a:cubicBezTo>
                              <a:cubicBezTo>
                                <a:pt x="950309" y="218504"/>
                                <a:pt x="949547" y="216789"/>
                                <a:pt x="948785" y="215170"/>
                              </a:cubicBezTo>
                              <a:cubicBezTo>
                                <a:pt x="944404" y="205740"/>
                                <a:pt x="939737" y="196406"/>
                                <a:pt x="934974" y="187071"/>
                              </a:cubicBezTo>
                              <a:cubicBezTo>
                                <a:pt x="934403" y="185833"/>
                                <a:pt x="933736" y="184690"/>
                                <a:pt x="933164" y="183452"/>
                              </a:cubicBezTo>
                              <a:cubicBezTo>
                                <a:pt x="932783" y="182785"/>
                                <a:pt x="932498" y="182023"/>
                                <a:pt x="932117" y="181356"/>
                              </a:cubicBezTo>
                              <a:cubicBezTo>
                                <a:pt x="927068" y="171736"/>
                                <a:pt x="921734" y="162211"/>
                                <a:pt x="916305" y="152781"/>
                              </a:cubicBezTo>
                              <a:cubicBezTo>
                                <a:pt x="915448" y="151352"/>
                                <a:pt x="914686" y="149924"/>
                                <a:pt x="913924" y="148590"/>
                              </a:cubicBezTo>
                              <a:cubicBezTo>
                                <a:pt x="908209" y="138875"/>
                                <a:pt x="902303" y="129254"/>
                                <a:pt x="896207" y="119729"/>
                              </a:cubicBezTo>
                              <a:cubicBezTo>
                                <a:pt x="896207" y="119729"/>
                                <a:pt x="896207" y="119729"/>
                                <a:pt x="896207" y="119729"/>
                              </a:cubicBezTo>
                              <a:cubicBezTo>
                                <a:pt x="895636" y="118777"/>
                                <a:pt x="894969" y="117824"/>
                                <a:pt x="894398" y="116872"/>
                              </a:cubicBezTo>
                              <a:cubicBezTo>
                                <a:pt x="888016" y="107061"/>
                                <a:pt x="881444" y="97441"/>
                                <a:pt x="874681" y="87916"/>
                              </a:cubicBezTo>
                              <a:cubicBezTo>
                                <a:pt x="874204" y="87344"/>
                                <a:pt x="873824" y="86678"/>
                                <a:pt x="873347" y="86106"/>
                              </a:cubicBezTo>
                              <a:cubicBezTo>
                                <a:pt x="866394" y="76390"/>
                                <a:pt x="859155" y="66770"/>
                                <a:pt x="851821" y="57340"/>
                              </a:cubicBezTo>
                              <a:cubicBezTo>
                                <a:pt x="851821" y="57245"/>
                                <a:pt x="851725" y="57245"/>
                                <a:pt x="851725" y="57150"/>
                              </a:cubicBezTo>
                              <a:cubicBezTo>
                                <a:pt x="851535" y="56864"/>
                                <a:pt x="851249" y="56579"/>
                                <a:pt x="851059" y="56293"/>
                              </a:cubicBezTo>
                              <a:cubicBezTo>
                                <a:pt x="843439" y="46672"/>
                                <a:pt x="835724" y="37243"/>
                                <a:pt x="827723" y="28004"/>
                              </a:cubicBezTo>
                              <a:cubicBezTo>
                                <a:pt x="827723" y="28004"/>
                                <a:pt x="827723" y="27908"/>
                                <a:pt x="827627" y="27908"/>
                              </a:cubicBezTo>
                              <a:cubicBezTo>
                                <a:pt x="827532" y="27813"/>
                                <a:pt x="827437" y="27718"/>
                                <a:pt x="827342" y="27622"/>
                              </a:cubicBezTo>
                              <a:cubicBezTo>
                                <a:pt x="819245" y="18193"/>
                                <a:pt x="810863" y="9049"/>
                                <a:pt x="802291" y="0"/>
                              </a:cubicBezTo>
                              <a:lnTo>
                                <a:pt x="309086" y="468916"/>
                              </a:lnTo>
                              <a:lnTo>
                                <a:pt x="0" y="985456"/>
                              </a:lnTo>
                              <a:lnTo>
                                <a:pt x="358331" y="1354455"/>
                              </a:lnTo>
                              <a:cubicBezTo>
                                <a:pt x="569404" y="1316641"/>
                                <a:pt x="752094" y="1197102"/>
                                <a:pt x="872490" y="1029652"/>
                              </a:cubicBezTo>
                              <a:cubicBezTo>
                                <a:pt x="945166" y="917924"/>
                                <a:pt x="997172" y="796671"/>
                                <a:pt x="1014984" y="683133"/>
                              </a:cubicBezTo>
                              <a:cubicBezTo>
                                <a:pt x="1015270" y="681419"/>
                                <a:pt x="1015555" y="679609"/>
                                <a:pt x="1015746" y="677894"/>
                              </a:cubicBezTo>
                              <a:cubicBezTo>
                                <a:pt x="1015937" y="676561"/>
                                <a:pt x="1016032" y="675132"/>
                                <a:pt x="1016317" y="673799"/>
                              </a:cubicBezTo>
                              <a:cubicBezTo>
                                <a:pt x="1017270" y="666845"/>
                                <a:pt x="1018127" y="659892"/>
                                <a:pt x="1018984" y="652939"/>
                              </a:cubicBezTo>
                              <a:cubicBezTo>
                                <a:pt x="1020032" y="643509"/>
                                <a:pt x="1020985" y="634079"/>
                                <a:pt x="1021747" y="624745"/>
                              </a:cubicBezTo>
                              <a:cubicBezTo>
                                <a:pt x="1022223" y="619316"/>
                                <a:pt x="1022699" y="613791"/>
                                <a:pt x="1022985" y="608362"/>
                              </a:cubicBezTo>
                              <a:cubicBezTo>
                                <a:pt x="1023366" y="602837"/>
                                <a:pt x="1023652" y="597408"/>
                                <a:pt x="1023842" y="591979"/>
                              </a:cubicBezTo>
                              <a:lnTo>
                                <a:pt x="1023842" y="591979"/>
                              </a:lnTo>
                              <a:cubicBezTo>
                                <a:pt x="1024319" y="580454"/>
                                <a:pt x="1024700" y="568833"/>
                                <a:pt x="1024700" y="557213"/>
                              </a:cubicBezTo>
                              <a:cubicBezTo>
                                <a:pt x="1024700" y="543497"/>
                                <a:pt x="1024319" y="529781"/>
                                <a:pt x="1023652" y="516255"/>
                              </a:cubicBezTo>
                              <a:cubicBezTo>
                                <a:pt x="1023461" y="511111"/>
                                <a:pt x="1022985" y="506063"/>
                                <a:pt x="1022604" y="5010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>
                            <a:alpha val="27000"/>
                          </a:srgbClr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28" name="원형: 비어 있음 27">
                          <a:extLst>
                            <a:ext uri="{FF2B5EF4-FFF2-40B4-BE49-F238E27FC236}">
                              <a16:creationId xmlns:a16="http://schemas.microsoft.com/office/drawing/2014/main" id="{053253E4-A7A2-BC98-30CE-DBF235A14B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6375" y="2619372"/>
                          <a:ext cx="1620583" cy="1620583"/>
                        </a:xfrm>
                        <a:prstGeom prst="donut">
                          <a:avLst>
                            <a:gd name="adj" fmla="val 9055"/>
                          </a:avLst>
                        </a:prstGeom>
                        <a:solidFill>
                          <a:srgbClr val="6B859D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29" name="자유형: 도형 28">
                          <a:extLst>
                            <a:ext uri="{FF2B5EF4-FFF2-40B4-BE49-F238E27FC236}">
                              <a16:creationId xmlns:a16="http://schemas.microsoft.com/office/drawing/2014/main" id="{F635755F-972F-B532-E384-26B32145417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250" y="2845019"/>
                          <a:ext cx="1092492" cy="1050921"/>
                        </a:xfrm>
                        <a:custGeom>
                          <a:avLst/>
                          <a:gdLst>
                            <a:gd name="connsiteX0" fmla="*/ 1092492 w 1092492"/>
                            <a:gd name="connsiteY0" fmla="*/ 42386 h 1050919"/>
                            <a:gd name="connsiteX1" fmla="*/ 1051154 w 1092492"/>
                            <a:gd name="connsiteY1" fmla="*/ 0 h 1050919"/>
                            <a:gd name="connsiteX2" fmla="*/ 698919 w 1092492"/>
                            <a:gd name="connsiteY2" fmla="*/ 270320 h 1050919"/>
                            <a:gd name="connsiteX3" fmla="*/ 360782 w 1092492"/>
                            <a:gd name="connsiteY3" fmla="*/ 689991 h 1050919"/>
                            <a:gd name="connsiteX4" fmla="*/ 316967 w 1092492"/>
                            <a:gd name="connsiteY4" fmla="*/ 696754 h 1050919"/>
                            <a:gd name="connsiteX5" fmla="*/ 48267 w 1092492"/>
                            <a:gd name="connsiteY5" fmla="*/ 587978 h 1050919"/>
                            <a:gd name="connsiteX6" fmla="*/ 3213 w 1092492"/>
                            <a:gd name="connsiteY6" fmla="*/ 600837 h 1050919"/>
                            <a:gd name="connsiteX7" fmla="*/ 17215 w 1092492"/>
                            <a:gd name="connsiteY7" fmla="*/ 640747 h 1050919"/>
                            <a:gd name="connsiteX8" fmla="*/ 201238 w 1092492"/>
                            <a:gd name="connsiteY8" fmla="*/ 899541 h 1050919"/>
                            <a:gd name="connsiteX9" fmla="*/ 257721 w 1092492"/>
                            <a:gd name="connsiteY9" fmla="*/ 990886 h 1050919"/>
                            <a:gd name="connsiteX10" fmla="*/ 475939 w 1092492"/>
                            <a:gd name="connsiteY10" fmla="*/ 986028 h 1050919"/>
                            <a:gd name="connsiteX11" fmla="*/ 772167 w 1092492"/>
                            <a:gd name="connsiteY11" fmla="*/ 486918 h 1050919"/>
                            <a:gd name="connsiteX12" fmla="*/ 1092492 w 1092492"/>
                            <a:gd name="connsiteY12" fmla="*/ 42386 h 105091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1092492" h="1050919">
                              <a:moveTo>
                                <a:pt x="1092492" y="42386"/>
                              </a:moveTo>
                              <a:cubicBezTo>
                                <a:pt x="1079253" y="27718"/>
                                <a:pt x="1065441" y="13621"/>
                                <a:pt x="1051154" y="0"/>
                              </a:cubicBezTo>
                              <a:cubicBezTo>
                                <a:pt x="949046" y="62198"/>
                                <a:pt x="778072" y="193072"/>
                                <a:pt x="698919" y="270320"/>
                              </a:cubicBezTo>
                              <a:cubicBezTo>
                                <a:pt x="569475" y="396716"/>
                                <a:pt x="461366" y="540258"/>
                                <a:pt x="360782" y="689991"/>
                              </a:cubicBezTo>
                              <a:cubicBezTo>
                                <a:pt x="343161" y="716280"/>
                                <a:pt x="343161" y="716280"/>
                                <a:pt x="316967" y="696754"/>
                              </a:cubicBezTo>
                              <a:cubicBezTo>
                                <a:pt x="236862" y="637032"/>
                                <a:pt x="147517" y="599980"/>
                                <a:pt x="48267" y="587978"/>
                              </a:cubicBezTo>
                              <a:cubicBezTo>
                                <a:pt x="31884" y="585978"/>
                                <a:pt x="12738" y="584645"/>
                                <a:pt x="3213" y="600837"/>
                              </a:cubicBezTo>
                              <a:cubicBezTo>
                                <a:pt x="-6121" y="616553"/>
                                <a:pt x="6833" y="630365"/>
                                <a:pt x="17215" y="640747"/>
                              </a:cubicBezTo>
                              <a:cubicBezTo>
                                <a:pt x="93415" y="716566"/>
                                <a:pt x="146088" y="808863"/>
                                <a:pt x="201238" y="899541"/>
                              </a:cubicBezTo>
                              <a:cubicBezTo>
                                <a:pt x="219812" y="930116"/>
                                <a:pt x="237814" y="961263"/>
                                <a:pt x="257721" y="990886"/>
                              </a:cubicBezTo>
                              <a:cubicBezTo>
                                <a:pt x="312681" y="1072706"/>
                                <a:pt x="425266" y="1070705"/>
                                <a:pt x="475939" y="986028"/>
                              </a:cubicBezTo>
                              <a:cubicBezTo>
                                <a:pt x="575380" y="820103"/>
                                <a:pt x="672345" y="652653"/>
                                <a:pt x="772167" y="486918"/>
                              </a:cubicBezTo>
                              <a:cubicBezTo>
                                <a:pt x="849795" y="357854"/>
                                <a:pt x="997528" y="159353"/>
                                <a:pt x="1092492" y="4238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</p:grpSp>
                </p:grpSp>
                <p:sp>
                  <p:nvSpPr>
                    <p:cNvPr id="24" name="TextBox 23">
                      <a:extLst>
                        <a:ext uri="{FF2B5EF4-FFF2-40B4-BE49-F238E27FC236}">
                          <a16:creationId xmlns:a16="http://schemas.microsoft.com/office/drawing/2014/main" id="{7A1B809B-9E05-A2CA-2C08-0AE89494778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04888" y="3274640"/>
                      <a:ext cx="6070573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핵심 아이디어를 중심으로 수업이 전개되면 각각의 단편적인 지식들은 다 잊더라도 일반화된 </a:t>
                      </a:r>
                      <a:endPara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지식과 과목의 핵심 원리를 기억할 수 있어요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</p:txBody>
                </p:sp>
              </p:grpSp>
            </p:grpSp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A6ECE876-6167-E2C7-D160-C520F5D41306}"/>
                    </a:ext>
                  </a:extLst>
                </p:cNvPr>
                <p:cNvGrpSpPr/>
                <p:nvPr/>
              </p:nvGrpSpPr>
              <p:grpSpPr>
                <a:xfrm>
                  <a:off x="646573" y="5089051"/>
                  <a:ext cx="7850855" cy="913842"/>
                  <a:chOff x="646573" y="5089051"/>
                  <a:chExt cx="7850855" cy="913842"/>
                </a:xfrm>
              </p:grpSpPr>
              <p:sp>
                <p:nvSpPr>
                  <p:cNvPr id="44" name="사각형: 둥근 모서리 43">
                    <a:extLst>
                      <a:ext uri="{FF2B5EF4-FFF2-40B4-BE49-F238E27FC236}">
                        <a16:creationId xmlns:a16="http://schemas.microsoft.com/office/drawing/2014/main" id="{DBD63B0B-0505-EC3A-3929-1F3DD8582979}"/>
                      </a:ext>
                    </a:extLst>
                  </p:cNvPr>
                  <p:cNvSpPr/>
                  <p:nvPr/>
                </p:nvSpPr>
                <p:spPr>
                  <a:xfrm>
                    <a:off x="646573" y="5089051"/>
                    <a:ext cx="7850855" cy="913842"/>
                  </a:xfrm>
                  <a:prstGeom prst="roundRect">
                    <a:avLst>
                      <a:gd name="adj" fmla="val 9122"/>
                    </a:avLst>
                  </a:prstGeom>
                  <a:solidFill>
                    <a:srgbClr val="DCE8F3">
                      <a:alpha val="66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30" name="그룹 29">
                    <a:extLst>
                      <a:ext uri="{FF2B5EF4-FFF2-40B4-BE49-F238E27FC236}">
                        <a16:creationId xmlns:a16="http://schemas.microsoft.com/office/drawing/2014/main" id="{79D7BEDB-E3B2-0D0C-24B8-22C2FD2C9DA0}"/>
                      </a:ext>
                    </a:extLst>
                  </p:cNvPr>
                  <p:cNvGrpSpPr/>
                  <p:nvPr/>
                </p:nvGrpSpPr>
                <p:grpSpPr>
                  <a:xfrm>
                    <a:off x="835770" y="5341995"/>
                    <a:ext cx="6761280" cy="407954"/>
                    <a:chOff x="835770" y="3266796"/>
                    <a:chExt cx="6761280" cy="407954"/>
                  </a:xfrm>
                </p:grpSpPr>
                <p:grpSp>
                  <p:nvGrpSpPr>
                    <p:cNvPr id="31" name="그룹 30">
                      <a:extLst>
                        <a:ext uri="{FF2B5EF4-FFF2-40B4-BE49-F238E27FC236}">
                          <a16:creationId xmlns:a16="http://schemas.microsoft.com/office/drawing/2014/main" id="{8AD0946B-8E1D-8C32-8E90-3630BF0B689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5770" y="3266796"/>
                      <a:ext cx="200502" cy="200502"/>
                      <a:chOff x="835770" y="3266796"/>
                      <a:chExt cx="200502" cy="200502"/>
                    </a:xfrm>
                  </p:grpSpPr>
                  <p:sp>
                    <p:nvSpPr>
                      <p:cNvPr id="33" name="타원 32">
                        <a:extLst>
                          <a:ext uri="{FF2B5EF4-FFF2-40B4-BE49-F238E27FC236}">
                            <a16:creationId xmlns:a16="http://schemas.microsoft.com/office/drawing/2014/main" id="{533459BC-9559-4602-E70E-50EE0920393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4966" y="3282976"/>
                        <a:ext cx="163066" cy="16306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grpSp>
                    <p:nvGrpSpPr>
                      <p:cNvPr id="34" name="그룹 33">
                        <a:extLst>
                          <a:ext uri="{FF2B5EF4-FFF2-40B4-BE49-F238E27FC236}">
                            <a16:creationId xmlns:a16="http://schemas.microsoft.com/office/drawing/2014/main" id="{769FFD4D-2F2F-7468-3EA8-48F09DC5EAD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35770" y="3266796"/>
                        <a:ext cx="200502" cy="200502"/>
                        <a:chOff x="5286375" y="2619372"/>
                        <a:chExt cx="1620583" cy="1620583"/>
                      </a:xfrm>
                    </p:grpSpPr>
                    <p:sp>
                      <p:nvSpPr>
                        <p:cNvPr id="35" name="자유형: 도형 34">
                          <a:extLst>
                            <a:ext uri="{FF2B5EF4-FFF2-40B4-BE49-F238E27FC236}">
                              <a16:creationId xmlns:a16="http://schemas.microsoft.com/office/drawing/2014/main" id="{B571989C-B69A-CDD7-16F7-A73B655417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82259" y="2872549"/>
                          <a:ext cx="1024699" cy="1354454"/>
                        </a:xfrm>
                        <a:custGeom>
                          <a:avLst/>
                          <a:gdLst>
                            <a:gd name="connsiteX0" fmla="*/ 1022604 w 1024699"/>
                            <a:gd name="connsiteY0" fmla="*/ 501015 h 1354454"/>
                            <a:gd name="connsiteX1" fmla="*/ 1021842 w 1024699"/>
                            <a:gd name="connsiteY1" fmla="*/ 490538 h 1354454"/>
                            <a:gd name="connsiteX2" fmla="*/ 1020699 w 1024699"/>
                            <a:gd name="connsiteY2" fmla="*/ 475869 h 1354454"/>
                            <a:gd name="connsiteX3" fmla="*/ 1018318 w 1024699"/>
                            <a:gd name="connsiteY3" fmla="*/ 456914 h 1354454"/>
                            <a:gd name="connsiteX4" fmla="*/ 1016127 w 1024699"/>
                            <a:gd name="connsiteY4" fmla="*/ 439579 h 1354454"/>
                            <a:gd name="connsiteX5" fmla="*/ 1015746 w 1024699"/>
                            <a:gd name="connsiteY5" fmla="*/ 436340 h 1354454"/>
                            <a:gd name="connsiteX6" fmla="*/ 1012031 w 1024699"/>
                            <a:gd name="connsiteY6" fmla="*/ 415100 h 1354454"/>
                            <a:gd name="connsiteX7" fmla="*/ 1011841 w 1024699"/>
                            <a:gd name="connsiteY7" fmla="*/ 414242 h 1354454"/>
                            <a:gd name="connsiteX8" fmla="*/ 1008793 w 1024699"/>
                            <a:gd name="connsiteY8" fmla="*/ 397383 h 1354454"/>
                            <a:gd name="connsiteX9" fmla="*/ 1003649 w 1024699"/>
                            <a:gd name="connsiteY9" fmla="*/ 374523 h 1354454"/>
                            <a:gd name="connsiteX10" fmla="*/ 1000125 w 1024699"/>
                            <a:gd name="connsiteY10" fmla="*/ 359283 h 1354454"/>
                            <a:gd name="connsiteX11" fmla="*/ 993458 w 1024699"/>
                            <a:gd name="connsiteY11" fmla="*/ 334994 h 1354454"/>
                            <a:gd name="connsiteX12" fmla="*/ 989743 w 1024699"/>
                            <a:gd name="connsiteY12" fmla="*/ 321945 h 1354454"/>
                            <a:gd name="connsiteX13" fmla="*/ 981456 w 1024699"/>
                            <a:gd name="connsiteY13" fmla="*/ 296418 h 1354454"/>
                            <a:gd name="connsiteX14" fmla="*/ 978027 w 1024699"/>
                            <a:gd name="connsiteY14" fmla="*/ 286417 h 1354454"/>
                            <a:gd name="connsiteX15" fmla="*/ 977741 w 1024699"/>
                            <a:gd name="connsiteY15" fmla="*/ 285464 h 1354454"/>
                            <a:gd name="connsiteX16" fmla="*/ 967645 w 1024699"/>
                            <a:gd name="connsiteY16" fmla="*/ 258889 h 1354454"/>
                            <a:gd name="connsiteX17" fmla="*/ 964025 w 1024699"/>
                            <a:gd name="connsiteY17" fmla="*/ 249841 h 1354454"/>
                            <a:gd name="connsiteX18" fmla="*/ 952119 w 1024699"/>
                            <a:gd name="connsiteY18" fmla="*/ 222409 h 1354454"/>
                            <a:gd name="connsiteX19" fmla="*/ 951071 w 1024699"/>
                            <a:gd name="connsiteY19" fmla="*/ 220123 h 1354454"/>
                            <a:gd name="connsiteX20" fmla="*/ 948785 w 1024699"/>
                            <a:gd name="connsiteY20" fmla="*/ 215170 h 1354454"/>
                            <a:gd name="connsiteX21" fmla="*/ 934974 w 1024699"/>
                            <a:gd name="connsiteY21" fmla="*/ 187071 h 1354454"/>
                            <a:gd name="connsiteX22" fmla="*/ 933164 w 1024699"/>
                            <a:gd name="connsiteY22" fmla="*/ 183452 h 1354454"/>
                            <a:gd name="connsiteX23" fmla="*/ 932117 w 1024699"/>
                            <a:gd name="connsiteY23" fmla="*/ 181356 h 1354454"/>
                            <a:gd name="connsiteX24" fmla="*/ 916305 w 1024699"/>
                            <a:gd name="connsiteY24" fmla="*/ 152781 h 1354454"/>
                            <a:gd name="connsiteX25" fmla="*/ 913924 w 1024699"/>
                            <a:gd name="connsiteY25" fmla="*/ 148590 h 1354454"/>
                            <a:gd name="connsiteX26" fmla="*/ 896207 w 1024699"/>
                            <a:gd name="connsiteY26" fmla="*/ 119729 h 1354454"/>
                            <a:gd name="connsiteX27" fmla="*/ 896207 w 1024699"/>
                            <a:gd name="connsiteY27" fmla="*/ 119729 h 1354454"/>
                            <a:gd name="connsiteX28" fmla="*/ 894398 w 1024699"/>
                            <a:gd name="connsiteY28" fmla="*/ 116872 h 1354454"/>
                            <a:gd name="connsiteX29" fmla="*/ 874681 w 1024699"/>
                            <a:gd name="connsiteY29" fmla="*/ 87916 h 1354454"/>
                            <a:gd name="connsiteX30" fmla="*/ 873347 w 1024699"/>
                            <a:gd name="connsiteY30" fmla="*/ 86106 h 1354454"/>
                            <a:gd name="connsiteX31" fmla="*/ 851821 w 1024699"/>
                            <a:gd name="connsiteY31" fmla="*/ 57340 h 1354454"/>
                            <a:gd name="connsiteX32" fmla="*/ 851725 w 1024699"/>
                            <a:gd name="connsiteY32" fmla="*/ 57150 h 1354454"/>
                            <a:gd name="connsiteX33" fmla="*/ 851059 w 1024699"/>
                            <a:gd name="connsiteY33" fmla="*/ 56293 h 1354454"/>
                            <a:gd name="connsiteX34" fmla="*/ 827723 w 1024699"/>
                            <a:gd name="connsiteY34" fmla="*/ 28004 h 1354454"/>
                            <a:gd name="connsiteX35" fmla="*/ 827627 w 1024699"/>
                            <a:gd name="connsiteY35" fmla="*/ 27908 h 1354454"/>
                            <a:gd name="connsiteX36" fmla="*/ 827342 w 1024699"/>
                            <a:gd name="connsiteY36" fmla="*/ 27622 h 1354454"/>
                            <a:gd name="connsiteX37" fmla="*/ 802291 w 1024699"/>
                            <a:gd name="connsiteY37" fmla="*/ 0 h 1354454"/>
                            <a:gd name="connsiteX38" fmla="*/ 309086 w 1024699"/>
                            <a:gd name="connsiteY38" fmla="*/ 468916 h 1354454"/>
                            <a:gd name="connsiteX39" fmla="*/ 0 w 1024699"/>
                            <a:gd name="connsiteY39" fmla="*/ 985456 h 1354454"/>
                            <a:gd name="connsiteX40" fmla="*/ 358331 w 1024699"/>
                            <a:gd name="connsiteY40" fmla="*/ 1354455 h 1354454"/>
                            <a:gd name="connsiteX41" fmla="*/ 872490 w 1024699"/>
                            <a:gd name="connsiteY41" fmla="*/ 1029652 h 1354454"/>
                            <a:gd name="connsiteX42" fmla="*/ 1014984 w 1024699"/>
                            <a:gd name="connsiteY42" fmla="*/ 683133 h 1354454"/>
                            <a:gd name="connsiteX43" fmla="*/ 1015746 w 1024699"/>
                            <a:gd name="connsiteY43" fmla="*/ 677894 h 1354454"/>
                            <a:gd name="connsiteX44" fmla="*/ 1016317 w 1024699"/>
                            <a:gd name="connsiteY44" fmla="*/ 673799 h 1354454"/>
                            <a:gd name="connsiteX45" fmla="*/ 1018984 w 1024699"/>
                            <a:gd name="connsiteY45" fmla="*/ 652939 h 1354454"/>
                            <a:gd name="connsiteX46" fmla="*/ 1021747 w 1024699"/>
                            <a:gd name="connsiteY46" fmla="*/ 624745 h 1354454"/>
                            <a:gd name="connsiteX47" fmla="*/ 1022985 w 1024699"/>
                            <a:gd name="connsiteY47" fmla="*/ 608362 h 1354454"/>
                            <a:gd name="connsiteX48" fmla="*/ 1023842 w 1024699"/>
                            <a:gd name="connsiteY48" fmla="*/ 591979 h 1354454"/>
                            <a:gd name="connsiteX49" fmla="*/ 1023842 w 1024699"/>
                            <a:gd name="connsiteY49" fmla="*/ 591979 h 1354454"/>
                            <a:gd name="connsiteX50" fmla="*/ 1024700 w 1024699"/>
                            <a:gd name="connsiteY50" fmla="*/ 557213 h 1354454"/>
                            <a:gd name="connsiteX51" fmla="*/ 1023652 w 1024699"/>
                            <a:gd name="connsiteY51" fmla="*/ 516255 h 1354454"/>
                            <a:gd name="connsiteX52" fmla="*/ 1022604 w 1024699"/>
                            <a:gd name="connsiteY52" fmla="*/ 501015 h 13544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  <a:cxn ang="0">
                              <a:pos x="connsiteX44" y="connsiteY44"/>
                            </a:cxn>
                            <a:cxn ang="0">
                              <a:pos x="connsiteX45" y="connsiteY45"/>
                            </a:cxn>
                            <a:cxn ang="0">
                              <a:pos x="connsiteX46" y="connsiteY46"/>
                            </a:cxn>
                            <a:cxn ang="0">
                              <a:pos x="connsiteX47" y="connsiteY47"/>
                            </a:cxn>
                            <a:cxn ang="0">
                              <a:pos x="connsiteX48" y="connsiteY48"/>
                            </a:cxn>
                            <a:cxn ang="0">
                              <a:pos x="connsiteX49" y="connsiteY49"/>
                            </a:cxn>
                            <a:cxn ang="0">
                              <a:pos x="connsiteX50" y="connsiteY50"/>
                            </a:cxn>
                            <a:cxn ang="0">
                              <a:pos x="connsiteX51" y="connsiteY51"/>
                            </a:cxn>
                            <a:cxn ang="0">
                              <a:pos x="connsiteX52" y="connsiteY52"/>
                            </a:cxn>
                          </a:cxnLst>
                          <a:rect l="l" t="t" r="r" b="b"/>
                          <a:pathLst>
                            <a:path w="1024699" h="1354454">
                              <a:moveTo>
                                <a:pt x="1022604" y="501015"/>
                              </a:moveTo>
                              <a:cubicBezTo>
                                <a:pt x="1022318" y="497491"/>
                                <a:pt x="1022033" y="494062"/>
                                <a:pt x="1021842" y="490538"/>
                              </a:cubicBezTo>
                              <a:cubicBezTo>
                                <a:pt x="1021461" y="485680"/>
                                <a:pt x="1021175" y="480727"/>
                                <a:pt x="1020699" y="475869"/>
                              </a:cubicBezTo>
                              <a:cubicBezTo>
                                <a:pt x="1020032" y="469487"/>
                                <a:pt x="1019175" y="463201"/>
                                <a:pt x="1018318" y="456914"/>
                              </a:cubicBezTo>
                              <a:cubicBezTo>
                                <a:pt x="1017556" y="451104"/>
                                <a:pt x="1016984" y="445294"/>
                                <a:pt x="1016127" y="439579"/>
                              </a:cubicBezTo>
                              <a:cubicBezTo>
                                <a:pt x="1015937" y="438531"/>
                                <a:pt x="1015841" y="437388"/>
                                <a:pt x="1015746" y="436340"/>
                              </a:cubicBezTo>
                              <a:cubicBezTo>
                                <a:pt x="1014698" y="429197"/>
                                <a:pt x="1013365" y="422148"/>
                                <a:pt x="1012031" y="415100"/>
                              </a:cubicBezTo>
                              <a:cubicBezTo>
                                <a:pt x="1011936" y="414814"/>
                                <a:pt x="1011936" y="414528"/>
                                <a:pt x="1011841" y="414242"/>
                              </a:cubicBezTo>
                              <a:cubicBezTo>
                                <a:pt x="1010888" y="408623"/>
                                <a:pt x="1009936" y="403003"/>
                                <a:pt x="1008793" y="397383"/>
                              </a:cubicBezTo>
                              <a:cubicBezTo>
                                <a:pt x="1007269" y="389668"/>
                                <a:pt x="1005459" y="382143"/>
                                <a:pt x="1003649" y="374523"/>
                              </a:cubicBezTo>
                              <a:cubicBezTo>
                                <a:pt x="1002506" y="369475"/>
                                <a:pt x="1001363" y="364331"/>
                                <a:pt x="1000125" y="359283"/>
                              </a:cubicBezTo>
                              <a:cubicBezTo>
                                <a:pt x="998029" y="351092"/>
                                <a:pt x="995744" y="342995"/>
                                <a:pt x="993458" y="334994"/>
                              </a:cubicBezTo>
                              <a:cubicBezTo>
                                <a:pt x="992219" y="330613"/>
                                <a:pt x="991076" y="326231"/>
                                <a:pt x="989743" y="321945"/>
                              </a:cubicBezTo>
                              <a:cubicBezTo>
                                <a:pt x="987171" y="313373"/>
                                <a:pt x="984313" y="304895"/>
                                <a:pt x="981456" y="296418"/>
                              </a:cubicBezTo>
                              <a:cubicBezTo>
                                <a:pt x="980313" y="293084"/>
                                <a:pt x="979265" y="289751"/>
                                <a:pt x="978027" y="286417"/>
                              </a:cubicBezTo>
                              <a:cubicBezTo>
                                <a:pt x="977932" y="286131"/>
                                <a:pt x="977837" y="285750"/>
                                <a:pt x="977741" y="285464"/>
                              </a:cubicBezTo>
                              <a:cubicBezTo>
                                <a:pt x="974598" y="276511"/>
                                <a:pt x="971169" y="267748"/>
                                <a:pt x="967645" y="258889"/>
                              </a:cubicBezTo>
                              <a:cubicBezTo>
                                <a:pt x="966407" y="255841"/>
                                <a:pt x="965263" y="252793"/>
                                <a:pt x="964025" y="249841"/>
                              </a:cubicBezTo>
                              <a:cubicBezTo>
                                <a:pt x="960215" y="240602"/>
                                <a:pt x="956215" y="231458"/>
                                <a:pt x="952119" y="222409"/>
                              </a:cubicBezTo>
                              <a:cubicBezTo>
                                <a:pt x="951738" y="221647"/>
                                <a:pt x="951452" y="220885"/>
                                <a:pt x="951071" y="220123"/>
                              </a:cubicBezTo>
                              <a:cubicBezTo>
                                <a:pt x="950309" y="218504"/>
                                <a:pt x="949547" y="216789"/>
                                <a:pt x="948785" y="215170"/>
                              </a:cubicBezTo>
                              <a:cubicBezTo>
                                <a:pt x="944404" y="205740"/>
                                <a:pt x="939737" y="196406"/>
                                <a:pt x="934974" y="187071"/>
                              </a:cubicBezTo>
                              <a:cubicBezTo>
                                <a:pt x="934403" y="185833"/>
                                <a:pt x="933736" y="184690"/>
                                <a:pt x="933164" y="183452"/>
                              </a:cubicBezTo>
                              <a:cubicBezTo>
                                <a:pt x="932783" y="182785"/>
                                <a:pt x="932498" y="182023"/>
                                <a:pt x="932117" y="181356"/>
                              </a:cubicBezTo>
                              <a:cubicBezTo>
                                <a:pt x="927068" y="171736"/>
                                <a:pt x="921734" y="162211"/>
                                <a:pt x="916305" y="152781"/>
                              </a:cubicBezTo>
                              <a:cubicBezTo>
                                <a:pt x="915448" y="151352"/>
                                <a:pt x="914686" y="149924"/>
                                <a:pt x="913924" y="148590"/>
                              </a:cubicBezTo>
                              <a:cubicBezTo>
                                <a:pt x="908209" y="138875"/>
                                <a:pt x="902303" y="129254"/>
                                <a:pt x="896207" y="119729"/>
                              </a:cubicBezTo>
                              <a:cubicBezTo>
                                <a:pt x="896207" y="119729"/>
                                <a:pt x="896207" y="119729"/>
                                <a:pt x="896207" y="119729"/>
                              </a:cubicBezTo>
                              <a:cubicBezTo>
                                <a:pt x="895636" y="118777"/>
                                <a:pt x="894969" y="117824"/>
                                <a:pt x="894398" y="116872"/>
                              </a:cubicBezTo>
                              <a:cubicBezTo>
                                <a:pt x="888016" y="107061"/>
                                <a:pt x="881444" y="97441"/>
                                <a:pt x="874681" y="87916"/>
                              </a:cubicBezTo>
                              <a:cubicBezTo>
                                <a:pt x="874204" y="87344"/>
                                <a:pt x="873824" y="86678"/>
                                <a:pt x="873347" y="86106"/>
                              </a:cubicBezTo>
                              <a:cubicBezTo>
                                <a:pt x="866394" y="76390"/>
                                <a:pt x="859155" y="66770"/>
                                <a:pt x="851821" y="57340"/>
                              </a:cubicBezTo>
                              <a:cubicBezTo>
                                <a:pt x="851821" y="57245"/>
                                <a:pt x="851725" y="57245"/>
                                <a:pt x="851725" y="57150"/>
                              </a:cubicBezTo>
                              <a:cubicBezTo>
                                <a:pt x="851535" y="56864"/>
                                <a:pt x="851249" y="56579"/>
                                <a:pt x="851059" y="56293"/>
                              </a:cubicBezTo>
                              <a:cubicBezTo>
                                <a:pt x="843439" y="46672"/>
                                <a:pt x="835724" y="37243"/>
                                <a:pt x="827723" y="28004"/>
                              </a:cubicBezTo>
                              <a:cubicBezTo>
                                <a:pt x="827723" y="28004"/>
                                <a:pt x="827723" y="27908"/>
                                <a:pt x="827627" y="27908"/>
                              </a:cubicBezTo>
                              <a:cubicBezTo>
                                <a:pt x="827532" y="27813"/>
                                <a:pt x="827437" y="27718"/>
                                <a:pt x="827342" y="27622"/>
                              </a:cubicBezTo>
                              <a:cubicBezTo>
                                <a:pt x="819245" y="18193"/>
                                <a:pt x="810863" y="9049"/>
                                <a:pt x="802291" y="0"/>
                              </a:cubicBezTo>
                              <a:lnTo>
                                <a:pt x="309086" y="468916"/>
                              </a:lnTo>
                              <a:lnTo>
                                <a:pt x="0" y="985456"/>
                              </a:lnTo>
                              <a:lnTo>
                                <a:pt x="358331" y="1354455"/>
                              </a:lnTo>
                              <a:cubicBezTo>
                                <a:pt x="569404" y="1316641"/>
                                <a:pt x="752094" y="1197102"/>
                                <a:pt x="872490" y="1029652"/>
                              </a:cubicBezTo>
                              <a:cubicBezTo>
                                <a:pt x="945166" y="917924"/>
                                <a:pt x="997172" y="796671"/>
                                <a:pt x="1014984" y="683133"/>
                              </a:cubicBezTo>
                              <a:cubicBezTo>
                                <a:pt x="1015270" y="681419"/>
                                <a:pt x="1015555" y="679609"/>
                                <a:pt x="1015746" y="677894"/>
                              </a:cubicBezTo>
                              <a:cubicBezTo>
                                <a:pt x="1015937" y="676561"/>
                                <a:pt x="1016032" y="675132"/>
                                <a:pt x="1016317" y="673799"/>
                              </a:cubicBezTo>
                              <a:cubicBezTo>
                                <a:pt x="1017270" y="666845"/>
                                <a:pt x="1018127" y="659892"/>
                                <a:pt x="1018984" y="652939"/>
                              </a:cubicBezTo>
                              <a:cubicBezTo>
                                <a:pt x="1020032" y="643509"/>
                                <a:pt x="1020985" y="634079"/>
                                <a:pt x="1021747" y="624745"/>
                              </a:cubicBezTo>
                              <a:cubicBezTo>
                                <a:pt x="1022223" y="619316"/>
                                <a:pt x="1022699" y="613791"/>
                                <a:pt x="1022985" y="608362"/>
                              </a:cubicBezTo>
                              <a:cubicBezTo>
                                <a:pt x="1023366" y="602837"/>
                                <a:pt x="1023652" y="597408"/>
                                <a:pt x="1023842" y="591979"/>
                              </a:cubicBezTo>
                              <a:lnTo>
                                <a:pt x="1023842" y="591979"/>
                              </a:lnTo>
                              <a:cubicBezTo>
                                <a:pt x="1024319" y="580454"/>
                                <a:pt x="1024700" y="568833"/>
                                <a:pt x="1024700" y="557213"/>
                              </a:cubicBezTo>
                              <a:cubicBezTo>
                                <a:pt x="1024700" y="543497"/>
                                <a:pt x="1024319" y="529781"/>
                                <a:pt x="1023652" y="516255"/>
                              </a:cubicBezTo>
                              <a:cubicBezTo>
                                <a:pt x="1023461" y="511111"/>
                                <a:pt x="1022985" y="506063"/>
                                <a:pt x="1022604" y="5010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>
                            <a:alpha val="27000"/>
                          </a:srgbClr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36" name="원형: 비어 있음 35">
                          <a:extLst>
                            <a:ext uri="{FF2B5EF4-FFF2-40B4-BE49-F238E27FC236}">
                              <a16:creationId xmlns:a16="http://schemas.microsoft.com/office/drawing/2014/main" id="{497F4D95-1E3E-FC87-49B9-361BE7D1A5F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6375" y="2619372"/>
                          <a:ext cx="1620583" cy="1620583"/>
                        </a:xfrm>
                        <a:prstGeom prst="donut">
                          <a:avLst>
                            <a:gd name="adj" fmla="val 9055"/>
                          </a:avLst>
                        </a:prstGeom>
                        <a:solidFill>
                          <a:srgbClr val="6B859D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37" name="자유형: 도형 36">
                          <a:extLst>
                            <a:ext uri="{FF2B5EF4-FFF2-40B4-BE49-F238E27FC236}">
                              <a16:creationId xmlns:a16="http://schemas.microsoft.com/office/drawing/2014/main" id="{66439C76-2E97-3F42-B5E8-749D09C4FB3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250" y="2845019"/>
                          <a:ext cx="1092492" cy="1050921"/>
                        </a:xfrm>
                        <a:custGeom>
                          <a:avLst/>
                          <a:gdLst>
                            <a:gd name="connsiteX0" fmla="*/ 1092492 w 1092492"/>
                            <a:gd name="connsiteY0" fmla="*/ 42386 h 1050919"/>
                            <a:gd name="connsiteX1" fmla="*/ 1051154 w 1092492"/>
                            <a:gd name="connsiteY1" fmla="*/ 0 h 1050919"/>
                            <a:gd name="connsiteX2" fmla="*/ 698919 w 1092492"/>
                            <a:gd name="connsiteY2" fmla="*/ 270320 h 1050919"/>
                            <a:gd name="connsiteX3" fmla="*/ 360782 w 1092492"/>
                            <a:gd name="connsiteY3" fmla="*/ 689991 h 1050919"/>
                            <a:gd name="connsiteX4" fmla="*/ 316967 w 1092492"/>
                            <a:gd name="connsiteY4" fmla="*/ 696754 h 1050919"/>
                            <a:gd name="connsiteX5" fmla="*/ 48267 w 1092492"/>
                            <a:gd name="connsiteY5" fmla="*/ 587978 h 1050919"/>
                            <a:gd name="connsiteX6" fmla="*/ 3213 w 1092492"/>
                            <a:gd name="connsiteY6" fmla="*/ 600837 h 1050919"/>
                            <a:gd name="connsiteX7" fmla="*/ 17215 w 1092492"/>
                            <a:gd name="connsiteY7" fmla="*/ 640747 h 1050919"/>
                            <a:gd name="connsiteX8" fmla="*/ 201238 w 1092492"/>
                            <a:gd name="connsiteY8" fmla="*/ 899541 h 1050919"/>
                            <a:gd name="connsiteX9" fmla="*/ 257721 w 1092492"/>
                            <a:gd name="connsiteY9" fmla="*/ 990886 h 1050919"/>
                            <a:gd name="connsiteX10" fmla="*/ 475939 w 1092492"/>
                            <a:gd name="connsiteY10" fmla="*/ 986028 h 1050919"/>
                            <a:gd name="connsiteX11" fmla="*/ 772167 w 1092492"/>
                            <a:gd name="connsiteY11" fmla="*/ 486918 h 1050919"/>
                            <a:gd name="connsiteX12" fmla="*/ 1092492 w 1092492"/>
                            <a:gd name="connsiteY12" fmla="*/ 42386 h 105091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1092492" h="1050919">
                              <a:moveTo>
                                <a:pt x="1092492" y="42386"/>
                              </a:moveTo>
                              <a:cubicBezTo>
                                <a:pt x="1079253" y="27718"/>
                                <a:pt x="1065441" y="13621"/>
                                <a:pt x="1051154" y="0"/>
                              </a:cubicBezTo>
                              <a:cubicBezTo>
                                <a:pt x="949046" y="62198"/>
                                <a:pt x="778072" y="193072"/>
                                <a:pt x="698919" y="270320"/>
                              </a:cubicBezTo>
                              <a:cubicBezTo>
                                <a:pt x="569475" y="396716"/>
                                <a:pt x="461366" y="540258"/>
                                <a:pt x="360782" y="689991"/>
                              </a:cubicBezTo>
                              <a:cubicBezTo>
                                <a:pt x="343161" y="716280"/>
                                <a:pt x="343161" y="716280"/>
                                <a:pt x="316967" y="696754"/>
                              </a:cubicBezTo>
                              <a:cubicBezTo>
                                <a:pt x="236862" y="637032"/>
                                <a:pt x="147517" y="599980"/>
                                <a:pt x="48267" y="587978"/>
                              </a:cubicBezTo>
                              <a:cubicBezTo>
                                <a:pt x="31884" y="585978"/>
                                <a:pt x="12738" y="584645"/>
                                <a:pt x="3213" y="600837"/>
                              </a:cubicBezTo>
                              <a:cubicBezTo>
                                <a:pt x="-6121" y="616553"/>
                                <a:pt x="6833" y="630365"/>
                                <a:pt x="17215" y="640747"/>
                              </a:cubicBezTo>
                              <a:cubicBezTo>
                                <a:pt x="93415" y="716566"/>
                                <a:pt x="146088" y="808863"/>
                                <a:pt x="201238" y="899541"/>
                              </a:cubicBezTo>
                              <a:cubicBezTo>
                                <a:pt x="219812" y="930116"/>
                                <a:pt x="237814" y="961263"/>
                                <a:pt x="257721" y="990886"/>
                              </a:cubicBezTo>
                              <a:cubicBezTo>
                                <a:pt x="312681" y="1072706"/>
                                <a:pt x="425266" y="1070705"/>
                                <a:pt x="475939" y="986028"/>
                              </a:cubicBezTo>
                              <a:cubicBezTo>
                                <a:pt x="575380" y="820103"/>
                                <a:pt x="672345" y="652653"/>
                                <a:pt x="772167" y="486918"/>
                              </a:cubicBezTo>
                              <a:cubicBezTo>
                                <a:pt x="849795" y="357854"/>
                                <a:pt x="997528" y="159353"/>
                                <a:pt x="1092492" y="4238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</p:grpSp>
                </p:grpSp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060E358C-52AD-07E3-2AA8-2F3760BDA4D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04888" y="3274640"/>
                      <a:ext cx="6492162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역사과 과목마다 핵심 아이디어를 선정하고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핵심 아이디어는 내용 지식뿐 아니라 과정 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기능과 </a:t>
                      </a:r>
                      <a:endPara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가치 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태도 영역도 포함하고 있어요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</p:txBody>
                </p:sp>
              </p:grpSp>
            </p:grpSp>
          </p:grpSp>
        </p:grpSp>
      </p:grpSp>
      <p:pic>
        <p:nvPicPr>
          <p:cNvPr id="83" name="그림 82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899FD373-C261-0D6A-A3BB-621AE8ACC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2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그래픽 60">
            <a:extLst>
              <a:ext uri="{FF2B5EF4-FFF2-40B4-BE49-F238E27FC236}">
                <a16:creationId xmlns:a16="http://schemas.microsoft.com/office/drawing/2014/main" id="{266E7D5C-F2B6-D9CF-0E6C-29D0CA8745C6}"/>
              </a:ext>
            </a:extLst>
          </p:cNvPr>
          <p:cNvSpPr/>
          <p:nvPr/>
        </p:nvSpPr>
        <p:spPr>
          <a:xfrm>
            <a:off x="6942789" y="4325276"/>
            <a:ext cx="2066231" cy="2532759"/>
          </a:xfrm>
          <a:custGeom>
            <a:avLst/>
            <a:gdLst>
              <a:gd name="connsiteX0" fmla="*/ 1950932 w 4032665"/>
              <a:gd name="connsiteY0" fmla="*/ 2170652 h 4943188"/>
              <a:gd name="connsiteX1" fmla="*/ 1983508 w 4032665"/>
              <a:gd name="connsiteY1" fmla="*/ 2338197 h 4943188"/>
              <a:gd name="connsiteX2" fmla="*/ 1996652 w 4032665"/>
              <a:gd name="connsiteY2" fmla="*/ 2711672 h 4943188"/>
              <a:gd name="connsiteX3" fmla="*/ 1935597 w 4032665"/>
              <a:gd name="connsiteY3" fmla="*/ 3001042 h 4943188"/>
              <a:gd name="connsiteX4" fmla="*/ 1900736 w 4032665"/>
              <a:gd name="connsiteY4" fmla="*/ 3152870 h 4943188"/>
              <a:gd name="connsiteX5" fmla="*/ 1902926 w 4032665"/>
              <a:gd name="connsiteY5" fmla="*/ 3279458 h 4943188"/>
              <a:gd name="connsiteX6" fmla="*/ 1923786 w 4032665"/>
              <a:gd name="connsiteY6" fmla="*/ 3305366 h 4943188"/>
              <a:gd name="connsiteX7" fmla="*/ 1931120 w 4032665"/>
              <a:gd name="connsiteY7" fmla="*/ 3305366 h 4943188"/>
              <a:gd name="connsiteX8" fmla="*/ 1797294 w 4032665"/>
              <a:gd name="connsiteY8" fmla="*/ 4582954 h 4943188"/>
              <a:gd name="connsiteX9" fmla="*/ 1935692 w 4032665"/>
              <a:gd name="connsiteY9" fmla="*/ 4586859 h 4943188"/>
              <a:gd name="connsiteX10" fmla="*/ 1917690 w 4032665"/>
              <a:gd name="connsiteY10" fmla="*/ 4943189 h 4943188"/>
              <a:gd name="connsiteX11" fmla="*/ 2531195 w 4032665"/>
              <a:gd name="connsiteY11" fmla="*/ 4943189 h 4943188"/>
              <a:gd name="connsiteX12" fmla="*/ 2549197 w 4032665"/>
              <a:gd name="connsiteY12" fmla="*/ 4598480 h 4943188"/>
              <a:gd name="connsiteX13" fmla="*/ 2640733 w 4032665"/>
              <a:gd name="connsiteY13" fmla="*/ 4599051 h 4943188"/>
              <a:gd name="connsiteX14" fmla="*/ 2656735 w 4032665"/>
              <a:gd name="connsiteY14" fmla="*/ 4679061 h 4943188"/>
              <a:gd name="connsiteX15" fmla="*/ 2718647 w 4032665"/>
              <a:gd name="connsiteY15" fmla="*/ 4943094 h 4943188"/>
              <a:gd name="connsiteX16" fmla="*/ 3353870 w 4032665"/>
              <a:gd name="connsiteY16" fmla="*/ 4943094 h 4943188"/>
              <a:gd name="connsiteX17" fmla="*/ 3300911 w 4032665"/>
              <a:gd name="connsiteY17" fmla="*/ 4581144 h 4943188"/>
              <a:gd name="connsiteX18" fmla="*/ 3340820 w 4032665"/>
              <a:gd name="connsiteY18" fmla="*/ 4575429 h 4943188"/>
              <a:gd name="connsiteX19" fmla="*/ 3400161 w 4032665"/>
              <a:gd name="connsiteY19" fmla="*/ 4565047 h 4943188"/>
              <a:gd name="connsiteX20" fmla="*/ 3383778 w 4032665"/>
              <a:gd name="connsiteY20" fmla="*/ 4291870 h 4943188"/>
              <a:gd name="connsiteX21" fmla="*/ 3268906 w 4032665"/>
              <a:gd name="connsiteY21" fmla="*/ 3305937 h 4943188"/>
              <a:gd name="connsiteX22" fmla="*/ 3341963 w 4032665"/>
              <a:gd name="connsiteY22" fmla="*/ 3291269 h 4943188"/>
              <a:gd name="connsiteX23" fmla="*/ 3320056 w 4032665"/>
              <a:gd name="connsiteY23" fmla="*/ 3219926 h 4943188"/>
              <a:gd name="connsiteX24" fmla="*/ 3239855 w 4032665"/>
              <a:gd name="connsiteY24" fmla="*/ 2889504 h 4943188"/>
              <a:gd name="connsiteX25" fmla="*/ 3785447 w 4032665"/>
              <a:gd name="connsiteY25" fmla="*/ 2709482 h 4943188"/>
              <a:gd name="connsiteX26" fmla="*/ 3945944 w 4032665"/>
              <a:gd name="connsiteY26" fmla="*/ 2634234 h 4943188"/>
              <a:gd name="connsiteX27" fmla="*/ 4013476 w 4032665"/>
              <a:gd name="connsiteY27" fmla="*/ 2535365 h 4943188"/>
              <a:gd name="connsiteX28" fmla="*/ 4016143 w 4032665"/>
              <a:gd name="connsiteY28" fmla="*/ 2528126 h 4943188"/>
              <a:gd name="connsiteX29" fmla="*/ 4015857 w 4032665"/>
              <a:gd name="connsiteY29" fmla="*/ 2354104 h 4943188"/>
              <a:gd name="connsiteX30" fmla="*/ 4014714 w 4032665"/>
              <a:gd name="connsiteY30" fmla="*/ 2350199 h 4943188"/>
              <a:gd name="connsiteX31" fmla="*/ 3875173 w 4032665"/>
              <a:gd name="connsiteY31" fmla="*/ 2040160 h 4943188"/>
              <a:gd name="connsiteX32" fmla="*/ 3355394 w 4032665"/>
              <a:gd name="connsiteY32" fmla="*/ 1382173 h 4943188"/>
              <a:gd name="connsiteX33" fmla="*/ 3353965 w 4032665"/>
              <a:gd name="connsiteY33" fmla="*/ 1381125 h 4943188"/>
              <a:gd name="connsiteX34" fmla="*/ 3202803 w 4032665"/>
              <a:gd name="connsiteY34" fmla="*/ 1277493 h 4943188"/>
              <a:gd name="connsiteX35" fmla="*/ 3125174 w 4032665"/>
              <a:gd name="connsiteY35" fmla="*/ 930593 h 4943188"/>
              <a:gd name="connsiteX36" fmla="*/ 3101171 w 4032665"/>
              <a:gd name="connsiteY36" fmla="*/ 823246 h 4943188"/>
              <a:gd name="connsiteX37" fmla="*/ 3130508 w 4032665"/>
              <a:gd name="connsiteY37" fmla="*/ 677323 h 4943188"/>
              <a:gd name="connsiteX38" fmla="*/ 3101933 w 4032665"/>
              <a:gd name="connsiteY38" fmla="*/ 578739 h 4943188"/>
              <a:gd name="connsiteX39" fmla="*/ 3097266 w 4032665"/>
              <a:gd name="connsiteY39" fmla="*/ 467868 h 4943188"/>
              <a:gd name="connsiteX40" fmla="*/ 3096599 w 4032665"/>
              <a:gd name="connsiteY40" fmla="*/ 463772 h 4943188"/>
              <a:gd name="connsiteX41" fmla="*/ 2620540 w 4032665"/>
              <a:gd name="connsiteY41" fmla="*/ 0 h 4943188"/>
              <a:gd name="connsiteX42" fmla="*/ 2544340 w 4032665"/>
              <a:gd name="connsiteY42" fmla="*/ 9335 h 4943188"/>
              <a:gd name="connsiteX43" fmla="*/ 2497858 w 4032665"/>
              <a:gd name="connsiteY43" fmla="*/ 7525 h 4943188"/>
              <a:gd name="connsiteX44" fmla="*/ 2150195 w 4032665"/>
              <a:gd name="connsiteY44" fmla="*/ 177260 h 4943188"/>
              <a:gd name="connsiteX45" fmla="*/ 2047992 w 4032665"/>
              <a:gd name="connsiteY45" fmla="*/ 443103 h 4943188"/>
              <a:gd name="connsiteX46" fmla="*/ 2034371 w 4032665"/>
              <a:gd name="connsiteY46" fmla="*/ 565499 h 4943188"/>
              <a:gd name="connsiteX47" fmla="*/ 2024084 w 4032665"/>
              <a:gd name="connsiteY47" fmla="*/ 664845 h 4943188"/>
              <a:gd name="connsiteX48" fmla="*/ 2055993 w 4032665"/>
              <a:gd name="connsiteY48" fmla="*/ 812006 h 4943188"/>
              <a:gd name="connsiteX49" fmla="*/ 2074376 w 4032665"/>
              <a:gd name="connsiteY49" fmla="*/ 850678 h 4943188"/>
              <a:gd name="connsiteX50" fmla="*/ 2071995 w 4032665"/>
              <a:gd name="connsiteY50" fmla="*/ 876205 h 4943188"/>
              <a:gd name="connsiteX51" fmla="*/ 2069233 w 4032665"/>
              <a:gd name="connsiteY51" fmla="*/ 902303 h 4943188"/>
              <a:gd name="connsiteX52" fmla="*/ 2066851 w 4032665"/>
              <a:gd name="connsiteY52" fmla="*/ 944880 h 4943188"/>
              <a:gd name="connsiteX53" fmla="*/ 2050468 w 4032665"/>
              <a:gd name="connsiteY53" fmla="*/ 1184243 h 4943188"/>
              <a:gd name="connsiteX54" fmla="*/ 2038467 w 4032665"/>
              <a:gd name="connsiteY54" fmla="*/ 1261205 h 4943188"/>
              <a:gd name="connsiteX55" fmla="*/ 1740906 w 4032665"/>
              <a:gd name="connsiteY55" fmla="*/ 1468755 h 4943188"/>
              <a:gd name="connsiteX56" fmla="*/ 1698234 w 4032665"/>
              <a:gd name="connsiteY56" fmla="*/ 1521428 h 4943188"/>
              <a:gd name="connsiteX57" fmla="*/ 1606318 w 4032665"/>
              <a:gd name="connsiteY57" fmla="*/ 1640110 h 4943188"/>
              <a:gd name="connsiteX58" fmla="*/ 1495923 w 4032665"/>
              <a:gd name="connsiteY58" fmla="*/ 1801178 h 4943188"/>
              <a:gd name="connsiteX59" fmla="*/ 1370574 w 4032665"/>
              <a:gd name="connsiteY59" fmla="*/ 2005679 h 4943188"/>
              <a:gd name="connsiteX60" fmla="*/ 1080633 w 4032665"/>
              <a:gd name="connsiteY60" fmla="*/ 1663065 h 4943188"/>
              <a:gd name="connsiteX61" fmla="*/ 947759 w 4032665"/>
              <a:gd name="connsiteY61" fmla="*/ 1494187 h 4943188"/>
              <a:gd name="connsiteX62" fmla="*/ 730303 w 4032665"/>
              <a:gd name="connsiteY62" fmla="*/ 1276731 h 4943188"/>
              <a:gd name="connsiteX63" fmla="*/ 620004 w 4032665"/>
              <a:gd name="connsiteY63" fmla="*/ 1197007 h 4943188"/>
              <a:gd name="connsiteX64" fmla="*/ 560092 w 4032665"/>
              <a:gd name="connsiteY64" fmla="*/ 1197007 h 4943188"/>
              <a:gd name="connsiteX65" fmla="*/ 488368 w 4032665"/>
              <a:gd name="connsiteY65" fmla="*/ 1184434 h 4943188"/>
              <a:gd name="connsiteX66" fmla="*/ 449411 w 4032665"/>
              <a:gd name="connsiteY66" fmla="*/ 1190625 h 4943188"/>
              <a:gd name="connsiteX67" fmla="*/ 263197 w 4032665"/>
              <a:gd name="connsiteY67" fmla="*/ 1201674 h 4943188"/>
              <a:gd name="connsiteX68" fmla="*/ 208714 w 4032665"/>
              <a:gd name="connsiteY68" fmla="*/ 1193197 h 4943188"/>
              <a:gd name="connsiteX69" fmla="*/ 182616 w 4032665"/>
              <a:gd name="connsiteY69" fmla="*/ 1196912 h 4943188"/>
              <a:gd name="connsiteX70" fmla="*/ 161089 w 4032665"/>
              <a:gd name="connsiteY70" fmla="*/ 1186148 h 4943188"/>
              <a:gd name="connsiteX71" fmla="*/ 153946 w 4032665"/>
              <a:gd name="connsiteY71" fmla="*/ 1184339 h 4943188"/>
              <a:gd name="connsiteX72" fmla="*/ 116227 w 4032665"/>
              <a:gd name="connsiteY72" fmla="*/ 1179957 h 4943188"/>
              <a:gd name="connsiteX73" fmla="*/ 3070 w 4032665"/>
              <a:gd name="connsiteY73" fmla="*/ 1264539 h 4943188"/>
              <a:gd name="connsiteX74" fmla="*/ 73174 w 4032665"/>
              <a:gd name="connsiteY74" fmla="*/ 1403318 h 4943188"/>
              <a:gd name="connsiteX75" fmla="*/ 256911 w 4032665"/>
              <a:gd name="connsiteY75" fmla="*/ 1504379 h 4943188"/>
              <a:gd name="connsiteX76" fmla="*/ 645340 w 4032665"/>
              <a:gd name="connsiteY76" fmla="*/ 1718691 h 4943188"/>
              <a:gd name="connsiteX77" fmla="*/ 734399 w 4032665"/>
              <a:gd name="connsiteY77" fmla="*/ 1890236 h 4943188"/>
              <a:gd name="connsiteX78" fmla="*/ 654103 w 4032665"/>
              <a:gd name="connsiteY78" fmla="*/ 1959007 h 4943188"/>
              <a:gd name="connsiteX79" fmla="*/ 699919 w 4032665"/>
              <a:gd name="connsiteY79" fmla="*/ 2010347 h 4943188"/>
              <a:gd name="connsiteX80" fmla="*/ 934329 w 4032665"/>
              <a:gd name="connsiteY80" fmla="*/ 2301907 h 4943188"/>
              <a:gd name="connsiteX81" fmla="*/ 1100540 w 4032665"/>
              <a:gd name="connsiteY81" fmla="*/ 2525840 h 4943188"/>
              <a:gd name="connsiteX82" fmla="*/ 1102636 w 4032665"/>
              <a:gd name="connsiteY82" fmla="*/ 2528126 h 4943188"/>
              <a:gd name="connsiteX83" fmla="*/ 1350191 w 4032665"/>
              <a:gd name="connsiteY83" fmla="*/ 2676620 h 4943188"/>
              <a:gd name="connsiteX84" fmla="*/ 1381813 w 4032665"/>
              <a:gd name="connsiteY84" fmla="*/ 2674525 h 4943188"/>
              <a:gd name="connsiteX85" fmla="*/ 1779958 w 4032665"/>
              <a:gd name="connsiteY85" fmla="*/ 2432399 h 4943188"/>
              <a:gd name="connsiteX86" fmla="*/ 1951123 w 4032665"/>
              <a:gd name="connsiteY86" fmla="*/ 2170748 h 4943188"/>
              <a:gd name="connsiteX87" fmla="*/ 3216424 w 4032665"/>
              <a:gd name="connsiteY87" fmla="*/ 2161604 h 4943188"/>
              <a:gd name="connsiteX88" fmla="*/ 3232521 w 4032665"/>
              <a:gd name="connsiteY88" fmla="*/ 2029111 h 4943188"/>
              <a:gd name="connsiteX89" fmla="*/ 3245475 w 4032665"/>
              <a:gd name="connsiteY89" fmla="*/ 2041874 h 4943188"/>
              <a:gd name="connsiteX90" fmla="*/ 3251190 w 4032665"/>
              <a:gd name="connsiteY90" fmla="*/ 2047589 h 4943188"/>
              <a:gd name="connsiteX91" fmla="*/ 3299768 w 4032665"/>
              <a:gd name="connsiteY91" fmla="*/ 2108835 h 4943188"/>
              <a:gd name="connsiteX92" fmla="*/ 3329295 w 4032665"/>
              <a:gd name="connsiteY92" fmla="*/ 2149126 h 4943188"/>
              <a:gd name="connsiteX93" fmla="*/ 3438071 w 4032665"/>
              <a:gd name="connsiteY93" fmla="*/ 2306955 h 4943188"/>
              <a:gd name="connsiteX94" fmla="*/ 3284337 w 4032665"/>
              <a:gd name="connsiteY94" fmla="*/ 2359819 h 4943188"/>
              <a:gd name="connsiteX95" fmla="*/ 3241379 w 4032665"/>
              <a:gd name="connsiteY95" fmla="*/ 2379250 h 4943188"/>
              <a:gd name="connsiteX96" fmla="*/ 3215947 w 4032665"/>
              <a:gd name="connsiteY96" fmla="*/ 2391537 h 4943188"/>
              <a:gd name="connsiteX97" fmla="*/ 3216995 w 4032665"/>
              <a:gd name="connsiteY97" fmla="*/ 2382965 h 4943188"/>
              <a:gd name="connsiteX98" fmla="*/ 3220139 w 4032665"/>
              <a:gd name="connsiteY98" fmla="*/ 2344484 h 4943188"/>
              <a:gd name="connsiteX99" fmla="*/ 3217853 w 4032665"/>
              <a:gd name="connsiteY99" fmla="*/ 2264950 h 4943188"/>
              <a:gd name="connsiteX100" fmla="*/ 3216424 w 4032665"/>
              <a:gd name="connsiteY100" fmla="*/ 2161699 h 494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032665" h="4943188">
                <a:moveTo>
                  <a:pt x="1950932" y="2170652"/>
                </a:moveTo>
                <a:cubicBezTo>
                  <a:pt x="1961791" y="2231993"/>
                  <a:pt x="1973697" y="2295239"/>
                  <a:pt x="1983508" y="2338197"/>
                </a:cubicBezTo>
                <a:cubicBezTo>
                  <a:pt x="2005034" y="2432780"/>
                  <a:pt x="2001891" y="2617470"/>
                  <a:pt x="1996652" y="2711672"/>
                </a:cubicBezTo>
                <a:cubicBezTo>
                  <a:pt x="1994462" y="2750725"/>
                  <a:pt x="1960457" y="2895410"/>
                  <a:pt x="1935597" y="3001042"/>
                </a:cubicBezTo>
                <a:cubicBezTo>
                  <a:pt x="1922167" y="3058097"/>
                  <a:pt x="1909499" y="3111913"/>
                  <a:pt x="1900736" y="3152870"/>
                </a:cubicBezTo>
                <a:cubicBezTo>
                  <a:pt x="1886353" y="3219736"/>
                  <a:pt x="1879780" y="3250216"/>
                  <a:pt x="1902926" y="3279458"/>
                </a:cubicBezTo>
                <a:lnTo>
                  <a:pt x="1923786" y="3305366"/>
                </a:lnTo>
                <a:lnTo>
                  <a:pt x="1931120" y="3305366"/>
                </a:lnTo>
                <a:lnTo>
                  <a:pt x="1797294" y="4582954"/>
                </a:lnTo>
                <a:lnTo>
                  <a:pt x="1935692" y="4586859"/>
                </a:lnTo>
                <a:cubicBezTo>
                  <a:pt x="1929882" y="4705065"/>
                  <a:pt x="1921500" y="4868895"/>
                  <a:pt x="1917690" y="4943189"/>
                </a:cubicBezTo>
                <a:lnTo>
                  <a:pt x="2531195" y="4943189"/>
                </a:lnTo>
                <a:lnTo>
                  <a:pt x="2549197" y="4598480"/>
                </a:lnTo>
                <a:cubicBezTo>
                  <a:pt x="2580439" y="4598765"/>
                  <a:pt x="2611015" y="4598956"/>
                  <a:pt x="2640733" y="4599051"/>
                </a:cubicBezTo>
                <a:lnTo>
                  <a:pt x="2656735" y="4679061"/>
                </a:lnTo>
                <a:lnTo>
                  <a:pt x="2718647" y="4943094"/>
                </a:lnTo>
                <a:lnTo>
                  <a:pt x="3353870" y="4943094"/>
                </a:lnTo>
                <a:lnTo>
                  <a:pt x="3300911" y="4581144"/>
                </a:lnTo>
                <a:cubicBezTo>
                  <a:pt x="3315865" y="4579430"/>
                  <a:pt x="3329105" y="4577525"/>
                  <a:pt x="3340820" y="4575429"/>
                </a:cubicBezTo>
                <a:lnTo>
                  <a:pt x="3400161" y="4565047"/>
                </a:lnTo>
                <a:lnTo>
                  <a:pt x="3383778" y="4291870"/>
                </a:lnTo>
                <a:lnTo>
                  <a:pt x="3268906" y="3305937"/>
                </a:lnTo>
                <a:lnTo>
                  <a:pt x="3341963" y="3291269"/>
                </a:lnTo>
                <a:lnTo>
                  <a:pt x="3320056" y="3219926"/>
                </a:lnTo>
                <a:cubicBezTo>
                  <a:pt x="3319294" y="3217450"/>
                  <a:pt x="3269288" y="3053620"/>
                  <a:pt x="3239855" y="2889504"/>
                </a:cubicBezTo>
                <a:lnTo>
                  <a:pt x="3785447" y="2709482"/>
                </a:lnTo>
                <a:lnTo>
                  <a:pt x="3945944" y="2634234"/>
                </a:lnTo>
                <a:cubicBezTo>
                  <a:pt x="3981662" y="2617565"/>
                  <a:pt x="3997664" y="2579561"/>
                  <a:pt x="4013476" y="2535365"/>
                </a:cubicBezTo>
                <a:cubicBezTo>
                  <a:pt x="4014523" y="2532412"/>
                  <a:pt x="4015381" y="2529935"/>
                  <a:pt x="4016143" y="2528126"/>
                </a:cubicBezTo>
                <a:cubicBezTo>
                  <a:pt x="4044337" y="2456212"/>
                  <a:pt x="4031097" y="2408873"/>
                  <a:pt x="4015857" y="2354104"/>
                </a:cubicBezTo>
                <a:lnTo>
                  <a:pt x="4014714" y="2350199"/>
                </a:lnTo>
                <a:cubicBezTo>
                  <a:pt x="3982234" y="2233517"/>
                  <a:pt x="3935276" y="2129219"/>
                  <a:pt x="3875173" y="2040160"/>
                </a:cubicBezTo>
                <a:cubicBezTo>
                  <a:pt x="3860314" y="2018157"/>
                  <a:pt x="3510080" y="1500759"/>
                  <a:pt x="3355394" y="1382173"/>
                </a:cubicBezTo>
                <a:lnTo>
                  <a:pt x="3353965" y="1381125"/>
                </a:lnTo>
                <a:lnTo>
                  <a:pt x="3202803" y="1277493"/>
                </a:lnTo>
                <a:lnTo>
                  <a:pt x="3125174" y="930593"/>
                </a:lnTo>
                <a:cubicBezTo>
                  <a:pt x="3112697" y="875729"/>
                  <a:pt x="3105362" y="842486"/>
                  <a:pt x="3101171" y="823246"/>
                </a:cubicBezTo>
                <a:cubicBezTo>
                  <a:pt x="3117840" y="789432"/>
                  <a:pt x="3140986" y="729996"/>
                  <a:pt x="3130508" y="677323"/>
                </a:cubicBezTo>
                <a:cubicBezTo>
                  <a:pt x="3122507" y="637127"/>
                  <a:pt x="3108791" y="597599"/>
                  <a:pt x="3101933" y="578739"/>
                </a:cubicBezTo>
                <a:lnTo>
                  <a:pt x="3097266" y="467868"/>
                </a:lnTo>
                <a:cubicBezTo>
                  <a:pt x="3097266" y="467868"/>
                  <a:pt x="3096599" y="463772"/>
                  <a:pt x="3096599" y="463772"/>
                </a:cubicBezTo>
                <a:cubicBezTo>
                  <a:pt x="3056118" y="222028"/>
                  <a:pt x="2874857" y="0"/>
                  <a:pt x="2620540" y="0"/>
                </a:cubicBezTo>
                <a:cubicBezTo>
                  <a:pt x="2594346" y="0"/>
                  <a:pt x="2568819" y="3143"/>
                  <a:pt x="2544340" y="9335"/>
                </a:cubicBezTo>
                <a:cubicBezTo>
                  <a:pt x="2532719" y="8382"/>
                  <a:pt x="2516813" y="7525"/>
                  <a:pt x="2497858" y="7525"/>
                </a:cubicBezTo>
                <a:cubicBezTo>
                  <a:pt x="2404037" y="7525"/>
                  <a:pt x="2234015" y="29528"/>
                  <a:pt x="2150195" y="177260"/>
                </a:cubicBezTo>
                <a:cubicBezTo>
                  <a:pt x="2098093" y="269177"/>
                  <a:pt x="2064661" y="356045"/>
                  <a:pt x="2047992" y="443103"/>
                </a:cubicBezTo>
                <a:cubicBezTo>
                  <a:pt x="2039896" y="485585"/>
                  <a:pt x="2037133" y="526256"/>
                  <a:pt x="2034371" y="565499"/>
                </a:cubicBezTo>
                <a:cubicBezTo>
                  <a:pt x="2031990" y="599980"/>
                  <a:pt x="2029799" y="632555"/>
                  <a:pt x="2024084" y="664845"/>
                </a:cubicBezTo>
                <a:cubicBezTo>
                  <a:pt x="2011987" y="733901"/>
                  <a:pt x="2037419" y="779050"/>
                  <a:pt x="2055993" y="812006"/>
                </a:cubicBezTo>
                <a:cubicBezTo>
                  <a:pt x="2063803" y="825818"/>
                  <a:pt x="2070566" y="837819"/>
                  <a:pt x="2074376" y="850678"/>
                </a:cubicBezTo>
                <a:cubicBezTo>
                  <a:pt x="2074662" y="856012"/>
                  <a:pt x="2072947" y="868585"/>
                  <a:pt x="2071995" y="876205"/>
                </a:cubicBezTo>
                <a:cubicBezTo>
                  <a:pt x="2070852" y="884682"/>
                  <a:pt x="2069709" y="893540"/>
                  <a:pt x="2069233" y="902303"/>
                </a:cubicBezTo>
                <a:lnTo>
                  <a:pt x="2066851" y="944880"/>
                </a:lnTo>
                <a:cubicBezTo>
                  <a:pt x="2062470" y="1023652"/>
                  <a:pt x="2057993" y="1105186"/>
                  <a:pt x="2050468" y="1184243"/>
                </a:cubicBezTo>
                <a:cubicBezTo>
                  <a:pt x="2047039" y="1219867"/>
                  <a:pt x="2042372" y="1244822"/>
                  <a:pt x="2038467" y="1261205"/>
                </a:cubicBezTo>
                <a:cubicBezTo>
                  <a:pt x="1926167" y="1292543"/>
                  <a:pt x="1823964" y="1363694"/>
                  <a:pt x="1740906" y="1468755"/>
                </a:cubicBezTo>
                <a:cubicBezTo>
                  <a:pt x="1727190" y="1486186"/>
                  <a:pt x="1713093" y="1503236"/>
                  <a:pt x="1698234" y="1521428"/>
                </a:cubicBezTo>
                <a:cubicBezTo>
                  <a:pt x="1666992" y="1559433"/>
                  <a:pt x="1634702" y="1598676"/>
                  <a:pt x="1606318" y="1640110"/>
                </a:cubicBezTo>
                <a:cubicBezTo>
                  <a:pt x="1606318" y="1640110"/>
                  <a:pt x="1495923" y="1801178"/>
                  <a:pt x="1495923" y="1801178"/>
                </a:cubicBezTo>
                <a:lnTo>
                  <a:pt x="1370574" y="2005679"/>
                </a:lnTo>
                <a:lnTo>
                  <a:pt x="1080633" y="1663065"/>
                </a:lnTo>
                <a:lnTo>
                  <a:pt x="947759" y="1494187"/>
                </a:lnTo>
                <a:lnTo>
                  <a:pt x="730303" y="1276731"/>
                </a:lnTo>
                <a:lnTo>
                  <a:pt x="620004" y="1197007"/>
                </a:lnTo>
                <a:lnTo>
                  <a:pt x="560092" y="1197007"/>
                </a:lnTo>
                <a:cubicBezTo>
                  <a:pt x="543804" y="1191959"/>
                  <a:pt x="515134" y="1184434"/>
                  <a:pt x="488368" y="1184434"/>
                </a:cubicBezTo>
                <a:cubicBezTo>
                  <a:pt x="473890" y="1184434"/>
                  <a:pt x="461127" y="1186434"/>
                  <a:pt x="449411" y="1190625"/>
                </a:cubicBezTo>
                <a:cubicBezTo>
                  <a:pt x="427980" y="1194911"/>
                  <a:pt x="339207" y="1199483"/>
                  <a:pt x="263197" y="1201674"/>
                </a:cubicBezTo>
                <a:cubicBezTo>
                  <a:pt x="248624" y="1197959"/>
                  <a:pt x="226526" y="1193197"/>
                  <a:pt x="208714" y="1193197"/>
                </a:cubicBezTo>
                <a:cubicBezTo>
                  <a:pt x="198808" y="1193197"/>
                  <a:pt x="190141" y="1194626"/>
                  <a:pt x="182616" y="1196912"/>
                </a:cubicBezTo>
                <a:lnTo>
                  <a:pt x="161089" y="1186148"/>
                </a:lnTo>
                <a:lnTo>
                  <a:pt x="153946" y="1184339"/>
                </a:lnTo>
                <a:cubicBezTo>
                  <a:pt x="149850" y="1183291"/>
                  <a:pt x="134991" y="1179957"/>
                  <a:pt x="116227" y="1179957"/>
                </a:cubicBezTo>
                <a:cubicBezTo>
                  <a:pt x="58029" y="1179957"/>
                  <a:pt x="14595" y="1212342"/>
                  <a:pt x="3070" y="1264539"/>
                </a:cubicBezTo>
                <a:cubicBezTo>
                  <a:pt x="-11599" y="1330547"/>
                  <a:pt x="28692" y="1382268"/>
                  <a:pt x="73174" y="1403318"/>
                </a:cubicBezTo>
                <a:cubicBezTo>
                  <a:pt x="134896" y="1436370"/>
                  <a:pt x="206333" y="1453515"/>
                  <a:pt x="256911" y="1504379"/>
                </a:cubicBezTo>
                <a:cubicBezTo>
                  <a:pt x="359019" y="1607153"/>
                  <a:pt x="495798" y="1706023"/>
                  <a:pt x="645340" y="1718691"/>
                </a:cubicBezTo>
                <a:lnTo>
                  <a:pt x="734399" y="1890236"/>
                </a:lnTo>
                <a:lnTo>
                  <a:pt x="654103" y="1959007"/>
                </a:lnTo>
                <a:lnTo>
                  <a:pt x="699919" y="2010347"/>
                </a:lnTo>
                <a:cubicBezTo>
                  <a:pt x="701538" y="2012156"/>
                  <a:pt x="859462" y="2189607"/>
                  <a:pt x="934329" y="2301907"/>
                </a:cubicBezTo>
                <a:cubicBezTo>
                  <a:pt x="988812" y="2383631"/>
                  <a:pt x="1038913" y="2456879"/>
                  <a:pt x="1100540" y="2525840"/>
                </a:cubicBezTo>
                <a:lnTo>
                  <a:pt x="1102636" y="2528126"/>
                </a:lnTo>
                <a:cubicBezTo>
                  <a:pt x="1161691" y="2594324"/>
                  <a:pt x="1235319" y="2676620"/>
                  <a:pt x="1350191" y="2676620"/>
                </a:cubicBezTo>
                <a:cubicBezTo>
                  <a:pt x="1360573" y="2676620"/>
                  <a:pt x="1371241" y="2675954"/>
                  <a:pt x="1381813" y="2674525"/>
                </a:cubicBezTo>
                <a:cubicBezTo>
                  <a:pt x="1582696" y="2648045"/>
                  <a:pt x="1634702" y="2626043"/>
                  <a:pt x="1779958" y="2432399"/>
                </a:cubicBezTo>
                <a:cubicBezTo>
                  <a:pt x="1842538" y="2348960"/>
                  <a:pt x="1903498" y="2251710"/>
                  <a:pt x="1951123" y="2170748"/>
                </a:cubicBezTo>
                <a:close/>
                <a:moveTo>
                  <a:pt x="3216424" y="2161604"/>
                </a:moveTo>
                <a:cubicBezTo>
                  <a:pt x="3219091" y="2108835"/>
                  <a:pt x="3225377" y="2061877"/>
                  <a:pt x="3232521" y="2029111"/>
                </a:cubicBezTo>
                <a:cubicBezTo>
                  <a:pt x="3236522" y="2033016"/>
                  <a:pt x="3240808" y="2037207"/>
                  <a:pt x="3245475" y="2041874"/>
                </a:cubicBezTo>
                <a:lnTo>
                  <a:pt x="3251190" y="2047589"/>
                </a:lnTo>
                <a:cubicBezTo>
                  <a:pt x="3268430" y="2064449"/>
                  <a:pt x="3283670" y="2085975"/>
                  <a:pt x="3299768" y="2108835"/>
                </a:cubicBezTo>
                <a:cubicBezTo>
                  <a:pt x="3309102" y="2121980"/>
                  <a:pt x="3318722" y="2135696"/>
                  <a:pt x="3329295" y="2149126"/>
                </a:cubicBezTo>
                <a:cubicBezTo>
                  <a:pt x="3368633" y="2199418"/>
                  <a:pt x="3405209" y="2252377"/>
                  <a:pt x="3438071" y="2306955"/>
                </a:cubicBezTo>
                <a:lnTo>
                  <a:pt x="3284337" y="2359819"/>
                </a:lnTo>
                <a:cubicBezTo>
                  <a:pt x="3269288" y="2364962"/>
                  <a:pt x="3255095" y="2372201"/>
                  <a:pt x="3241379" y="2379250"/>
                </a:cubicBezTo>
                <a:cubicBezTo>
                  <a:pt x="3234331" y="2382869"/>
                  <a:pt x="3224425" y="2387918"/>
                  <a:pt x="3215947" y="2391537"/>
                </a:cubicBezTo>
                <a:cubicBezTo>
                  <a:pt x="3216329" y="2388489"/>
                  <a:pt x="3216710" y="2385536"/>
                  <a:pt x="3216995" y="2382965"/>
                </a:cubicBezTo>
                <a:cubicBezTo>
                  <a:pt x="3218424" y="2371439"/>
                  <a:pt x="3220139" y="2358390"/>
                  <a:pt x="3220139" y="2344484"/>
                </a:cubicBezTo>
                <a:cubicBezTo>
                  <a:pt x="3220139" y="2317337"/>
                  <a:pt x="3218996" y="2290667"/>
                  <a:pt x="3217853" y="2264950"/>
                </a:cubicBezTo>
                <a:cubicBezTo>
                  <a:pt x="3216233" y="2229136"/>
                  <a:pt x="3214709" y="2195227"/>
                  <a:pt x="3216424" y="2161699"/>
                </a:cubicBezTo>
                <a:close/>
              </a:path>
            </a:pathLst>
          </a:custGeom>
          <a:solidFill>
            <a:srgbClr val="6B859D">
              <a:alpha val="27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F8C2A96-46C8-BC15-E8DF-DB129629C2CF}"/>
              </a:ext>
            </a:extLst>
          </p:cNvPr>
          <p:cNvGrpSpPr/>
          <p:nvPr/>
        </p:nvGrpSpPr>
        <p:grpSpPr>
          <a:xfrm>
            <a:off x="323528" y="0"/>
            <a:ext cx="3738562" cy="873905"/>
            <a:chOff x="323528" y="0"/>
            <a:chExt cx="3738562" cy="8739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D2CA5DD-9C77-77C6-7FCE-0AFCBE18C5C5}"/>
                </a:ext>
              </a:extLst>
            </p:cNvPr>
            <p:cNvSpPr txBox="1"/>
            <p:nvPr/>
          </p:nvSpPr>
          <p:spPr>
            <a:xfrm>
              <a:off x="371977" y="489184"/>
              <a:ext cx="3690113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2022 </a:t>
              </a:r>
              <a:r>
                <a:rPr lang="ko-KR" altLang="en-US" sz="2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rPr>
                <a:t>개정 교육과정 관련 질문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D4937EB-DC3A-AD5A-0E53-C4AFDC864A11}"/>
                </a:ext>
              </a:extLst>
            </p:cNvPr>
            <p:cNvGrpSpPr/>
            <p:nvPr/>
          </p:nvGrpSpPr>
          <p:grpSpPr>
            <a:xfrm>
              <a:off x="323528" y="0"/>
              <a:ext cx="657547" cy="404664"/>
              <a:chOff x="323528" y="0"/>
              <a:chExt cx="657547" cy="404664"/>
            </a:xfrm>
          </p:grpSpPr>
          <p:sp>
            <p:nvSpPr>
              <p:cNvPr id="9" name="사각형: 둥근 위쪽 모서리 8">
                <a:extLst>
                  <a:ext uri="{FF2B5EF4-FFF2-40B4-BE49-F238E27FC236}">
                    <a16:creationId xmlns:a16="http://schemas.microsoft.com/office/drawing/2014/main" id="{A4B24727-5F00-789C-9864-41FD6226F61F}"/>
                  </a:ext>
                </a:extLst>
              </p:cNvPr>
              <p:cNvSpPr/>
              <p:nvPr/>
            </p:nvSpPr>
            <p:spPr>
              <a:xfrm rot="10800000">
                <a:off x="323528" y="0"/>
                <a:ext cx="657547" cy="404664"/>
              </a:xfrm>
              <a:prstGeom prst="round2SameRect">
                <a:avLst/>
              </a:prstGeom>
              <a:solidFill>
                <a:srgbClr val="6B85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1987F4-76D4-CAA3-884E-6CCD45232CAA}"/>
                  </a:ext>
                </a:extLst>
              </p:cNvPr>
              <p:cNvSpPr txBox="1"/>
              <p:nvPr/>
            </p:nvSpPr>
            <p:spPr>
              <a:xfrm>
                <a:off x="459945" y="88745"/>
                <a:ext cx="3847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rPr>
                  <a:t>7 - 1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6E37E0E1-5C38-F1A2-63FA-98DF5154ADBB}"/>
              </a:ext>
            </a:extLst>
          </p:cNvPr>
          <p:cNvGrpSpPr/>
          <p:nvPr/>
        </p:nvGrpSpPr>
        <p:grpSpPr>
          <a:xfrm>
            <a:off x="395288" y="1294621"/>
            <a:ext cx="8353424" cy="4942667"/>
            <a:chOff x="395288" y="1294621"/>
            <a:chExt cx="8353424" cy="4942667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37D5B7F7-5A89-4AE9-27B0-72DF2F043FF5}"/>
                </a:ext>
              </a:extLst>
            </p:cNvPr>
            <p:cNvSpPr/>
            <p:nvPr/>
          </p:nvSpPr>
          <p:spPr>
            <a:xfrm>
              <a:off x="395288" y="1294621"/>
              <a:ext cx="8353424" cy="4942667"/>
            </a:xfrm>
            <a:prstGeom prst="roundRect">
              <a:avLst>
                <a:gd name="adj" fmla="val 2355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7527F741-9E4E-75A2-6B99-422305444173}"/>
                </a:ext>
              </a:extLst>
            </p:cNvPr>
            <p:cNvGrpSpPr/>
            <p:nvPr/>
          </p:nvGrpSpPr>
          <p:grpSpPr>
            <a:xfrm>
              <a:off x="631782" y="1554845"/>
              <a:ext cx="7865646" cy="4448048"/>
              <a:chOff x="631782" y="1554845"/>
              <a:chExt cx="7865646" cy="4448048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E59B5011-6BF4-C346-4184-CDABB35E76C3}"/>
                  </a:ext>
                </a:extLst>
              </p:cNvPr>
              <p:cNvGrpSpPr/>
              <p:nvPr/>
            </p:nvGrpSpPr>
            <p:grpSpPr>
              <a:xfrm>
                <a:off x="631782" y="1554845"/>
                <a:ext cx="7230992" cy="512917"/>
                <a:chOff x="631782" y="1554845"/>
                <a:chExt cx="7230992" cy="512917"/>
              </a:xfrm>
            </p:grpSpPr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EE632469-7262-D6DB-74AD-D5E1D531BB6B}"/>
                    </a:ext>
                  </a:extLst>
                </p:cNvPr>
                <p:cNvGrpSpPr/>
                <p:nvPr/>
              </p:nvGrpSpPr>
              <p:grpSpPr>
                <a:xfrm>
                  <a:off x="631782" y="1554845"/>
                  <a:ext cx="319159" cy="318918"/>
                  <a:chOff x="1301624" y="1990398"/>
                  <a:chExt cx="351075" cy="350810"/>
                </a:xfrm>
              </p:grpSpPr>
              <p:sp>
                <p:nvSpPr>
                  <p:cNvPr id="15" name="타원 14">
                    <a:extLst>
                      <a:ext uri="{FF2B5EF4-FFF2-40B4-BE49-F238E27FC236}">
                        <a16:creationId xmlns:a16="http://schemas.microsoft.com/office/drawing/2014/main" id="{94201EB3-E049-9BCD-A61E-E05EC77FF346}"/>
                      </a:ext>
                    </a:extLst>
                  </p:cNvPr>
                  <p:cNvSpPr/>
                  <p:nvPr/>
                </p:nvSpPr>
                <p:spPr>
                  <a:xfrm>
                    <a:off x="1301624" y="1990398"/>
                    <a:ext cx="351075" cy="350810"/>
                  </a:xfrm>
                  <a:prstGeom prst="ellipse">
                    <a:avLst/>
                  </a:prstGeom>
                  <a:solidFill>
                    <a:srgbClr val="6B85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12981FC4-FD5F-8B9B-1DC5-6E2187C06773}"/>
                      </a:ext>
                    </a:extLst>
                  </p:cNvPr>
                  <p:cNvSpPr txBox="1"/>
                  <p:nvPr/>
                </p:nvSpPr>
                <p:spPr>
                  <a:xfrm>
                    <a:off x="1357258" y="2023693"/>
                    <a:ext cx="239810" cy="23698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</a:rPr>
                      <a:t>04</a:t>
                    </a:r>
                    <a:endPara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endParaRPr>
                  </a:p>
                </p:txBody>
              </p: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369FB020-15A3-9177-DC57-429468D21808}"/>
                    </a:ext>
                  </a:extLst>
                </p:cNvPr>
                <p:cNvSpPr txBox="1"/>
                <p:nvPr/>
              </p:nvSpPr>
              <p:spPr>
                <a:xfrm>
                  <a:off x="1032378" y="1575319"/>
                  <a:ext cx="6830396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‘교수 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·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 학습 과정에서 민감하고 논쟁적인 주제를 다룰 경우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,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학습자의 인식과 정서적 반응에 </a:t>
                  </a:r>
                  <a:endPara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</a:endParaRPr>
                </a:p>
                <a:p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유의한다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.’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는 말은 어떤 뜻인가요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</a:rPr>
                    <a:t>?</a:t>
                  </a:r>
                </a:p>
              </p:txBody>
            </p:sp>
          </p:grp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6751BE1E-F67D-FFFD-16F4-A6DE1986102A}"/>
                  </a:ext>
                </a:extLst>
              </p:cNvPr>
              <p:cNvGrpSpPr/>
              <p:nvPr/>
            </p:nvGrpSpPr>
            <p:grpSpPr>
              <a:xfrm>
                <a:off x="646573" y="2285947"/>
                <a:ext cx="7850855" cy="3716946"/>
                <a:chOff x="646573" y="2285947"/>
                <a:chExt cx="7850855" cy="3716946"/>
              </a:xfrm>
            </p:grpSpPr>
            <p:grpSp>
              <p:nvGrpSpPr>
                <p:cNvPr id="54" name="그룹 53">
                  <a:extLst>
                    <a:ext uri="{FF2B5EF4-FFF2-40B4-BE49-F238E27FC236}">
                      <a16:creationId xmlns:a16="http://schemas.microsoft.com/office/drawing/2014/main" id="{1D3108AF-085F-1567-58F3-CED66301BD68}"/>
                    </a:ext>
                  </a:extLst>
                </p:cNvPr>
                <p:cNvGrpSpPr/>
                <p:nvPr/>
              </p:nvGrpSpPr>
              <p:grpSpPr>
                <a:xfrm>
                  <a:off x="646573" y="4205217"/>
                  <a:ext cx="7850855" cy="838040"/>
                  <a:chOff x="646573" y="4205217"/>
                  <a:chExt cx="7850855" cy="838040"/>
                </a:xfrm>
              </p:grpSpPr>
              <p:sp>
                <p:nvSpPr>
                  <p:cNvPr id="99" name="사각형: 둥근 모서리 98">
                    <a:extLst>
                      <a:ext uri="{FF2B5EF4-FFF2-40B4-BE49-F238E27FC236}">
                        <a16:creationId xmlns:a16="http://schemas.microsoft.com/office/drawing/2014/main" id="{0A600AE2-ADD7-A5E1-27E5-6AFFDC119DFD}"/>
                      </a:ext>
                    </a:extLst>
                  </p:cNvPr>
                  <p:cNvSpPr/>
                  <p:nvPr/>
                </p:nvSpPr>
                <p:spPr>
                  <a:xfrm>
                    <a:off x="646573" y="4205217"/>
                    <a:ext cx="7850855" cy="838040"/>
                  </a:xfrm>
                  <a:prstGeom prst="roundRect">
                    <a:avLst>
                      <a:gd name="adj" fmla="val 9122"/>
                    </a:avLst>
                  </a:prstGeom>
                  <a:solidFill>
                    <a:srgbClr val="DCE8F3">
                      <a:alpha val="66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2" name="그룹 1">
                    <a:extLst>
                      <a:ext uri="{FF2B5EF4-FFF2-40B4-BE49-F238E27FC236}">
                        <a16:creationId xmlns:a16="http://schemas.microsoft.com/office/drawing/2014/main" id="{5ADE7244-30DD-3290-9DAB-F34C624424AA}"/>
                      </a:ext>
                    </a:extLst>
                  </p:cNvPr>
                  <p:cNvGrpSpPr/>
                  <p:nvPr/>
                </p:nvGrpSpPr>
                <p:grpSpPr>
                  <a:xfrm>
                    <a:off x="835770" y="4420260"/>
                    <a:ext cx="7295080" cy="407954"/>
                    <a:chOff x="835770" y="3266796"/>
                    <a:chExt cx="7295080" cy="407954"/>
                  </a:xfrm>
                </p:grpSpPr>
                <p:grpSp>
                  <p:nvGrpSpPr>
                    <p:cNvPr id="3" name="그룹 2">
                      <a:extLst>
                        <a:ext uri="{FF2B5EF4-FFF2-40B4-BE49-F238E27FC236}">
                          <a16:creationId xmlns:a16="http://schemas.microsoft.com/office/drawing/2014/main" id="{2FF59A20-1219-A71F-5C3E-DF1C990950B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5770" y="3266796"/>
                      <a:ext cx="200502" cy="200502"/>
                      <a:chOff x="835770" y="3266796"/>
                      <a:chExt cx="200502" cy="200502"/>
                    </a:xfrm>
                  </p:grpSpPr>
                  <p:sp>
                    <p:nvSpPr>
                      <p:cNvPr id="7" name="타원 6">
                        <a:extLst>
                          <a:ext uri="{FF2B5EF4-FFF2-40B4-BE49-F238E27FC236}">
                            <a16:creationId xmlns:a16="http://schemas.microsoft.com/office/drawing/2014/main" id="{BF3EFA1E-25F0-0399-7790-D3CA7A65BE2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4966" y="3282976"/>
                        <a:ext cx="163066" cy="16306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grpSp>
                    <p:nvGrpSpPr>
                      <p:cNvPr id="17" name="그룹 16">
                        <a:extLst>
                          <a:ext uri="{FF2B5EF4-FFF2-40B4-BE49-F238E27FC236}">
                            <a16:creationId xmlns:a16="http://schemas.microsoft.com/office/drawing/2014/main" id="{DB3140BD-C21C-966E-17D1-36FD1197D39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35770" y="3266796"/>
                        <a:ext cx="200502" cy="200502"/>
                        <a:chOff x="5286375" y="2619372"/>
                        <a:chExt cx="1620583" cy="1620583"/>
                      </a:xfrm>
                    </p:grpSpPr>
                    <p:sp>
                      <p:nvSpPr>
                        <p:cNvPr id="18" name="자유형: 도형 17">
                          <a:extLst>
                            <a:ext uri="{FF2B5EF4-FFF2-40B4-BE49-F238E27FC236}">
                              <a16:creationId xmlns:a16="http://schemas.microsoft.com/office/drawing/2014/main" id="{422482AB-A5C8-DF8C-2AAA-9B35D096249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82259" y="2872549"/>
                          <a:ext cx="1024699" cy="1354454"/>
                        </a:xfrm>
                        <a:custGeom>
                          <a:avLst/>
                          <a:gdLst>
                            <a:gd name="connsiteX0" fmla="*/ 1022604 w 1024699"/>
                            <a:gd name="connsiteY0" fmla="*/ 501015 h 1354454"/>
                            <a:gd name="connsiteX1" fmla="*/ 1021842 w 1024699"/>
                            <a:gd name="connsiteY1" fmla="*/ 490538 h 1354454"/>
                            <a:gd name="connsiteX2" fmla="*/ 1020699 w 1024699"/>
                            <a:gd name="connsiteY2" fmla="*/ 475869 h 1354454"/>
                            <a:gd name="connsiteX3" fmla="*/ 1018318 w 1024699"/>
                            <a:gd name="connsiteY3" fmla="*/ 456914 h 1354454"/>
                            <a:gd name="connsiteX4" fmla="*/ 1016127 w 1024699"/>
                            <a:gd name="connsiteY4" fmla="*/ 439579 h 1354454"/>
                            <a:gd name="connsiteX5" fmla="*/ 1015746 w 1024699"/>
                            <a:gd name="connsiteY5" fmla="*/ 436340 h 1354454"/>
                            <a:gd name="connsiteX6" fmla="*/ 1012031 w 1024699"/>
                            <a:gd name="connsiteY6" fmla="*/ 415100 h 1354454"/>
                            <a:gd name="connsiteX7" fmla="*/ 1011841 w 1024699"/>
                            <a:gd name="connsiteY7" fmla="*/ 414242 h 1354454"/>
                            <a:gd name="connsiteX8" fmla="*/ 1008793 w 1024699"/>
                            <a:gd name="connsiteY8" fmla="*/ 397383 h 1354454"/>
                            <a:gd name="connsiteX9" fmla="*/ 1003649 w 1024699"/>
                            <a:gd name="connsiteY9" fmla="*/ 374523 h 1354454"/>
                            <a:gd name="connsiteX10" fmla="*/ 1000125 w 1024699"/>
                            <a:gd name="connsiteY10" fmla="*/ 359283 h 1354454"/>
                            <a:gd name="connsiteX11" fmla="*/ 993458 w 1024699"/>
                            <a:gd name="connsiteY11" fmla="*/ 334994 h 1354454"/>
                            <a:gd name="connsiteX12" fmla="*/ 989743 w 1024699"/>
                            <a:gd name="connsiteY12" fmla="*/ 321945 h 1354454"/>
                            <a:gd name="connsiteX13" fmla="*/ 981456 w 1024699"/>
                            <a:gd name="connsiteY13" fmla="*/ 296418 h 1354454"/>
                            <a:gd name="connsiteX14" fmla="*/ 978027 w 1024699"/>
                            <a:gd name="connsiteY14" fmla="*/ 286417 h 1354454"/>
                            <a:gd name="connsiteX15" fmla="*/ 977741 w 1024699"/>
                            <a:gd name="connsiteY15" fmla="*/ 285464 h 1354454"/>
                            <a:gd name="connsiteX16" fmla="*/ 967645 w 1024699"/>
                            <a:gd name="connsiteY16" fmla="*/ 258889 h 1354454"/>
                            <a:gd name="connsiteX17" fmla="*/ 964025 w 1024699"/>
                            <a:gd name="connsiteY17" fmla="*/ 249841 h 1354454"/>
                            <a:gd name="connsiteX18" fmla="*/ 952119 w 1024699"/>
                            <a:gd name="connsiteY18" fmla="*/ 222409 h 1354454"/>
                            <a:gd name="connsiteX19" fmla="*/ 951071 w 1024699"/>
                            <a:gd name="connsiteY19" fmla="*/ 220123 h 1354454"/>
                            <a:gd name="connsiteX20" fmla="*/ 948785 w 1024699"/>
                            <a:gd name="connsiteY20" fmla="*/ 215170 h 1354454"/>
                            <a:gd name="connsiteX21" fmla="*/ 934974 w 1024699"/>
                            <a:gd name="connsiteY21" fmla="*/ 187071 h 1354454"/>
                            <a:gd name="connsiteX22" fmla="*/ 933164 w 1024699"/>
                            <a:gd name="connsiteY22" fmla="*/ 183452 h 1354454"/>
                            <a:gd name="connsiteX23" fmla="*/ 932117 w 1024699"/>
                            <a:gd name="connsiteY23" fmla="*/ 181356 h 1354454"/>
                            <a:gd name="connsiteX24" fmla="*/ 916305 w 1024699"/>
                            <a:gd name="connsiteY24" fmla="*/ 152781 h 1354454"/>
                            <a:gd name="connsiteX25" fmla="*/ 913924 w 1024699"/>
                            <a:gd name="connsiteY25" fmla="*/ 148590 h 1354454"/>
                            <a:gd name="connsiteX26" fmla="*/ 896207 w 1024699"/>
                            <a:gd name="connsiteY26" fmla="*/ 119729 h 1354454"/>
                            <a:gd name="connsiteX27" fmla="*/ 896207 w 1024699"/>
                            <a:gd name="connsiteY27" fmla="*/ 119729 h 1354454"/>
                            <a:gd name="connsiteX28" fmla="*/ 894398 w 1024699"/>
                            <a:gd name="connsiteY28" fmla="*/ 116872 h 1354454"/>
                            <a:gd name="connsiteX29" fmla="*/ 874681 w 1024699"/>
                            <a:gd name="connsiteY29" fmla="*/ 87916 h 1354454"/>
                            <a:gd name="connsiteX30" fmla="*/ 873347 w 1024699"/>
                            <a:gd name="connsiteY30" fmla="*/ 86106 h 1354454"/>
                            <a:gd name="connsiteX31" fmla="*/ 851821 w 1024699"/>
                            <a:gd name="connsiteY31" fmla="*/ 57340 h 1354454"/>
                            <a:gd name="connsiteX32" fmla="*/ 851725 w 1024699"/>
                            <a:gd name="connsiteY32" fmla="*/ 57150 h 1354454"/>
                            <a:gd name="connsiteX33" fmla="*/ 851059 w 1024699"/>
                            <a:gd name="connsiteY33" fmla="*/ 56293 h 1354454"/>
                            <a:gd name="connsiteX34" fmla="*/ 827723 w 1024699"/>
                            <a:gd name="connsiteY34" fmla="*/ 28004 h 1354454"/>
                            <a:gd name="connsiteX35" fmla="*/ 827627 w 1024699"/>
                            <a:gd name="connsiteY35" fmla="*/ 27908 h 1354454"/>
                            <a:gd name="connsiteX36" fmla="*/ 827342 w 1024699"/>
                            <a:gd name="connsiteY36" fmla="*/ 27622 h 1354454"/>
                            <a:gd name="connsiteX37" fmla="*/ 802291 w 1024699"/>
                            <a:gd name="connsiteY37" fmla="*/ 0 h 1354454"/>
                            <a:gd name="connsiteX38" fmla="*/ 309086 w 1024699"/>
                            <a:gd name="connsiteY38" fmla="*/ 468916 h 1354454"/>
                            <a:gd name="connsiteX39" fmla="*/ 0 w 1024699"/>
                            <a:gd name="connsiteY39" fmla="*/ 985456 h 1354454"/>
                            <a:gd name="connsiteX40" fmla="*/ 358331 w 1024699"/>
                            <a:gd name="connsiteY40" fmla="*/ 1354455 h 1354454"/>
                            <a:gd name="connsiteX41" fmla="*/ 872490 w 1024699"/>
                            <a:gd name="connsiteY41" fmla="*/ 1029652 h 1354454"/>
                            <a:gd name="connsiteX42" fmla="*/ 1014984 w 1024699"/>
                            <a:gd name="connsiteY42" fmla="*/ 683133 h 1354454"/>
                            <a:gd name="connsiteX43" fmla="*/ 1015746 w 1024699"/>
                            <a:gd name="connsiteY43" fmla="*/ 677894 h 1354454"/>
                            <a:gd name="connsiteX44" fmla="*/ 1016317 w 1024699"/>
                            <a:gd name="connsiteY44" fmla="*/ 673799 h 1354454"/>
                            <a:gd name="connsiteX45" fmla="*/ 1018984 w 1024699"/>
                            <a:gd name="connsiteY45" fmla="*/ 652939 h 1354454"/>
                            <a:gd name="connsiteX46" fmla="*/ 1021747 w 1024699"/>
                            <a:gd name="connsiteY46" fmla="*/ 624745 h 1354454"/>
                            <a:gd name="connsiteX47" fmla="*/ 1022985 w 1024699"/>
                            <a:gd name="connsiteY47" fmla="*/ 608362 h 1354454"/>
                            <a:gd name="connsiteX48" fmla="*/ 1023842 w 1024699"/>
                            <a:gd name="connsiteY48" fmla="*/ 591979 h 1354454"/>
                            <a:gd name="connsiteX49" fmla="*/ 1023842 w 1024699"/>
                            <a:gd name="connsiteY49" fmla="*/ 591979 h 1354454"/>
                            <a:gd name="connsiteX50" fmla="*/ 1024700 w 1024699"/>
                            <a:gd name="connsiteY50" fmla="*/ 557213 h 1354454"/>
                            <a:gd name="connsiteX51" fmla="*/ 1023652 w 1024699"/>
                            <a:gd name="connsiteY51" fmla="*/ 516255 h 1354454"/>
                            <a:gd name="connsiteX52" fmla="*/ 1022604 w 1024699"/>
                            <a:gd name="connsiteY52" fmla="*/ 501015 h 13544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  <a:cxn ang="0">
                              <a:pos x="connsiteX44" y="connsiteY44"/>
                            </a:cxn>
                            <a:cxn ang="0">
                              <a:pos x="connsiteX45" y="connsiteY45"/>
                            </a:cxn>
                            <a:cxn ang="0">
                              <a:pos x="connsiteX46" y="connsiteY46"/>
                            </a:cxn>
                            <a:cxn ang="0">
                              <a:pos x="connsiteX47" y="connsiteY47"/>
                            </a:cxn>
                            <a:cxn ang="0">
                              <a:pos x="connsiteX48" y="connsiteY48"/>
                            </a:cxn>
                            <a:cxn ang="0">
                              <a:pos x="connsiteX49" y="connsiteY49"/>
                            </a:cxn>
                            <a:cxn ang="0">
                              <a:pos x="connsiteX50" y="connsiteY50"/>
                            </a:cxn>
                            <a:cxn ang="0">
                              <a:pos x="connsiteX51" y="connsiteY51"/>
                            </a:cxn>
                            <a:cxn ang="0">
                              <a:pos x="connsiteX52" y="connsiteY52"/>
                            </a:cxn>
                          </a:cxnLst>
                          <a:rect l="l" t="t" r="r" b="b"/>
                          <a:pathLst>
                            <a:path w="1024699" h="1354454">
                              <a:moveTo>
                                <a:pt x="1022604" y="501015"/>
                              </a:moveTo>
                              <a:cubicBezTo>
                                <a:pt x="1022318" y="497491"/>
                                <a:pt x="1022033" y="494062"/>
                                <a:pt x="1021842" y="490538"/>
                              </a:cubicBezTo>
                              <a:cubicBezTo>
                                <a:pt x="1021461" y="485680"/>
                                <a:pt x="1021175" y="480727"/>
                                <a:pt x="1020699" y="475869"/>
                              </a:cubicBezTo>
                              <a:cubicBezTo>
                                <a:pt x="1020032" y="469487"/>
                                <a:pt x="1019175" y="463201"/>
                                <a:pt x="1018318" y="456914"/>
                              </a:cubicBezTo>
                              <a:cubicBezTo>
                                <a:pt x="1017556" y="451104"/>
                                <a:pt x="1016984" y="445294"/>
                                <a:pt x="1016127" y="439579"/>
                              </a:cubicBezTo>
                              <a:cubicBezTo>
                                <a:pt x="1015937" y="438531"/>
                                <a:pt x="1015841" y="437388"/>
                                <a:pt x="1015746" y="436340"/>
                              </a:cubicBezTo>
                              <a:cubicBezTo>
                                <a:pt x="1014698" y="429197"/>
                                <a:pt x="1013365" y="422148"/>
                                <a:pt x="1012031" y="415100"/>
                              </a:cubicBezTo>
                              <a:cubicBezTo>
                                <a:pt x="1011936" y="414814"/>
                                <a:pt x="1011936" y="414528"/>
                                <a:pt x="1011841" y="414242"/>
                              </a:cubicBezTo>
                              <a:cubicBezTo>
                                <a:pt x="1010888" y="408623"/>
                                <a:pt x="1009936" y="403003"/>
                                <a:pt x="1008793" y="397383"/>
                              </a:cubicBezTo>
                              <a:cubicBezTo>
                                <a:pt x="1007269" y="389668"/>
                                <a:pt x="1005459" y="382143"/>
                                <a:pt x="1003649" y="374523"/>
                              </a:cubicBezTo>
                              <a:cubicBezTo>
                                <a:pt x="1002506" y="369475"/>
                                <a:pt x="1001363" y="364331"/>
                                <a:pt x="1000125" y="359283"/>
                              </a:cubicBezTo>
                              <a:cubicBezTo>
                                <a:pt x="998029" y="351092"/>
                                <a:pt x="995744" y="342995"/>
                                <a:pt x="993458" y="334994"/>
                              </a:cubicBezTo>
                              <a:cubicBezTo>
                                <a:pt x="992219" y="330613"/>
                                <a:pt x="991076" y="326231"/>
                                <a:pt x="989743" y="321945"/>
                              </a:cubicBezTo>
                              <a:cubicBezTo>
                                <a:pt x="987171" y="313373"/>
                                <a:pt x="984313" y="304895"/>
                                <a:pt x="981456" y="296418"/>
                              </a:cubicBezTo>
                              <a:cubicBezTo>
                                <a:pt x="980313" y="293084"/>
                                <a:pt x="979265" y="289751"/>
                                <a:pt x="978027" y="286417"/>
                              </a:cubicBezTo>
                              <a:cubicBezTo>
                                <a:pt x="977932" y="286131"/>
                                <a:pt x="977837" y="285750"/>
                                <a:pt x="977741" y="285464"/>
                              </a:cubicBezTo>
                              <a:cubicBezTo>
                                <a:pt x="974598" y="276511"/>
                                <a:pt x="971169" y="267748"/>
                                <a:pt x="967645" y="258889"/>
                              </a:cubicBezTo>
                              <a:cubicBezTo>
                                <a:pt x="966407" y="255841"/>
                                <a:pt x="965263" y="252793"/>
                                <a:pt x="964025" y="249841"/>
                              </a:cubicBezTo>
                              <a:cubicBezTo>
                                <a:pt x="960215" y="240602"/>
                                <a:pt x="956215" y="231458"/>
                                <a:pt x="952119" y="222409"/>
                              </a:cubicBezTo>
                              <a:cubicBezTo>
                                <a:pt x="951738" y="221647"/>
                                <a:pt x="951452" y="220885"/>
                                <a:pt x="951071" y="220123"/>
                              </a:cubicBezTo>
                              <a:cubicBezTo>
                                <a:pt x="950309" y="218504"/>
                                <a:pt x="949547" y="216789"/>
                                <a:pt x="948785" y="215170"/>
                              </a:cubicBezTo>
                              <a:cubicBezTo>
                                <a:pt x="944404" y="205740"/>
                                <a:pt x="939737" y="196406"/>
                                <a:pt x="934974" y="187071"/>
                              </a:cubicBezTo>
                              <a:cubicBezTo>
                                <a:pt x="934403" y="185833"/>
                                <a:pt x="933736" y="184690"/>
                                <a:pt x="933164" y="183452"/>
                              </a:cubicBezTo>
                              <a:cubicBezTo>
                                <a:pt x="932783" y="182785"/>
                                <a:pt x="932498" y="182023"/>
                                <a:pt x="932117" y="181356"/>
                              </a:cubicBezTo>
                              <a:cubicBezTo>
                                <a:pt x="927068" y="171736"/>
                                <a:pt x="921734" y="162211"/>
                                <a:pt x="916305" y="152781"/>
                              </a:cubicBezTo>
                              <a:cubicBezTo>
                                <a:pt x="915448" y="151352"/>
                                <a:pt x="914686" y="149924"/>
                                <a:pt x="913924" y="148590"/>
                              </a:cubicBezTo>
                              <a:cubicBezTo>
                                <a:pt x="908209" y="138875"/>
                                <a:pt x="902303" y="129254"/>
                                <a:pt x="896207" y="119729"/>
                              </a:cubicBezTo>
                              <a:cubicBezTo>
                                <a:pt x="896207" y="119729"/>
                                <a:pt x="896207" y="119729"/>
                                <a:pt x="896207" y="119729"/>
                              </a:cubicBezTo>
                              <a:cubicBezTo>
                                <a:pt x="895636" y="118777"/>
                                <a:pt x="894969" y="117824"/>
                                <a:pt x="894398" y="116872"/>
                              </a:cubicBezTo>
                              <a:cubicBezTo>
                                <a:pt x="888016" y="107061"/>
                                <a:pt x="881444" y="97441"/>
                                <a:pt x="874681" y="87916"/>
                              </a:cubicBezTo>
                              <a:cubicBezTo>
                                <a:pt x="874204" y="87344"/>
                                <a:pt x="873824" y="86678"/>
                                <a:pt x="873347" y="86106"/>
                              </a:cubicBezTo>
                              <a:cubicBezTo>
                                <a:pt x="866394" y="76390"/>
                                <a:pt x="859155" y="66770"/>
                                <a:pt x="851821" y="57340"/>
                              </a:cubicBezTo>
                              <a:cubicBezTo>
                                <a:pt x="851821" y="57245"/>
                                <a:pt x="851725" y="57245"/>
                                <a:pt x="851725" y="57150"/>
                              </a:cubicBezTo>
                              <a:cubicBezTo>
                                <a:pt x="851535" y="56864"/>
                                <a:pt x="851249" y="56579"/>
                                <a:pt x="851059" y="56293"/>
                              </a:cubicBezTo>
                              <a:cubicBezTo>
                                <a:pt x="843439" y="46672"/>
                                <a:pt x="835724" y="37243"/>
                                <a:pt x="827723" y="28004"/>
                              </a:cubicBezTo>
                              <a:cubicBezTo>
                                <a:pt x="827723" y="28004"/>
                                <a:pt x="827723" y="27908"/>
                                <a:pt x="827627" y="27908"/>
                              </a:cubicBezTo>
                              <a:cubicBezTo>
                                <a:pt x="827532" y="27813"/>
                                <a:pt x="827437" y="27718"/>
                                <a:pt x="827342" y="27622"/>
                              </a:cubicBezTo>
                              <a:cubicBezTo>
                                <a:pt x="819245" y="18193"/>
                                <a:pt x="810863" y="9049"/>
                                <a:pt x="802291" y="0"/>
                              </a:cubicBezTo>
                              <a:lnTo>
                                <a:pt x="309086" y="468916"/>
                              </a:lnTo>
                              <a:lnTo>
                                <a:pt x="0" y="985456"/>
                              </a:lnTo>
                              <a:lnTo>
                                <a:pt x="358331" y="1354455"/>
                              </a:lnTo>
                              <a:cubicBezTo>
                                <a:pt x="569404" y="1316641"/>
                                <a:pt x="752094" y="1197102"/>
                                <a:pt x="872490" y="1029652"/>
                              </a:cubicBezTo>
                              <a:cubicBezTo>
                                <a:pt x="945166" y="917924"/>
                                <a:pt x="997172" y="796671"/>
                                <a:pt x="1014984" y="683133"/>
                              </a:cubicBezTo>
                              <a:cubicBezTo>
                                <a:pt x="1015270" y="681419"/>
                                <a:pt x="1015555" y="679609"/>
                                <a:pt x="1015746" y="677894"/>
                              </a:cubicBezTo>
                              <a:cubicBezTo>
                                <a:pt x="1015937" y="676561"/>
                                <a:pt x="1016032" y="675132"/>
                                <a:pt x="1016317" y="673799"/>
                              </a:cubicBezTo>
                              <a:cubicBezTo>
                                <a:pt x="1017270" y="666845"/>
                                <a:pt x="1018127" y="659892"/>
                                <a:pt x="1018984" y="652939"/>
                              </a:cubicBezTo>
                              <a:cubicBezTo>
                                <a:pt x="1020032" y="643509"/>
                                <a:pt x="1020985" y="634079"/>
                                <a:pt x="1021747" y="624745"/>
                              </a:cubicBezTo>
                              <a:cubicBezTo>
                                <a:pt x="1022223" y="619316"/>
                                <a:pt x="1022699" y="613791"/>
                                <a:pt x="1022985" y="608362"/>
                              </a:cubicBezTo>
                              <a:cubicBezTo>
                                <a:pt x="1023366" y="602837"/>
                                <a:pt x="1023652" y="597408"/>
                                <a:pt x="1023842" y="591979"/>
                              </a:cubicBezTo>
                              <a:lnTo>
                                <a:pt x="1023842" y="591979"/>
                              </a:lnTo>
                              <a:cubicBezTo>
                                <a:pt x="1024319" y="580454"/>
                                <a:pt x="1024700" y="568833"/>
                                <a:pt x="1024700" y="557213"/>
                              </a:cubicBezTo>
                              <a:cubicBezTo>
                                <a:pt x="1024700" y="543497"/>
                                <a:pt x="1024319" y="529781"/>
                                <a:pt x="1023652" y="516255"/>
                              </a:cubicBezTo>
                              <a:cubicBezTo>
                                <a:pt x="1023461" y="511111"/>
                                <a:pt x="1022985" y="506063"/>
                                <a:pt x="1022604" y="5010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>
                            <a:alpha val="27000"/>
                          </a:srgbClr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19" name="원형: 비어 있음 18">
                          <a:extLst>
                            <a:ext uri="{FF2B5EF4-FFF2-40B4-BE49-F238E27FC236}">
                              <a16:creationId xmlns:a16="http://schemas.microsoft.com/office/drawing/2014/main" id="{026C7D44-19E8-2808-1ECA-29055B20F60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6375" y="2619372"/>
                          <a:ext cx="1620583" cy="1620583"/>
                        </a:xfrm>
                        <a:prstGeom prst="donut">
                          <a:avLst>
                            <a:gd name="adj" fmla="val 9055"/>
                          </a:avLst>
                        </a:prstGeom>
                        <a:solidFill>
                          <a:srgbClr val="6B859D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20" name="자유형: 도형 19">
                          <a:extLst>
                            <a:ext uri="{FF2B5EF4-FFF2-40B4-BE49-F238E27FC236}">
                              <a16:creationId xmlns:a16="http://schemas.microsoft.com/office/drawing/2014/main" id="{96E7C8B9-FE84-0BE9-A18A-FE24467E44C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250" y="2845019"/>
                          <a:ext cx="1092492" cy="1050921"/>
                        </a:xfrm>
                        <a:custGeom>
                          <a:avLst/>
                          <a:gdLst>
                            <a:gd name="connsiteX0" fmla="*/ 1092492 w 1092492"/>
                            <a:gd name="connsiteY0" fmla="*/ 42386 h 1050919"/>
                            <a:gd name="connsiteX1" fmla="*/ 1051154 w 1092492"/>
                            <a:gd name="connsiteY1" fmla="*/ 0 h 1050919"/>
                            <a:gd name="connsiteX2" fmla="*/ 698919 w 1092492"/>
                            <a:gd name="connsiteY2" fmla="*/ 270320 h 1050919"/>
                            <a:gd name="connsiteX3" fmla="*/ 360782 w 1092492"/>
                            <a:gd name="connsiteY3" fmla="*/ 689991 h 1050919"/>
                            <a:gd name="connsiteX4" fmla="*/ 316967 w 1092492"/>
                            <a:gd name="connsiteY4" fmla="*/ 696754 h 1050919"/>
                            <a:gd name="connsiteX5" fmla="*/ 48267 w 1092492"/>
                            <a:gd name="connsiteY5" fmla="*/ 587978 h 1050919"/>
                            <a:gd name="connsiteX6" fmla="*/ 3213 w 1092492"/>
                            <a:gd name="connsiteY6" fmla="*/ 600837 h 1050919"/>
                            <a:gd name="connsiteX7" fmla="*/ 17215 w 1092492"/>
                            <a:gd name="connsiteY7" fmla="*/ 640747 h 1050919"/>
                            <a:gd name="connsiteX8" fmla="*/ 201238 w 1092492"/>
                            <a:gd name="connsiteY8" fmla="*/ 899541 h 1050919"/>
                            <a:gd name="connsiteX9" fmla="*/ 257721 w 1092492"/>
                            <a:gd name="connsiteY9" fmla="*/ 990886 h 1050919"/>
                            <a:gd name="connsiteX10" fmla="*/ 475939 w 1092492"/>
                            <a:gd name="connsiteY10" fmla="*/ 986028 h 1050919"/>
                            <a:gd name="connsiteX11" fmla="*/ 772167 w 1092492"/>
                            <a:gd name="connsiteY11" fmla="*/ 486918 h 1050919"/>
                            <a:gd name="connsiteX12" fmla="*/ 1092492 w 1092492"/>
                            <a:gd name="connsiteY12" fmla="*/ 42386 h 105091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1092492" h="1050919">
                              <a:moveTo>
                                <a:pt x="1092492" y="42386"/>
                              </a:moveTo>
                              <a:cubicBezTo>
                                <a:pt x="1079253" y="27718"/>
                                <a:pt x="1065441" y="13621"/>
                                <a:pt x="1051154" y="0"/>
                              </a:cubicBezTo>
                              <a:cubicBezTo>
                                <a:pt x="949046" y="62198"/>
                                <a:pt x="778072" y="193072"/>
                                <a:pt x="698919" y="270320"/>
                              </a:cubicBezTo>
                              <a:cubicBezTo>
                                <a:pt x="569475" y="396716"/>
                                <a:pt x="461366" y="540258"/>
                                <a:pt x="360782" y="689991"/>
                              </a:cubicBezTo>
                              <a:cubicBezTo>
                                <a:pt x="343161" y="716280"/>
                                <a:pt x="343161" y="716280"/>
                                <a:pt x="316967" y="696754"/>
                              </a:cubicBezTo>
                              <a:cubicBezTo>
                                <a:pt x="236862" y="637032"/>
                                <a:pt x="147517" y="599980"/>
                                <a:pt x="48267" y="587978"/>
                              </a:cubicBezTo>
                              <a:cubicBezTo>
                                <a:pt x="31884" y="585978"/>
                                <a:pt x="12738" y="584645"/>
                                <a:pt x="3213" y="600837"/>
                              </a:cubicBezTo>
                              <a:cubicBezTo>
                                <a:pt x="-6121" y="616553"/>
                                <a:pt x="6833" y="630365"/>
                                <a:pt x="17215" y="640747"/>
                              </a:cubicBezTo>
                              <a:cubicBezTo>
                                <a:pt x="93415" y="716566"/>
                                <a:pt x="146088" y="808863"/>
                                <a:pt x="201238" y="899541"/>
                              </a:cubicBezTo>
                              <a:cubicBezTo>
                                <a:pt x="219812" y="930116"/>
                                <a:pt x="237814" y="961263"/>
                                <a:pt x="257721" y="990886"/>
                              </a:cubicBezTo>
                              <a:cubicBezTo>
                                <a:pt x="312681" y="1072706"/>
                                <a:pt x="425266" y="1070705"/>
                                <a:pt x="475939" y="986028"/>
                              </a:cubicBezTo>
                              <a:cubicBezTo>
                                <a:pt x="575380" y="820103"/>
                                <a:pt x="672345" y="652653"/>
                                <a:pt x="772167" y="486918"/>
                              </a:cubicBezTo>
                              <a:cubicBezTo>
                                <a:pt x="849795" y="357854"/>
                                <a:pt x="997528" y="159353"/>
                                <a:pt x="1092492" y="4238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</p:grpSp>
                </p:grpSp>
                <p:sp>
                  <p:nvSpPr>
                    <p:cNvPr id="6" name="TextBox 5">
                      <a:extLst>
                        <a:ext uri="{FF2B5EF4-FFF2-40B4-BE49-F238E27FC236}">
                          <a16:creationId xmlns:a16="http://schemas.microsoft.com/office/drawing/2014/main" id="{EF262C90-E394-518F-2BB0-2DC130F4EA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04888" y="3274640"/>
                      <a:ext cx="7025962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민감하고 논쟁적인 주제를 다룰 때는 허용적인 분위기를 조성하여 학생들의 정서적 부담을 줄여줄 수 </a:t>
                      </a:r>
                      <a:endPara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있도록 해요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교사는 저마다 다른 배경과 문화를 가진 학생들의 민감성을 어떻게 보호할지 고민해봐야 해요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</p:txBody>
                </p:sp>
              </p:grpSp>
            </p:grpSp>
            <p:grpSp>
              <p:nvGrpSpPr>
                <p:cNvPr id="55" name="그룹 54">
                  <a:extLst>
                    <a:ext uri="{FF2B5EF4-FFF2-40B4-BE49-F238E27FC236}">
                      <a16:creationId xmlns:a16="http://schemas.microsoft.com/office/drawing/2014/main" id="{10B47CD6-A0AD-9C23-FD8B-806E635EB2B4}"/>
                    </a:ext>
                  </a:extLst>
                </p:cNvPr>
                <p:cNvGrpSpPr/>
                <p:nvPr/>
              </p:nvGrpSpPr>
              <p:grpSpPr>
                <a:xfrm>
                  <a:off x="646573" y="3245582"/>
                  <a:ext cx="7850855" cy="838040"/>
                  <a:chOff x="646573" y="3245582"/>
                  <a:chExt cx="7850855" cy="838040"/>
                </a:xfrm>
              </p:grpSpPr>
              <p:sp>
                <p:nvSpPr>
                  <p:cNvPr id="83" name="사각형: 둥근 모서리 82">
                    <a:extLst>
                      <a:ext uri="{FF2B5EF4-FFF2-40B4-BE49-F238E27FC236}">
                        <a16:creationId xmlns:a16="http://schemas.microsoft.com/office/drawing/2014/main" id="{58051D07-CA69-8E2C-995C-78DC3639C85B}"/>
                      </a:ext>
                    </a:extLst>
                  </p:cNvPr>
                  <p:cNvSpPr/>
                  <p:nvPr/>
                </p:nvSpPr>
                <p:spPr>
                  <a:xfrm>
                    <a:off x="646573" y="3245582"/>
                    <a:ext cx="7850855" cy="838040"/>
                  </a:xfrm>
                  <a:prstGeom prst="roundRect">
                    <a:avLst>
                      <a:gd name="adj" fmla="val 9122"/>
                    </a:avLst>
                  </a:prstGeom>
                  <a:solidFill>
                    <a:srgbClr val="DCE8F3">
                      <a:alpha val="66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21" name="그룹 20">
                    <a:extLst>
                      <a:ext uri="{FF2B5EF4-FFF2-40B4-BE49-F238E27FC236}">
                        <a16:creationId xmlns:a16="http://schemas.microsoft.com/office/drawing/2014/main" id="{D88996FB-FCFD-EC2C-E2D8-8B96EE6CE8B6}"/>
                      </a:ext>
                    </a:extLst>
                  </p:cNvPr>
                  <p:cNvGrpSpPr/>
                  <p:nvPr/>
                </p:nvGrpSpPr>
                <p:grpSpPr>
                  <a:xfrm>
                    <a:off x="835770" y="3460625"/>
                    <a:ext cx="7580415" cy="407954"/>
                    <a:chOff x="835770" y="3266796"/>
                    <a:chExt cx="7580415" cy="407954"/>
                  </a:xfrm>
                </p:grpSpPr>
                <p:grpSp>
                  <p:nvGrpSpPr>
                    <p:cNvPr id="22" name="그룹 21">
                      <a:extLst>
                        <a:ext uri="{FF2B5EF4-FFF2-40B4-BE49-F238E27FC236}">
                          <a16:creationId xmlns:a16="http://schemas.microsoft.com/office/drawing/2014/main" id="{E972318F-8B1C-A511-7C0F-57B41373B0F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5770" y="3266796"/>
                      <a:ext cx="200502" cy="200502"/>
                      <a:chOff x="835770" y="3266796"/>
                      <a:chExt cx="200502" cy="200502"/>
                    </a:xfrm>
                  </p:grpSpPr>
                  <p:sp>
                    <p:nvSpPr>
                      <p:cNvPr id="24" name="타원 23">
                        <a:extLst>
                          <a:ext uri="{FF2B5EF4-FFF2-40B4-BE49-F238E27FC236}">
                            <a16:creationId xmlns:a16="http://schemas.microsoft.com/office/drawing/2014/main" id="{402B2ACF-D48A-AB90-BC98-6C7487938E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4966" y="3282976"/>
                        <a:ext cx="163066" cy="16306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grpSp>
                    <p:nvGrpSpPr>
                      <p:cNvPr id="25" name="그룹 24">
                        <a:extLst>
                          <a:ext uri="{FF2B5EF4-FFF2-40B4-BE49-F238E27FC236}">
                            <a16:creationId xmlns:a16="http://schemas.microsoft.com/office/drawing/2014/main" id="{778F08DB-44FC-962B-7626-8842CBFF6B5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35770" y="3266796"/>
                        <a:ext cx="200502" cy="200502"/>
                        <a:chOff x="5286375" y="2619372"/>
                        <a:chExt cx="1620583" cy="1620583"/>
                      </a:xfrm>
                    </p:grpSpPr>
                    <p:sp>
                      <p:nvSpPr>
                        <p:cNvPr id="26" name="자유형: 도형 25">
                          <a:extLst>
                            <a:ext uri="{FF2B5EF4-FFF2-40B4-BE49-F238E27FC236}">
                              <a16:creationId xmlns:a16="http://schemas.microsoft.com/office/drawing/2014/main" id="{97FACDB7-DC9E-E16B-220E-FD302482C9E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82259" y="2872549"/>
                          <a:ext cx="1024699" cy="1354454"/>
                        </a:xfrm>
                        <a:custGeom>
                          <a:avLst/>
                          <a:gdLst>
                            <a:gd name="connsiteX0" fmla="*/ 1022604 w 1024699"/>
                            <a:gd name="connsiteY0" fmla="*/ 501015 h 1354454"/>
                            <a:gd name="connsiteX1" fmla="*/ 1021842 w 1024699"/>
                            <a:gd name="connsiteY1" fmla="*/ 490538 h 1354454"/>
                            <a:gd name="connsiteX2" fmla="*/ 1020699 w 1024699"/>
                            <a:gd name="connsiteY2" fmla="*/ 475869 h 1354454"/>
                            <a:gd name="connsiteX3" fmla="*/ 1018318 w 1024699"/>
                            <a:gd name="connsiteY3" fmla="*/ 456914 h 1354454"/>
                            <a:gd name="connsiteX4" fmla="*/ 1016127 w 1024699"/>
                            <a:gd name="connsiteY4" fmla="*/ 439579 h 1354454"/>
                            <a:gd name="connsiteX5" fmla="*/ 1015746 w 1024699"/>
                            <a:gd name="connsiteY5" fmla="*/ 436340 h 1354454"/>
                            <a:gd name="connsiteX6" fmla="*/ 1012031 w 1024699"/>
                            <a:gd name="connsiteY6" fmla="*/ 415100 h 1354454"/>
                            <a:gd name="connsiteX7" fmla="*/ 1011841 w 1024699"/>
                            <a:gd name="connsiteY7" fmla="*/ 414242 h 1354454"/>
                            <a:gd name="connsiteX8" fmla="*/ 1008793 w 1024699"/>
                            <a:gd name="connsiteY8" fmla="*/ 397383 h 1354454"/>
                            <a:gd name="connsiteX9" fmla="*/ 1003649 w 1024699"/>
                            <a:gd name="connsiteY9" fmla="*/ 374523 h 1354454"/>
                            <a:gd name="connsiteX10" fmla="*/ 1000125 w 1024699"/>
                            <a:gd name="connsiteY10" fmla="*/ 359283 h 1354454"/>
                            <a:gd name="connsiteX11" fmla="*/ 993458 w 1024699"/>
                            <a:gd name="connsiteY11" fmla="*/ 334994 h 1354454"/>
                            <a:gd name="connsiteX12" fmla="*/ 989743 w 1024699"/>
                            <a:gd name="connsiteY12" fmla="*/ 321945 h 1354454"/>
                            <a:gd name="connsiteX13" fmla="*/ 981456 w 1024699"/>
                            <a:gd name="connsiteY13" fmla="*/ 296418 h 1354454"/>
                            <a:gd name="connsiteX14" fmla="*/ 978027 w 1024699"/>
                            <a:gd name="connsiteY14" fmla="*/ 286417 h 1354454"/>
                            <a:gd name="connsiteX15" fmla="*/ 977741 w 1024699"/>
                            <a:gd name="connsiteY15" fmla="*/ 285464 h 1354454"/>
                            <a:gd name="connsiteX16" fmla="*/ 967645 w 1024699"/>
                            <a:gd name="connsiteY16" fmla="*/ 258889 h 1354454"/>
                            <a:gd name="connsiteX17" fmla="*/ 964025 w 1024699"/>
                            <a:gd name="connsiteY17" fmla="*/ 249841 h 1354454"/>
                            <a:gd name="connsiteX18" fmla="*/ 952119 w 1024699"/>
                            <a:gd name="connsiteY18" fmla="*/ 222409 h 1354454"/>
                            <a:gd name="connsiteX19" fmla="*/ 951071 w 1024699"/>
                            <a:gd name="connsiteY19" fmla="*/ 220123 h 1354454"/>
                            <a:gd name="connsiteX20" fmla="*/ 948785 w 1024699"/>
                            <a:gd name="connsiteY20" fmla="*/ 215170 h 1354454"/>
                            <a:gd name="connsiteX21" fmla="*/ 934974 w 1024699"/>
                            <a:gd name="connsiteY21" fmla="*/ 187071 h 1354454"/>
                            <a:gd name="connsiteX22" fmla="*/ 933164 w 1024699"/>
                            <a:gd name="connsiteY22" fmla="*/ 183452 h 1354454"/>
                            <a:gd name="connsiteX23" fmla="*/ 932117 w 1024699"/>
                            <a:gd name="connsiteY23" fmla="*/ 181356 h 1354454"/>
                            <a:gd name="connsiteX24" fmla="*/ 916305 w 1024699"/>
                            <a:gd name="connsiteY24" fmla="*/ 152781 h 1354454"/>
                            <a:gd name="connsiteX25" fmla="*/ 913924 w 1024699"/>
                            <a:gd name="connsiteY25" fmla="*/ 148590 h 1354454"/>
                            <a:gd name="connsiteX26" fmla="*/ 896207 w 1024699"/>
                            <a:gd name="connsiteY26" fmla="*/ 119729 h 1354454"/>
                            <a:gd name="connsiteX27" fmla="*/ 896207 w 1024699"/>
                            <a:gd name="connsiteY27" fmla="*/ 119729 h 1354454"/>
                            <a:gd name="connsiteX28" fmla="*/ 894398 w 1024699"/>
                            <a:gd name="connsiteY28" fmla="*/ 116872 h 1354454"/>
                            <a:gd name="connsiteX29" fmla="*/ 874681 w 1024699"/>
                            <a:gd name="connsiteY29" fmla="*/ 87916 h 1354454"/>
                            <a:gd name="connsiteX30" fmla="*/ 873347 w 1024699"/>
                            <a:gd name="connsiteY30" fmla="*/ 86106 h 1354454"/>
                            <a:gd name="connsiteX31" fmla="*/ 851821 w 1024699"/>
                            <a:gd name="connsiteY31" fmla="*/ 57340 h 1354454"/>
                            <a:gd name="connsiteX32" fmla="*/ 851725 w 1024699"/>
                            <a:gd name="connsiteY32" fmla="*/ 57150 h 1354454"/>
                            <a:gd name="connsiteX33" fmla="*/ 851059 w 1024699"/>
                            <a:gd name="connsiteY33" fmla="*/ 56293 h 1354454"/>
                            <a:gd name="connsiteX34" fmla="*/ 827723 w 1024699"/>
                            <a:gd name="connsiteY34" fmla="*/ 28004 h 1354454"/>
                            <a:gd name="connsiteX35" fmla="*/ 827627 w 1024699"/>
                            <a:gd name="connsiteY35" fmla="*/ 27908 h 1354454"/>
                            <a:gd name="connsiteX36" fmla="*/ 827342 w 1024699"/>
                            <a:gd name="connsiteY36" fmla="*/ 27622 h 1354454"/>
                            <a:gd name="connsiteX37" fmla="*/ 802291 w 1024699"/>
                            <a:gd name="connsiteY37" fmla="*/ 0 h 1354454"/>
                            <a:gd name="connsiteX38" fmla="*/ 309086 w 1024699"/>
                            <a:gd name="connsiteY38" fmla="*/ 468916 h 1354454"/>
                            <a:gd name="connsiteX39" fmla="*/ 0 w 1024699"/>
                            <a:gd name="connsiteY39" fmla="*/ 985456 h 1354454"/>
                            <a:gd name="connsiteX40" fmla="*/ 358331 w 1024699"/>
                            <a:gd name="connsiteY40" fmla="*/ 1354455 h 1354454"/>
                            <a:gd name="connsiteX41" fmla="*/ 872490 w 1024699"/>
                            <a:gd name="connsiteY41" fmla="*/ 1029652 h 1354454"/>
                            <a:gd name="connsiteX42" fmla="*/ 1014984 w 1024699"/>
                            <a:gd name="connsiteY42" fmla="*/ 683133 h 1354454"/>
                            <a:gd name="connsiteX43" fmla="*/ 1015746 w 1024699"/>
                            <a:gd name="connsiteY43" fmla="*/ 677894 h 1354454"/>
                            <a:gd name="connsiteX44" fmla="*/ 1016317 w 1024699"/>
                            <a:gd name="connsiteY44" fmla="*/ 673799 h 1354454"/>
                            <a:gd name="connsiteX45" fmla="*/ 1018984 w 1024699"/>
                            <a:gd name="connsiteY45" fmla="*/ 652939 h 1354454"/>
                            <a:gd name="connsiteX46" fmla="*/ 1021747 w 1024699"/>
                            <a:gd name="connsiteY46" fmla="*/ 624745 h 1354454"/>
                            <a:gd name="connsiteX47" fmla="*/ 1022985 w 1024699"/>
                            <a:gd name="connsiteY47" fmla="*/ 608362 h 1354454"/>
                            <a:gd name="connsiteX48" fmla="*/ 1023842 w 1024699"/>
                            <a:gd name="connsiteY48" fmla="*/ 591979 h 1354454"/>
                            <a:gd name="connsiteX49" fmla="*/ 1023842 w 1024699"/>
                            <a:gd name="connsiteY49" fmla="*/ 591979 h 1354454"/>
                            <a:gd name="connsiteX50" fmla="*/ 1024700 w 1024699"/>
                            <a:gd name="connsiteY50" fmla="*/ 557213 h 1354454"/>
                            <a:gd name="connsiteX51" fmla="*/ 1023652 w 1024699"/>
                            <a:gd name="connsiteY51" fmla="*/ 516255 h 1354454"/>
                            <a:gd name="connsiteX52" fmla="*/ 1022604 w 1024699"/>
                            <a:gd name="connsiteY52" fmla="*/ 501015 h 13544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  <a:cxn ang="0">
                              <a:pos x="connsiteX44" y="connsiteY44"/>
                            </a:cxn>
                            <a:cxn ang="0">
                              <a:pos x="connsiteX45" y="connsiteY45"/>
                            </a:cxn>
                            <a:cxn ang="0">
                              <a:pos x="connsiteX46" y="connsiteY46"/>
                            </a:cxn>
                            <a:cxn ang="0">
                              <a:pos x="connsiteX47" y="connsiteY47"/>
                            </a:cxn>
                            <a:cxn ang="0">
                              <a:pos x="connsiteX48" y="connsiteY48"/>
                            </a:cxn>
                            <a:cxn ang="0">
                              <a:pos x="connsiteX49" y="connsiteY49"/>
                            </a:cxn>
                            <a:cxn ang="0">
                              <a:pos x="connsiteX50" y="connsiteY50"/>
                            </a:cxn>
                            <a:cxn ang="0">
                              <a:pos x="connsiteX51" y="connsiteY51"/>
                            </a:cxn>
                            <a:cxn ang="0">
                              <a:pos x="connsiteX52" y="connsiteY52"/>
                            </a:cxn>
                          </a:cxnLst>
                          <a:rect l="l" t="t" r="r" b="b"/>
                          <a:pathLst>
                            <a:path w="1024699" h="1354454">
                              <a:moveTo>
                                <a:pt x="1022604" y="501015"/>
                              </a:moveTo>
                              <a:cubicBezTo>
                                <a:pt x="1022318" y="497491"/>
                                <a:pt x="1022033" y="494062"/>
                                <a:pt x="1021842" y="490538"/>
                              </a:cubicBezTo>
                              <a:cubicBezTo>
                                <a:pt x="1021461" y="485680"/>
                                <a:pt x="1021175" y="480727"/>
                                <a:pt x="1020699" y="475869"/>
                              </a:cubicBezTo>
                              <a:cubicBezTo>
                                <a:pt x="1020032" y="469487"/>
                                <a:pt x="1019175" y="463201"/>
                                <a:pt x="1018318" y="456914"/>
                              </a:cubicBezTo>
                              <a:cubicBezTo>
                                <a:pt x="1017556" y="451104"/>
                                <a:pt x="1016984" y="445294"/>
                                <a:pt x="1016127" y="439579"/>
                              </a:cubicBezTo>
                              <a:cubicBezTo>
                                <a:pt x="1015937" y="438531"/>
                                <a:pt x="1015841" y="437388"/>
                                <a:pt x="1015746" y="436340"/>
                              </a:cubicBezTo>
                              <a:cubicBezTo>
                                <a:pt x="1014698" y="429197"/>
                                <a:pt x="1013365" y="422148"/>
                                <a:pt x="1012031" y="415100"/>
                              </a:cubicBezTo>
                              <a:cubicBezTo>
                                <a:pt x="1011936" y="414814"/>
                                <a:pt x="1011936" y="414528"/>
                                <a:pt x="1011841" y="414242"/>
                              </a:cubicBezTo>
                              <a:cubicBezTo>
                                <a:pt x="1010888" y="408623"/>
                                <a:pt x="1009936" y="403003"/>
                                <a:pt x="1008793" y="397383"/>
                              </a:cubicBezTo>
                              <a:cubicBezTo>
                                <a:pt x="1007269" y="389668"/>
                                <a:pt x="1005459" y="382143"/>
                                <a:pt x="1003649" y="374523"/>
                              </a:cubicBezTo>
                              <a:cubicBezTo>
                                <a:pt x="1002506" y="369475"/>
                                <a:pt x="1001363" y="364331"/>
                                <a:pt x="1000125" y="359283"/>
                              </a:cubicBezTo>
                              <a:cubicBezTo>
                                <a:pt x="998029" y="351092"/>
                                <a:pt x="995744" y="342995"/>
                                <a:pt x="993458" y="334994"/>
                              </a:cubicBezTo>
                              <a:cubicBezTo>
                                <a:pt x="992219" y="330613"/>
                                <a:pt x="991076" y="326231"/>
                                <a:pt x="989743" y="321945"/>
                              </a:cubicBezTo>
                              <a:cubicBezTo>
                                <a:pt x="987171" y="313373"/>
                                <a:pt x="984313" y="304895"/>
                                <a:pt x="981456" y="296418"/>
                              </a:cubicBezTo>
                              <a:cubicBezTo>
                                <a:pt x="980313" y="293084"/>
                                <a:pt x="979265" y="289751"/>
                                <a:pt x="978027" y="286417"/>
                              </a:cubicBezTo>
                              <a:cubicBezTo>
                                <a:pt x="977932" y="286131"/>
                                <a:pt x="977837" y="285750"/>
                                <a:pt x="977741" y="285464"/>
                              </a:cubicBezTo>
                              <a:cubicBezTo>
                                <a:pt x="974598" y="276511"/>
                                <a:pt x="971169" y="267748"/>
                                <a:pt x="967645" y="258889"/>
                              </a:cubicBezTo>
                              <a:cubicBezTo>
                                <a:pt x="966407" y="255841"/>
                                <a:pt x="965263" y="252793"/>
                                <a:pt x="964025" y="249841"/>
                              </a:cubicBezTo>
                              <a:cubicBezTo>
                                <a:pt x="960215" y="240602"/>
                                <a:pt x="956215" y="231458"/>
                                <a:pt x="952119" y="222409"/>
                              </a:cubicBezTo>
                              <a:cubicBezTo>
                                <a:pt x="951738" y="221647"/>
                                <a:pt x="951452" y="220885"/>
                                <a:pt x="951071" y="220123"/>
                              </a:cubicBezTo>
                              <a:cubicBezTo>
                                <a:pt x="950309" y="218504"/>
                                <a:pt x="949547" y="216789"/>
                                <a:pt x="948785" y="215170"/>
                              </a:cubicBezTo>
                              <a:cubicBezTo>
                                <a:pt x="944404" y="205740"/>
                                <a:pt x="939737" y="196406"/>
                                <a:pt x="934974" y="187071"/>
                              </a:cubicBezTo>
                              <a:cubicBezTo>
                                <a:pt x="934403" y="185833"/>
                                <a:pt x="933736" y="184690"/>
                                <a:pt x="933164" y="183452"/>
                              </a:cubicBezTo>
                              <a:cubicBezTo>
                                <a:pt x="932783" y="182785"/>
                                <a:pt x="932498" y="182023"/>
                                <a:pt x="932117" y="181356"/>
                              </a:cubicBezTo>
                              <a:cubicBezTo>
                                <a:pt x="927068" y="171736"/>
                                <a:pt x="921734" y="162211"/>
                                <a:pt x="916305" y="152781"/>
                              </a:cubicBezTo>
                              <a:cubicBezTo>
                                <a:pt x="915448" y="151352"/>
                                <a:pt x="914686" y="149924"/>
                                <a:pt x="913924" y="148590"/>
                              </a:cubicBezTo>
                              <a:cubicBezTo>
                                <a:pt x="908209" y="138875"/>
                                <a:pt x="902303" y="129254"/>
                                <a:pt x="896207" y="119729"/>
                              </a:cubicBezTo>
                              <a:cubicBezTo>
                                <a:pt x="896207" y="119729"/>
                                <a:pt x="896207" y="119729"/>
                                <a:pt x="896207" y="119729"/>
                              </a:cubicBezTo>
                              <a:cubicBezTo>
                                <a:pt x="895636" y="118777"/>
                                <a:pt x="894969" y="117824"/>
                                <a:pt x="894398" y="116872"/>
                              </a:cubicBezTo>
                              <a:cubicBezTo>
                                <a:pt x="888016" y="107061"/>
                                <a:pt x="881444" y="97441"/>
                                <a:pt x="874681" y="87916"/>
                              </a:cubicBezTo>
                              <a:cubicBezTo>
                                <a:pt x="874204" y="87344"/>
                                <a:pt x="873824" y="86678"/>
                                <a:pt x="873347" y="86106"/>
                              </a:cubicBezTo>
                              <a:cubicBezTo>
                                <a:pt x="866394" y="76390"/>
                                <a:pt x="859155" y="66770"/>
                                <a:pt x="851821" y="57340"/>
                              </a:cubicBezTo>
                              <a:cubicBezTo>
                                <a:pt x="851821" y="57245"/>
                                <a:pt x="851725" y="57245"/>
                                <a:pt x="851725" y="57150"/>
                              </a:cubicBezTo>
                              <a:cubicBezTo>
                                <a:pt x="851535" y="56864"/>
                                <a:pt x="851249" y="56579"/>
                                <a:pt x="851059" y="56293"/>
                              </a:cubicBezTo>
                              <a:cubicBezTo>
                                <a:pt x="843439" y="46672"/>
                                <a:pt x="835724" y="37243"/>
                                <a:pt x="827723" y="28004"/>
                              </a:cubicBezTo>
                              <a:cubicBezTo>
                                <a:pt x="827723" y="28004"/>
                                <a:pt x="827723" y="27908"/>
                                <a:pt x="827627" y="27908"/>
                              </a:cubicBezTo>
                              <a:cubicBezTo>
                                <a:pt x="827532" y="27813"/>
                                <a:pt x="827437" y="27718"/>
                                <a:pt x="827342" y="27622"/>
                              </a:cubicBezTo>
                              <a:cubicBezTo>
                                <a:pt x="819245" y="18193"/>
                                <a:pt x="810863" y="9049"/>
                                <a:pt x="802291" y="0"/>
                              </a:cubicBezTo>
                              <a:lnTo>
                                <a:pt x="309086" y="468916"/>
                              </a:lnTo>
                              <a:lnTo>
                                <a:pt x="0" y="985456"/>
                              </a:lnTo>
                              <a:lnTo>
                                <a:pt x="358331" y="1354455"/>
                              </a:lnTo>
                              <a:cubicBezTo>
                                <a:pt x="569404" y="1316641"/>
                                <a:pt x="752094" y="1197102"/>
                                <a:pt x="872490" y="1029652"/>
                              </a:cubicBezTo>
                              <a:cubicBezTo>
                                <a:pt x="945166" y="917924"/>
                                <a:pt x="997172" y="796671"/>
                                <a:pt x="1014984" y="683133"/>
                              </a:cubicBezTo>
                              <a:cubicBezTo>
                                <a:pt x="1015270" y="681419"/>
                                <a:pt x="1015555" y="679609"/>
                                <a:pt x="1015746" y="677894"/>
                              </a:cubicBezTo>
                              <a:cubicBezTo>
                                <a:pt x="1015937" y="676561"/>
                                <a:pt x="1016032" y="675132"/>
                                <a:pt x="1016317" y="673799"/>
                              </a:cubicBezTo>
                              <a:cubicBezTo>
                                <a:pt x="1017270" y="666845"/>
                                <a:pt x="1018127" y="659892"/>
                                <a:pt x="1018984" y="652939"/>
                              </a:cubicBezTo>
                              <a:cubicBezTo>
                                <a:pt x="1020032" y="643509"/>
                                <a:pt x="1020985" y="634079"/>
                                <a:pt x="1021747" y="624745"/>
                              </a:cubicBezTo>
                              <a:cubicBezTo>
                                <a:pt x="1022223" y="619316"/>
                                <a:pt x="1022699" y="613791"/>
                                <a:pt x="1022985" y="608362"/>
                              </a:cubicBezTo>
                              <a:cubicBezTo>
                                <a:pt x="1023366" y="602837"/>
                                <a:pt x="1023652" y="597408"/>
                                <a:pt x="1023842" y="591979"/>
                              </a:cubicBezTo>
                              <a:lnTo>
                                <a:pt x="1023842" y="591979"/>
                              </a:lnTo>
                              <a:cubicBezTo>
                                <a:pt x="1024319" y="580454"/>
                                <a:pt x="1024700" y="568833"/>
                                <a:pt x="1024700" y="557213"/>
                              </a:cubicBezTo>
                              <a:cubicBezTo>
                                <a:pt x="1024700" y="543497"/>
                                <a:pt x="1024319" y="529781"/>
                                <a:pt x="1023652" y="516255"/>
                              </a:cubicBezTo>
                              <a:cubicBezTo>
                                <a:pt x="1023461" y="511111"/>
                                <a:pt x="1022985" y="506063"/>
                                <a:pt x="1022604" y="5010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>
                            <a:alpha val="27000"/>
                          </a:srgbClr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27" name="원형: 비어 있음 26">
                          <a:extLst>
                            <a:ext uri="{FF2B5EF4-FFF2-40B4-BE49-F238E27FC236}">
                              <a16:creationId xmlns:a16="http://schemas.microsoft.com/office/drawing/2014/main" id="{3A51F4CC-98C8-8854-B510-43B0CD8F53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6375" y="2619372"/>
                          <a:ext cx="1620583" cy="1620583"/>
                        </a:xfrm>
                        <a:prstGeom prst="donut">
                          <a:avLst>
                            <a:gd name="adj" fmla="val 9055"/>
                          </a:avLst>
                        </a:prstGeom>
                        <a:solidFill>
                          <a:srgbClr val="6B859D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28" name="자유형: 도형 27">
                          <a:extLst>
                            <a:ext uri="{FF2B5EF4-FFF2-40B4-BE49-F238E27FC236}">
                              <a16:creationId xmlns:a16="http://schemas.microsoft.com/office/drawing/2014/main" id="{C68F8159-81E0-CE23-AA55-653FAC723EA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250" y="2845019"/>
                          <a:ext cx="1092492" cy="1050921"/>
                        </a:xfrm>
                        <a:custGeom>
                          <a:avLst/>
                          <a:gdLst>
                            <a:gd name="connsiteX0" fmla="*/ 1092492 w 1092492"/>
                            <a:gd name="connsiteY0" fmla="*/ 42386 h 1050919"/>
                            <a:gd name="connsiteX1" fmla="*/ 1051154 w 1092492"/>
                            <a:gd name="connsiteY1" fmla="*/ 0 h 1050919"/>
                            <a:gd name="connsiteX2" fmla="*/ 698919 w 1092492"/>
                            <a:gd name="connsiteY2" fmla="*/ 270320 h 1050919"/>
                            <a:gd name="connsiteX3" fmla="*/ 360782 w 1092492"/>
                            <a:gd name="connsiteY3" fmla="*/ 689991 h 1050919"/>
                            <a:gd name="connsiteX4" fmla="*/ 316967 w 1092492"/>
                            <a:gd name="connsiteY4" fmla="*/ 696754 h 1050919"/>
                            <a:gd name="connsiteX5" fmla="*/ 48267 w 1092492"/>
                            <a:gd name="connsiteY5" fmla="*/ 587978 h 1050919"/>
                            <a:gd name="connsiteX6" fmla="*/ 3213 w 1092492"/>
                            <a:gd name="connsiteY6" fmla="*/ 600837 h 1050919"/>
                            <a:gd name="connsiteX7" fmla="*/ 17215 w 1092492"/>
                            <a:gd name="connsiteY7" fmla="*/ 640747 h 1050919"/>
                            <a:gd name="connsiteX8" fmla="*/ 201238 w 1092492"/>
                            <a:gd name="connsiteY8" fmla="*/ 899541 h 1050919"/>
                            <a:gd name="connsiteX9" fmla="*/ 257721 w 1092492"/>
                            <a:gd name="connsiteY9" fmla="*/ 990886 h 1050919"/>
                            <a:gd name="connsiteX10" fmla="*/ 475939 w 1092492"/>
                            <a:gd name="connsiteY10" fmla="*/ 986028 h 1050919"/>
                            <a:gd name="connsiteX11" fmla="*/ 772167 w 1092492"/>
                            <a:gd name="connsiteY11" fmla="*/ 486918 h 1050919"/>
                            <a:gd name="connsiteX12" fmla="*/ 1092492 w 1092492"/>
                            <a:gd name="connsiteY12" fmla="*/ 42386 h 105091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1092492" h="1050919">
                              <a:moveTo>
                                <a:pt x="1092492" y="42386"/>
                              </a:moveTo>
                              <a:cubicBezTo>
                                <a:pt x="1079253" y="27718"/>
                                <a:pt x="1065441" y="13621"/>
                                <a:pt x="1051154" y="0"/>
                              </a:cubicBezTo>
                              <a:cubicBezTo>
                                <a:pt x="949046" y="62198"/>
                                <a:pt x="778072" y="193072"/>
                                <a:pt x="698919" y="270320"/>
                              </a:cubicBezTo>
                              <a:cubicBezTo>
                                <a:pt x="569475" y="396716"/>
                                <a:pt x="461366" y="540258"/>
                                <a:pt x="360782" y="689991"/>
                              </a:cubicBezTo>
                              <a:cubicBezTo>
                                <a:pt x="343161" y="716280"/>
                                <a:pt x="343161" y="716280"/>
                                <a:pt x="316967" y="696754"/>
                              </a:cubicBezTo>
                              <a:cubicBezTo>
                                <a:pt x="236862" y="637032"/>
                                <a:pt x="147517" y="599980"/>
                                <a:pt x="48267" y="587978"/>
                              </a:cubicBezTo>
                              <a:cubicBezTo>
                                <a:pt x="31884" y="585978"/>
                                <a:pt x="12738" y="584645"/>
                                <a:pt x="3213" y="600837"/>
                              </a:cubicBezTo>
                              <a:cubicBezTo>
                                <a:pt x="-6121" y="616553"/>
                                <a:pt x="6833" y="630365"/>
                                <a:pt x="17215" y="640747"/>
                              </a:cubicBezTo>
                              <a:cubicBezTo>
                                <a:pt x="93415" y="716566"/>
                                <a:pt x="146088" y="808863"/>
                                <a:pt x="201238" y="899541"/>
                              </a:cubicBezTo>
                              <a:cubicBezTo>
                                <a:pt x="219812" y="930116"/>
                                <a:pt x="237814" y="961263"/>
                                <a:pt x="257721" y="990886"/>
                              </a:cubicBezTo>
                              <a:cubicBezTo>
                                <a:pt x="312681" y="1072706"/>
                                <a:pt x="425266" y="1070705"/>
                                <a:pt x="475939" y="986028"/>
                              </a:cubicBezTo>
                              <a:cubicBezTo>
                                <a:pt x="575380" y="820103"/>
                                <a:pt x="672345" y="652653"/>
                                <a:pt x="772167" y="486918"/>
                              </a:cubicBezTo>
                              <a:cubicBezTo>
                                <a:pt x="849795" y="357854"/>
                                <a:pt x="997528" y="159353"/>
                                <a:pt x="1092492" y="4238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</p:grpSp>
                </p:grpSp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D687A3E4-6CC7-1249-CA1E-0B2FD9735AD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04888" y="3274640"/>
                      <a:ext cx="7311297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민감하고 논쟁적인 주제는 고려할 점이 많지만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교육적 효과와 가치도 매우 커요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역사인식의 차이나 </a:t>
                      </a:r>
                      <a:endPara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역사 해석을 둘러싼 갈등을 마주하고 조정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관리하는 경험은 학생들이 시민으로 살아가는데 큰 도움이 될 거에요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</p:txBody>
                </p:sp>
              </p:grpSp>
            </p:grpSp>
            <p:grpSp>
              <p:nvGrpSpPr>
                <p:cNvPr id="56" name="그룹 55">
                  <a:extLst>
                    <a:ext uri="{FF2B5EF4-FFF2-40B4-BE49-F238E27FC236}">
                      <a16:creationId xmlns:a16="http://schemas.microsoft.com/office/drawing/2014/main" id="{AF62AC94-A186-E1EE-2A7E-153D7503DBED}"/>
                    </a:ext>
                  </a:extLst>
                </p:cNvPr>
                <p:cNvGrpSpPr/>
                <p:nvPr/>
              </p:nvGrpSpPr>
              <p:grpSpPr>
                <a:xfrm>
                  <a:off x="646573" y="2285947"/>
                  <a:ext cx="7850855" cy="838040"/>
                  <a:chOff x="646573" y="2285947"/>
                  <a:chExt cx="7850855" cy="838040"/>
                </a:xfrm>
              </p:grpSpPr>
              <p:sp>
                <p:nvSpPr>
                  <p:cNvPr id="91" name="사각형: 둥근 모서리 90">
                    <a:extLst>
                      <a:ext uri="{FF2B5EF4-FFF2-40B4-BE49-F238E27FC236}">
                        <a16:creationId xmlns:a16="http://schemas.microsoft.com/office/drawing/2014/main" id="{285D73E2-0927-27D8-C5F3-3FF97D048821}"/>
                      </a:ext>
                    </a:extLst>
                  </p:cNvPr>
                  <p:cNvSpPr/>
                  <p:nvPr/>
                </p:nvSpPr>
                <p:spPr>
                  <a:xfrm>
                    <a:off x="646573" y="2285947"/>
                    <a:ext cx="7850855" cy="838040"/>
                  </a:xfrm>
                  <a:prstGeom prst="roundRect">
                    <a:avLst>
                      <a:gd name="adj" fmla="val 9122"/>
                    </a:avLst>
                  </a:prstGeom>
                  <a:solidFill>
                    <a:srgbClr val="DCE8F3">
                      <a:alpha val="66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29" name="그룹 28">
                    <a:extLst>
                      <a:ext uri="{FF2B5EF4-FFF2-40B4-BE49-F238E27FC236}">
                        <a16:creationId xmlns:a16="http://schemas.microsoft.com/office/drawing/2014/main" id="{097E183E-84E4-3C14-55B9-5DB709A6C843}"/>
                      </a:ext>
                    </a:extLst>
                  </p:cNvPr>
                  <p:cNvGrpSpPr/>
                  <p:nvPr/>
                </p:nvGrpSpPr>
                <p:grpSpPr>
                  <a:xfrm>
                    <a:off x="835770" y="2601018"/>
                    <a:ext cx="7407291" cy="207899"/>
                    <a:chOff x="835770" y="3266796"/>
                    <a:chExt cx="7407291" cy="207899"/>
                  </a:xfrm>
                </p:grpSpPr>
                <p:grpSp>
                  <p:nvGrpSpPr>
                    <p:cNvPr id="30" name="그룹 29">
                      <a:extLst>
                        <a:ext uri="{FF2B5EF4-FFF2-40B4-BE49-F238E27FC236}">
                          <a16:creationId xmlns:a16="http://schemas.microsoft.com/office/drawing/2014/main" id="{920CA0CE-4131-D7F5-A075-066B43273E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5770" y="3266796"/>
                      <a:ext cx="200502" cy="200502"/>
                      <a:chOff x="835770" y="3266796"/>
                      <a:chExt cx="200502" cy="200502"/>
                    </a:xfrm>
                  </p:grpSpPr>
                  <p:sp>
                    <p:nvSpPr>
                      <p:cNvPr id="32" name="타원 31">
                        <a:extLst>
                          <a:ext uri="{FF2B5EF4-FFF2-40B4-BE49-F238E27FC236}">
                            <a16:creationId xmlns:a16="http://schemas.microsoft.com/office/drawing/2014/main" id="{1127670D-38EE-DFB8-11D4-CA2378FBA9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4966" y="3282976"/>
                        <a:ext cx="163066" cy="16306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grpSp>
                    <p:nvGrpSpPr>
                      <p:cNvPr id="33" name="그룹 32">
                        <a:extLst>
                          <a:ext uri="{FF2B5EF4-FFF2-40B4-BE49-F238E27FC236}">
                            <a16:creationId xmlns:a16="http://schemas.microsoft.com/office/drawing/2014/main" id="{AC4D4447-8772-9F92-A3B1-0021C309D6F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35770" y="3266796"/>
                        <a:ext cx="200502" cy="200502"/>
                        <a:chOff x="5286375" y="2619372"/>
                        <a:chExt cx="1620583" cy="1620583"/>
                      </a:xfrm>
                    </p:grpSpPr>
                    <p:sp>
                      <p:nvSpPr>
                        <p:cNvPr id="34" name="자유형: 도형 33">
                          <a:extLst>
                            <a:ext uri="{FF2B5EF4-FFF2-40B4-BE49-F238E27FC236}">
                              <a16:creationId xmlns:a16="http://schemas.microsoft.com/office/drawing/2014/main" id="{4237C0AD-B510-5A4E-2A77-CC495E52DB3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82259" y="2872549"/>
                          <a:ext cx="1024699" cy="1354454"/>
                        </a:xfrm>
                        <a:custGeom>
                          <a:avLst/>
                          <a:gdLst>
                            <a:gd name="connsiteX0" fmla="*/ 1022604 w 1024699"/>
                            <a:gd name="connsiteY0" fmla="*/ 501015 h 1354454"/>
                            <a:gd name="connsiteX1" fmla="*/ 1021842 w 1024699"/>
                            <a:gd name="connsiteY1" fmla="*/ 490538 h 1354454"/>
                            <a:gd name="connsiteX2" fmla="*/ 1020699 w 1024699"/>
                            <a:gd name="connsiteY2" fmla="*/ 475869 h 1354454"/>
                            <a:gd name="connsiteX3" fmla="*/ 1018318 w 1024699"/>
                            <a:gd name="connsiteY3" fmla="*/ 456914 h 1354454"/>
                            <a:gd name="connsiteX4" fmla="*/ 1016127 w 1024699"/>
                            <a:gd name="connsiteY4" fmla="*/ 439579 h 1354454"/>
                            <a:gd name="connsiteX5" fmla="*/ 1015746 w 1024699"/>
                            <a:gd name="connsiteY5" fmla="*/ 436340 h 1354454"/>
                            <a:gd name="connsiteX6" fmla="*/ 1012031 w 1024699"/>
                            <a:gd name="connsiteY6" fmla="*/ 415100 h 1354454"/>
                            <a:gd name="connsiteX7" fmla="*/ 1011841 w 1024699"/>
                            <a:gd name="connsiteY7" fmla="*/ 414242 h 1354454"/>
                            <a:gd name="connsiteX8" fmla="*/ 1008793 w 1024699"/>
                            <a:gd name="connsiteY8" fmla="*/ 397383 h 1354454"/>
                            <a:gd name="connsiteX9" fmla="*/ 1003649 w 1024699"/>
                            <a:gd name="connsiteY9" fmla="*/ 374523 h 1354454"/>
                            <a:gd name="connsiteX10" fmla="*/ 1000125 w 1024699"/>
                            <a:gd name="connsiteY10" fmla="*/ 359283 h 1354454"/>
                            <a:gd name="connsiteX11" fmla="*/ 993458 w 1024699"/>
                            <a:gd name="connsiteY11" fmla="*/ 334994 h 1354454"/>
                            <a:gd name="connsiteX12" fmla="*/ 989743 w 1024699"/>
                            <a:gd name="connsiteY12" fmla="*/ 321945 h 1354454"/>
                            <a:gd name="connsiteX13" fmla="*/ 981456 w 1024699"/>
                            <a:gd name="connsiteY13" fmla="*/ 296418 h 1354454"/>
                            <a:gd name="connsiteX14" fmla="*/ 978027 w 1024699"/>
                            <a:gd name="connsiteY14" fmla="*/ 286417 h 1354454"/>
                            <a:gd name="connsiteX15" fmla="*/ 977741 w 1024699"/>
                            <a:gd name="connsiteY15" fmla="*/ 285464 h 1354454"/>
                            <a:gd name="connsiteX16" fmla="*/ 967645 w 1024699"/>
                            <a:gd name="connsiteY16" fmla="*/ 258889 h 1354454"/>
                            <a:gd name="connsiteX17" fmla="*/ 964025 w 1024699"/>
                            <a:gd name="connsiteY17" fmla="*/ 249841 h 1354454"/>
                            <a:gd name="connsiteX18" fmla="*/ 952119 w 1024699"/>
                            <a:gd name="connsiteY18" fmla="*/ 222409 h 1354454"/>
                            <a:gd name="connsiteX19" fmla="*/ 951071 w 1024699"/>
                            <a:gd name="connsiteY19" fmla="*/ 220123 h 1354454"/>
                            <a:gd name="connsiteX20" fmla="*/ 948785 w 1024699"/>
                            <a:gd name="connsiteY20" fmla="*/ 215170 h 1354454"/>
                            <a:gd name="connsiteX21" fmla="*/ 934974 w 1024699"/>
                            <a:gd name="connsiteY21" fmla="*/ 187071 h 1354454"/>
                            <a:gd name="connsiteX22" fmla="*/ 933164 w 1024699"/>
                            <a:gd name="connsiteY22" fmla="*/ 183452 h 1354454"/>
                            <a:gd name="connsiteX23" fmla="*/ 932117 w 1024699"/>
                            <a:gd name="connsiteY23" fmla="*/ 181356 h 1354454"/>
                            <a:gd name="connsiteX24" fmla="*/ 916305 w 1024699"/>
                            <a:gd name="connsiteY24" fmla="*/ 152781 h 1354454"/>
                            <a:gd name="connsiteX25" fmla="*/ 913924 w 1024699"/>
                            <a:gd name="connsiteY25" fmla="*/ 148590 h 1354454"/>
                            <a:gd name="connsiteX26" fmla="*/ 896207 w 1024699"/>
                            <a:gd name="connsiteY26" fmla="*/ 119729 h 1354454"/>
                            <a:gd name="connsiteX27" fmla="*/ 896207 w 1024699"/>
                            <a:gd name="connsiteY27" fmla="*/ 119729 h 1354454"/>
                            <a:gd name="connsiteX28" fmla="*/ 894398 w 1024699"/>
                            <a:gd name="connsiteY28" fmla="*/ 116872 h 1354454"/>
                            <a:gd name="connsiteX29" fmla="*/ 874681 w 1024699"/>
                            <a:gd name="connsiteY29" fmla="*/ 87916 h 1354454"/>
                            <a:gd name="connsiteX30" fmla="*/ 873347 w 1024699"/>
                            <a:gd name="connsiteY30" fmla="*/ 86106 h 1354454"/>
                            <a:gd name="connsiteX31" fmla="*/ 851821 w 1024699"/>
                            <a:gd name="connsiteY31" fmla="*/ 57340 h 1354454"/>
                            <a:gd name="connsiteX32" fmla="*/ 851725 w 1024699"/>
                            <a:gd name="connsiteY32" fmla="*/ 57150 h 1354454"/>
                            <a:gd name="connsiteX33" fmla="*/ 851059 w 1024699"/>
                            <a:gd name="connsiteY33" fmla="*/ 56293 h 1354454"/>
                            <a:gd name="connsiteX34" fmla="*/ 827723 w 1024699"/>
                            <a:gd name="connsiteY34" fmla="*/ 28004 h 1354454"/>
                            <a:gd name="connsiteX35" fmla="*/ 827627 w 1024699"/>
                            <a:gd name="connsiteY35" fmla="*/ 27908 h 1354454"/>
                            <a:gd name="connsiteX36" fmla="*/ 827342 w 1024699"/>
                            <a:gd name="connsiteY36" fmla="*/ 27622 h 1354454"/>
                            <a:gd name="connsiteX37" fmla="*/ 802291 w 1024699"/>
                            <a:gd name="connsiteY37" fmla="*/ 0 h 1354454"/>
                            <a:gd name="connsiteX38" fmla="*/ 309086 w 1024699"/>
                            <a:gd name="connsiteY38" fmla="*/ 468916 h 1354454"/>
                            <a:gd name="connsiteX39" fmla="*/ 0 w 1024699"/>
                            <a:gd name="connsiteY39" fmla="*/ 985456 h 1354454"/>
                            <a:gd name="connsiteX40" fmla="*/ 358331 w 1024699"/>
                            <a:gd name="connsiteY40" fmla="*/ 1354455 h 1354454"/>
                            <a:gd name="connsiteX41" fmla="*/ 872490 w 1024699"/>
                            <a:gd name="connsiteY41" fmla="*/ 1029652 h 1354454"/>
                            <a:gd name="connsiteX42" fmla="*/ 1014984 w 1024699"/>
                            <a:gd name="connsiteY42" fmla="*/ 683133 h 1354454"/>
                            <a:gd name="connsiteX43" fmla="*/ 1015746 w 1024699"/>
                            <a:gd name="connsiteY43" fmla="*/ 677894 h 1354454"/>
                            <a:gd name="connsiteX44" fmla="*/ 1016317 w 1024699"/>
                            <a:gd name="connsiteY44" fmla="*/ 673799 h 1354454"/>
                            <a:gd name="connsiteX45" fmla="*/ 1018984 w 1024699"/>
                            <a:gd name="connsiteY45" fmla="*/ 652939 h 1354454"/>
                            <a:gd name="connsiteX46" fmla="*/ 1021747 w 1024699"/>
                            <a:gd name="connsiteY46" fmla="*/ 624745 h 1354454"/>
                            <a:gd name="connsiteX47" fmla="*/ 1022985 w 1024699"/>
                            <a:gd name="connsiteY47" fmla="*/ 608362 h 1354454"/>
                            <a:gd name="connsiteX48" fmla="*/ 1023842 w 1024699"/>
                            <a:gd name="connsiteY48" fmla="*/ 591979 h 1354454"/>
                            <a:gd name="connsiteX49" fmla="*/ 1023842 w 1024699"/>
                            <a:gd name="connsiteY49" fmla="*/ 591979 h 1354454"/>
                            <a:gd name="connsiteX50" fmla="*/ 1024700 w 1024699"/>
                            <a:gd name="connsiteY50" fmla="*/ 557213 h 1354454"/>
                            <a:gd name="connsiteX51" fmla="*/ 1023652 w 1024699"/>
                            <a:gd name="connsiteY51" fmla="*/ 516255 h 1354454"/>
                            <a:gd name="connsiteX52" fmla="*/ 1022604 w 1024699"/>
                            <a:gd name="connsiteY52" fmla="*/ 501015 h 13544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  <a:cxn ang="0">
                              <a:pos x="connsiteX44" y="connsiteY44"/>
                            </a:cxn>
                            <a:cxn ang="0">
                              <a:pos x="connsiteX45" y="connsiteY45"/>
                            </a:cxn>
                            <a:cxn ang="0">
                              <a:pos x="connsiteX46" y="connsiteY46"/>
                            </a:cxn>
                            <a:cxn ang="0">
                              <a:pos x="connsiteX47" y="connsiteY47"/>
                            </a:cxn>
                            <a:cxn ang="0">
                              <a:pos x="connsiteX48" y="connsiteY48"/>
                            </a:cxn>
                            <a:cxn ang="0">
                              <a:pos x="connsiteX49" y="connsiteY49"/>
                            </a:cxn>
                            <a:cxn ang="0">
                              <a:pos x="connsiteX50" y="connsiteY50"/>
                            </a:cxn>
                            <a:cxn ang="0">
                              <a:pos x="connsiteX51" y="connsiteY51"/>
                            </a:cxn>
                            <a:cxn ang="0">
                              <a:pos x="connsiteX52" y="connsiteY52"/>
                            </a:cxn>
                          </a:cxnLst>
                          <a:rect l="l" t="t" r="r" b="b"/>
                          <a:pathLst>
                            <a:path w="1024699" h="1354454">
                              <a:moveTo>
                                <a:pt x="1022604" y="501015"/>
                              </a:moveTo>
                              <a:cubicBezTo>
                                <a:pt x="1022318" y="497491"/>
                                <a:pt x="1022033" y="494062"/>
                                <a:pt x="1021842" y="490538"/>
                              </a:cubicBezTo>
                              <a:cubicBezTo>
                                <a:pt x="1021461" y="485680"/>
                                <a:pt x="1021175" y="480727"/>
                                <a:pt x="1020699" y="475869"/>
                              </a:cubicBezTo>
                              <a:cubicBezTo>
                                <a:pt x="1020032" y="469487"/>
                                <a:pt x="1019175" y="463201"/>
                                <a:pt x="1018318" y="456914"/>
                              </a:cubicBezTo>
                              <a:cubicBezTo>
                                <a:pt x="1017556" y="451104"/>
                                <a:pt x="1016984" y="445294"/>
                                <a:pt x="1016127" y="439579"/>
                              </a:cubicBezTo>
                              <a:cubicBezTo>
                                <a:pt x="1015937" y="438531"/>
                                <a:pt x="1015841" y="437388"/>
                                <a:pt x="1015746" y="436340"/>
                              </a:cubicBezTo>
                              <a:cubicBezTo>
                                <a:pt x="1014698" y="429197"/>
                                <a:pt x="1013365" y="422148"/>
                                <a:pt x="1012031" y="415100"/>
                              </a:cubicBezTo>
                              <a:cubicBezTo>
                                <a:pt x="1011936" y="414814"/>
                                <a:pt x="1011936" y="414528"/>
                                <a:pt x="1011841" y="414242"/>
                              </a:cubicBezTo>
                              <a:cubicBezTo>
                                <a:pt x="1010888" y="408623"/>
                                <a:pt x="1009936" y="403003"/>
                                <a:pt x="1008793" y="397383"/>
                              </a:cubicBezTo>
                              <a:cubicBezTo>
                                <a:pt x="1007269" y="389668"/>
                                <a:pt x="1005459" y="382143"/>
                                <a:pt x="1003649" y="374523"/>
                              </a:cubicBezTo>
                              <a:cubicBezTo>
                                <a:pt x="1002506" y="369475"/>
                                <a:pt x="1001363" y="364331"/>
                                <a:pt x="1000125" y="359283"/>
                              </a:cubicBezTo>
                              <a:cubicBezTo>
                                <a:pt x="998029" y="351092"/>
                                <a:pt x="995744" y="342995"/>
                                <a:pt x="993458" y="334994"/>
                              </a:cubicBezTo>
                              <a:cubicBezTo>
                                <a:pt x="992219" y="330613"/>
                                <a:pt x="991076" y="326231"/>
                                <a:pt x="989743" y="321945"/>
                              </a:cubicBezTo>
                              <a:cubicBezTo>
                                <a:pt x="987171" y="313373"/>
                                <a:pt x="984313" y="304895"/>
                                <a:pt x="981456" y="296418"/>
                              </a:cubicBezTo>
                              <a:cubicBezTo>
                                <a:pt x="980313" y="293084"/>
                                <a:pt x="979265" y="289751"/>
                                <a:pt x="978027" y="286417"/>
                              </a:cubicBezTo>
                              <a:cubicBezTo>
                                <a:pt x="977932" y="286131"/>
                                <a:pt x="977837" y="285750"/>
                                <a:pt x="977741" y="285464"/>
                              </a:cubicBezTo>
                              <a:cubicBezTo>
                                <a:pt x="974598" y="276511"/>
                                <a:pt x="971169" y="267748"/>
                                <a:pt x="967645" y="258889"/>
                              </a:cubicBezTo>
                              <a:cubicBezTo>
                                <a:pt x="966407" y="255841"/>
                                <a:pt x="965263" y="252793"/>
                                <a:pt x="964025" y="249841"/>
                              </a:cubicBezTo>
                              <a:cubicBezTo>
                                <a:pt x="960215" y="240602"/>
                                <a:pt x="956215" y="231458"/>
                                <a:pt x="952119" y="222409"/>
                              </a:cubicBezTo>
                              <a:cubicBezTo>
                                <a:pt x="951738" y="221647"/>
                                <a:pt x="951452" y="220885"/>
                                <a:pt x="951071" y="220123"/>
                              </a:cubicBezTo>
                              <a:cubicBezTo>
                                <a:pt x="950309" y="218504"/>
                                <a:pt x="949547" y="216789"/>
                                <a:pt x="948785" y="215170"/>
                              </a:cubicBezTo>
                              <a:cubicBezTo>
                                <a:pt x="944404" y="205740"/>
                                <a:pt x="939737" y="196406"/>
                                <a:pt x="934974" y="187071"/>
                              </a:cubicBezTo>
                              <a:cubicBezTo>
                                <a:pt x="934403" y="185833"/>
                                <a:pt x="933736" y="184690"/>
                                <a:pt x="933164" y="183452"/>
                              </a:cubicBezTo>
                              <a:cubicBezTo>
                                <a:pt x="932783" y="182785"/>
                                <a:pt x="932498" y="182023"/>
                                <a:pt x="932117" y="181356"/>
                              </a:cubicBezTo>
                              <a:cubicBezTo>
                                <a:pt x="927068" y="171736"/>
                                <a:pt x="921734" y="162211"/>
                                <a:pt x="916305" y="152781"/>
                              </a:cubicBezTo>
                              <a:cubicBezTo>
                                <a:pt x="915448" y="151352"/>
                                <a:pt x="914686" y="149924"/>
                                <a:pt x="913924" y="148590"/>
                              </a:cubicBezTo>
                              <a:cubicBezTo>
                                <a:pt x="908209" y="138875"/>
                                <a:pt x="902303" y="129254"/>
                                <a:pt x="896207" y="119729"/>
                              </a:cubicBezTo>
                              <a:cubicBezTo>
                                <a:pt x="896207" y="119729"/>
                                <a:pt x="896207" y="119729"/>
                                <a:pt x="896207" y="119729"/>
                              </a:cubicBezTo>
                              <a:cubicBezTo>
                                <a:pt x="895636" y="118777"/>
                                <a:pt x="894969" y="117824"/>
                                <a:pt x="894398" y="116872"/>
                              </a:cubicBezTo>
                              <a:cubicBezTo>
                                <a:pt x="888016" y="107061"/>
                                <a:pt x="881444" y="97441"/>
                                <a:pt x="874681" y="87916"/>
                              </a:cubicBezTo>
                              <a:cubicBezTo>
                                <a:pt x="874204" y="87344"/>
                                <a:pt x="873824" y="86678"/>
                                <a:pt x="873347" y="86106"/>
                              </a:cubicBezTo>
                              <a:cubicBezTo>
                                <a:pt x="866394" y="76390"/>
                                <a:pt x="859155" y="66770"/>
                                <a:pt x="851821" y="57340"/>
                              </a:cubicBezTo>
                              <a:cubicBezTo>
                                <a:pt x="851821" y="57245"/>
                                <a:pt x="851725" y="57245"/>
                                <a:pt x="851725" y="57150"/>
                              </a:cubicBezTo>
                              <a:cubicBezTo>
                                <a:pt x="851535" y="56864"/>
                                <a:pt x="851249" y="56579"/>
                                <a:pt x="851059" y="56293"/>
                              </a:cubicBezTo>
                              <a:cubicBezTo>
                                <a:pt x="843439" y="46672"/>
                                <a:pt x="835724" y="37243"/>
                                <a:pt x="827723" y="28004"/>
                              </a:cubicBezTo>
                              <a:cubicBezTo>
                                <a:pt x="827723" y="28004"/>
                                <a:pt x="827723" y="27908"/>
                                <a:pt x="827627" y="27908"/>
                              </a:cubicBezTo>
                              <a:cubicBezTo>
                                <a:pt x="827532" y="27813"/>
                                <a:pt x="827437" y="27718"/>
                                <a:pt x="827342" y="27622"/>
                              </a:cubicBezTo>
                              <a:cubicBezTo>
                                <a:pt x="819245" y="18193"/>
                                <a:pt x="810863" y="9049"/>
                                <a:pt x="802291" y="0"/>
                              </a:cubicBezTo>
                              <a:lnTo>
                                <a:pt x="309086" y="468916"/>
                              </a:lnTo>
                              <a:lnTo>
                                <a:pt x="0" y="985456"/>
                              </a:lnTo>
                              <a:lnTo>
                                <a:pt x="358331" y="1354455"/>
                              </a:lnTo>
                              <a:cubicBezTo>
                                <a:pt x="569404" y="1316641"/>
                                <a:pt x="752094" y="1197102"/>
                                <a:pt x="872490" y="1029652"/>
                              </a:cubicBezTo>
                              <a:cubicBezTo>
                                <a:pt x="945166" y="917924"/>
                                <a:pt x="997172" y="796671"/>
                                <a:pt x="1014984" y="683133"/>
                              </a:cubicBezTo>
                              <a:cubicBezTo>
                                <a:pt x="1015270" y="681419"/>
                                <a:pt x="1015555" y="679609"/>
                                <a:pt x="1015746" y="677894"/>
                              </a:cubicBezTo>
                              <a:cubicBezTo>
                                <a:pt x="1015937" y="676561"/>
                                <a:pt x="1016032" y="675132"/>
                                <a:pt x="1016317" y="673799"/>
                              </a:cubicBezTo>
                              <a:cubicBezTo>
                                <a:pt x="1017270" y="666845"/>
                                <a:pt x="1018127" y="659892"/>
                                <a:pt x="1018984" y="652939"/>
                              </a:cubicBezTo>
                              <a:cubicBezTo>
                                <a:pt x="1020032" y="643509"/>
                                <a:pt x="1020985" y="634079"/>
                                <a:pt x="1021747" y="624745"/>
                              </a:cubicBezTo>
                              <a:cubicBezTo>
                                <a:pt x="1022223" y="619316"/>
                                <a:pt x="1022699" y="613791"/>
                                <a:pt x="1022985" y="608362"/>
                              </a:cubicBezTo>
                              <a:cubicBezTo>
                                <a:pt x="1023366" y="602837"/>
                                <a:pt x="1023652" y="597408"/>
                                <a:pt x="1023842" y="591979"/>
                              </a:cubicBezTo>
                              <a:lnTo>
                                <a:pt x="1023842" y="591979"/>
                              </a:lnTo>
                              <a:cubicBezTo>
                                <a:pt x="1024319" y="580454"/>
                                <a:pt x="1024700" y="568833"/>
                                <a:pt x="1024700" y="557213"/>
                              </a:cubicBezTo>
                              <a:cubicBezTo>
                                <a:pt x="1024700" y="543497"/>
                                <a:pt x="1024319" y="529781"/>
                                <a:pt x="1023652" y="516255"/>
                              </a:cubicBezTo>
                              <a:cubicBezTo>
                                <a:pt x="1023461" y="511111"/>
                                <a:pt x="1022985" y="506063"/>
                                <a:pt x="1022604" y="5010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>
                            <a:alpha val="27000"/>
                          </a:srgbClr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35" name="원형: 비어 있음 34">
                          <a:extLst>
                            <a:ext uri="{FF2B5EF4-FFF2-40B4-BE49-F238E27FC236}">
                              <a16:creationId xmlns:a16="http://schemas.microsoft.com/office/drawing/2014/main" id="{75D45DA2-B20C-E40C-CED1-4C834053F1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6375" y="2619372"/>
                          <a:ext cx="1620583" cy="1620583"/>
                        </a:xfrm>
                        <a:prstGeom prst="donut">
                          <a:avLst>
                            <a:gd name="adj" fmla="val 9055"/>
                          </a:avLst>
                        </a:prstGeom>
                        <a:solidFill>
                          <a:srgbClr val="6B859D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36" name="자유형: 도형 35">
                          <a:extLst>
                            <a:ext uri="{FF2B5EF4-FFF2-40B4-BE49-F238E27FC236}">
                              <a16:creationId xmlns:a16="http://schemas.microsoft.com/office/drawing/2014/main" id="{62A68026-7635-C16C-ADF8-D6242F60C3E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250" y="2845019"/>
                          <a:ext cx="1092492" cy="1050921"/>
                        </a:xfrm>
                        <a:custGeom>
                          <a:avLst/>
                          <a:gdLst>
                            <a:gd name="connsiteX0" fmla="*/ 1092492 w 1092492"/>
                            <a:gd name="connsiteY0" fmla="*/ 42386 h 1050919"/>
                            <a:gd name="connsiteX1" fmla="*/ 1051154 w 1092492"/>
                            <a:gd name="connsiteY1" fmla="*/ 0 h 1050919"/>
                            <a:gd name="connsiteX2" fmla="*/ 698919 w 1092492"/>
                            <a:gd name="connsiteY2" fmla="*/ 270320 h 1050919"/>
                            <a:gd name="connsiteX3" fmla="*/ 360782 w 1092492"/>
                            <a:gd name="connsiteY3" fmla="*/ 689991 h 1050919"/>
                            <a:gd name="connsiteX4" fmla="*/ 316967 w 1092492"/>
                            <a:gd name="connsiteY4" fmla="*/ 696754 h 1050919"/>
                            <a:gd name="connsiteX5" fmla="*/ 48267 w 1092492"/>
                            <a:gd name="connsiteY5" fmla="*/ 587978 h 1050919"/>
                            <a:gd name="connsiteX6" fmla="*/ 3213 w 1092492"/>
                            <a:gd name="connsiteY6" fmla="*/ 600837 h 1050919"/>
                            <a:gd name="connsiteX7" fmla="*/ 17215 w 1092492"/>
                            <a:gd name="connsiteY7" fmla="*/ 640747 h 1050919"/>
                            <a:gd name="connsiteX8" fmla="*/ 201238 w 1092492"/>
                            <a:gd name="connsiteY8" fmla="*/ 899541 h 1050919"/>
                            <a:gd name="connsiteX9" fmla="*/ 257721 w 1092492"/>
                            <a:gd name="connsiteY9" fmla="*/ 990886 h 1050919"/>
                            <a:gd name="connsiteX10" fmla="*/ 475939 w 1092492"/>
                            <a:gd name="connsiteY10" fmla="*/ 986028 h 1050919"/>
                            <a:gd name="connsiteX11" fmla="*/ 772167 w 1092492"/>
                            <a:gd name="connsiteY11" fmla="*/ 486918 h 1050919"/>
                            <a:gd name="connsiteX12" fmla="*/ 1092492 w 1092492"/>
                            <a:gd name="connsiteY12" fmla="*/ 42386 h 105091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1092492" h="1050919">
                              <a:moveTo>
                                <a:pt x="1092492" y="42386"/>
                              </a:moveTo>
                              <a:cubicBezTo>
                                <a:pt x="1079253" y="27718"/>
                                <a:pt x="1065441" y="13621"/>
                                <a:pt x="1051154" y="0"/>
                              </a:cubicBezTo>
                              <a:cubicBezTo>
                                <a:pt x="949046" y="62198"/>
                                <a:pt x="778072" y="193072"/>
                                <a:pt x="698919" y="270320"/>
                              </a:cubicBezTo>
                              <a:cubicBezTo>
                                <a:pt x="569475" y="396716"/>
                                <a:pt x="461366" y="540258"/>
                                <a:pt x="360782" y="689991"/>
                              </a:cubicBezTo>
                              <a:cubicBezTo>
                                <a:pt x="343161" y="716280"/>
                                <a:pt x="343161" y="716280"/>
                                <a:pt x="316967" y="696754"/>
                              </a:cubicBezTo>
                              <a:cubicBezTo>
                                <a:pt x="236862" y="637032"/>
                                <a:pt x="147517" y="599980"/>
                                <a:pt x="48267" y="587978"/>
                              </a:cubicBezTo>
                              <a:cubicBezTo>
                                <a:pt x="31884" y="585978"/>
                                <a:pt x="12738" y="584645"/>
                                <a:pt x="3213" y="600837"/>
                              </a:cubicBezTo>
                              <a:cubicBezTo>
                                <a:pt x="-6121" y="616553"/>
                                <a:pt x="6833" y="630365"/>
                                <a:pt x="17215" y="640747"/>
                              </a:cubicBezTo>
                              <a:cubicBezTo>
                                <a:pt x="93415" y="716566"/>
                                <a:pt x="146088" y="808863"/>
                                <a:pt x="201238" y="899541"/>
                              </a:cubicBezTo>
                              <a:cubicBezTo>
                                <a:pt x="219812" y="930116"/>
                                <a:pt x="237814" y="961263"/>
                                <a:pt x="257721" y="990886"/>
                              </a:cubicBezTo>
                              <a:cubicBezTo>
                                <a:pt x="312681" y="1072706"/>
                                <a:pt x="425266" y="1070705"/>
                                <a:pt x="475939" y="986028"/>
                              </a:cubicBezTo>
                              <a:cubicBezTo>
                                <a:pt x="575380" y="820103"/>
                                <a:pt x="672345" y="652653"/>
                                <a:pt x="772167" y="486918"/>
                              </a:cubicBezTo>
                              <a:cubicBezTo>
                                <a:pt x="849795" y="357854"/>
                                <a:pt x="997528" y="159353"/>
                                <a:pt x="1092492" y="4238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</p:grpSp>
                </p:grpSp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B7B4B1B4-527A-BBAF-F949-B37B73C6AE0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04888" y="3274640"/>
                      <a:ext cx="7138173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민감하고 논쟁적인 주제란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학생이 속한 공동체와 사회에 갈등과 감정적 충돌을 가져오는 주제를 이야기해요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</p:txBody>
                </p:sp>
              </p:grpSp>
            </p:grpSp>
            <p:grpSp>
              <p:nvGrpSpPr>
                <p:cNvPr id="53" name="그룹 52">
                  <a:extLst>
                    <a:ext uri="{FF2B5EF4-FFF2-40B4-BE49-F238E27FC236}">
                      <a16:creationId xmlns:a16="http://schemas.microsoft.com/office/drawing/2014/main" id="{062644D2-F05E-CF7C-8730-48B1DD23024A}"/>
                    </a:ext>
                  </a:extLst>
                </p:cNvPr>
                <p:cNvGrpSpPr/>
                <p:nvPr/>
              </p:nvGrpSpPr>
              <p:grpSpPr>
                <a:xfrm>
                  <a:off x="646573" y="5164853"/>
                  <a:ext cx="7850855" cy="838040"/>
                  <a:chOff x="646573" y="5164853"/>
                  <a:chExt cx="7850855" cy="838040"/>
                </a:xfrm>
              </p:grpSpPr>
              <p:sp>
                <p:nvSpPr>
                  <p:cNvPr id="40" name="사각형: 둥근 모서리 39">
                    <a:extLst>
                      <a:ext uri="{FF2B5EF4-FFF2-40B4-BE49-F238E27FC236}">
                        <a16:creationId xmlns:a16="http://schemas.microsoft.com/office/drawing/2014/main" id="{8A97A8DB-993B-32B2-ED84-7710D95972FB}"/>
                      </a:ext>
                    </a:extLst>
                  </p:cNvPr>
                  <p:cNvSpPr/>
                  <p:nvPr/>
                </p:nvSpPr>
                <p:spPr>
                  <a:xfrm>
                    <a:off x="646573" y="5164853"/>
                    <a:ext cx="7850855" cy="838040"/>
                  </a:xfrm>
                  <a:prstGeom prst="roundRect">
                    <a:avLst>
                      <a:gd name="adj" fmla="val 9122"/>
                    </a:avLst>
                  </a:prstGeom>
                  <a:solidFill>
                    <a:srgbClr val="DCE8F3">
                      <a:alpha val="66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37" name="그룹 36">
                    <a:extLst>
                      <a:ext uri="{FF2B5EF4-FFF2-40B4-BE49-F238E27FC236}">
                        <a16:creationId xmlns:a16="http://schemas.microsoft.com/office/drawing/2014/main" id="{C217C1D0-1758-6AF8-E100-1AD699E514CF}"/>
                      </a:ext>
                    </a:extLst>
                  </p:cNvPr>
                  <p:cNvGrpSpPr/>
                  <p:nvPr/>
                </p:nvGrpSpPr>
                <p:grpSpPr>
                  <a:xfrm>
                    <a:off x="835770" y="5379896"/>
                    <a:ext cx="6525639" cy="407954"/>
                    <a:chOff x="835770" y="3266796"/>
                    <a:chExt cx="6525639" cy="407954"/>
                  </a:xfrm>
                </p:grpSpPr>
                <p:grpSp>
                  <p:nvGrpSpPr>
                    <p:cNvPr id="38" name="그룹 37">
                      <a:extLst>
                        <a:ext uri="{FF2B5EF4-FFF2-40B4-BE49-F238E27FC236}">
                          <a16:creationId xmlns:a16="http://schemas.microsoft.com/office/drawing/2014/main" id="{2FE4290E-9332-7EE0-D295-E53404C46F9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5770" y="3266796"/>
                      <a:ext cx="200502" cy="200502"/>
                      <a:chOff x="835770" y="3266796"/>
                      <a:chExt cx="200502" cy="200502"/>
                    </a:xfrm>
                  </p:grpSpPr>
                  <p:sp>
                    <p:nvSpPr>
                      <p:cNvPr id="47" name="타원 46">
                        <a:extLst>
                          <a:ext uri="{FF2B5EF4-FFF2-40B4-BE49-F238E27FC236}">
                            <a16:creationId xmlns:a16="http://schemas.microsoft.com/office/drawing/2014/main" id="{B4BB83D8-0F69-408B-5A9E-1F09FF36DC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4966" y="3282976"/>
                        <a:ext cx="163066" cy="16306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grpSp>
                    <p:nvGrpSpPr>
                      <p:cNvPr id="48" name="그룹 47">
                        <a:extLst>
                          <a:ext uri="{FF2B5EF4-FFF2-40B4-BE49-F238E27FC236}">
                            <a16:creationId xmlns:a16="http://schemas.microsoft.com/office/drawing/2014/main" id="{EAC6EA7E-BD86-5033-F65A-2C18DFEE150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35770" y="3266796"/>
                        <a:ext cx="200502" cy="200502"/>
                        <a:chOff x="5286375" y="2619372"/>
                        <a:chExt cx="1620583" cy="1620583"/>
                      </a:xfrm>
                    </p:grpSpPr>
                    <p:sp>
                      <p:nvSpPr>
                        <p:cNvPr id="49" name="자유형: 도형 48">
                          <a:extLst>
                            <a:ext uri="{FF2B5EF4-FFF2-40B4-BE49-F238E27FC236}">
                              <a16:creationId xmlns:a16="http://schemas.microsoft.com/office/drawing/2014/main" id="{5FEA6B16-B2D0-40E5-46B5-A0084777C9E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82259" y="2872549"/>
                          <a:ext cx="1024699" cy="1354454"/>
                        </a:xfrm>
                        <a:custGeom>
                          <a:avLst/>
                          <a:gdLst>
                            <a:gd name="connsiteX0" fmla="*/ 1022604 w 1024699"/>
                            <a:gd name="connsiteY0" fmla="*/ 501015 h 1354454"/>
                            <a:gd name="connsiteX1" fmla="*/ 1021842 w 1024699"/>
                            <a:gd name="connsiteY1" fmla="*/ 490538 h 1354454"/>
                            <a:gd name="connsiteX2" fmla="*/ 1020699 w 1024699"/>
                            <a:gd name="connsiteY2" fmla="*/ 475869 h 1354454"/>
                            <a:gd name="connsiteX3" fmla="*/ 1018318 w 1024699"/>
                            <a:gd name="connsiteY3" fmla="*/ 456914 h 1354454"/>
                            <a:gd name="connsiteX4" fmla="*/ 1016127 w 1024699"/>
                            <a:gd name="connsiteY4" fmla="*/ 439579 h 1354454"/>
                            <a:gd name="connsiteX5" fmla="*/ 1015746 w 1024699"/>
                            <a:gd name="connsiteY5" fmla="*/ 436340 h 1354454"/>
                            <a:gd name="connsiteX6" fmla="*/ 1012031 w 1024699"/>
                            <a:gd name="connsiteY6" fmla="*/ 415100 h 1354454"/>
                            <a:gd name="connsiteX7" fmla="*/ 1011841 w 1024699"/>
                            <a:gd name="connsiteY7" fmla="*/ 414242 h 1354454"/>
                            <a:gd name="connsiteX8" fmla="*/ 1008793 w 1024699"/>
                            <a:gd name="connsiteY8" fmla="*/ 397383 h 1354454"/>
                            <a:gd name="connsiteX9" fmla="*/ 1003649 w 1024699"/>
                            <a:gd name="connsiteY9" fmla="*/ 374523 h 1354454"/>
                            <a:gd name="connsiteX10" fmla="*/ 1000125 w 1024699"/>
                            <a:gd name="connsiteY10" fmla="*/ 359283 h 1354454"/>
                            <a:gd name="connsiteX11" fmla="*/ 993458 w 1024699"/>
                            <a:gd name="connsiteY11" fmla="*/ 334994 h 1354454"/>
                            <a:gd name="connsiteX12" fmla="*/ 989743 w 1024699"/>
                            <a:gd name="connsiteY12" fmla="*/ 321945 h 1354454"/>
                            <a:gd name="connsiteX13" fmla="*/ 981456 w 1024699"/>
                            <a:gd name="connsiteY13" fmla="*/ 296418 h 1354454"/>
                            <a:gd name="connsiteX14" fmla="*/ 978027 w 1024699"/>
                            <a:gd name="connsiteY14" fmla="*/ 286417 h 1354454"/>
                            <a:gd name="connsiteX15" fmla="*/ 977741 w 1024699"/>
                            <a:gd name="connsiteY15" fmla="*/ 285464 h 1354454"/>
                            <a:gd name="connsiteX16" fmla="*/ 967645 w 1024699"/>
                            <a:gd name="connsiteY16" fmla="*/ 258889 h 1354454"/>
                            <a:gd name="connsiteX17" fmla="*/ 964025 w 1024699"/>
                            <a:gd name="connsiteY17" fmla="*/ 249841 h 1354454"/>
                            <a:gd name="connsiteX18" fmla="*/ 952119 w 1024699"/>
                            <a:gd name="connsiteY18" fmla="*/ 222409 h 1354454"/>
                            <a:gd name="connsiteX19" fmla="*/ 951071 w 1024699"/>
                            <a:gd name="connsiteY19" fmla="*/ 220123 h 1354454"/>
                            <a:gd name="connsiteX20" fmla="*/ 948785 w 1024699"/>
                            <a:gd name="connsiteY20" fmla="*/ 215170 h 1354454"/>
                            <a:gd name="connsiteX21" fmla="*/ 934974 w 1024699"/>
                            <a:gd name="connsiteY21" fmla="*/ 187071 h 1354454"/>
                            <a:gd name="connsiteX22" fmla="*/ 933164 w 1024699"/>
                            <a:gd name="connsiteY22" fmla="*/ 183452 h 1354454"/>
                            <a:gd name="connsiteX23" fmla="*/ 932117 w 1024699"/>
                            <a:gd name="connsiteY23" fmla="*/ 181356 h 1354454"/>
                            <a:gd name="connsiteX24" fmla="*/ 916305 w 1024699"/>
                            <a:gd name="connsiteY24" fmla="*/ 152781 h 1354454"/>
                            <a:gd name="connsiteX25" fmla="*/ 913924 w 1024699"/>
                            <a:gd name="connsiteY25" fmla="*/ 148590 h 1354454"/>
                            <a:gd name="connsiteX26" fmla="*/ 896207 w 1024699"/>
                            <a:gd name="connsiteY26" fmla="*/ 119729 h 1354454"/>
                            <a:gd name="connsiteX27" fmla="*/ 896207 w 1024699"/>
                            <a:gd name="connsiteY27" fmla="*/ 119729 h 1354454"/>
                            <a:gd name="connsiteX28" fmla="*/ 894398 w 1024699"/>
                            <a:gd name="connsiteY28" fmla="*/ 116872 h 1354454"/>
                            <a:gd name="connsiteX29" fmla="*/ 874681 w 1024699"/>
                            <a:gd name="connsiteY29" fmla="*/ 87916 h 1354454"/>
                            <a:gd name="connsiteX30" fmla="*/ 873347 w 1024699"/>
                            <a:gd name="connsiteY30" fmla="*/ 86106 h 1354454"/>
                            <a:gd name="connsiteX31" fmla="*/ 851821 w 1024699"/>
                            <a:gd name="connsiteY31" fmla="*/ 57340 h 1354454"/>
                            <a:gd name="connsiteX32" fmla="*/ 851725 w 1024699"/>
                            <a:gd name="connsiteY32" fmla="*/ 57150 h 1354454"/>
                            <a:gd name="connsiteX33" fmla="*/ 851059 w 1024699"/>
                            <a:gd name="connsiteY33" fmla="*/ 56293 h 1354454"/>
                            <a:gd name="connsiteX34" fmla="*/ 827723 w 1024699"/>
                            <a:gd name="connsiteY34" fmla="*/ 28004 h 1354454"/>
                            <a:gd name="connsiteX35" fmla="*/ 827627 w 1024699"/>
                            <a:gd name="connsiteY35" fmla="*/ 27908 h 1354454"/>
                            <a:gd name="connsiteX36" fmla="*/ 827342 w 1024699"/>
                            <a:gd name="connsiteY36" fmla="*/ 27622 h 1354454"/>
                            <a:gd name="connsiteX37" fmla="*/ 802291 w 1024699"/>
                            <a:gd name="connsiteY37" fmla="*/ 0 h 1354454"/>
                            <a:gd name="connsiteX38" fmla="*/ 309086 w 1024699"/>
                            <a:gd name="connsiteY38" fmla="*/ 468916 h 1354454"/>
                            <a:gd name="connsiteX39" fmla="*/ 0 w 1024699"/>
                            <a:gd name="connsiteY39" fmla="*/ 985456 h 1354454"/>
                            <a:gd name="connsiteX40" fmla="*/ 358331 w 1024699"/>
                            <a:gd name="connsiteY40" fmla="*/ 1354455 h 1354454"/>
                            <a:gd name="connsiteX41" fmla="*/ 872490 w 1024699"/>
                            <a:gd name="connsiteY41" fmla="*/ 1029652 h 1354454"/>
                            <a:gd name="connsiteX42" fmla="*/ 1014984 w 1024699"/>
                            <a:gd name="connsiteY42" fmla="*/ 683133 h 1354454"/>
                            <a:gd name="connsiteX43" fmla="*/ 1015746 w 1024699"/>
                            <a:gd name="connsiteY43" fmla="*/ 677894 h 1354454"/>
                            <a:gd name="connsiteX44" fmla="*/ 1016317 w 1024699"/>
                            <a:gd name="connsiteY44" fmla="*/ 673799 h 1354454"/>
                            <a:gd name="connsiteX45" fmla="*/ 1018984 w 1024699"/>
                            <a:gd name="connsiteY45" fmla="*/ 652939 h 1354454"/>
                            <a:gd name="connsiteX46" fmla="*/ 1021747 w 1024699"/>
                            <a:gd name="connsiteY46" fmla="*/ 624745 h 1354454"/>
                            <a:gd name="connsiteX47" fmla="*/ 1022985 w 1024699"/>
                            <a:gd name="connsiteY47" fmla="*/ 608362 h 1354454"/>
                            <a:gd name="connsiteX48" fmla="*/ 1023842 w 1024699"/>
                            <a:gd name="connsiteY48" fmla="*/ 591979 h 1354454"/>
                            <a:gd name="connsiteX49" fmla="*/ 1023842 w 1024699"/>
                            <a:gd name="connsiteY49" fmla="*/ 591979 h 1354454"/>
                            <a:gd name="connsiteX50" fmla="*/ 1024700 w 1024699"/>
                            <a:gd name="connsiteY50" fmla="*/ 557213 h 1354454"/>
                            <a:gd name="connsiteX51" fmla="*/ 1023652 w 1024699"/>
                            <a:gd name="connsiteY51" fmla="*/ 516255 h 1354454"/>
                            <a:gd name="connsiteX52" fmla="*/ 1022604 w 1024699"/>
                            <a:gd name="connsiteY52" fmla="*/ 501015 h 13544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  <a:cxn ang="0">
                              <a:pos x="connsiteX44" y="connsiteY44"/>
                            </a:cxn>
                            <a:cxn ang="0">
                              <a:pos x="connsiteX45" y="connsiteY45"/>
                            </a:cxn>
                            <a:cxn ang="0">
                              <a:pos x="connsiteX46" y="connsiteY46"/>
                            </a:cxn>
                            <a:cxn ang="0">
                              <a:pos x="connsiteX47" y="connsiteY47"/>
                            </a:cxn>
                            <a:cxn ang="0">
                              <a:pos x="connsiteX48" y="connsiteY48"/>
                            </a:cxn>
                            <a:cxn ang="0">
                              <a:pos x="connsiteX49" y="connsiteY49"/>
                            </a:cxn>
                            <a:cxn ang="0">
                              <a:pos x="connsiteX50" y="connsiteY50"/>
                            </a:cxn>
                            <a:cxn ang="0">
                              <a:pos x="connsiteX51" y="connsiteY51"/>
                            </a:cxn>
                            <a:cxn ang="0">
                              <a:pos x="connsiteX52" y="connsiteY52"/>
                            </a:cxn>
                          </a:cxnLst>
                          <a:rect l="l" t="t" r="r" b="b"/>
                          <a:pathLst>
                            <a:path w="1024699" h="1354454">
                              <a:moveTo>
                                <a:pt x="1022604" y="501015"/>
                              </a:moveTo>
                              <a:cubicBezTo>
                                <a:pt x="1022318" y="497491"/>
                                <a:pt x="1022033" y="494062"/>
                                <a:pt x="1021842" y="490538"/>
                              </a:cubicBezTo>
                              <a:cubicBezTo>
                                <a:pt x="1021461" y="485680"/>
                                <a:pt x="1021175" y="480727"/>
                                <a:pt x="1020699" y="475869"/>
                              </a:cubicBezTo>
                              <a:cubicBezTo>
                                <a:pt x="1020032" y="469487"/>
                                <a:pt x="1019175" y="463201"/>
                                <a:pt x="1018318" y="456914"/>
                              </a:cubicBezTo>
                              <a:cubicBezTo>
                                <a:pt x="1017556" y="451104"/>
                                <a:pt x="1016984" y="445294"/>
                                <a:pt x="1016127" y="439579"/>
                              </a:cubicBezTo>
                              <a:cubicBezTo>
                                <a:pt x="1015937" y="438531"/>
                                <a:pt x="1015841" y="437388"/>
                                <a:pt x="1015746" y="436340"/>
                              </a:cubicBezTo>
                              <a:cubicBezTo>
                                <a:pt x="1014698" y="429197"/>
                                <a:pt x="1013365" y="422148"/>
                                <a:pt x="1012031" y="415100"/>
                              </a:cubicBezTo>
                              <a:cubicBezTo>
                                <a:pt x="1011936" y="414814"/>
                                <a:pt x="1011936" y="414528"/>
                                <a:pt x="1011841" y="414242"/>
                              </a:cubicBezTo>
                              <a:cubicBezTo>
                                <a:pt x="1010888" y="408623"/>
                                <a:pt x="1009936" y="403003"/>
                                <a:pt x="1008793" y="397383"/>
                              </a:cubicBezTo>
                              <a:cubicBezTo>
                                <a:pt x="1007269" y="389668"/>
                                <a:pt x="1005459" y="382143"/>
                                <a:pt x="1003649" y="374523"/>
                              </a:cubicBezTo>
                              <a:cubicBezTo>
                                <a:pt x="1002506" y="369475"/>
                                <a:pt x="1001363" y="364331"/>
                                <a:pt x="1000125" y="359283"/>
                              </a:cubicBezTo>
                              <a:cubicBezTo>
                                <a:pt x="998029" y="351092"/>
                                <a:pt x="995744" y="342995"/>
                                <a:pt x="993458" y="334994"/>
                              </a:cubicBezTo>
                              <a:cubicBezTo>
                                <a:pt x="992219" y="330613"/>
                                <a:pt x="991076" y="326231"/>
                                <a:pt x="989743" y="321945"/>
                              </a:cubicBezTo>
                              <a:cubicBezTo>
                                <a:pt x="987171" y="313373"/>
                                <a:pt x="984313" y="304895"/>
                                <a:pt x="981456" y="296418"/>
                              </a:cubicBezTo>
                              <a:cubicBezTo>
                                <a:pt x="980313" y="293084"/>
                                <a:pt x="979265" y="289751"/>
                                <a:pt x="978027" y="286417"/>
                              </a:cubicBezTo>
                              <a:cubicBezTo>
                                <a:pt x="977932" y="286131"/>
                                <a:pt x="977837" y="285750"/>
                                <a:pt x="977741" y="285464"/>
                              </a:cubicBezTo>
                              <a:cubicBezTo>
                                <a:pt x="974598" y="276511"/>
                                <a:pt x="971169" y="267748"/>
                                <a:pt x="967645" y="258889"/>
                              </a:cubicBezTo>
                              <a:cubicBezTo>
                                <a:pt x="966407" y="255841"/>
                                <a:pt x="965263" y="252793"/>
                                <a:pt x="964025" y="249841"/>
                              </a:cubicBezTo>
                              <a:cubicBezTo>
                                <a:pt x="960215" y="240602"/>
                                <a:pt x="956215" y="231458"/>
                                <a:pt x="952119" y="222409"/>
                              </a:cubicBezTo>
                              <a:cubicBezTo>
                                <a:pt x="951738" y="221647"/>
                                <a:pt x="951452" y="220885"/>
                                <a:pt x="951071" y="220123"/>
                              </a:cubicBezTo>
                              <a:cubicBezTo>
                                <a:pt x="950309" y="218504"/>
                                <a:pt x="949547" y="216789"/>
                                <a:pt x="948785" y="215170"/>
                              </a:cubicBezTo>
                              <a:cubicBezTo>
                                <a:pt x="944404" y="205740"/>
                                <a:pt x="939737" y="196406"/>
                                <a:pt x="934974" y="187071"/>
                              </a:cubicBezTo>
                              <a:cubicBezTo>
                                <a:pt x="934403" y="185833"/>
                                <a:pt x="933736" y="184690"/>
                                <a:pt x="933164" y="183452"/>
                              </a:cubicBezTo>
                              <a:cubicBezTo>
                                <a:pt x="932783" y="182785"/>
                                <a:pt x="932498" y="182023"/>
                                <a:pt x="932117" y="181356"/>
                              </a:cubicBezTo>
                              <a:cubicBezTo>
                                <a:pt x="927068" y="171736"/>
                                <a:pt x="921734" y="162211"/>
                                <a:pt x="916305" y="152781"/>
                              </a:cubicBezTo>
                              <a:cubicBezTo>
                                <a:pt x="915448" y="151352"/>
                                <a:pt x="914686" y="149924"/>
                                <a:pt x="913924" y="148590"/>
                              </a:cubicBezTo>
                              <a:cubicBezTo>
                                <a:pt x="908209" y="138875"/>
                                <a:pt x="902303" y="129254"/>
                                <a:pt x="896207" y="119729"/>
                              </a:cubicBezTo>
                              <a:cubicBezTo>
                                <a:pt x="896207" y="119729"/>
                                <a:pt x="896207" y="119729"/>
                                <a:pt x="896207" y="119729"/>
                              </a:cubicBezTo>
                              <a:cubicBezTo>
                                <a:pt x="895636" y="118777"/>
                                <a:pt x="894969" y="117824"/>
                                <a:pt x="894398" y="116872"/>
                              </a:cubicBezTo>
                              <a:cubicBezTo>
                                <a:pt x="888016" y="107061"/>
                                <a:pt x="881444" y="97441"/>
                                <a:pt x="874681" y="87916"/>
                              </a:cubicBezTo>
                              <a:cubicBezTo>
                                <a:pt x="874204" y="87344"/>
                                <a:pt x="873824" y="86678"/>
                                <a:pt x="873347" y="86106"/>
                              </a:cubicBezTo>
                              <a:cubicBezTo>
                                <a:pt x="866394" y="76390"/>
                                <a:pt x="859155" y="66770"/>
                                <a:pt x="851821" y="57340"/>
                              </a:cubicBezTo>
                              <a:cubicBezTo>
                                <a:pt x="851821" y="57245"/>
                                <a:pt x="851725" y="57245"/>
                                <a:pt x="851725" y="57150"/>
                              </a:cubicBezTo>
                              <a:cubicBezTo>
                                <a:pt x="851535" y="56864"/>
                                <a:pt x="851249" y="56579"/>
                                <a:pt x="851059" y="56293"/>
                              </a:cubicBezTo>
                              <a:cubicBezTo>
                                <a:pt x="843439" y="46672"/>
                                <a:pt x="835724" y="37243"/>
                                <a:pt x="827723" y="28004"/>
                              </a:cubicBezTo>
                              <a:cubicBezTo>
                                <a:pt x="827723" y="28004"/>
                                <a:pt x="827723" y="27908"/>
                                <a:pt x="827627" y="27908"/>
                              </a:cubicBezTo>
                              <a:cubicBezTo>
                                <a:pt x="827532" y="27813"/>
                                <a:pt x="827437" y="27718"/>
                                <a:pt x="827342" y="27622"/>
                              </a:cubicBezTo>
                              <a:cubicBezTo>
                                <a:pt x="819245" y="18193"/>
                                <a:pt x="810863" y="9049"/>
                                <a:pt x="802291" y="0"/>
                              </a:cubicBezTo>
                              <a:lnTo>
                                <a:pt x="309086" y="468916"/>
                              </a:lnTo>
                              <a:lnTo>
                                <a:pt x="0" y="985456"/>
                              </a:lnTo>
                              <a:lnTo>
                                <a:pt x="358331" y="1354455"/>
                              </a:lnTo>
                              <a:cubicBezTo>
                                <a:pt x="569404" y="1316641"/>
                                <a:pt x="752094" y="1197102"/>
                                <a:pt x="872490" y="1029652"/>
                              </a:cubicBezTo>
                              <a:cubicBezTo>
                                <a:pt x="945166" y="917924"/>
                                <a:pt x="997172" y="796671"/>
                                <a:pt x="1014984" y="683133"/>
                              </a:cubicBezTo>
                              <a:cubicBezTo>
                                <a:pt x="1015270" y="681419"/>
                                <a:pt x="1015555" y="679609"/>
                                <a:pt x="1015746" y="677894"/>
                              </a:cubicBezTo>
                              <a:cubicBezTo>
                                <a:pt x="1015937" y="676561"/>
                                <a:pt x="1016032" y="675132"/>
                                <a:pt x="1016317" y="673799"/>
                              </a:cubicBezTo>
                              <a:cubicBezTo>
                                <a:pt x="1017270" y="666845"/>
                                <a:pt x="1018127" y="659892"/>
                                <a:pt x="1018984" y="652939"/>
                              </a:cubicBezTo>
                              <a:cubicBezTo>
                                <a:pt x="1020032" y="643509"/>
                                <a:pt x="1020985" y="634079"/>
                                <a:pt x="1021747" y="624745"/>
                              </a:cubicBezTo>
                              <a:cubicBezTo>
                                <a:pt x="1022223" y="619316"/>
                                <a:pt x="1022699" y="613791"/>
                                <a:pt x="1022985" y="608362"/>
                              </a:cubicBezTo>
                              <a:cubicBezTo>
                                <a:pt x="1023366" y="602837"/>
                                <a:pt x="1023652" y="597408"/>
                                <a:pt x="1023842" y="591979"/>
                              </a:cubicBezTo>
                              <a:lnTo>
                                <a:pt x="1023842" y="591979"/>
                              </a:lnTo>
                              <a:cubicBezTo>
                                <a:pt x="1024319" y="580454"/>
                                <a:pt x="1024700" y="568833"/>
                                <a:pt x="1024700" y="557213"/>
                              </a:cubicBezTo>
                              <a:cubicBezTo>
                                <a:pt x="1024700" y="543497"/>
                                <a:pt x="1024319" y="529781"/>
                                <a:pt x="1023652" y="516255"/>
                              </a:cubicBezTo>
                              <a:cubicBezTo>
                                <a:pt x="1023461" y="511111"/>
                                <a:pt x="1022985" y="506063"/>
                                <a:pt x="1022604" y="5010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>
                            <a:alpha val="27000"/>
                          </a:srgbClr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50" name="원형: 비어 있음 49">
                          <a:extLst>
                            <a:ext uri="{FF2B5EF4-FFF2-40B4-BE49-F238E27FC236}">
                              <a16:creationId xmlns:a16="http://schemas.microsoft.com/office/drawing/2014/main" id="{810BB6AD-63BD-F509-8A0F-C7698213BAE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6375" y="2619372"/>
                          <a:ext cx="1620583" cy="1620583"/>
                        </a:xfrm>
                        <a:prstGeom prst="donut">
                          <a:avLst>
                            <a:gd name="adj" fmla="val 9055"/>
                          </a:avLst>
                        </a:prstGeom>
                        <a:solidFill>
                          <a:srgbClr val="6B859D"/>
                        </a:solidFill>
                        <a:ln w="1587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  <p:sp>
                      <p:nvSpPr>
                        <p:cNvPr id="51" name="자유형: 도형 50">
                          <a:extLst>
                            <a:ext uri="{FF2B5EF4-FFF2-40B4-BE49-F238E27FC236}">
                              <a16:creationId xmlns:a16="http://schemas.microsoft.com/office/drawing/2014/main" id="{D971317D-5915-F4C3-92FE-315685EEF51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250" y="2845019"/>
                          <a:ext cx="1092492" cy="1050921"/>
                        </a:xfrm>
                        <a:custGeom>
                          <a:avLst/>
                          <a:gdLst>
                            <a:gd name="connsiteX0" fmla="*/ 1092492 w 1092492"/>
                            <a:gd name="connsiteY0" fmla="*/ 42386 h 1050919"/>
                            <a:gd name="connsiteX1" fmla="*/ 1051154 w 1092492"/>
                            <a:gd name="connsiteY1" fmla="*/ 0 h 1050919"/>
                            <a:gd name="connsiteX2" fmla="*/ 698919 w 1092492"/>
                            <a:gd name="connsiteY2" fmla="*/ 270320 h 1050919"/>
                            <a:gd name="connsiteX3" fmla="*/ 360782 w 1092492"/>
                            <a:gd name="connsiteY3" fmla="*/ 689991 h 1050919"/>
                            <a:gd name="connsiteX4" fmla="*/ 316967 w 1092492"/>
                            <a:gd name="connsiteY4" fmla="*/ 696754 h 1050919"/>
                            <a:gd name="connsiteX5" fmla="*/ 48267 w 1092492"/>
                            <a:gd name="connsiteY5" fmla="*/ 587978 h 1050919"/>
                            <a:gd name="connsiteX6" fmla="*/ 3213 w 1092492"/>
                            <a:gd name="connsiteY6" fmla="*/ 600837 h 1050919"/>
                            <a:gd name="connsiteX7" fmla="*/ 17215 w 1092492"/>
                            <a:gd name="connsiteY7" fmla="*/ 640747 h 1050919"/>
                            <a:gd name="connsiteX8" fmla="*/ 201238 w 1092492"/>
                            <a:gd name="connsiteY8" fmla="*/ 899541 h 1050919"/>
                            <a:gd name="connsiteX9" fmla="*/ 257721 w 1092492"/>
                            <a:gd name="connsiteY9" fmla="*/ 990886 h 1050919"/>
                            <a:gd name="connsiteX10" fmla="*/ 475939 w 1092492"/>
                            <a:gd name="connsiteY10" fmla="*/ 986028 h 1050919"/>
                            <a:gd name="connsiteX11" fmla="*/ 772167 w 1092492"/>
                            <a:gd name="connsiteY11" fmla="*/ 486918 h 1050919"/>
                            <a:gd name="connsiteX12" fmla="*/ 1092492 w 1092492"/>
                            <a:gd name="connsiteY12" fmla="*/ 42386 h 105091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1092492" h="1050919">
                              <a:moveTo>
                                <a:pt x="1092492" y="42386"/>
                              </a:moveTo>
                              <a:cubicBezTo>
                                <a:pt x="1079253" y="27718"/>
                                <a:pt x="1065441" y="13621"/>
                                <a:pt x="1051154" y="0"/>
                              </a:cubicBezTo>
                              <a:cubicBezTo>
                                <a:pt x="949046" y="62198"/>
                                <a:pt x="778072" y="193072"/>
                                <a:pt x="698919" y="270320"/>
                              </a:cubicBezTo>
                              <a:cubicBezTo>
                                <a:pt x="569475" y="396716"/>
                                <a:pt x="461366" y="540258"/>
                                <a:pt x="360782" y="689991"/>
                              </a:cubicBezTo>
                              <a:cubicBezTo>
                                <a:pt x="343161" y="716280"/>
                                <a:pt x="343161" y="716280"/>
                                <a:pt x="316967" y="696754"/>
                              </a:cubicBezTo>
                              <a:cubicBezTo>
                                <a:pt x="236862" y="637032"/>
                                <a:pt x="147517" y="599980"/>
                                <a:pt x="48267" y="587978"/>
                              </a:cubicBezTo>
                              <a:cubicBezTo>
                                <a:pt x="31884" y="585978"/>
                                <a:pt x="12738" y="584645"/>
                                <a:pt x="3213" y="600837"/>
                              </a:cubicBezTo>
                              <a:cubicBezTo>
                                <a:pt x="-6121" y="616553"/>
                                <a:pt x="6833" y="630365"/>
                                <a:pt x="17215" y="640747"/>
                              </a:cubicBezTo>
                              <a:cubicBezTo>
                                <a:pt x="93415" y="716566"/>
                                <a:pt x="146088" y="808863"/>
                                <a:pt x="201238" y="899541"/>
                              </a:cubicBezTo>
                              <a:cubicBezTo>
                                <a:pt x="219812" y="930116"/>
                                <a:pt x="237814" y="961263"/>
                                <a:pt x="257721" y="990886"/>
                              </a:cubicBezTo>
                              <a:cubicBezTo>
                                <a:pt x="312681" y="1072706"/>
                                <a:pt x="425266" y="1070705"/>
                                <a:pt x="475939" y="986028"/>
                              </a:cubicBezTo>
                              <a:cubicBezTo>
                                <a:pt x="575380" y="820103"/>
                                <a:pt x="672345" y="652653"/>
                                <a:pt x="772167" y="486918"/>
                              </a:cubicBezTo>
                              <a:cubicBezTo>
                                <a:pt x="849795" y="357854"/>
                                <a:pt x="997528" y="159353"/>
                                <a:pt x="1092492" y="4238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B859D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sz="1300" dirty="0"/>
                        </a:p>
                      </p:txBody>
                    </p:sp>
                  </p:grpSp>
                </p:grpSp>
                <p:sp>
                  <p:nvSpPr>
                    <p:cNvPr id="39" name="TextBox 38">
                      <a:extLst>
                        <a:ext uri="{FF2B5EF4-FFF2-40B4-BE49-F238E27FC236}">
                          <a16:creationId xmlns:a16="http://schemas.microsoft.com/office/drawing/2014/main" id="{897ABFB7-A020-0214-EB69-8E07224B83F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04888" y="3274640"/>
                      <a:ext cx="6256521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교사는 편향성에 대한 비판을 피하면서 논쟁적인 주제를 어떻게 공정하게 다룰 지에 대한 문제도 </a:t>
                      </a:r>
                      <a:endPara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함께 생각해봐야 해요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</p:txBody>
                </p:sp>
              </p:grpSp>
            </p:grpSp>
          </p:grpSp>
        </p:grpSp>
      </p:grpSp>
      <p:pic>
        <p:nvPicPr>
          <p:cNvPr id="109" name="그림 108" descr="그림, 스케치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CBC9F611-602D-7606-0CCB-D66BA4826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39" y="4326265"/>
            <a:ext cx="2066232" cy="25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3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6455</TotalTime>
  <Words>11855</Words>
  <Application>Microsoft Macintosh PowerPoint</Application>
  <PresentationFormat>화면 슬라이드 쇼(4:3)</PresentationFormat>
  <Paragraphs>1599</Paragraphs>
  <Slides>76</Slides>
  <Notes>56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76</vt:i4>
      </vt:variant>
    </vt:vector>
  </HeadingPairs>
  <TitlesOfParts>
    <vt:vector size="81" baseType="lpstr">
      <vt:lpstr>서평원 꺾깎체 TTF</vt:lpstr>
      <vt:lpstr>나눔바른고딕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LION</dc:creator>
  <cp:lastModifiedBy>LionPPT</cp:lastModifiedBy>
  <cp:revision>363</cp:revision>
  <dcterms:created xsi:type="dcterms:W3CDTF">2014-09-15T04:58:47Z</dcterms:created>
  <dcterms:modified xsi:type="dcterms:W3CDTF">2024-04-30T01:36:38Z</dcterms:modified>
</cp:coreProperties>
</file>